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949" r:id="rId2"/>
    <p:sldId id="990" r:id="rId3"/>
    <p:sldId id="954" r:id="rId4"/>
    <p:sldId id="991" r:id="rId5"/>
    <p:sldId id="814" r:id="rId6"/>
    <p:sldId id="992" r:id="rId7"/>
    <p:sldId id="982" r:id="rId8"/>
    <p:sldId id="996" r:id="rId9"/>
    <p:sldId id="993" r:id="rId10"/>
    <p:sldId id="984" r:id="rId11"/>
    <p:sldId id="997" r:id="rId12"/>
    <p:sldId id="994" r:id="rId13"/>
    <p:sldId id="967" r:id="rId14"/>
    <p:sldId id="995" r:id="rId15"/>
    <p:sldId id="961" r:id="rId16"/>
    <p:sldId id="26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47" userDrawn="1">
          <p15:clr>
            <a:srgbClr val="A4A3A4"/>
          </p15:clr>
        </p15:guide>
        <p15:guide id="4" pos="728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高嵩" initials="高嵩" lastIdx="4" clrIdx="0">
    <p:extLst>
      <p:ext uri="{19B8F6BF-5375-455C-9EA6-DF929625EA0E}">
        <p15:presenceInfo xmlns:p15="http://schemas.microsoft.com/office/powerpoint/2012/main" userId="S-1-5-21-3186847348-116125037-2279250280-17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AA0"/>
    <a:srgbClr val="7F7F7F"/>
    <a:srgbClr val="FFFFFF"/>
    <a:srgbClr val="D2D2D2"/>
    <a:srgbClr val="FFB900"/>
    <a:srgbClr val="0078D4"/>
    <a:srgbClr val="0078D7"/>
    <a:srgbClr val="0068B7"/>
    <a:srgbClr val="FF8C00"/>
    <a:srgbClr val="0049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9" autoAdjust="0"/>
    <p:restoredTop sz="60885" autoAdjust="0"/>
  </p:normalViewPr>
  <p:slideViewPr>
    <p:cSldViewPr snapToGrid="0">
      <p:cViewPr varScale="1">
        <p:scale>
          <a:sx n="46" d="100"/>
          <a:sy n="46" d="100"/>
        </p:scale>
        <p:origin x="1758" y="42"/>
      </p:cViewPr>
      <p:guideLst>
        <p:guide orient="horz" pos="2160"/>
        <p:guide pos="347"/>
        <p:guide pos="72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F1232-81E2-4857-9656-4BCC6189F939}" type="datetimeFigureOut">
              <a:rPr lang="zh-CN" altLang="en-US" smtClean="0"/>
              <a:t>2019/6/18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D415C-DB14-46E3-BC29-464E9563F824}" type="slidenum">
              <a:rPr lang="zh-CN" altLang="en-US" smtClean="0"/>
              <a:t>‹#›</a:t>
            </a:fld>
            <a:endParaRPr lang="zh-CN" altLang="en-US"/>
          </a:p>
        </p:txBody>
      </p:sp>
    </p:spTree>
    <p:extLst>
      <p:ext uri="{BB962C8B-B14F-4D97-AF65-F5344CB8AC3E}">
        <p14:creationId xmlns:p14="http://schemas.microsoft.com/office/powerpoint/2010/main" val="676926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48D415C-DB14-46E3-BC29-464E9563F824}" type="slidenum">
              <a:rPr kumimoji="0" lang="zh-CN" altLang="en-US"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045558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F69A0A5-92ED-4BF2-A6B5-0BE3911DE1EB}" type="datetime1">
              <a:rPr kumimoji="0" lang="zh-CN" altLang="en-US"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2019/6/18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BC95E9-2947-41D4-BBB9-41B7D2B4F28C}"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210391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F69A0A5-92ED-4BF2-A6B5-0BE3911DE1EB}" type="datetime1">
              <a:rPr kumimoji="0" lang="zh-CN" altLang="en-US"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2019/6/18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BC95E9-2947-41D4-BBB9-41B7D2B4F28C}"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726116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F69A0A5-92ED-4BF2-A6B5-0BE3911DE1EB}" type="datetime1">
              <a:rPr kumimoji="0" lang="zh-CN" altLang="en-US"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2019/6/18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BC95E9-2947-41D4-BBB9-41B7D2B4F28C}"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677390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F69A0A5-92ED-4BF2-A6B5-0BE3911DE1EB}" type="datetime1">
              <a:rPr kumimoji="0" lang="zh-CN" altLang="en-US"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2019/6/18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BC95E9-2947-41D4-BBB9-41B7D2B4F28C}"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05728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8D415C-DB14-46E3-BC29-464E9563F824}" type="slidenum">
              <a:rPr lang="zh-CN" altLang="en-US" smtClean="0"/>
              <a:t>16</a:t>
            </a:fld>
            <a:endParaRPr lang="zh-CN" altLang="en-US"/>
          </a:p>
        </p:txBody>
      </p:sp>
    </p:spTree>
    <p:extLst>
      <p:ext uri="{BB962C8B-B14F-4D97-AF65-F5344CB8AC3E}">
        <p14:creationId xmlns:p14="http://schemas.microsoft.com/office/powerpoint/2010/main" val="356627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F69A0A5-92ED-4BF2-A6B5-0BE3911DE1EB}" type="datetime1">
              <a:rPr kumimoji="0" lang="zh-CN" altLang="en-US"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2019/6/18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BC95E9-2947-41D4-BBB9-41B7D2B4F28C}"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784396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dirty="0">
                <a:solidFill>
                  <a:prstClr val="black"/>
                </a:solidFill>
                <a:latin typeface="微软雅黑" panose="020B0503020204020204" pitchFamily="34" charset="-122"/>
                <a:ea typeface="微软雅黑" panose="020B0503020204020204" pitchFamily="34" charset="-122"/>
              </a:rPr>
              <a:t> </a:t>
            </a:r>
            <a:r>
              <a:rPr lang="zh-CN" altLang="zh-CN" sz="1200" dirty="0">
                <a:solidFill>
                  <a:prstClr val="black"/>
                </a:solidFill>
                <a:latin typeface="微软雅黑" panose="020B0503020204020204" pitchFamily="34" charset="-122"/>
                <a:ea typeface="微软雅黑" panose="020B0503020204020204" pitchFamily="34" charset="-122"/>
              </a:rPr>
              <a:t>数字签名是现代信息安全的重要的组成部分，应用数字签名技术可以识别篡改、伪装，还可以有效地防止否认。安全的数字签名在电子公文、电子合同等应用中确定双方身份，是保证信息真实可信的基础</a:t>
            </a:r>
            <a:r>
              <a:rPr lang="zh-CN" altLang="zh-CN" sz="1200" dirty="0" smtClean="0">
                <a:solidFill>
                  <a:prstClr val="black"/>
                </a:solidFill>
                <a:latin typeface="微软雅黑" panose="020B0503020204020204" pitchFamily="34" charset="-122"/>
                <a:ea typeface="微软雅黑" panose="020B0503020204020204" pitchFamily="34" charset="-122"/>
              </a:rPr>
              <a:t>。</a:t>
            </a:r>
            <a:r>
              <a:rPr lang="en-US" altLang="zh-CN" sz="1200" dirty="0" err="1" smtClean="0">
                <a:solidFill>
                  <a:prstClr val="black"/>
                </a:solidFill>
                <a:latin typeface="微软雅黑" panose="020B0503020204020204" pitchFamily="34" charset="-122"/>
                <a:ea typeface="微软雅黑" panose="020B0503020204020204" pitchFamily="34" charset="-122"/>
              </a:rPr>
              <a:t>uKey</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F69A0A5-92ED-4BF2-A6B5-0BE3911DE1EB}" type="datetime1">
              <a:rPr kumimoji="0" lang="zh-CN" altLang="en-US"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2019/6/18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BC95E9-2947-41D4-BBB9-41B7D2B4F28C}"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645499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F69A0A5-92ED-4BF2-A6B5-0BE3911DE1EB}" type="datetime1">
              <a:rPr kumimoji="0" lang="zh-CN" altLang="en-US"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2019/6/18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BC95E9-2947-41D4-BBB9-41B7D2B4F28C}"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715897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F69A0A5-92ED-4BF2-A6B5-0BE3911DE1EB}" type="datetime1">
              <a:rPr kumimoji="0" lang="zh-CN" altLang="en-US"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2019/6/18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BC95E9-2947-41D4-BBB9-41B7D2B4F28C}"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117801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F69A0A5-92ED-4BF2-A6B5-0BE3911DE1EB}" type="datetime1">
              <a:rPr kumimoji="0" lang="zh-CN" altLang="en-US"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2019/6/18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BC95E9-2947-41D4-BBB9-41B7D2B4F28C}"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707027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F69A0A5-92ED-4BF2-A6B5-0BE3911DE1EB}" type="datetime1">
              <a:rPr kumimoji="0" lang="zh-CN" altLang="en-US"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2019/6/18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BC95E9-2947-41D4-BBB9-41B7D2B4F28C}"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472836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F69A0A5-92ED-4BF2-A6B5-0BE3911DE1EB}" type="datetime1">
              <a:rPr kumimoji="0" lang="zh-CN" altLang="en-US"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2019/6/18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BC95E9-2947-41D4-BBB9-41B7D2B4F28C}"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47051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F69A0A5-92ED-4BF2-A6B5-0BE3911DE1EB}" type="datetime1">
              <a:rPr kumimoji="0" lang="zh-CN" altLang="en-US"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2019/6/18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BC95E9-2947-41D4-BBB9-41B7D2B4F28C}"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94297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3_标题幻灯片">
    <p:bg>
      <p:bgPr>
        <a:gradFill flip="none" rotWithShape="1">
          <a:gsLst>
            <a:gs pos="100000">
              <a:srgbClr val="004E96"/>
            </a:gs>
            <a:gs pos="34000">
              <a:srgbClr val="2B76B5"/>
            </a:gs>
            <a:gs pos="71000">
              <a:srgbClr val="07559C"/>
            </a:gs>
            <a:gs pos="0">
              <a:srgbClr val="2375B7"/>
            </a:gs>
          </a:gsLst>
          <a:lin ang="5400000" scaled="1"/>
          <a:tileRect/>
        </a:grad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xmlns="" id="{9F66BBE2-74B5-46C5-8621-25C1A85BF073}"/>
              </a:ext>
            </a:extLst>
          </p:cNvPr>
          <p:cNvGrpSpPr/>
          <p:nvPr userDrawn="1"/>
        </p:nvGrpSpPr>
        <p:grpSpPr>
          <a:xfrm>
            <a:off x="-239597" y="1122271"/>
            <a:ext cx="10086806" cy="5913232"/>
            <a:chOff x="205461" y="944768"/>
            <a:chExt cx="10086806" cy="5913232"/>
          </a:xfrm>
        </p:grpSpPr>
        <p:grpSp>
          <p:nvGrpSpPr>
            <p:cNvPr id="20" name="Group 941">
              <a:extLst>
                <a:ext uri="{FF2B5EF4-FFF2-40B4-BE49-F238E27FC236}">
                  <a16:creationId xmlns:a16="http://schemas.microsoft.com/office/drawing/2014/main" xmlns="" id="{790EB3BB-8598-43A8-94EA-20BA615D2064}"/>
                </a:ext>
              </a:extLst>
            </p:cNvPr>
            <p:cNvGrpSpPr/>
            <p:nvPr userDrawn="1"/>
          </p:nvGrpSpPr>
          <p:grpSpPr>
            <a:xfrm>
              <a:off x="233312" y="957834"/>
              <a:ext cx="10031104" cy="5887101"/>
              <a:chOff x="839788" y="346075"/>
              <a:chExt cx="10514013" cy="6170513"/>
            </a:xfrm>
          </p:grpSpPr>
          <p:grpSp>
            <p:nvGrpSpPr>
              <p:cNvPr id="22" name="Group 4">
                <a:extLst>
                  <a:ext uri="{FF2B5EF4-FFF2-40B4-BE49-F238E27FC236}">
                    <a16:creationId xmlns:a16="http://schemas.microsoft.com/office/drawing/2014/main" xmlns="" id="{B20C85E2-2F74-43B9-BF82-520427D65529}"/>
                  </a:ext>
                </a:extLst>
              </p:cNvPr>
              <p:cNvGrpSpPr>
                <a:grpSpLocks noChangeAspect="1"/>
              </p:cNvGrpSpPr>
              <p:nvPr/>
            </p:nvGrpSpPr>
            <p:grpSpPr bwMode="auto">
              <a:xfrm>
                <a:off x="839788" y="346075"/>
                <a:ext cx="4581525" cy="3454400"/>
                <a:chOff x="529" y="218"/>
                <a:chExt cx="2886" cy="2176"/>
              </a:xfrm>
            </p:grpSpPr>
            <p:sp>
              <p:nvSpPr>
                <p:cNvPr id="36" name="Freeform 5">
                  <a:extLst>
                    <a:ext uri="{FF2B5EF4-FFF2-40B4-BE49-F238E27FC236}">
                      <a16:creationId xmlns:a16="http://schemas.microsoft.com/office/drawing/2014/main" xmlns="" id="{5B4EE9CB-339B-4222-AF2F-E9604AD407B0}"/>
                    </a:ext>
                  </a:extLst>
                </p:cNvPr>
                <p:cNvSpPr>
                  <a:spLocks/>
                </p:cNvSpPr>
                <p:nvPr/>
              </p:nvSpPr>
              <p:spPr bwMode="auto">
                <a:xfrm>
                  <a:off x="529" y="730"/>
                  <a:ext cx="1842" cy="1664"/>
                </a:xfrm>
                <a:custGeom>
                  <a:avLst/>
                  <a:gdLst>
                    <a:gd name="T0" fmla="*/ 108 w 1842"/>
                    <a:gd name="T1" fmla="*/ 0 h 1664"/>
                    <a:gd name="T2" fmla="*/ 86 w 1842"/>
                    <a:gd name="T3" fmla="*/ 115 h 1664"/>
                    <a:gd name="T4" fmla="*/ 434 w 1842"/>
                    <a:gd name="T5" fmla="*/ 361 h 1664"/>
                    <a:gd name="T6" fmla="*/ 830 w 1842"/>
                    <a:gd name="T7" fmla="*/ 127 h 1664"/>
                    <a:gd name="T8" fmla="*/ 1490 w 1842"/>
                    <a:gd name="T9" fmla="*/ 169 h 1664"/>
                    <a:gd name="T10" fmla="*/ 1324 w 1842"/>
                    <a:gd name="T11" fmla="*/ 333 h 1664"/>
                    <a:gd name="T12" fmla="*/ 828 w 1842"/>
                    <a:gd name="T13" fmla="*/ 523 h 1664"/>
                    <a:gd name="T14" fmla="*/ 204 w 1842"/>
                    <a:gd name="T15" fmla="*/ 60 h 1664"/>
                    <a:gd name="T16" fmla="*/ 374 w 1842"/>
                    <a:gd name="T17" fmla="*/ 141 h 1664"/>
                    <a:gd name="T18" fmla="*/ 652 w 1842"/>
                    <a:gd name="T19" fmla="*/ 48 h 1664"/>
                    <a:gd name="T20" fmla="*/ 48 w 1842"/>
                    <a:gd name="T21" fmla="*/ 277 h 1664"/>
                    <a:gd name="T22" fmla="*/ 60 w 1842"/>
                    <a:gd name="T23" fmla="*/ 169 h 1664"/>
                    <a:gd name="T24" fmla="*/ 362 w 1842"/>
                    <a:gd name="T25" fmla="*/ 48 h 1664"/>
                    <a:gd name="T26" fmla="*/ 562 w 1842"/>
                    <a:gd name="T27" fmla="*/ 341 h 1664"/>
                    <a:gd name="T28" fmla="*/ 966 w 1842"/>
                    <a:gd name="T29" fmla="*/ 163 h 1664"/>
                    <a:gd name="T30" fmla="*/ 718 w 1842"/>
                    <a:gd name="T31" fmla="*/ 145 h 1664"/>
                    <a:gd name="T32" fmla="*/ 1238 w 1842"/>
                    <a:gd name="T33" fmla="*/ 719 h 1664"/>
                    <a:gd name="T34" fmla="*/ 854 w 1842"/>
                    <a:gd name="T35" fmla="*/ 699 h 1664"/>
                    <a:gd name="T36" fmla="*/ 1594 w 1842"/>
                    <a:gd name="T37" fmla="*/ 709 h 1664"/>
                    <a:gd name="T38" fmla="*/ 1718 w 1842"/>
                    <a:gd name="T39" fmla="*/ 907 h 1664"/>
                    <a:gd name="T40" fmla="*/ 1510 w 1842"/>
                    <a:gd name="T41" fmla="*/ 907 h 1664"/>
                    <a:gd name="T42" fmla="*/ 1286 w 1842"/>
                    <a:gd name="T43" fmla="*/ 1077 h 1664"/>
                    <a:gd name="T44" fmla="*/ 1610 w 1842"/>
                    <a:gd name="T45" fmla="*/ 997 h 1664"/>
                    <a:gd name="T46" fmla="*/ 1382 w 1842"/>
                    <a:gd name="T47" fmla="*/ 1210 h 1664"/>
                    <a:gd name="T48" fmla="*/ 1192 w 1842"/>
                    <a:gd name="T49" fmla="*/ 949 h 1664"/>
                    <a:gd name="T50" fmla="*/ 1246 w 1842"/>
                    <a:gd name="T51" fmla="*/ 1190 h 1664"/>
                    <a:gd name="T52" fmla="*/ 1152 w 1842"/>
                    <a:gd name="T53" fmla="*/ 1430 h 1664"/>
                    <a:gd name="T54" fmla="*/ 1506 w 1842"/>
                    <a:gd name="T55" fmla="*/ 1590 h 1664"/>
                    <a:gd name="T56" fmla="*/ 1434 w 1842"/>
                    <a:gd name="T57" fmla="*/ 1614 h 1664"/>
                    <a:gd name="T58" fmla="*/ 1396 w 1842"/>
                    <a:gd name="T59" fmla="*/ 1626 h 1664"/>
                    <a:gd name="T60" fmla="*/ 1312 w 1842"/>
                    <a:gd name="T61" fmla="*/ 1552 h 1664"/>
                    <a:gd name="T62" fmla="*/ 1166 w 1842"/>
                    <a:gd name="T63" fmla="*/ 1272 h 1664"/>
                    <a:gd name="T64" fmla="*/ 900 w 1842"/>
                    <a:gd name="T65" fmla="*/ 1137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42" h="1664">
                      <a:moveTo>
                        <a:pt x="0" y="30"/>
                      </a:moveTo>
                      <a:lnTo>
                        <a:pt x="108" y="0"/>
                      </a:lnTo>
                      <a:lnTo>
                        <a:pt x="54" y="121"/>
                      </a:lnTo>
                      <a:lnTo>
                        <a:pt x="86" y="115"/>
                      </a:lnTo>
                      <a:lnTo>
                        <a:pt x="270" y="16"/>
                      </a:lnTo>
                      <a:lnTo>
                        <a:pt x="434" y="361"/>
                      </a:lnTo>
                      <a:lnTo>
                        <a:pt x="490" y="88"/>
                      </a:lnTo>
                      <a:lnTo>
                        <a:pt x="830" y="127"/>
                      </a:lnTo>
                      <a:lnTo>
                        <a:pt x="976" y="175"/>
                      </a:lnTo>
                      <a:lnTo>
                        <a:pt x="1490" y="169"/>
                      </a:lnTo>
                      <a:lnTo>
                        <a:pt x="1410" y="205"/>
                      </a:lnTo>
                      <a:lnTo>
                        <a:pt x="1324" y="333"/>
                      </a:lnTo>
                      <a:lnTo>
                        <a:pt x="1222" y="261"/>
                      </a:lnTo>
                      <a:lnTo>
                        <a:pt x="828" y="523"/>
                      </a:lnTo>
                      <a:lnTo>
                        <a:pt x="766" y="287"/>
                      </a:lnTo>
                      <a:lnTo>
                        <a:pt x="204" y="60"/>
                      </a:lnTo>
                      <a:lnTo>
                        <a:pt x="126" y="407"/>
                      </a:lnTo>
                      <a:lnTo>
                        <a:pt x="374" y="141"/>
                      </a:lnTo>
                      <a:lnTo>
                        <a:pt x="498" y="100"/>
                      </a:lnTo>
                      <a:lnTo>
                        <a:pt x="652" y="48"/>
                      </a:lnTo>
                      <a:lnTo>
                        <a:pt x="532" y="183"/>
                      </a:lnTo>
                      <a:lnTo>
                        <a:pt x="48" y="277"/>
                      </a:lnTo>
                      <a:lnTo>
                        <a:pt x="366" y="327"/>
                      </a:lnTo>
                      <a:lnTo>
                        <a:pt x="60" y="169"/>
                      </a:lnTo>
                      <a:lnTo>
                        <a:pt x="166" y="241"/>
                      </a:lnTo>
                      <a:lnTo>
                        <a:pt x="362" y="48"/>
                      </a:lnTo>
                      <a:lnTo>
                        <a:pt x="60" y="129"/>
                      </a:lnTo>
                      <a:lnTo>
                        <a:pt x="562" y="341"/>
                      </a:lnTo>
                      <a:lnTo>
                        <a:pt x="886" y="295"/>
                      </a:lnTo>
                      <a:lnTo>
                        <a:pt x="966" y="163"/>
                      </a:lnTo>
                      <a:lnTo>
                        <a:pt x="832" y="70"/>
                      </a:lnTo>
                      <a:lnTo>
                        <a:pt x="718" y="145"/>
                      </a:lnTo>
                      <a:lnTo>
                        <a:pt x="806" y="531"/>
                      </a:lnTo>
                      <a:lnTo>
                        <a:pt x="1238" y="719"/>
                      </a:lnTo>
                      <a:lnTo>
                        <a:pt x="782" y="815"/>
                      </a:lnTo>
                      <a:lnTo>
                        <a:pt x="854" y="699"/>
                      </a:lnTo>
                      <a:lnTo>
                        <a:pt x="1472" y="531"/>
                      </a:lnTo>
                      <a:lnTo>
                        <a:pt x="1594" y="709"/>
                      </a:lnTo>
                      <a:lnTo>
                        <a:pt x="1842" y="815"/>
                      </a:lnTo>
                      <a:lnTo>
                        <a:pt x="1718" y="907"/>
                      </a:lnTo>
                      <a:lnTo>
                        <a:pt x="1622" y="963"/>
                      </a:lnTo>
                      <a:lnTo>
                        <a:pt x="1510" y="907"/>
                      </a:lnTo>
                      <a:lnTo>
                        <a:pt x="1510" y="855"/>
                      </a:lnTo>
                      <a:lnTo>
                        <a:pt x="1286" y="1077"/>
                      </a:lnTo>
                      <a:lnTo>
                        <a:pt x="1518" y="965"/>
                      </a:lnTo>
                      <a:lnTo>
                        <a:pt x="1610" y="997"/>
                      </a:lnTo>
                      <a:lnTo>
                        <a:pt x="1506" y="1210"/>
                      </a:lnTo>
                      <a:lnTo>
                        <a:pt x="1382" y="1210"/>
                      </a:lnTo>
                      <a:lnTo>
                        <a:pt x="1272" y="1182"/>
                      </a:lnTo>
                      <a:lnTo>
                        <a:pt x="1192" y="949"/>
                      </a:lnTo>
                      <a:lnTo>
                        <a:pt x="886" y="1147"/>
                      </a:lnTo>
                      <a:lnTo>
                        <a:pt x="1246" y="1190"/>
                      </a:lnTo>
                      <a:lnTo>
                        <a:pt x="1066" y="1318"/>
                      </a:lnTo>
                      <a:lnTo>
                        <a:pt x="1152" y="1430"/>
                      </a:lnTo>
                      <a:lnTo>
                        <a:pt x="1426" y="1626"/>
                      </a:lnTo>
                      <a:lnTo>
                        <a:pt x="1506" y="1590"/>
                      </a:lnTo>
                      <a:lnTo>
                        <a:pt x="1494" y="1664"/>
                      </a:lnTo>
                      <a:lnTo>
                        <a:pt x="1434" y="1614"/>
                      </a:lnTo>
                      <a:lnTo>
                        <a:pt x="1242" y="1454"/>
                      </a:lnTo>
                      <a:lnTo>
                        <a:pt x="1396" y="1626"/>
                      </a:lnTo>
                      <a:lnTo>
                        <a:pt x="1430" y="1422"/>
                      </a:lnTo>
                      <a:lnTo>
                        <a:pt x="1312" y="1552"/>
                      </a:lnTo>
                      <a:lnTo>
                        <a:pt x="1184" y="1524"/>
                      </a:lnTo>
                      <a:lnTo>
                        <a:pt x="1166" y="1272"/>
                      </a:lnTo>
                      <a:lnTo>
                        <a:pt x="876" y="991"/>
                      </a:lnTo>
                      <a:lnTo>
                        <a:pt x="900" y="1137"/>
                      </a:lnTo>
                      <a:lnTo>
                        <a:pt x="964" y="1330"/>
                      </a:lnTo>
                    </a:path>
                  </a:pathLst>
                </a:custGeom>
                <a:grpFill/>
                <a:ln w="6350" cap="flat">
                  <a:solidFill>
                    <a:schemeClr val="tx1">
                      <a:lumMod val="25000"/>
                      <a:lumOff val="75000"/>
                      <a:alpha val="17000"/>
                    </a:schemeClr>
                  </a:solidFill>
                  <a:prstDash val="solid"/>
                  <a:miter/>
                </a:ln>
                <a:extLst/>
              </p:spPr>
              <p:txBody>
                <a:bodyPr rtlCol="0" anchor="ctr"/>
                <a:lstStyle/>
                <a:p>
                  <a:endParaRPr lang="en-US"/>
                </a:p>
              </p:txBody>
            </p:sp>
            <p:sp>
              <p:nvSpPr>
                <p:cNvPr id="37" name="Freeform 6">
                  <a:extLst>
                    <a:ext uri="{FF2B5EF4-FFF2-40B4-BE49-F238E27FC236}">
                      <a16:creationId xmlns:a16="http://schemas.microsoft.com/office/drawing/2014/main" xmlns="" id="{D4EDC26A-8FE3-4305-93CA-DCE684542043}"/>
                    </a:ext>
                  </a:extLst>
                </p:cNvPr>
                <p:cNvSpPr>
                  <a:spLocks/>
                </p:cNvSpPr>
                <p:nvPr/>
              </p:nvSpPr>
              <p:spPr bwMode="auto">
                <a:xfrm>
                  <a:off x="2115" y="218"/>
                  <a:ext cx="1256" cy="855"/>
                </a:xfrm>
                <a:custGeom>
                  <a:avLst/>
                  <a:gdLst>
                    <a:gd name="T0" fmla="*/ 1256 w 1256"/>
                    <a:gd name="T1" fmla="*/ 745 h 855"/>
                    <a:gd name="T2" fmla="*/ 1116 w 1256"/>
                    <a:gd name="T3" fmla="*/ 745 h 855"/>
                    <a:gd name="T4" fmla="*/ 702 w 1256"/>
                    <a:gd name="T5" fmla="*/ 855 h 855"/>
                    <a:gd name="T6" fmla="*/ 540 w 1256"/>
                    <a:gd name="T7" fmla="*/ 727 h 855"/>
                    <a:gd name="T8" fmla="*/ 856 w 1256"/>
                    <a:gd name="T9" fmla="*/ 671 h 855"/>
                    <a:gd name="T10" fmla="*/ 724 w 1256"/>
                    <a:gd name="T11" fmla="*/ 763 h 855"/>
                    <a:gd name="T12" fmla="*/ 908 w 1256"/>
                    <a:gd name="T13" fmla="*/ 362 h 855"/>
                    <a:gd name="T14" fmla="*/ 938 w 1256"/>
                    <a:gd name="T15" fmla="*/ 522 h 855"/>
                    <a:gd name="T16" fmla="*/ 670 w 1256"/>
                    <a:gd name="T17" fmla="*/ 536 h 855"/>
                    <a:gd name="T18" fmla="*/ 562 w 1256"/>
                    <a:gd name="T19" fmla="*/ 362 h 855"/>
                    <a:gd name="T20" fmla="*/ 588 w 1256"/>
                    <a:gd name="T21" fmla="*/ 132 h 855"/>
                    <a:gd name="T22" fmla="*/ 630 w 1256"/>
                    <a:gd name="T23" fmla="*/ 260 h 855"/>
                    <a:gd name="T24" fmla="*/ 704 w 1256"/>
                    <a:gd name="T25" fmla="*/ 182 h 855"/>
                    <a:gd name="T26" fmla="*/ 762 w 1256"/>
                    <a:gd name="T27" fmla="*/ 338 h 855"/>
                    <a:gd name="T28" fmla="*/ 540 w 1256"/>
                    <a:gd name="T29" fmla="*/ 362 h 855"/>
                    <a:gd name="T30" fmla="*/ 424 w 1256"/>
                    <a:gd name="T31" fmla="*/ 212 h 855"/>
                    <a:gd name="T32" fmla="*/ 396 w 1256"/>
                    <a:gd name="T33" fmla="*/ 268 h 855"/>
                    <a:gd name="T34" fmla="*/ 22 w 1256"/>
                    <a:gd name="T35" fmla="*/ 86 h 855"/>
                    <a:gd name="T36" fmla="*/ 0 w 1256"/>
                    <a:gd name="T37" fmla="*/ 226 h 855"/>
                    <a:gd name="T38" fmla="*/ 188 w 1256"/>
                    <a:gd name="T39" fmla="*/ 150 h 855"/>
                    <a:gd name="T40" fmla="*/ 454 w 1256"/>
                    <a:gd name="T41" fmla="*/ 86 h 855"/>
                    <a:gd name="T42" fmla="*/ 264 w 1256"/>
                    <a:gd name="T43" fmla="*/ 302 h 855"/>
                    <a:gd name="T44" fmla="*/ 264 w 1256"/>
                    <a:gd name="T45" fmla="*/ 220 h 855"/>
                    <a:gd name="T46" fmla="*/ 380 w 1256"/>
                    <a:gd name="T47" fmla="*/ 110 h 855"/>
                    <a:gd name="T48" fmla="*/ 1092 w 1256"/>
                    <a:gd name="T49" fmla="*/ 356 h 855"/>
                    <a:gd name="T50" fmla="*/ 1004 w 1256"/>
                    <a:gd name="T51" fmla="*/ 598 h 855"/>
                    <a:gd name="T52" fmla="*/ 860 w 1256"/>
                    <a:gd name="T53" fmla="*/ 512 h 855"/>
                    <a:gd name="T54" fmla="*/ 468 w 1256"/>
                    <a:gd name="T55" fmla="*/ 454 h 855"/>
                    <a:gd name="T56" fmla="*/ 548 w 1256"/>
                    <a:gd name="T57" fmla="*/ 542 h 855"/>
                    <a:gd name="T58" fmla="*/ 936 w 1256"/>
                    <a:gd name="T59" fmla="*/ 0 h 855"/>
                    <a:gd name="T60" fmla="*/ 932 w 1256"/>
                    <a:gd name="T61" fmla="*/ 122 h 855"/>
                    <a:gd name="T62" fmla="*/ 744 w 1256"/>
                    <a:gd name="T63" fmla="*/ 154 h 855"/>
                    <a:gd name="T64" fmla="*/ 820 w 1256"/>
                    <a:gd name="T65" fmla="*/ 0 h 855"/>
                    <a:gd name="T66" fmla="*/ 904 w 1256"/>
                    <a:gd name="T67" fmla="*/ 26 h 855"/>
                    <a:gd name="T68" fmla="*/ 904 w 1256"/>
                    <a:gd name="T69" fmla="*/ 350 h 855"/>
                    <a:gd name="T70" fmla="*/ 406 w 1256"/>
                    <a:gd name="T71" fmla="*/ 264 h 855"/>
                    <a:gd name="T72" fmla="*/ 196 w 1256"/>
                    <a:gd name="T73" fmla="*/ 246 h 855"/>
                    <a:gd name="T74" fmla="*/ 398 w 1256"/>
                    <a:gd name="T75" fmla="*/ 254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56" h="855">
                      <a:moveTo>
                        <a:pt x="1256" y="745"/>
                      </a:moveTo>
                      <a:lnTo>
                        <a:pt x="1116" y="745"/>
                      </a:lnTo>
                      <a:lnTo>
                        <a:pt x="702" y="855"/>
                      </a:lnTo>
                      <a:lnTo>
                        <a:pt x="540" y="727"/>
                      </a:lnTo>
                      <a:lnTo>
                        <a:pt x="856" y="671"/>
                      </a:lnTo>
                      <a:lnTo>
                        <a:pt x="724" y="763"/>
                      </a:lnTo>
                      <a:lnTo>
                        <a:pt x="908" y="362"/>
                      </a:lnTo>
                      <a:lnTo>
                        <a:pt x="938" y="522"/>
                      </a:lnTo>
                      <a:lnTo>
                        <a:pt x="670" y="536"/>
                      </a:lnTo>
                      <a:lnTo>
                        <a:pt x="562" y="362"/>
                      </a:lnTo>
                      <a:lnTo>
                        <a:pt x="588" y="132"/>
                      </a:lnTo>
                      <a:lnTo>
                        <a:pt x="630" y="260"/>
                      </a:lnTo>
                      <a:lnTo>
                        <a:pt x="704" y="182"/>
                      </a:lnTo>
                      <a:lnTo>
                        <a:pt x="762" y="338"/>
                      </a:lnTo>
                      <a:lnTo>
                        <a:pt x="540" y="362"/>
                      </a:lnTo>
                      <a:lnTo>
                        <a:pt x="424" y="212"/>
                      </a:lnTo>
                      <a:lnTo>
                        <a:pt x="396" y="268"/>
                      </a:lnTo>
                      <a:lnTo>
                        <a:pt x="22" y="86"/>
                      </a:lnTo>
                      <a:lnTo>
                        <a:pt x="0" y="226"/>
                      </a:lnTo>
                      <a:lnTo>
                        <a:pt x="188" y="150"/>
                      </a:lnTo>
                      <a:lnTo>
                        <a:pt x="454" y="86"/>
                      </a:lnTo>
                      <a:lnTo>
                        <a:pt x="264" y="302"/>
                      </a:lnTo>
                      <a:lnTo>
                        <a:pt x="264" y="220"/>
                      </a:lnTo>
                      <a:lnTo>
                        <a:pt x="380" y="110"/>
                      </a:lnTo>
                      <a:lnTo>
                        <a:pt x="1092" y="356"/>
                      </a:lnTo>
                      <a:lnTo>
                        <a:pt x="1004" y="598"/>
                      </a:lnTo>
                      <a:lnTo>
                        <a:pt x="860" y="512"/>
                      </a:lnTo>
                      <a:lnTo>
                        <a:pt x="468" y="454"/>
                      </a:lnTo>
                      <a:lnTo>
                        <a:pt x="548" y="542"/>
                      </a:lnTo>
                      <a:lnTo>
                        <a:pt x="936" y="0"/>
                      </a:lnTo>
                      <a:lnTo>
                        <a:pt x="932" y="122"/>
                      </a:lnTo>
                      <a:lnTo>
                        <a:pt x="744" y="154"/>
                      </a:lnTo>
                      <a:lnTo>
                        <a:pt x="820" y="0"/>
                      </a:lnTo>
                      <a:lnTo>
                        <a:pt x="904" y="26"/>
                      </a:lnTo>
                      <a:lnTo>
                        <a:pt x="904" y="350"/>
                      </a:lnTo>
                      <a:lnTo>
                        <a:pt x="406" y="264"/>
                      </a:lnTo>
                      <a:lnTo>
                        <a:pt x="196" y="246"/>
                      </a:lnTo>
                      <a:lnTo>
                        <a:pt x="398" y="254"/>
                      </a:lnTo>
                    </a:path>
                  </a:pathLst>
                </a:custGeom>
                <a:grpFill/>
                <a:ln w="6350" cap="flat">
                  <a:solidFill>
                    <a:schemeClr val="tx1">
                      <a:lumMod val="25000"/>
                      <a:lumOff val="75000"/>
                      <a:alpha val="17000"/>
                    </a:schemeClr>
                  </a:solidFill>
                  <a:prstDash val="solid"/>
                  <a:miter/>
                </a:ln>
                <a:extLst/>
              </p:spPr>
              <p:txBody>
                <a:bodyPr rtlCol="0" anchor="ctr"/>
                <a:lstStyle/>
                <a:p>
                  <a:endParaRPr lang="en-US"/>
                </a:p>
              </p:txBody>
            </p:sp>
            <p:sp>
              <p:nvSpPr>
                <p:cNvPr id="38" name="Freeform 7">
                  <a:extLst>
                    <a:ext uri="{FF2B5EF4-FFF2-40B4-BE49-F238E27FC236}">
                      <a16:creationId xmlns:a16="http://schemas.microsoft.com/office/drawing/2014/main" xmlns="" id="{FDCBB5F4-34F1-4FAA-99FE-A0B542B6E090}"/>
                    </a:ext>
                  </a:extLst>
                </p:cNvPr>
                <p:cNvSpPr>
                  <a:spLocks/>
                </p:cNvSpPr>
                <p:nvPr/>
              </p:nvSpPr>
              <p:spPr bwMode="auto">
                <a:xfrm>
                  <a:off x="3253" y="905"/>
                  <a:ext cx="124" cy="84"/>
                </a:xfrm>
                <a:custGeom>
                  <a:avLst/>
                  <a:gdLst>
                    <a:gd name="T0" fmla="*/ 100 w 124"/>
                    <a:gd name="T1" fmla="*/ 64 h 84"/>
                    <a:gd name="T2" fmla="*/ 124 w 124"/>
                    <a:gd name="T3" fmla="*/ 0 h 84"/>
                    <a:gd name="T4" fmla="*/ 18 w 124"/>
                    <a:gd name="T5" fmla="*/ 84 h 84"/>
                    <a:gd name="T6" fmla="*/ 0 w 124"/>
                    <a:gd name="T7" fmla="*/ 14 h 84"/>
                    <a:gd name="T8" fmla="*/ 100 w 124"/>
                    <a:gd name="T9" fmla="*/ 64 h 84"/>
                  </a:gdLst>
                  <a:ahLst/>
                  <a:cxnLst>
                    <a:cxn ang="0">
                      <a:pos x="T0" y="T1"/>
                    </a:cxn>
                    <a:cxn ang="0">
                      <a:pos x="T2" y="T3"/>
                    </a:cxn>
                    <a:cxn ang="0">
                      <a:pos x="T4" y="T5"/>
                    </a:cxn>
                    <a:cxn ang="0">
                      <a:pos x="T6" y="T7"/>
                    </a:cxn>
                    <a:cxn ang="0">
                      <a:pos x="T8" y="T9"/>
                    </a:cxn>
                  </a:cxnLst>
                  <a:rect l="0" t="0" r="r" b="b"/>
                  <a:pathLst>
                    <a:path w="124" h="84">
                      <a:moveTo>
                        <a:pt x="100" y="64"/>
                      </a:moveTo>
                      <a:lnTo>
                        <a:pt x="124" y="0"/>
                      </a:lnTo>
                      <a:lnTo>
                        <a:pt x="18" y="84"/>
                      </a:lnTo>
                      <a:lnTo>
                        <a:pt x="0" y="14"/>
                      </a:lnTo>
                      <a:lnTo>
                        <a:pt x="100" y="64"/>
                      </a:lnTo>
                      <a:close/>
                    </a:path>
                  </a:pathLst>
                </a:custGeom>
                <a:grpFill/>
                <a:ln w="6350" cap="flat">
                  <a:solidFill>
                    <a:schemeClr val="tx1">
                      <a:lumMod val="25000"/>
                      <a:lumOff val="75000"/>
                      <a:alpha val="17000"/>
                    </a:schemeClr>
                  </a:solidFill>
                  <a:prstDash val="solid"/>
                  <a:miter/>
                </a:ln>
                <a:extLst/>
              </p:spPr>
              <p:txBody>
                <a:bodyPr rtlCol="0" anchor="ctr"/>
                <a:lstStyle/>
                <a:p>
                  <a:endParaRPr lang="en-US"/>
                </a:p>
              </p:txBody>
            </p:sp>
            <p:sp>
              <p:nvSpPr>
                <p:cNvPr id="39" name="Freeform 8">
                  <a:extLst>
                    <a:ext uri="{FF2B5EF4-FFF2-40B4-BE49-F238E27FC236}">
                      <a16:creationId xmlns:a16="http://schemas.microsoft.com/office/drawing/2014/main" xmlns="" id="{C3D56993-24F7-417F-8C73-0F09EDF35D30}"/>
                    </a:ext>
                  </a:extLst>
                </p:cNvPr>
                <p:cNvSpPr>
                  <a:spLocks/>
                </p:cNvSpPr>
                <p:nvPr/>
              </p:nvSpPr>
              <p:spPr bwMode="auto">
                <a:xfrm>
                  <a:off x="2673" y="254"/>
                  <a:ext cx="742" cy="781"/>
                </a:xfrm>
                <a:custGeom>
                  <a:avLst/>
                  <a:gdLst>
                    <a:gd name="T0" fmla="*/ 29 w 371"/>
                    <a:gd name="T1" fmla="*/ 391 h 391"/>
                    <a:gd name="T2" fmla="*/ 143 w 371"/>
                    <a:gd name="T3" fmla="*/ 75 h 391"/>
                    <a:gd name="T4" fmla="*/ 210 w 371"/>
                    <a:gd name="T5" fmla="*/ 44 h 391"/>
                    <a:gd name="T6" fmla="*/ 283 w 371"/>
                    <a:gd name="T7" fmla="*/ 150 h 391"/>
                    <a:gd name="T8" fmla="*/ 194 w 371"/>
                    <a:gd name="T9" fmla="*/ 161 h 391"/>
                    <a:gd name="T10" fmla="*/ 317 w 371"/>
                    <a:gd name="T11" fmla="*/ 40 h 391"/>
                    <a:gd name="T12" fmla="*/ 371 w 371"/>
                    <a:gd name="T13" fmla="*/ 36 h 391"/>
                    <a:gd name="T14" fmla="*/ 261 w 371"/>
                    <a:gd name="T15" fmla="*/ 0 h 391"/>
                    <a:gd name="T16" fmla="*/ 76 w 371"/>
                    <a:gd name="T17" fmla="*/ 17 h 391"/>
                    <a:gd name="T18" fmla="*/ 169 w 371"/>
                    <a:gd name="T19" fmla="*/ 152 h 391"/>
                    <a:gd name="T20" fmla="*/ 0 w 371"/>
                    <a:gd name="T21" fmla="*/ 347 h 391"/>
                    <a:gd name="T22" fmla="*/ 276 w 371"/>
                    <a:gd name="T23" fmla="*/ 221 h 391"/>
                    <a:gd name="T24" fmla="*/ 83 w 371"/>
                    <a:gd name="T25" fmla="*/ 260 h 391"/>
                    <a:gd name="T26" fmla="*/ 223 w 371"/>
                    <a:gd name="T27" fmla="*/ 269 h 391"/>
                    <a:gd name="T28" fmla="*/ 23 w 371"/>
                    <a:gd name="T29" fmla="*/ 380 h 391"/>
                    <a:gd name="T30" fmla="*/ 29 w 371"/>
                    <a:gd name="T31"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391">
                      <a:moveTo>
                        <a:pt x="29" y="391"/>
                      </a:moveTo>
                      <a:cubicBezTo>
                        <a:pt x="143" y="75"/>
                        <a:pt x="143" y="75"/>
                        <a:pt x="143" y="75"/>
                      </a:cubicBezTo>
                      <a:cubicBezTo>
                        <a:pt x="210" y="44"/>
                        <a:pt x="210" y="44"/>
                        <a:pt x="210" y="44"/>
                      </a:cubicBezTo>
                      <a:cubicBezTo>
                        <a:pt x="283" y="150"/>
                        <a:pt x="283" y="150"/>
                        <a:pt x="283" y="150"/>
                      </a:cubicBezTo>
                      <a:cubicBezTo>
                        <a:pt x="194" y="161"/>
                        <a:pt x="194" y="161"/>
                        <a:pt x="194" y="161"/>
                      </a:cubicBezTo>
                      <a:cubicBezTo>
                        <a:pt x="317" y="40"/>
                        <a:pt x="317" y="40"/>
                        <a:pt x="317" y="40"/>
                      </a:cubicBezTo>
                      <a:cubicBezTo>
                        <a:pt x="371" y="36"/>
                        <a:pt x="371" y="36"/>
                        <a:pt x="371" y="36"/>
                      </a:cubicBezTo>
                      <a:cubicBezTo>
                        <a:pt x="261" y="0"/>
                        <a:pt x="261" y="0"/>
                        <a:pt x="261" y="0"/>
                      </a:cubicBezTo>
                      <a:cubicBezTo>
                        <a:pt x="76" y="17"/>
                        <a:pt x="76" y="17"/>
                        <a:pt x="76" y="17"/>
                      </a:cubicBezTo>
                      <a:cubicBezTo>
                        <a:pt x="169" y="152"/>
                        <a:pt x="169" y="152"/>
                        <a:pt x="169" y="152"/>
                      </a:cubicBezTo>
                      <a:cubicBezTo>
                        <a:pt x="0" y="347"/>
                        <a:pt x="0" y="347"/>
                        <a:pt x="0" y="347"/>
                      </a:cubicBezTo>
                      <a:cubicBezTo>
                        <a:pt x="0" y="347"/>
                        <a:pt x="278" y="221"/>
                        <a:pt x="276" y="221"/>
                      </a:cubicBezTo>
                      <a:cubicBezTo>
                        <a:pt x="275" y="221"/>
                        <a:pt x="83" y="260"/>
                        <a:pt x="83" y="260"/>
                      </a:cubicBezTo>
                      <a:cubicBezTo>
                        <a:pt x="223" y="269"/>
                        <a:pt x="223" y="269"/>
                        <a:pt x="223" y="269"/>
                      </a:cubicBezTo>
                      <a:cubicBezTo>
                        <a:pt x="23" y="380"/>
                        <a:pt x="23" y="380"/>
                        <a:pt x="23" y="380"/>
                      </a:cubicBezTo>
                      <a:lnTo>
                        <a:pt x="29" y="391"/>
                      </a:lnTo>
                      <a:close/>
                    </a:path>
                  </a:pathLst>
                </a:custGeom>
                <a:grpFill/>
                <a:ln w="6350" cap="flat">
                  <a:solidFill>
                    <a:schemeClr val="tx1">
                      <a:lumMod val="25000"/>
                      <a:lumOff val="75000"/>
                      <a:alpha val="17000"/>
                    </a:schemeClr>
                  </a:solidFill>
                  <a:prstDash val="solid"/>
                  <a:miter/>
                </a:ln>
                <a:extLst/>
              </p:spPr>
              <p:txBody>
                <a:bodyPr rtlCol="0" anchor="ctr"/>
                <a:lstStyle/>
                <a:p>
                  <a:endParaRPr lang="en-US"/>
                </a:p>
              </p:txBody>
            </p:sp>
            <p:sp>
              <p:nvSpPr>
                <p:cNvPr id="40" name="Freeform 9">
                  <a:extLst>
                    <a:ext uri="{FF2B5EF4-FFF2-40B4-BE49-F238E27FC236}">
                      <a16:creationId xmlns:a16="http://schemas.microsoft.com/office/drawing/2014/main" xmlns="" id="{278C5E8A-E41F-474F-AB35-0F0BF394C151}"/>
                    </a:ext>
                  </a:extLst>
                </p:cNvPr>
                <p:cNvSpPr>
                  <a:spLocks/>
                </p:cNvSpPr>
                <p:nvPr/>
              </p:nvSpPr>
              <p:spPr bwMode="auto">
                <a:xfrm>
                  <a:off x="1083" y="264"/>
                  <a:ext cx="1272" cy="1471"/>
                </a:xfrm>
                <a:custGeom>
                  <a:avLst/>
                  <a:gdLst>
                    <a:gd name="T0" fmla="*/ 1266 w 1272"/>
                    <a:gd name="T1" fmla="*/ 52 h 1471"/>
                    <a:gd name="T2" fmla="*/ 1272 w 1272"/>
                    <a:gd name="T3" fmla="*/ 0 h 1471"/>
                    <a:gd name="T4" fmla="*/ 1064 w 1272"/>
                    <a:gd name="T5" fmla="*/ 110 h 1471"/>
                    <a:gd name="T6" fmla="*/ 962 w 1272"/>
                    <a:gd name="T7" fmla="*/ 190 h 1471"/>
                    <a:gd name="T8" fmla="*/ 792 w 1272"/>
                    <a:gd name="T9" fmla="*/ 156 h 1471"/>
                    <a:gd name="T10" fmla="*/ 768 w 1272"/>
                    <a:gd name="T11" fmla="*/ 496 h 1471"/>
                    <a:gd name="T12" fmla="*/ 516 w 1272"/>
                    <a:gd name="T13" fmla="*/ 414 h 1471"/>
                    <a:gd name="T14" fmla="*/ 520 w 1272"/>
                    <a:gd name="T15" fmla="*/ 490 h 1471"/>
                    <a:gd name="T16" fmla="*/ 214 w 1272"/>
                    <a:gd name="T17" fmla="*/ 354 h 1471"/>
                    <a:gd name="T18" fmla="*/ 302 w 1272"/>
                    <a:gd name="T19" fmla="*/ 410 h 1471"/>
                    <a:gd name="T20" fmla="*/ 462 w 1272"/>
                    <a:gd name="T21" fmla="*/ 162 h 1471"/>
                    <a:gd name="T22" fmla="*/ 240 w 1272"/>
                    <a:gd name="T23" fmla="*/ 238 h 1471"/>
                    <a:gd name="T24" fmla="*/ 598 w 1272"/>
                    <a:gd name="T25" fmla="*/ 160 h 1471"/>
                    <a:gd name="T26" fmla="*/ 376 w 1272"/>
                    <a:gd name="T27" fmla="*/ 280 h 1471"/>
                    <a:gd name="T28" fmla="*/ 594 w 1272"/>
                    <a:gd name="T29" fmla="*/ 500 h 1471"/>
                    <a:gd name="T30" fmla="*/ 922 w 1272"/>
                    <a:gd name="T31" fmla="*/ 130 h 1471"/>
                    <a:gd name="T32" fmla="*/ 1072 w 1272"/>
                    <a:gd name="T33" fmla="*/ 190 h 1471"/>
                    <a:gd name="T34" fmla="*/ 998 w 1272"/>
                    <a:gd name="T35" fmla="*/ 264 h 1471"/>
                    <a:gd name="T36" fmla="*/ 700 w 1272"/>
                    <a:gd name="T37" fmla="*/ 256 h 1471"/>
                    <a:gd name="T38" fmla="*/ 838 w 1272"/>
                    <a:gd name="T39" fmla="*/ 80 h 1471"/>
                    <a:gd name="T40" fmla="*/ 854 w 1272"/>
                    <a:gd name="T41" fmla="*/ 432 h 1471"/>
                    <a:gd name="T42" fmla="*/ 808 w 1272"/>
                    <a:gd name="T43" fmla="*/ 550 h 1471"/>
                    <a:gd name="T44" fmla="*/ 690 w 1272"/>
                    <a:gd name="T45" fmla="*/ 605 h 1471"/>
                    <a:gd name="T46" fmla="*/ 536 w 1272"/>
                    <a:gd name="T47" fmla="*/ 570 h 1471"/>
                    <a:gd name="T48" fmla="*/ 504 w 1272"/>
                    <a:gd name="T49" fmla="*/ 1019 h 1471"/>
                    <a:gd name="T50" fmla="*/ 330 w 1272"/>
                    <a:gd name="T51" fmla="*/ 649 h 1471"/>
                    <a:gd name="T52" fmla="*/ 476 w 1272"/>
                    <a:gd name="T53" fmla="*/ 747 h 1471"/>
                    <a:gd name="T54" fmla="*/ 436 w 1272"/>
                    <a:gd name="T55" fmla="*/ 927 h 1471"/>
                    <a:gd name="T56" fmla="*/ 838 w 1272"/>
                    <a:gd name="T57" fmla="*/ 933 h 1471"/>
                    <a:gd name="T58" fmla="*/ 764 w 1272"/>
                    <a:gd name="T59" fmla="*/ 963 h 1471"/>
                    <a:gd name="T60" fmla="*/ 640 w 1272"/>
                    <a:gd name="T61" fmla="*/ 843 h 1471"/>
                    <a:gd name="T62" fmla="*/ 246 w 1272"/>
                    <a:gd name="T63" fmla="*/ 1141 h 1471"/>
                    <a:gd name="T64" fmla="*/ 0 w 1272"/>
                    <a:gd name="T65" fmla="*/ 771 h 1471"/>
                    <a:gd name="T66" fmla="*/ 500 w 1272"/>
                    <a:gd name="T67" fmla="*/ 801 h 1471"/>
                    <a:gd name="T68" fmla="*/ 284 w 1272"/>
                    <a:gd name="T69" fmla="*/ 843 h 1471"/>
                    <a:gd name="T70" fmla="*/ 368 w 1272"/>
                    <a:gd name="T71" fmla="*/ 1471 h 1471"/>
                    <a:gd name="T72" fmla="*/ 306 w 1272"/>
                    <a:gd name="T73" fmla="*/ 1389 h 1471"/>
                    <a:gd name="T74" fmla="*/ 614 w 1272"/>
                    <a:gd name="T75" fmla="*/ 1061 h 1471"/>
                    <a:gd name="T76" fmla="*/ 878 w 1272"/>
                    <a:gd name="T77" fmla="*/ 1341 h 1471"/>
                    <a:gd name="T78" fmla="*/ 664 w 1272"/>
                    <a:gd name="T79" fmla="*/ 717 h 1471"/>
                    <a:gd name="T80" fmla="*/ 982 w 1272"/>
                    <a:gd name="T81" fmla="*/ 615 h 1471"/>
                    <a:gd name="T82" fmla="*/ 976 w 1272"/>
                    <a:gd name="T83" fmla="*/ 532 h 1471"/>
                    <a:gd name="T84" fmla="*/ 944 w 1272"/>
                    <a:gd name="T85" fmla="*/ 532 h 1471"/>
                    <a:gd name="T86" fmla="*/ 974 w 1272"/>
                    <a:gd name="T87" fmla="*/ 418 h 1471"/>
                    <a:gd name="T88" fmla="*/ 948 w 1272"/>
                    <a:gd name="T89" fmla="*/ 382 h 1471"/>
                    <a:gd name="T90" fmla="*/ 1022 w 1272"/>
                    <a:gd name="T91" fmla="*/ 42 h 1471"/>
                    <a:gd name="T92" fmla="*/ 1266 w 1272"/>
                    <a:gd name="T93" fmla="*/ 52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72" h="1471">
                      <a:moveTo>
                        <a:pt x="1266" y="52"/>
                      </a:moveTo>
                      <a:lnTo>
                        <a:pt x="1272" y="0"/>
                      </a:lnTo>
                      <a:lnTo>
                        <a:pt x="1064" y="110"/>
                      </a:lnTo>
                      <a:lnTo>
                        <a:pt x="962" y="190"/>
                      </a:lnTo>
                      <a:lnTo>
                        <a:pt x="792" y="156"/>
                      </a:lnTo>
                      <a:lnTo>
                        <a:pt x="768" y="496"/>
                      </a:lnTo>
                      <a:lnTo>
                        <a:pt x="516" y="414"/>
                      </a:lnTo>
                      <a:lnTo>
                        <a:pt x="520" y="490"/>
                      </a:lnTo>
                      <a:lnTo>
                        <a:pt x="214" y="354"/>
                      </a:lnTo>
                      <a:lnTo>
                        <a:pt x="302" y="410"/>
                      </a:lnTo>
                      <a:lnTo>
                        <a:pt x="462" y="162"/>
                      </a:lnTo>
                      <a:lnTo>
                        <a:pt x="240" y="238"/>
                      </a:lnTo>
                      <a:lnTo>
                        <a:pt x="598" y="160"/>
                      </a:lnTo>
                      <a:lnTo>
                        <a:pt x="376" y="280"/>
                      </a:lnTo>
                      <a:lnTo>
                        <a:pt x="594" y="500"/>
                      </a:lnTo>
                      <a:lnTo>
                        <a:pt x="922" y="130"/>
                      </a:lnTo>
                      <a:lnTo>
                        <a:pt x="1072" y="190"/>
                      </a:lnTo>
                      <a:lnTo>
                        <a:pt x="998" y="264"/>
                      </a:lnTo>
                      <a:lnTo>
                        <a:pt x="700" y="256"/>
                      </a:lnTo>
                      <a:lnTo>
                        <a:pt x="838" y="80"/>
                      </a:lnTo>
                      <a:lnTo>
                        <a:pt x="854" y="432"/>
                      </a:lnTo>
                      <a:lnTo>
                        <a:pt x="808" y="550"/>
                      </a:lnTo>
                      <a:lnTo>
                        <a:pt x="690" y="605"/>
                      </a:lnTo>
                      <a:lnTo>
                        <a:pt x="536" y="570"/>
                      </a:lnTo>
                      <a:lnTo>
                        <a:pt x="504" y="1019"/>
                      </a:lnTo>
                      <a:lnTo>
                        <a:pt x="330" y="649"/>
                      </a:lnTo>
                      <a:lnTo>
                        <a:pt x="476" y="747"/>
                      </a:lnTo>
                      <a:lnTo>
                        <a:pt x="436" y="927"/>
                      </a:lnTo>
                      <a:lnTo>
                        <a:pt x="838" y="933"/>
                      </a:lnTo>
                      <a:lnTo>
                        <a:pt x="764" y="963"/>
                      </a:lnTo>
                      <a:lnTo>
                        <a:pt x="640" y="843"/>
                      </a:lnTo>
                      <a:lnTo>
                        <a:pt x="246" y="1141"/>
                      </a:lnTo>
                      <a:lnTo>
                        <a:pt x="0" y="771"/>
                      </a:lnTo>
                      <a:lnTo>
                        <a:pt x="500" y="801"/>
                      </a:lnTo>
                      <a:lnTo>
                        <a:pt x="284" y="843"/>
                      </a:lnTo>
                      <a:lnTo>
                        <a:pt x="368" y="1471"/>
                      </a:lnTo>
                      <a:lnTo>
                        <a:pt x="306" y="1389"/>
                      </a:lnTo>
                      <a:lnTo>
                        <a:pt x="614" y="1061"/>
                      </a:lnTo>
                      <a:lnTo>
                        <a:pt x="878" y="1341"/>
                      </a:lnTo>
                      <a:lnTo>
                        <a:pt x="664" y="717"/>
                      </a:lnTo>
                      <a:lnTo>
                        <a:pt x="982" y="615"/>
                      </a:lnTo>
                      <a:lnTo>
                        <a:pt x="976" y="532"/>
                      </a:lnTo>
                      <a:lnTo>
                        <a:pt x="944" y="532"/>
                      </a:lnTo>
                      <a:lnTo>
                        <a:pt x="974" y="418"/>
                      </a:lnTo>
                      <a:lnTo>
                        <a:pt x="948" y="382"/>
                      </a:lnTo>
                      <a:lnTo>
                        <a:pt x="1022" y="42"/>
                      </a:lnTo>
                      <a:lnTo>
                        <a:pt x="1266" y="52"/>
                      </a:lnTo>
                      <a:close/>
                    </a:path>
                  </a:pathLst>
                </a:custGeom>
                <a:grpFill/>
                <a:ln w="6350" cap="flat">
                  <a:solidFill>
                    <a:schemeClr val="tx1">
                      <a:lumMod val="25000"/>
                      <a:lumOff val="75000"/>
                      <a:alpha val="17000"/>
                    </a:schemeClr>
                  </a:solidFill>
                  <a:prstDash val="solid"/>
                  <a:miter/>
                </a:ln>
                <a:extLst/>
              </p:spPr>
              <p:txBody>
                <a:bodyPr rtlCol="0" anchor="ctr"/>
                <a:lstStyle/>
                <a:p>
                  <a:endParaRPr lang="en-US"/>
                </a:p>
              </p:txBody>
            </p:sp>
            <p:sp>
              <p:nvSpPr>
                <p:cNvPr id="41" name="Freeform 10">
                  <a:extLst>
                    <a:ext uri="{FF2B5EF4-FFF2-40B4-BE49-F238E27FC236}">
                      <a16:creationId xmlns:a16="http://schemas.microsoft.com/office/drawing/2014/main" xmlns="" id="{5B2CB431-B5F1-445B-9A2D-A7E6203E3A7B}"/>
                    </a:ext>
                  </a:extLst>
                </p:cNvPr>
                <p:cNvSpPr>
                  <a:spLocks/>
                </p:cNvSpPr>
                <p:nvPr/>
              </p:nvSpPr>
              <p:spPr bwMode="auto">
                <a:xfrm>
                  <a:off x="2013" y="624"/>
                  <a:ext cx="460" cy="747"/>
                </a:xfrm>
                <a:custGeom>
                  <a:avLst/>
                  <a:gdLst>
                    <a:gd name="T0" fmla="*/ 6 w 460"/>
                    <a:gd name="T1" fmla="*/ 0 h 747"/>
                    <a:gd name="T2" fmla="*/ 312 w 460"/>
                    <a:gd name="T3" fmla="*/ 134 h 747"/>
                    <a:gd name="T4" fmla="*/ 0 w 460"/>
                    <a:gd name="T5" fmla="*/ 94 h 747"/>
                    <a:gd name="T6" fmla="*/ 214 w 460"/>
                    <a:gd name="T7" fmla="*/ 72 h 747"/>
                    <a:gd name="T8" fmla="*/ 336 w 460"/>
                    <a:gd name="T9" fmla="*/ 349 h 747"/>
                    <a:gd name="T10" fmla="*/ 380 w 460"/>
                    <a:gd name="T11" fmla="*/ 223 h 747"/>
                    <a:gd name="T12" fmla="*/ 174 w 460"/>
                    <a:gd name="T13" fmla="*/ 449 h 747"/>
                    <a:gd name="T14" fmla="*/ 460 w 460"/>
                    <a:gd name="T15" fmla="*/ 747 h 747"/>
                    <a:gd name="T16" fmla="*/ 334 w 460"/>
                    <a:gd name="T17" fmla="*/ 535 h 747"/>
                    <a:gd name="T18" fmla="*/ 398 w 460"/>
                    <a:gd name="T19" fmla="*/ 469 h 747"/>
                    <a:gd name="T20" fmla="*/ 184 w 460"/>
                    <a:gd name="T21" fmla="*/ 591 h 747"/>
                    <a:gd name="T22" fmla="*/ 280 w 460"/>
                    <a:gd name="T23" fmla="*/ 383 h 747"/>
                    <a:gd name="T24" fmla="*/ 242 w 460"/>
                    <a:gd name="T25" fmla="*/ 289 h 747"/>
                    <a:gd name="T26" fmla="*/ 404 w 460"/>
                    <a:gd name="T27" fmla="*/ 297 h 747"/>
                    <a:gd name="T28" fmla="*/ 244 w 460"/>
                    <a:gd name="T29" fmla="*/ 112 h 747"/>
                    <a:gd name="T30" fmla="*/ 250 w 460"/>
                    <a:gd name="T31" fmla="*/ 172 h 747"/>
                    <a:gd name="T32" fmla="*/ 128 w 460"/>
                    <a:gd name="T33" fmla="*/ 132 h 747"/>
                    <a:gd name="T34" fmla="*/ 164 w 460"/>
                    <a:gd name="T35" fmla="*/ 126 h 747"/>
                    <a:gd name="T36" fmla="*/ 6 w 460"/>
                    <a:gd name="T37" fmla="*/ 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0" h="747">
                      <a:moveTo>
                        <a:pt x="6" y="0"/>
                      </a:moveTo>
                      <a:lnTo>
                        <a:pt x="312" y="134"/>
                      </a:lnTo>
                      <a:lnTo>
                        <a:pt x="0" y="94"/>
                      </a:lnTo>
                      <a:lnTo>
                        <a:pt x="214" y="72"/>
                      </a:lnTo>
                      <a:lnTo>
                        <a:pt x="336" y="349"/>
                      </a:lnTo>
                      <a:lnTo>
                        <a:pt x="380" y="223"/>
                      </a:lnTo>
                      <a:lnTo>
                        <a:pt x="174" y="449"/>
                      </a:lnTo>
                      <a:lnTo>
                        <a:pt x="460" y="747"/>
                      </a:lnTo>
                      <a:lnTo>
                        <a:pt x="334" y="535"/>
                      </a:lnTo>
                      <a:lnTo>
                        <a:pt x="398" y="469"/>
                      </a:lnTo>
                      <a:lnTo>
                        <a:pt x="184" y="591"/>
                      </a:lnTo>
                      <a:lnTo>
                        <a:pt x="280" y="383"/>
                      </a:lnTo>
                      <a:lnTo>
                        <a:pt x="242" y="289"/>
                      </a:lnTo>
                      <a:lnTo>
                        <a:pt x="404" y="297"/>
                      </a:lnTo>
                      <a:lnTo>
                        <a:pt x="244" y="112"/>
                      </a:lnTo>
                      <a:lnTo>
                        <a:pt x="250" y="172"/>
                      </a:lnTo>
                      <a:lnTo>
                        <a:pt x="128" y="132"/>
                      </a:lnTo>
                      <a:lnTo>
                        <a:pt x="164" y="126"/>
                      </a:lnTo>
                      <a:lnTo>
                        <a:pt x="6" y="0"/>
                      </a:lnTo>
                      <a:close/>
                    </a:path>
                  </a:pathLst>
                </a:custGeom>
                <a:grpFill/>
                <a:ln w="6350" cap="flat">
                  <a:solidFill>
                    <a:schemeClr val="tx1">
                      <a:lumMod val="25000"/>
                      <a:lumOff val="75000"/>
                      <a:alpha val="17000"/>
                    </a:schemeClr>
                  </a:solidFill>
                  <a:prstDash val="solid"/>
                  <a:miter/>
                </a:ln>
                <a:extLst/>
              </p:spPr>
              <p:txBody>
                <a:bodyPr rtlCol="0" anchor="ctr"/>
                <a:lstStyle/>
                <a:p>
                  <a:endParaRPr lang="en-US"/>
                </a:p>
              </p:txBody>
            </p:sp>
            <p:sp>
              <p:nvSpPr>
                <p:cNvPr id="42" name="Freeform 11">
                  <a:extLst>
                    <a:ext uri="{FF2B5EF4-FFF2-40B4-BE49-F238E27FC236}">
                      <a16:creationId xmlns:a16="http://schemas.microsoft.com/office/drawing/2014/main" xmlns="" id="{35CED1B9-84D4-4B14-A9FC-555D015CCFCD}"/>
                    </a:ext>
                  </a:extLst>
                </p:cNvPr>
                <p:cNvSpPr>
                  <a:spLocks/>
                </p:cNvSpPr>
                <p:nvPr/>
              </p:nvSpPr>
              <p:spPr bwMode="auto">
                <a:xfrm>
                  <a:off x="1363" y="1161"/>
                  <a:ext cx="1102" cy="877"/>
                </a:xfrm>
                <a:custGeom>
                  <a:avLst/>
                  <a:gdLst>
                    <a:gd name="T0" fmla="*/ 992 w 1102"/>
                    <a:gd name="T1" fmla="*/ 0 h 877"/>
                    <a:gd name="T2" fmla="*/ 1102 w 1102"/>
                    <a:gd name="T3" fmla="*/ 80 h 877"/>
                    <a:gd name="T4" fmla="*/ 872 w 1102"/>
                    <a:gd name="T5" fmla="*/ 334 h 877"/>
                    <a:gd name="T6" fmla="*/ 756 w 1102"/>
                    <a:gd name="T7" fmla="*/ 272 h 877"/>
                    <a:gd name="T8" fmla="*/ 790 w 1102"/>
                    <a:gd name="T9" fmla="*/ 158 h 877"/>
                    <a:gd name="T10" fmla="*/ 992 w 1102"/>
                    <a:gd name="T11" fmla="*/ 256 h 877"/>
                    <a:gd name="T12" fmla="*/ 908 w 1102"/>
                    <a:gd name="T13" fmla="*/ 360 h 877"/>
                    <a:gd name="T14" fmla="*/ 554 w 1102"/>
                    <a:gd name="T15" fmla="*/ 378 h 877"/>
                    <a:gd name="T16" fmla="*/ 656 w 1102"/>
                    <a:gd name="T17" fmla="*/ 276 h 877"/>
                    <a:gd name="T18" fmla="*/ 760 w 1102"/>
                    <a:gd name="T19" fmla="*/ 686 h 877"/>
                    <a:gd name="T20" fmla="*/ 366 w 1102"/>
                    <a:gd name="T21" fmla="*/ 512 h 877"/>
                    <a:gd name="T22" fmla="*/ 344 w 1102"/>
                    <a:gd name="T23" fmla="*/ 400 h 877"/>
                    <a:gd name="T24" fmla="*/ 0 w 1102"/>
                    <a:gd name="T25" fmla="*/ 676 h 877"/>
                    <a:gd name="T26" fmla="*/ 326 w 1102"/>
                    <a:gd name="T27" fmla="*/ 648 h 877"/>
                    <a:gd name="T28" fmla="*/ 224 w 1102"/>
                    <a:gd name="T29" fmla="*/ 877 h 877"/>
                    <a:gd name="T30" fmla="*/ 278 w 1102"/>
                    <a:gd name="T31" fmla="*/ 272 h 877"/>
                    <a:gd name="T32" fmla="*/ 446 w 1102"/>
                    <a:gd name="T33" fmla="*/ 272 h 877"/>
                    <a:gd name="T34" fmla="*/ 408 w 1102"/>
                    <a:gd name="T35" fmla="*/ 450 h 877"/>
                    <a:gd name="T36" fmla="*/ 590 w 1102"/>
                    <a:gd name="T37" fmla="*/ 558 h 877"/>
                    <a:gd name="T38" fmla="*/ 962 w 1102"/>
                    <a:gd name="T39" fmla="*/ 136 h 877"/>
                    <a:gd name="T40" fmla="*/ 992 w 1102"/>
                    <a:gd name="T41" fmla="*/ 0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2" h="877">
                      <a:moveTo>
                        <a:pt x="992" y="0"/>
                      </a:moveTo>
                      <a:lnTo>
                        <a:pt x="1102" y="80"/>
                      </a:lnTo>
                      <a:lnTo>
                        <a:pt x="872" y="334"/>
                      </a:lnTo>
                      <a:lnTo>
                        <a:pt x="756" y="272"/>
                      </a:lnTo>
                      <a:lnTo>
                        <a:pt x="790" y="158"/>
                      </a:lnTo>
                      <a:lnTo>
                        <a:pt x="992" y="256"/>
                      </a:lnTo>
                      <a:lnTo>
                        <a:pt x="908" y="360"/>
                      </a:lnTo>
                      <a:lnTo>
                        <a:pt x="554" y="378"/>
                      </a:lnTo>
                      <a:lnTo>
                        <a:pt x="656" y="276"/>
                      </a:lnTo>
                      <a:lnTo>
                        <a:pt x="760" y="686"/>
                      </a:lnTo>
                      <a:lnTo>
                        <a:pt x="366" y="512"/>
                      </a:lnTo>
                      <a:lnTo>
                        <a:pt x="344" y="400"/>
                      </a:lnTo>
                      <a:lnTo>
                        <a:pt x="0" y="676"/>
                      </a:lnTo>
                      <a:lnTo>
                        <a:pt x="326" y="648"/>
                      </a:lnTo>
                      <a:lnTo>
                        <a:pt x="224" y="877"/>
                      </a:lnTo>
                      <a:lnTo>
                        <a:pt x="278" y="272"/>
                      </a:lnTo>
                      <a:lnTo>
                        <a:pt x="446" y="272"/>
                      </a:lnTo>
                      <a:lnTo>
                        <a:pt x="408" y="450"/>
                      </a:lnTo>
                      <a:lnTo>
                        <a:pt x="590" y="558"/>
                      </a:lnTo>
                      <a:lnTo>
                        <a:pt x="962" y="136"/>
                      </a:lnTo>
                      <a:lnTo>
                        <a:pt x="992" y="0"/>
                      </a:lnTo>
                      <a:close/>
                    </a:path>
                  </a:pathLst>
                </a:custGeom>
                <a:grpFill/>
                <a:ln w="6350" cap="flat">
                  <a:solidFill>
                    <a:schemeClr val="tx1">
                      <a:lumMod val="25000"/>
                      <a:lumOff val="75000"/>
                      <a:alpha val="17000"/>
                    </a:schemeClr>
                  </a:solidFill>
                  <a:prstDash val="solid"/>
                  <a:miter/>
                </a:ln>
                <a:extLst/>
              </p:spPr>
              <p:txBody>
                <a:bodyPr rtlCol="0" anchor="ctr"/>
                <a:lstStyle/>
                <a:p>
                  <a:endParaRPr lang="en-US"/>
                </a:p>
              </p:txBody>
            </p:sp>
          </p:grpSp>
          <p:grpSp>
            <p:nvGrpSpPr>
              <p:cNvPr id="23" name="Map outlines">
                <a:extLst>
                  <a:ext uri="{FF2B5EF4-FFF2-40B4-BE49-F238E27FC236}">
                    <a16:creationId xmlns:a16="http://schemas.microsoft.com/office/drawing/2014/main" xmlns="" id="{0F28F0DD-15E5-40DD-9CA0-BDF1B361587B}"/>
                  </a:ext>
                </a:extLst>
              </p:cNvPr>
              <p:cNvGrpSpPr/>
              <p:nvPr/>
            </p:nvGrpSpPr>
            <p:grpSpPr>
              <a:xfrm>
                <a:off x="3228730" y="472178"/>
                <a:ext cx="8125071" cy="6044410"/>
                <a:chOff x="3238834" y="482615"/>
                <a:chExt cx="8096367" cy="6023059"/>
              </a:xfrm>
              <a:noFill/>
            </p:grpSpPr>
            <p:sp>
              <p:nvSpPr>
                <p:cNvPr id="24" name="Freeform: Shape 944">
                  <a:extLst>
                    <a:ext uri="{FF2B5EF4-FFF2-40B4-BE49-F238E27FC236}">
                      <a16:creationId xmlns:a16="http://schemas.microsoft.com/office/drawing/2014/main" xmlns="" id="{1689023A-8459-494F-BF66-7A66FA648977}"/>
                    </a:ext>
                  </a:extLst>
                </p:cNvPr>
                <p:cNvSpPr/>
                <p:nvPr/>
              </p:nvSpPr>
              <p:spPr>
                <a:xfrm>
                  <a:off x="9698082" y="2128229"/>
                  <a:ext cx="467343" cy="849714"/>
                </a:xfrm>
                <a:custGeom>
                  <a:avLst/>
                  <a:gdLst>
                    <a:gd name="connsiteX0" fmla="*/ 254207 w 467343"/>
                    <a:gd name="connsiteY0" fmla="*/ 772532 h 849714"/>
                    <a:gd name="connsiteX1" fmla="*/ 189062 w 467343"/>
                    <a:gd name="connsiteY1" fmla="*/ 731463 h 849714"/>
                    <a:gd name="connsiteX2" fmla="*/ 189062 w 467343"/>
                    <a:gd name="connsiteY2" fmla="*/ 731463 h 849714"/>
                    <a:gd name="connsiteX3" fmla="*/ 12038 w 467343"/>
                    <a:gd name="connsiteY3" fmla="*/ 847590 h 849714"/>
                    <a:gd name="connsiteX4" fmla="*/ 10621 w 467343"/>
                    <a:gd name="connsiteY4" fmla="*/ 847590 h 849714"/>
                    <a:gd name="connsiteX5" fmla="*/ 114004 w 467343"/>
                    <a:gd name="connsiteY5" fmla="*/ 829180 h 849714"/>
                    <a:gd name="connsiteX6" fmla="*/ 254207 w 467343"/>
                    <a:gd name="connsiteY6" fmla="*/ 773948 h 849714"/>
                    <a:gd name="connsiteX7" fmla="*/ 259872 w 467343"/>
                    <a:gd name="connsiteY7" fmla="*/ 778197 h 849714"/>
                    <a:gd name="connsiteX8" fmla="*/ 262704 w 467343"/>
                    <a:gd name="connsiteY8" fmla="*/ 771116 h 849714"/>
                    <a:gd name="connsiteX9" fmla="*/ 337762 w 467343"/>
                    <a:gd name="connsiteY9" fmla="*/ 741376 h 849714"/>
                    <a:gd name="connsiteX10" fmla="*/ 337762 w 467343"/>
                    <a:gd name="connsiteY10" fmla="*/ 741376 h 849714"/>
                    <a:gd name="connsiteX11" fmla="*/ 364669 w 467343"/>
                    <a:gd name="connsiteY11" fmla="*/ 536028 h 849714"/>
                    <a:gd name="connsiteX12" fmla="*/ 459554 w 467343"/>
                    <a:gd name="connsiteY12" fmla="*/ 421317 h 849714"/>
                    <a:gd name="connsiteX13" fmla="*/ 449641 w 467343"/>
                    <a:gd name="connsiteY13" fmla="*/ 378831 h 849714"/>
                    <a:gd name="connsiteX14" fmla="*/ 449641 w 467343"/>
                    <a:gd name="connsiteY14" fmla="*/ 378831 h 849714"/>
                    <a:gd name="connsiteX15" fmla="*/ 377415 w 467343"/>
                    <a:gd name="connsiteY15" fmla="*/ 394409 h 849714"/>
                    <a:gd name="connsiteX16" fmla="*/ 436896 w 467343"/>
                    <a:gd name="connsiteY16" fmla="*/ 244293 h 849714"/>
                    <a:gd name="connsiteX17" fmla="*/ 436896 w 467343"/>
                    <a:gd name="connsiteY17" fmla="*/ 244293 h 849714"/>
                    <a:gd name="connsiteX18" fmla="*/ 405739 w 467343"/>
                    <a:gd name="connsiteY18" fmla="*/ 123917 h 849714"/>
                    <a:gd name="connsiteX19" fmla="*/ 412820 w 467343"/>
                    <a:gd name="connsiteY19" fmla="*/ 10621 h 849714"/>
                    <a:gd name="connsiteX20" fmla="*/ 412820 w 467343"/>
                    <a:gd name="connsiteY20" fmla="*/ 10621 h 849714"/>
                    <a:gd name="connsiteX21" fmla="*/ 411404 w 467343"/>
                    <a:gd name="connsiteY21" fmla="*/ 10621 h 849714"/>
                    <a:gd name="connsiteX22" fmla="*/ 411404 w 467343"/>
                    <a:gd name="connsiteY22" fmla="*/ 10621 h 849714"/>
                    <a:gd name="connsiteX23" fmla="*/ 404323 w 467343"/>
                    <a:gd name="connsiteY23" fmla="*/ 123917 h 849714"/>
                    <a:gd name="connsiteX24" fmla="*/ 435479 w 467343"/>
                    <a:gd name="connsiteY24" fmla="*/ 244293 h 849714"/>
                    <a:gd name="connsiteX25" fmla="*/ 374583 w 467343"/>
                    <a:gd name="connsiteY25" fmla="*/ 395825 h 849714"/>
                    <a:gd name="connsiteX26" fmla="*/ 374583 w 467343"/>
                    <a:gd name="connsiteY26" fmla="*/ 395825 h 849714"/>
                    <a:gd name="connsiteX27" fmla="*/ 448225 w 467343"/>
                    <a:gd name="connsiteY27" fmla="*/ 380247 h 849714"/>
                    <a:gd name="connsiteX28" fmla="*/ 458138 w 467343"/>
                    <a:gd name="connsiteY28" fmla="*/ 419901 h 849714"/>
                    <a:gd name="connsiteX29" fmla="*/ 366086 w 467343"/>
                    <a:gd name="connsiteY29" fmla="*/ 530364 h 849714"/>
                    <a:gd name="connsiteX30" fmla="*/ 383080 w 467343"/>
                    <a:gd name="connsiteY30" fmla="*/ 401490 h 849714"/>
                    <a:gd name="connsiteX31" fmla="*/ 383080 w 467343"/>
                    <a:gd name="connsiteY31" fmla="*/ 401490 h 849714"/>
                    <a:gd name="connsiteX32" fmla="*/ 381664 w 467343"/>
                    <a:gd name="connsiteY32" fmla="*/ 401490 h 849714"/>
                    <a:gd name="connsiteX33" fmla="*/ 323600 w 467343"/>
                    <a:gd name="connsiteY33" fmla="*/ 585595 h 849714"/>
                    <a:gd name="connsiteX34" fmla="*/ 323600 w 467343"/>
                    <a:gd name="connsiteY34" fmla="*/ 587011 h 849714"/>
                    <a:gd name="connsiteX35" fmla="*/ 364669 w 467343"/>
                    <a:gd name="connsiteY35" fmla="*/ 537445 h 849714"/>
                    <a:gd name="connsiteX36" fmla="*/ 339178 w 467343"/>
                    <a:gd name="connsiteY36" fmla="*/ 738544 h 849714"/>
                    <a:gd name="connsiteX37" fmla="*/ 266953 w 467343"/>
                    <a:gd name="connsiteY37" fmla="*/ 766867 h 849714"/>
                    <a:gd name="connsiteX38" fmla="*/ 336345 w 467343"/>
                    <a:gd name="connsiteY38" fmla="*/ 584179 h 849714"/>
                    <a:gd name="connsiteX39" fmla="*/ 336345 w 467343"/>
                    <a:gd name="connsiteY39" fmla="*/ 582763 h 849714"/>
                    <a:gd name="connsiteX40" fmla="*/ 218802 w 467343"/>
                    <a:gd name="connsiteY40" fmla="*/ 693225 h 849714"/>
                    <a:gd name="connsiteX41" fmla="*/ 218802 w 467343"/>
                    <a:gd name="connsiteY41" fmla="*/ 693225 h 849714"/>
                    <a:gd name="connsiteX42" fmla="*/ 220218 w 467343"/>
                    <a:gd name="connsiteY42" fmla="*/ 694642 h 849714"/>
                    <a:gd name="connsiteX43" fmla="*/ 332097 w 467343"/>
                    <a:gd name="connsiteY43" fmla="*/ 589844 h 849714"/>
                    <a:gd name="connsiteX44" fmla="*/ 264120 w 467343"/>
                    <a:gd name="connsiteY44" fmla="*/ 766867 h 849714"/>
                    <a:gd name="connsiteX45" fmla="*/ 254207 w 467343"/>
                    <a:gd name="connsiteY45" fmla="*/ 772532 h 849714"/>
                    <a:gd name="connsiteX46" fmla="*/ 20535 w 467343"/>
                    <a:gd name="connsiteY46" fmla="*/ 844758 h 849714"/>
                    <a:gd name="connsiteX47" fmla="*/ 189062 w 467343"/>
                    <a:gd name="connsiteY47" fmla="*/ 734295 h 849714"/>
                    <a:gd name="connsiteX48" fmla="*/ 252791 w 467343"/>
                    <a:gd name="connsiteY48" fmla="*/ 773948 h 849714"/>
                    <a:gd name="connsiteX49" fmla="*/ 114004 w 467343"/>
                    <a:gd name="connsiteY49" fmla="*/ 829180 h 849714"/>
                    <a:gd name="connsiteX50" fmla="*/ 20535 w 467343"/>
                    <a:gd name="connsiteY50" fmla="*/ 844758 h 849714"/>
                    <a:gd name="connsiteX51" fmla="*/ 326433 w 467343"/>
                    <a:gd name="connsiteY51" fmla="*/ 578514 h 849714"/>
                    <a:gd name="connsiteX52" fmla="*/ 377415 w 467343"/>
                    <a:gd name="connsiteY52" fmla="*/ 415652 h 849714"/>
                    <a:gd name="connsiteX53" fmla="*/ 361838 w 467343"/>
                    <a:gd name="connsiteY53" fmla="*/ 536028 h 849714"/>
                    <a:gd name="connsiteX54" fmla="*/ 326433 w 467343"/>
                    <a:gd name="connsiteY54" fmla="*/ 578514 h 84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67343" h="849714">
                      <a:moveTo>
                        <a:pt x="254207" y="772532"/>
                      </a:moveTo>
                      <a:lnTo>
                        <a:pt x="189062" y="731463"/>
                      </a:lnTo>
                      <a:lnTo>
                        <a:pt x="189062" y="731463"/>
                      </a:lnTo>
                      <a:lnTo>
                        <a:pt x="12038" y="847590"/>
                      </a:lnTo>
                      <a:lnTo>
                        <a:pt x="10621" y="847590"/>
                      </a:lnTo>
                      <a:lnTo>
                        <a:pt x="114004" y="829180"/>
                      </a:lnTo>
                      <a:lnTo>
                        <a:pt x="254207" y="773948"/>
                      </a:lnTo>
                      <a:lnTo>
                        <a:pt x="259872" y="778197"/>
                      </a:lnTo>
                      <a:lnTo>
                        <a:pt x="262704" y="771116"/>
                      </a:lnTo>
                      <a:lnTo>
                        <a:pt x="337762" y="741376"/>
                      </a:lnTo>
                      <a:lnTo>
                        <a:pt x="337762" y="741376"/>
                      </a:lnTo>
                      <a:lnTo>
                        <a:pt x="364669" y="536028"/>
                      </a:lnTo>
                      <a:lnTo>
                        <a:pt x="459554" y="421317"/>
                      </a:lnTo>
                      <a:lnTo>
                        <a:pt x="449641" y="378831"/>
                      </a:lnTo>
                      <a:lnTo>
                        <a:pt x="449641" y="378831"/>
                      </a:lnTo>
                      <a:lnTo>
                        <a:pt x="377415" y="394409"/>
                      </a:lnTo>
                      <a:lnTo>
                        <a:pt x="436896" y="244293"/>
                      </a:lnTo>
                      <a:lnTo>
                        <a:pt x="436896" y="244293"/>
                      </a:lnTo>
                      <a:lnTo>
                        <a:pt x="405739" y="123917"/>
                      </a:lnTo>
                      <a:lnTo>
                        <a:pt x="412820" y="10621"/>
                      </a:lnTo>
                      <a:lnTo>
                        <a:pt x="412820" y="10621"/>
                      </a:lnTo>
                      <a:lnTo>
                        <a:pt x="411404" y="10621"/>
                      </a:lnTo>
                      <a:lnTo>
                        <a:pt x="411404" y="10621"/>
                      </a:lnTo>
                      <a:lnTo>
                        <a:pt x="404323" y="123917"/>
                      </a:lnTo>
                      <a:lnTo>
                        <a:pt x="435479" y="244293"/>
                      </a:lnTo>
                      <a:lnTo>
                        <a:pt x="374583" y="395825"/>
                      </a:lnTo>
                      <a:lnTo>
                        <a:pt x="374583" y="395825"/>
                      </a:lnTo>
                      <a:lnTo>
                        <a:pt x="448225" y="380247"/>
                      </a:lnTo>
                      <a:lnTo>
                        <a:pt x="458138" y="419901"/>
                      </a:lnTo>
                      <a:lnTo>
                        <a:pt x="366086" y="530364"/>
                      </a:lnTo>
                      <a:lnTo>
                        <a:pt x="383080" y="401490"/>
                      </a:lnTo>
                      <a:lnTo>
                        <a:pt x="383080" y="401490"/>
                      </a:lnTo>
                      <a:lnTo>
                        <a:pt x="381664" y="401490"/>
                      </a:lnTo>
                      <a:lnTo>
                        <a:pt x="323600" y="585595"/>
                      </a:lnTo>
                      <a:lnTo>
                        <a:pt x="323600" y="587011"/>
                      </a:lnTo>
                      <a:lnTo>
                        <a:pt x="364669" y="537445"/>
                      </a:lnTo>
                      <a:lnTo>
                        <a:pt x="339178" y="738544"/>
                      </a:lnTo>
                      <a:lnTo>
                        <a:pt x="266953" y="766867"/>
                      </a:lnTo>
                      <a:lnTo>
                        <a:pt x="336345" y="584179"/>
                      </a:lnTo>
                      <a:lnTo>
                        <a:pt x="336345" y="582763"/>
                      </a:lnTo>
                      <a:lnTo>
                        <a:pt x="218802" y="693225"/>
                      </a:lnTo>
                      <a:lnTo>
                        <a:pt x="218802" y="693225"/>
                      </a:lnTo>
                      <a:lnTo>
                        <a:pt x="220218" y="694642"/>
                      </a:lnTo>
                      <a:lnTo>
                        <a:pt x="332097" y="589844"/>
                      </a:lnTo>
                      <a:lnTo>
                        <a:pt x="264120" y="766867"/>
                      </a:lnTo>
                      <a:lnTo>
                        <a:pt x="254207" y="772532"/>
                      </a:lnTo>
                      <a:close/>
                      <a:moveTo>
                        <a:pt x="20535" y="844758"/>
                      </a:moveTo>
                      <a:lnTo>
                        <a:pt x="189062" y="734295"/>
                      </a:lnTo>
                      <a:lnTo>
                        <a:pt x="252791" y="773948"/>
                      </a:lnTo>
                      <a:lnTo>
                        <a:pt x="114004" y="829180"/>
                      </a:lnTo>
                      <a:lnTo>
                        <a:pt x="20535" y="844758"/>
                      </a:lnTo>
                      <a:close/>
                      <a:moveTo>
                        <a:pt x="326433" y="578514"/>
                      </a:moveTo>
                      <a:lnTo>
                        <a:pt x="377415" y="415652"/>
                      </a:lnTo>
                      <a:lnTo>
                        <a:pt x="361838" y="536028"/>
                      </a:lnTo>
                      <a:lnTo>
                        <a:pt x="326433" y="578514"/>
                      </a:lnTo>
                      <a:close/>
                    </a:path>
                  </a:pathLst>
                </a:custGeom>
                <a:grpFill/>
                <a:ln w="6350" cap="flat">
                  <a:solidFill>
                    <a:schemeClr val="tx1">
                      <a:lumMod val="25000"/>
                      <a:lumOff val="75000"/>
                      <a:alpha val="17000"/>
                    </a:schemeClr>
                  </a:solidFill>
                  <a:prstDash val="solid"/>
                  <a:miter/>
                </a:ln>
              </p:spPr>
              <p:txBody>
                <a:bodyPr rtlCol="0" anchor="ctr"/>
                <a:lstStyle/>
                <a:p>
                  <a:endParaRPr lang="en-US"/>
                </a:p>
              </p:txBody>
            </p:sp>
            <p:sp>
              <p:nvSpPr>
                <p:cNvPr id="25" name="Freeform: Shape 945">
                  <a:extLst>
                    <a:ext uri="{FF2B5EF4-FFF2-40B4-BE49-F238E27FC236}">
                      <a16:creationId xmlns:a16="http://schemas.microsoft.com/office/drawing/2014/main" xmlns="" id="{5A67528B-46AA-4112-A645-22F2DA000A02}"/>
                    </a:ext>
                  </a:extLst>
                </p:cNvPr>
                <p:cNvSpPr/>
                <p:nvPr/>
              </p:nvSpPr>
              <p:spPr>
                <a:xfrm>
                  <a:off x="10845197" y="5620555"/>
                  <a:ext cx="325724" cy="509829"/>
                </a:xfrm>
                <a:custGeom>
                  <a:avLst/>
                  <a:gdLst>
                    <a:gd name="connsiteX0" fmla="*/ 320768 w 325724"/>
                    <a:gd name="connsiteY0" fmla="*/ 162154 h 509828"/>
                    <a:gd name="connsiteX1" fmla="*/ 227299 w 325724"/>
                    <a:gd name="connsiteY1" fmla="*/ 210304 h 509828"/>
                    <a:gd name="connsiteX2" fmla="*/ 200391 w 325724"/>
                    <a:gd name="connsiteY2" fmla="*/ 187645 h 509828"/>
                    <a:gd name="connsiteX3" fmla="*/ 319352 w 325724"/>
                    <a:gd name="connsiteY3" fmla="*/ 159321 h 509828"/>
                    <a:gd name="connsiteX4" fmla="*/ 319352 w 325724"/>
                    <a:gd name="connsiteY4" fmla="*/ 159321 h 509828"/>
                    <a:gd name="connsiteX5" fmla="*/ 184814 w 325724"/>
                    <a:gd name="connsiteY5" fmla="*/ 10621 h 509828"/>
                    <a:gd name="connsiteX6" fmla="*/ 184814 w 325724"/>
                    <a:gd name="connsiteY6" fmla="*/ 10621 h 509828"/>
                    <a:gd name="connsiteX7" fmla="*/ 183397 w 325724"/>
                    <a:gd name="connsiteY7" fmla="*/ 12038 h 509828"/>
                    <a:gd name="connsiteX8" fmla="*/ 316519 w 325724"/>
                    <a:gd name="connsiteY8" fmla="*/ 159321 h 509828"/>
                    <a:gd name="connsiteX9" fmla="*/ 197559 w 325724"/>
                    <a:gd name="connsiteY9" fmla="*/ 187645 h 509828"/>
                    <a:gd name="connsiteX10" fmla="*/ 197559 w 325724"/>
                    <a:gd name="connsiteY10" fmla="*/ 187645 h 509828"/>
                    <a:gd name="connsiteX11" fmla="*/ 225883 w 325724"/>
                    <a:gd name="connsiteY11" fmla="*/ 211721 h 509828"/>
                    <a:gd name="connsiteX12" fmla="*/ 145160 w 325724"/>
                    <a:gd name="connsiteY12" fmla="*/ 254206 h 509828"/>
                    <a:gd name="connsiteX13" fmla="*/ 143744 w 325724"/>
                    <a:gd name="connsiteY13" fmla="*/ 254206 h 509828"/>
                    <a:gd name="connsiteX14" fmla="*/ 152241 w 325724"/>
                    <a:gd name="connsiteY14" fmla="*/ 252790 h 509828"/>
                    <a:gd name="connsiteX15" fmla="*/ 81431 w 325724"/>
                    <a:gd name="connsiteY15" fmla="*/ 378831 h 509828"/>
                    <a:gd name="connsiteX16" fmla="*/ 58772 w 325724"/>
                    <a:gd name="connsiteY16" fmla="*/ 400074 h 509828"/>
                    <a:gd name="connsiteX17" fmla="*/ 58772 w 325724"/>
                    <a:gd name="connsiteY17" fmla="*/ 400074 h 509828"/>
                    <a:gd name="connsiteX18" fmla="*/ 60188 w 325724"/>
                    <a:gd name="connsiteY18" fmla="*/ 401490 h 509828"/>
                    <a:gd name="connsiteX19" fmla="*/ 75767 w 325724"/>
                    <a:gd name="connsiteY19" fmla="*/ 390160 h 509828"/>
                    <a:gd name="connsiteX20" fmla="*/ 10621 w 325724"/>
                    <a:gd name="connsiteY20" fmla="*/ 504872 h 509828"/>
                    <a:gd name="connsiteX21" fmla="*/ 10621 w 325724"/>
                    <a:gd name="connsiteY21" fmla="*/ 504872 h 509828"/>
                    <a:gd name="connsiteX22" fmla="*/ 12038 w 325724"/>
                    <a:gd name="connsiteY22" fmla="*/ 506288 h 509828"/>
                    <a:gd name="connsiteX23" fmla="*/ 80015 w 325724"/>
                    <a:gd name="connsiteY23" fmla="*/ 387328 h 509828"/>
                    <a:gd name="connsiteX24" fmla="*/ 159322 w 325724"/>
                    <a:gd name="connsiteY24" fmla="*/ 327848 h 509828"/>
                    <a:gd name="connsiteX25" fmla="*/ 162154 w 325724"/>
                    <a:gd name="connsiteY25" fmla="*/ 351924 h 509828"/>
                    <a:gd name="connsiteX26" fmla="*/ 162154 w 325724"/>
                    <a:gd name="connsiteY26" fmla="*/ 351924 h 509828"/>
                    <a:gd name="connsiteX27" fmla="*/ 264120 w 325724"/>
                    <a:gd name="connsiteY27" fmla="*/ 249958 h 509828"/>
                    <a:gd name="connsiteX28" fmla="*/ 264120 w 325724"/>
                    <a:gd name="connsiteY28" fmla="*/ 249958 h 509828"/>
                    <a:gd name="connsiteX29" fmla="*/ 262704 w 325724"/>
                    <a:gd name="connsiteY29" fmla="*/ 248541 h 509828"/>
                    <a:gd name="connsiteX30" fmla="*/ 160738 w 325724"/>
                    <a:gd name="connsiteY30" fmla="*/ 325016 h 509828"/>
                    <a:gd name="connsiteX31" fmla="*/ 159322 w 325724"/>
                    <a:gd name="connsiteY31" fmla="*/ 312270 h 509828"/>
                    <a:gd name="connsiteX32" fmla="*/ 231548 w 325724"/>
                    <a:gd name="connsiteY32" fmla="*/ 247125 h 509828"/>
                    <a:gd name="connsiteX33" fmla="*/ 262704 w 325724"/>
                    <a:gd name="connsiteY33" fmla="*/ 244293 h 509828"/>
                    <a:gd name="connsiteX34" fmla="*/ 262704 w 325724"/>
                    <a:gd name="connsiteY34" fmla="*/ 244293 h 509828"/>
                    <a:gd name="connsiteX35" fmla="*/ 248542 w 325724"/>
                    <a:gd name="connsiteY35" fmla="*/ 231547 h 509828"/>
                    <a:gd name="connsiteX36" fmla="*/ 320768 w 325724"/>
                    <a:gd name="connsiteY36" fmla="*/ 166402 h 509828"/>
                    <a:gd name="connsiteX37" fmla="*/ 320768 w 325724"/>
                    <a:gd name="connsiteY37" fmla="*/ 166402 h 509828"/>
                    <a:gd name="connsiteX38" fmla="*/ 320768 w 325724"/>
                    <a:gd name="connsiteY38" fmla="*/ 162154 h 509828"/>
                    <a:gd name="connsiteX39" fmla="*/ 320768 w 325724"/>
                    <a:gd name="connsiteY39" fmla="*/ 162154 h 509828"/>
                    <a:gd name="connsiteX40" fmla="*/ 159322 w 325724"/>
                    <a:gd name="connsiteY40" fmla="*/ 308022 h 509828"/>
                    <a:gd name="connsiteX41" fmla="*/ 152241 w 325724"/>
                    <a:gd name="connsiteY41" fmla="*/ 252790 h 509828"/>
                    <a:gd name="connsiteX42" fmla="*/ 152241 w 325724"/>
                    <a:gd name="connsiteY42" fmla="*/ 252790 h 509828"/>
                    <a:gd name="connsiteX43" fmla="*/ 227299 w 325724"/>
                    <a:gd name="connsiteY43" fmla="*/ 245709 h 509828"/>
                    <a:gd name="connsiteX44" fmla="*/ 159322 w 325724"/>
                    <a:gd name="connsiteY44" fmla="*/ 308022 h 509828"/>
                    <a:gd name="connsiteX45" fmla="*/ 228715 w 325724"/>
                    <a:gd name="connsiteY45" fmla="*/ 211721 h 509828"/>
                    <a:gd name="connsiteX46" fmla="*/ 313687 w 325724"/>
                    <a:gd name="connsiteY46" fmla="*/ 167819 h 509828"/>
                    <a:gd name="connsiteX47" fmla="*/ 247126 w 325724"/>
                    <a:gd name="connsiteY47" fmla="*/ 227298 h 509828"/>
                    <a:gd name="connsiteX48" fmla="*/ 228715 w 325724"/>
                    <a:gd name="connsiteY48" fmla="*/ 211721 h 509828"/>
                    <a:gd name="connsiteX49" fmla="*/ 258455 w 325724"/>
                    <a:gd name="connsiteY49" fmla="*/ 240045 h 509828"/>
                    <a:gd name="connsiteX50" fmla="*/ 234380 w 325724"/>
                    <a:gd name="connsiteY50" fmla="*/ 242877 h 509828"/>
                    <a:gd name="connsiteX51" fmla="*/ 247126 w 325724"/>
                    <a:gd name="connsiteY51" fmla="*/ 231547 h 509828"/>
                    <a:gd name="connsiteX52" fmla="*/ 258455 w 325724"/>
                    <a:gd name="connsiteY52" fmla="*/ 240045 h 509828"/>
                    <a:gd name="connsiteX53" fmla="*/ 153657 w 325724"/>
                    <a:gd name="connsiteY53" fmla="*/ 251374 h 509828"/>
                    <a:gd name="connsiteX54" fmla="*/ 227299 w 325724"/>
                    <a:gd name="connsiteY54" fmla="*/ 213137 h 509828"/>
                    <a:gd name="connsiteX55" fmla="*/ 245710 w 325724"/>
                    <a:gd name="connsiteY55" fmla="*/ 230131 h 509828"/>
                    <a:gd name="connsiteX56" fmla="*/ 230131 w 325724"/>
                    <a:gd name="connsiteY56" fmla="*/ 244293 h 509828"/>
                    <a:gd name="connsiteX57" fmla="*/ 153657 w 325724"/>
                    <a:gd name="connsiteY57" fmla="*/ 251374 h 509828"/>
                    <a:gd name="connsiteX58" fmla="*/ 87096 w 325724"/>
                    <a:gd name="connsiteY58" fmla="*/ 374583 h 509828"/>
                    <a:gd name="connsiteX59" fmla="*/ 152241 w 325724"/>
                    <a:gd name="connsiteY59" fmla="*/ 259871 h 509828"/>
                    <a:gd name="connsiteX60" fmla="*/ 157906 w 325724"/>
                    <a:gd name="connsiteY60" fmla="*/ 310854 h 509828"/>
                    <a:gd name="connsiteX61" fmla="*/ 87096 w 325724"/>
                    <a:gd name="connsiteY61" fmla="*/ 374583 h 509828"/>
                    <a:gd name="connsiteX62" fmla="*/ 157906 w 325724"/>
                    <a:gd name="connsiteY62" fmla="*/ 312270 h 509828"/>
                    <a:gd name="connsiteX63" fmla="*/ 159322 w 325724"/>
                    <a:gd name="connsiteY63" fmla="*/ 325016 h 509828"/>
                    <a:gd name="connsiteX64" fmla="*/ 82848 w 325724"/>
                    <a:gd name="connsiteY64" fmla="*/ 381664 h 509828"/>
                    <a:gd name="connsiteX65" fmla="*/ 84264 w 325724"/>
                    <a:gd name="connsiteY65" fmla="*/ 380247 h 509828"/>
                    <a:gd name="connsiteX66" fmla="*/ 157906 w 325724"/>
                    <a:gd name="connsiteY66" fmla="*/ 312270 h 509828"/>
                    <a:gd name="connsiteX67" fmla="*/ 72934 w 325724"/>
                    <a:gd name="connsiteY67" fmla="*/ 388745 h 509828"/>
                    <a:gd name="connsiteX68" fmla="*/ 80015 w 325724"/>
                    <a:gd name="connsiteY68" fmla="*/ 383079 h 509828"/>
                    <a:gd name="connsiteX69" fmla="*/ 78599 w 325724"/>
                    <a:gd name="connsiteY69" fmla="*/ 384496 h 509828"/>
                    <a:gd name="connsiteX70" fmla="*/ 72934 w 325724"/>
                    <a:gd name="connsiteY70" fmla="*/ 388745 h 509828"/>
                    <a:gd name="connsiteX71" fmla="*/ 163571 w 325724"/>
                    <a:gd name="connsiteY71" fmla="*/ 346259 h 509828"/>
                    <a:gd name="connsiteX72" fmla="*/ 160738 w 325724"/>
                    <a:gd name="connsiteY72" fmla="*/ 325016 h 509828"/>
                    <a:gd name="connsiteX73" fmla="*/ 252791 w 325724"/>
                    <a:gd name="connsiteY73" fmla="*/ 257039 h 509828"/>
                    <a:gd name="connsiteX74" fmla="*/ 163571 w 325724"/>
                    <a:gd name="connsiteY74" fmla="*/ 346259 h 509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325724" h="509828">
                      <a:moveTo>
                        <a:pt x="320768" y="162154"/>
                      </a:moveTo>
                      <a:lnTo>
                        <a:pt x="227299" y="210304"/>
                      </a:lnTo>
                      <a:lnTo>
                        <a:pt x="200391" y="187645"/>
                      </a:lnTo>
                      <a:lnTo>
                        <a:pt x="319352" y="159321"/>
                      </a:lnTo>
                      <a:lnTo>
                        <a:pt x="319352" y="159321"/>
                      </a:lnTo>
                      <a:lnTo>
                        <a:pt x="184814" y="10621"/>
                      </a:lnTo>
                      <a:lnTo>
                        <a:pt x="184814" y="10621"/>
                      </a:lnTo>
                      <a:lnTo>
                        <a:pt x="183397" y="12038"/>
                      </a:lnTo>
                      <a:lnTo>
                        <a:pt x="316519" y="159321"/>
                      </a:lnTo>
                      <a:lnTo>
                        <a:pt x="197559" y="187645"/>
                      </a:lnTo>
                      <a:lnTo>
                        <a:pt x="197559" y="187645"/>
                      </a:lnTo>
                      <a:lnTo>
                        <a:pt x="225883" y="211721"/>
                      </a:lnTo>
                      <a:lnTo>
                        <a:pt x="145160" y="254206"/>
                      </a:lnTo>
                      <a:lnTo>
                        <a:pt x="143744" y="254206"/>
                      </a:lnTo>
                      <a:lnTo>
                        <a:pt x="152241" y="252790"/>
                      </a:lnTo>
                      <a:lnTo>
                        <a:pt x="81431" y="378831"/>
                      </a:lnTo>
                      <a:lnTo>
                        <a:pt x="58772" y="400074"/>
                      </a:lnTo>
                      <a:lnTo>
                        <a:pt x="58772" y="400074"/>
                      </a:lnTo>
                      <a:lnTo>
                        <a:pt x="60188" y="401490"/>
                      </a:lnTo>
                      <a:lnTo>
                        <a:pt x="75767" y="390160"/>
                      </a:lnTo>
                      <a:lnTo>
                        <a:pt x="10621" y="504872"/>
                      </a:lnTo>
                      <a:lnTo>
                        <a:pt x="10621" y="504872"/>
                      </a:lnTo>
                      <a:lnTo>
                        <a:pt x="12038" y="506288"/>
                      </a:lnTo>
                      <a:lnTo>
                        <a:pt x="80015" y="387328"/>
                      </a:lnTo>
                      <a:lnTo>
                        <a:pt x="159322" y="327848"/>
                      </a:lnTo>
                      <a:lnTo>
                        <a:pt x="162154" y="351924"/>
                      </a:lnTo>
                      <a:lnTo>
                        <a:pt x="162154" y="351924"/>
                      </a:lnTo>
                      <a:lnTo>
                        <a:pt x="264120" y="249958"/>
                      </a:lnTo>
                      <a:lnTo>
                        <a:pt x="264120" y="249958"/>
                      </a:lnTo>
                      <a:lnTo>
                        <a:pt x="262704" y="248541"/>
                      </a:lnTo>
                      <a:lnTo>
                        <a:pt x="160738" y="325016"/>
                      </a:lnTo>
                      <a:lnTo>
                        <a:pt x="159322" y="312270"/>
                      </a:lnTo>
                      <a:lnTo>
                        <a:pt x="231548" y="247125"/>
                      </a:lnTo>
                      <a:lnTo>
                        <a:pt x="262704" y="244293"/>
                      </a:lnTo>
                      <a:lnTo>
                        <a:pt x="262704" y="244293"/>
                      </a:lnTo>
                      <a:lnTo>
                        <a:pt x="248542" y="231547"/>
                      </a:lnTo>
                      <a:lnTo>
                        <a:pt x="320768" y="166402"/>
                      </a:lnTo>
                      <a:lnTo>
                        <a:pt x="320768" y="166402"/>
                      </a:lnTo>
                      <a:lnTo>
                        <a:pt x="320768" y="162154"/>
                      </a:lnTo>
                      <a:lnTo>
                        <a:pt x="320768" y="162154"/>
                      </a:lnTo>
                      <a:close/>
                      <a:moveTo>
                        <a:pt x="159322" y="308022"/>
                      </a:moveTo>
                      <a:lnTo>
                        <a:pt x="152241" y="252790"/>
                      </a:lnTo>
                      <a:lnTo>
                        <a:pt x="152241" y="252790"/>
                      </a:lnTo>
                      <a:lnTo>
                        <a:pt x="227299" y="245709"/>
                      </a:lnTo>
                      <a:lnTo>
                        <a:pt x="159322" y="308022"/>
                      </a:lnTo>
                      <a:close/>
                      <a:moveTo>
                        <a:pt x="228715" y="211721"/>
                      </a:moveTo>
                      <a:lnTo>
                        <a:pt x="313687" y="167819"/>
                      </a:lnTo>
                      <a:lnTo>
                        <a:pt x="247126" y="227298"/>
                      </a:lnTo>
                      <a:lnTo>
                        <a:pt x="228715" y="211721"/>
                      </a:lnTo>
                      <a:close/>
                      <a:moveTo>
                        <a:pt x="258455" y="240045"/>
                      </a:moveTo>
                      <a:lnTo>
                        <a:pt x="234380" y="242877"/>
                      </a:lnTo>
                      <a:lnTo>
                        <a:pt x="247126" y="231547"/>
                      </a:lnTo>
                      <a:lnTo>
                        <a:pt x="258455" y="240045"/>
                      </a:lnTo>
                      <a:close/>
                      <a:moveTo>
                        <a:pt x="153657" y="251374"/>
                      </a:moveTo>
                      <a:lnTo>
                        <a:pt x="227299" y="213137"/>
                      </a:lnTo>
                      <a:lnTo>
                        <a:pt x="245710" y="230131"/>
                      </a:lnTo>
                      <a:lnTo>
                        <a:pt x="230131" y="244293"/>
                      </a:lnTo>
                      <a:lnTo>
                        <a:pt x="153657" y="251374"/>
                      </a:lnTo>
                      <a:close/>
                      <a:moveTo>
                        <a:pt x="87096" y="374583"/>
                      </a:moveTo>
                      <a:lnTo>
                        <a:pt x="152241" y="259871"/>
                      </a:lnTo>
                      <a:lnTo>
                        <a:pt x="157906" y="310854"/>
                      </a:lnTo>
                      <a:lnTo>
                        <a:pt x="87096" y="374583"/>
                      </a:lnTo>
                      <a:close/>
                      <a:moveTo>
                        <a:pt x="157906" y="312270"/>
                      </a:moveTo>
                      <a:lnTo>
                        <a:pt x="159322" y="325016"/>
                      </a:lnTo>
                      <a:lnTo>
                        <a:pt x="82848" y="381664"/>
                      </a:lnTo>
                      <a:lnTo>
                        <a:pt x="84264" y="380247"/>
                      </a:lnTo>
                      <a:lnTo>
                        <a:pt x="157906" y="312270"/>
                      </a:lnTo>
                      <a:close/>
                      <a:moveTo>
                        <a:pt x="72934" y="388745"/>
                      </a:moveTo>
                      <a:lnTo>
                        <a:pt x="80015" y="383079"/>
                      </a:lnTo>
                      <a:lnTo>
                        <a:pt x="78599" y="384496"/>
                      </a:lnTo>
                      <a:lnTo>
                        <a:pt x="72934" y="388745"/>
                      </a:lnTo>
                      <a:close/>
                      <a:moveTo>
                        <a:pt x="163571" y="346259"/>
                      </a:moveTo>
                      <a:lnTo>
                        <a:pt x="160738" y="325016"/>
                      </a:lnTo>
                      <a:lnTo>
                        <a:pt x="252791" y="257039"/>
                      </a:lnTo>
                      <a:lnTo>
                        <a:pt x="163571" y="346259"/>
                      </a:lnTo>
                      <a:close/>
                    </a:path>
                  </a:pathLst>
                </a:custGeom>
                <a:grpFill/>
                <a:ln w="6350" cap="flat">
                  <a:solidFill>
                    <a:schemeClr val="tx1">
                      <a:lumMod val="25000"/>
                      <a:lumOff val="75000"/>
                      <a:alpha val="17000"/>
                    </a:schemeClr>
                  </a:solidFill>
                  <a:prstDash val="solid"/>
                  <a:miter/>
                </a:ln>
              </p:spPr>
              <p:txBody>
                <a:bodyPr rtlCol="0" anchor="ctr"/>
                <a:lstStyle/>
                <a:p>
                  <a:endParaRPr lang="en-US"/>
                </a:p>
              </p:txBody>
            </p:sp>
            <p:sp>
              <p:nvSpPr>
                <p:cNvPr id="26" name="Freeform: Shape 946">
                  <a:extLst>
                    <a:ext uri="{FF2B5EF4-FFF2-40B4-BE49-F238E27FC236}">
                      <a16:creationId xmlns:a16="http://schemas.microsoft.com/office/drawing/2014/main" xmlns="" id="{283F09BD-1BC9-417C-8674-87A2450CCC0A}"/>
                    </a:ext>
                  </a:extLst>
                </p:cNvPr>
                <p:cNvSpPr/>
                <p:nvPr/>
              </p:nvSpPr>
              <p:spPr>
                <a:xfrm>
                  <a:off x="9366694" y="3593986"/>
                  <a:ext cx="198267" cy="382372"/>
                </a:xfrm>
                <a:custGeom>
                  <a:avLst/>
                  <a:gdLst>
                    <a:gd name="connsiteX0" fmla="*/ 186229 w 198266"/>
                    <a:gd name="connsiteY0" fmla="*/ 373166 h 382371"/>
                    <a:gd name="connsiteX1" fmla="*/ 186229 w 198266"/>
                    <a:gd name="connsiteY1" fmla="*/ 373166 h 382371"/>
                    <a:gd name="connsiteX2" fmla="*/ 187645 w 198266"/>
                    <a:gd name="connsiteY2" fmla="*/ 373166 h 382371"/>
                    <a:gd name="connsiteX3" fmla="*/ 174899 w 198266"/>
                    <a:gd name="connsiteY3" fmla="*/ 200391 h 382371"/>
                    <a:gd name="connsiteX4" fmla="*/ 174899 w 198266"/>
                    <a:gd name="connsiteY4" fmla="*/ 200391 h 382371"/>
                    <a:gd name="connsiteX5" fmla="*/ 139495 w 198266"/>
                    <a:gd name="connsiteY5" fmla="*/ 207472 h 382371"/>
                    <a:gd name="connsiteX6" fmla="*/ 81431 w 198266"/>
                    <a:gd name="connsiteY6" fmla="*/ 10621 h 382371"/>
                    <a:gd name="connsiteX7" fmla="*/ 81431 w 198266"/>
                    <a:gd name="connsiteY7" fmla="*/ 10621 h 382371"/>
                    <a:gd name="connsiteX8" fmla="*/ 80014 w 198266"/>
                    <a:gd name="connsiteY8" fmla="*/ 10621 h 382371"/>
                    <a:gd name="connsiteX9" fmla="*/ 138079 w 198266"/>
                    <a:gd name="connsiteY9" fmla="*/ 207472 h 382371"/>
                    <a:gd name="connsiteX10" fmla="*/ 111171 w 198266"/>
                    <a:gd name="connsiteY10" fmla="*/ 213137 h 382371"/>
                    <a:gd name="connsiteX11" fmla="*/ 55940 w 198266"/>
                    <a:gd name="connsiteY11" fmla="*/ 123917 h 382371"/>
                    <a:gd name="connsiteX12" fmla="*/ 77183 w 198266"/>
                    <a:gd name="connsiteY12" fmla="*/ 12038 h 382371"/>
                    <a:gd name="connsiteX13" fmla="*/ 77183 w 198266"/>
                    <a:gd name="connsiteY13" fmla="*/ 12038 h 382371"/>
                    <a:gd name="connsiteX14" fmla="*/ 75766 w 198266"/>
                    <a:gd name="connsiteY14" fmla="*/ 12038 h 382371"/>
                    <a:gd name="connsiteX15" fmla="*/ 54523 w 198266"/>
                    <a:gd name="connsiteY15" fmla="*/ 125333 h 382371"/>
                    <a:gd name="connsiteX16" fmla="*/ 54523 w 198266"/>
                    <a:gd name="connsiteY16" fmla="*/ 125333 h 382371"/>
                    <a:gd name="connsiteX17" fmla="*/ 109755 w 198266"/>
                    <a:gd name="connsiteY17" fmla="*/ 214553 h 382371"/>
                    <a:gd name="connsiteX18" fmla="*/ 10621 w 198266"/>
                    <a:gd name="connsiteY18" fmla="*/ 234380 h 382371"/>
                    <a:gd name="connsiteX19" fmla="*/ 150824 w 198266"/>
                    <a:gd name="connsiteY19" fmla="*/ 278282 h 382371"/>
                    <a:gd name="connsiteX20" fmla="*/ 150824 w 198266"/>
                    <a:gd name="connsiteY20" fmla="*/ 278282 h 382371"/>
                    <a:gd name="connsiteX21" fmla="*/ 112587 w 198266"/>
                    <a:gd name="connsiteY21" fmla="*/ 215969 h 382371"/>
                    <a:gd name="connsiteX22" fmla="*/ 138079 w 198266"/>
                    <a:gd name="connsiteY22" fmla="*/ 210304 h 382371"/>
                    <a:gd name="connsiteX23" fmla="*/ 186229 w 198266"/>
                    <a:gd name="connsiteY23" fmla="*/ 373166 h 382371"/>
                    <a:gd name="connsiteX24" fmla="*/ 17702 w 198266"/>
                    <a:gd name="connsiteY24" fmla="*/ 234380 h 382371"/>
                    <a:gd name="connsiteX25" fmla="*/ 109755 w 198266"/>
                    <a:gd name="connsiteY25" fmla="*/ 215969 h 382371"/>
                    <a:gd name="connsiteX26" fmla="*/ 145160 w 198266"/>
                    <a:gd name="connsiteY26" fmla="*/ 274033 h 382371"/>
                    <a:gd name="connsiteX27" fmla="*/ 17702 w 198266"/>
                    <a:gd name="connsiteY27" fmla="*/ 234380 h 382371"/>
                    <a:gd name="connsiteX28" fmla="*/ 140911 w 198266"/>
                    <a:gd name="connsiteY28" fmla="*/ 210304 h 382371"/>
                    <a:gd name="connsiteX29" fmla="*/ 174899 w 198266"/>
                    <a:gd name="connsiteY29" fmla="*/ 203223 h 382371"/>
                    <a:gd name="connsiteX30" fmla="*/ 186229 w 198266"/>
                    <a:gd name="connsiteY30" fmla="*/ 363253 h 382371"/>
                    <a:gd name="connsiteX31" fmla="*/ 140911 w 198266"/>
                    <a:gd name="connsiteY31" fmla="*/ 210304 h 38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8266" h="382371">
                      <a:moveTo>
                        <a:pt x="186229" y="373166"/>
                      </a:moveTo>
                      <a:lnTo>
                        <a:pt x="186229" y="373166"/>
                      </a:lnTo>
                      <a:lnTo>
                        <a:pt x="187645" y="373166"/>
                      </a:lnTo>
                      <a:lnTo>
                        <a:pt x="174899" y="200391"/>
                      </a:lnTo>
                      <a:lnTo>
                        <a:pt x="174899" y="200391"/>
                      </a:lnTo>
                      <a:lnTo>
                        <a:pt x="139495" y="207472"/>
                      </a:lnTo>
                      <a:lnTo>
                        <a:pt x="81431" y="10621"/>
                      </a:lnTo>
                      <a:lnTo>
                        <a:pt x="81431" y="10621"/>
                      </a:lnTo>
                      <a:lnTo>
                        <a:pt x="80014" y="10621"/>
                      </a:lnTo>
                      <a:lnTo>
                        <a:pt x="138079" y="207472"/>
                      </a:lnTo>
                      <a:lnTo>
                        <a:pt x="111171" y="213137"/>
                      </a:lnTo>
                      <a:lnTo>
                        <a:pt x="55940" y="123917"/>
                      </a:lnTo>
                      <a:lnTo>
                        <a:pt x="77183" y="12038"/>
                      </a:lnTo>
                      <a:lnTo>
                        <a:pt x="77183" y="12038"/>
                      </a:lnTo>
                      <a:lnTo>
                        <a:pt x="75766" y="12038"/>
                      </a:lnTo>
                      <a:lnTo>
                        <a:pt x="54523" y="125333"/>
                      </a:lnTo>
                      <a:lnTo>
                        <a:pt x="54523" y="125333"/>
                      </a:lnTo>
                      <a:lnTo>
                        <a:pt x="109755" y="214553"/>
                      </a:lnTo>
                      <a:lnTo>
                        <a:pt x="10621" y="234380"/>
                      </a:lnTo>
                      <a:lnTo>
                        <a:pt x="150824" y="278282"/>
                      </a:lnTo>
                      <a:lnTo>
                        <a:pt x="150824" y="278282"/>
                      </a:lnTo>
                      <a:lnTo>
                        <a:pt x="112587" y="215969"/>
                      </a:lnTo>
                      <a:lnTo>
                        <a:pt x="138079" y="210304"/>
                      </a:lnTo>
                      <a:lnTo>
                        <a:pt x="186229" y="373166"/>
                      </a:lnTo>
                      <a:close/>
                      <a:moveTo>
                        <a:pt x="17702" y="234380"/>
                      </a:moveTo>
                      <a:lnTo>
                        <a:pt x="109755" y="215969"/>
                      </a:lnTo>
                      <a:lnTo>
                        <a:pt x="145160" y="274033"/>
                      </a:lnTo>
                      <a:lnTo>
                        <a:pt x="17702" y="234380"/>
                      </a:lnTo>
                      <a:close/>
                      <a:moveTo>
                        <a:pt x="140911" y="210304"/>
                      </a:moveTo>
                      <a:lnTo>
                        <a:pt x="174899" y="203223"/>
                      </a:lnTo>
                      <a:lnTo>
                        <a:pt x="186229" y="363253"/>
                      </a:lnTo>
                      <a:lnTo>
                        <a:pt x="140911" y="210304"/>
                      </a:lnTo>
                      <a:close/>
                    </a:path>
                  </a:pathLst>
                </a:custGeom>
                <a:grpFill/>
                <a:ln w="6350" cap="flat">
                  <a:solidFill>
                    <a:schemeClr val="tx1">
                      <a:lumMod val="25000"/>
                      <a:lumOff val="75000"/>
                      <a:alpha val="17000"/>
                    </a:schemeClr>
                  </a:solidFill>
                  <a:prstDash val="solid"/>
                  <a:miter/>
                </a:ln>
              </p:spPr>
              <p:txBody>
                <a:bodyPr rtlCol="0" anchor="ctr"/>
                <a:lstStyle/>
                <a:p>
                  <a:endParaRPr lang="en-US"/>
                </a:p>
              </p:txBody>
            </p:sp>
            <p:sp>
              <p:nvSpPr>
                <p:cNvPr id="27" name="Freeform: Shape 947">
                  <a:extLst>
                    <a:ext uri="{FF2B5EF4-FFF2-40B4-BE49-F238E27FC236}">
                      <a16:creationId xmlns:a16="http://schemas.microsoft.com/office/drawing/2014/main" xmlns="" id="{D8716972-AD71-4279-B553-CB980D04E1B7}"/>
                    </a:ext>
                  </a:extLst>
                </p:cNvPr>
                <p:cNvSpPr/>
                <p:nvPr/>
              </p:nvSpPr>
              <p:spPr>
                <a:xfrm>
                  <a:off x="5528816" y="567586"/>
                  <a:ext cx="5806385" cy="4036144"/>
                </a:xfrm>
                <a:custGeom>
                  <a:avLst/>
                  <a:gdLst>
                    <a:gd name="connsiteX0" fmla="*/ 5707959 w 5806384"/>
                    <a:gd name="connsiteY0" fmla="*/ 799440 h 4036143"/>
                    <a:gd name="connsiteX1" fmla="*/ 5707959 w 5806384"/>
                    <a:gd name="connsiteY1" fmla="*/ 799440 h 4036143"/>
                    <a:gd name="connsiteX2" fmla="*/ 5491282 w 5806384"/>
                    <a:gd name="connsiteY2" fmla="*/ 1038776 h 4036143"/>
                    <a:gd name="connsiteX3" fmla="*/ 5413392 w 5806384"/>
                    <a:gd name="connsiteY3" fmla="*/ 945307 h 4036143"/>
                    <a:gd name="connsiteX4" fmla="*/ 5413392 w 5806384"/>
                    <a:gd name="connsiteY4" fmla="*/ 945307 h 4036143"/>
                    <a:gd name="connsiteX5" fmla="*/ 5358160 w 5806384"/>
                    <a:gd name="connsiteY5" fmla="*/ 1028863 h 4036143"/>
                    <a:gd name="connsiteX6" fmla="*/ 5274605 w 5806384"/>
                    <a:gd name="connsiteY6" fmla="*/ 980712 h 4036143"/>
                    <a:gd name="connsiteX7" fmla="*/ 5369489 w 5806384"/>
                    <a:gd name="connsiteY7" fmla="*/ 841925 h 4036143"/>
                    <a:gd name="connsiteX8" fmla="*/ 5557843 w 5806384"/>
                    <a:gd name="connsiteY8" fmla="*/ 822099 h 4036143"/>
                    <a:gd name="connsiteX9" fmla="*/ 5557843 w 5806384"/>
                    <a:gd name="connsiteY9" fmla="*/ 822099 h 4036143"/>
                    <a:gd name="connsiteX10" fmla="*/ 5471455 w 5806384"/>
                    <a:gd name="connsiteY10" fmla="*/ 690393 h 4036143"/>
                    <a:gd name="connsiteX11" fmla="*/ 5471455 w 5806384"/>
                    <a:gd name="connsiteY11" fmla="*/ 690393 h 4036143"/>
                    <a:gd name="connsiteX12" fmla="*/ 5368073 w 5806384"/>
                    <a:gd name="connsiteY12" fmla="*/ 840509 h 4036143"/>
                    <a:gd name="connsiteX13" fmla="*/ 5124488 w 5806384"/>
                    <a:gd name="connsiteY13" fmla="*/ 866001 h 4036143"/>
                    <a:gd name="connsiteX14" fmla="*/ 5189634 w 5806384"/>
                    <a:gd name="connsiteY14" fmla="*/ 820683 h 4036143"/>
                    <a:gd name="connsiteX15" fmla="*/ 4947464 w 5806384"/>
                    <a:gd name="connsiteY15" fmla="*/ 795191 h 4036143"/>
                    <a:gd name="connsiteX16" fmla="*/ 4732203 w 5806384"/>
                    <a:gd name="connsiteY16" fmla="*/ 673399 h 4036143"/>
                    <a:gd name="connsiteX17" fmla="*/ 4732203 w 5806384"/>
                    <a:gd name="connsiteY17" fmla="*/ 673399 h 4036143"/>
                    <a:gd name="connsiteX18" fmla="*/ 4652897 w 5806384"/>
                    <a:gd name="connsiteY18" fmla="*/ 800856 h 4036143"/>
                    <a:gd name="connsiteX19" fmla="*/ 4393734 w 5806384"/>
                    <a:gd name="connsiteY19" fmla="*/ 613919 h 4036143"/>
                    <a:gd name="connsiteX20" fmla="*/ 4393734 w 5806384"/>
                    <a:gd name="connsiteY20" fmla="*/ 613919 h 4036143"/>
                    <a:gd name="connsiteX21" fmla="*/ 4410728 w 5806384"/>
                    <a:gd name="connsiteY21" fmla="*/ 748457 h 4036143"/>
                    <a:gd name="connsiteX22" fmla="*/ 4273358 w 5806384"/>
                    <a:gd name="connsiteY22" fmla="*/ 611086 h 4036143"/>
                    <a:gd name="connsiteX23" fmla="*/ 4273358 w 5806384"/>
                    <a:gd name="connsiteY23" fmla="*/ 611086 h 4036143"/>
                    <a:gd name="connsiteX24" fmla="*/ 3893818 w 5806384"/>
                    <a:gd name="connsiteY24" fmla="*/ 545942 h 4036143"/>
                    <a:gd name="connsiteX25" fmla="*/ 3893818 w 5806384"/>
                    <a:gd name="connsiteY25" fmla="*/ 545942 h 4036143"/>
                    <a:gd name="connsiteX26" fmla="*/ 3593586 w 5806384"/>
                    <a:gd name="connsiteY26" fmla="*/ 928313 h 4036143"/>
                    <a:gd name="connsiteX27" fmla="*/ 3593586 w 5806384"/>
                    <a:gd name="connsiteY27" fmla="*/ 929729 h 4036143"/>
                    <a:gd name="connsiteX28" fmla="*/ 3960379 w 5806384"/>
                    <a:gd name="connsiteY28" fmla="*/ 720133 h 4036143"/>
                    <a:gd name="connsiteX29" fmla="*/ 4039686 w 5806384"/>
                    <a:gd name="connsiteY29" fmla="*/ 882995 h 4036143"/>
                    <a:gd name="connsiteX30" fmla="*/ 3978790 w 5806384"/>
                    <a:gd name="connsiteY30" fmla="*/ 921232 h 4036143"/>
                    <a:gd name="connsiteX31" fmla="*/ 3449134 w 5806384"/>
                    <a:gd name="connsiteY31" fmla="*/ 933978 h 4036143"/>
                    <a:gd name="connsiteX32" fmla="*/ 3174393 w 5806384"/>
                    <a:gd name="connsiteY32" fmla="*/ 623832 h 4036143"/>
                    <a:gd name="connsiteX33" fmla="*/ 3177225 w 5806384"/>
                    <a:gd name="connsiteY33" fmla="*/ 608254 h 4036143"/>
                    <a:gd name="connsiteX34" fmla="*/ 3454799 w 5806384"/>
                    <a:gd name="connsiteY34" fmla="*/ 734295 h 4036143"/>
                    <a:gd name="connsiteX35" fmla="*/ 3454799 w 5806384"/>
                    <a:gd name="connsiteY35" fmla="*/ 734295 h 4036143"/>
                    <a:gd name="connsiteX36" fmla="*/ 3529857 w 5806384"/>
                    <a:gd name="connsiteY36" fmla="*/ 350507 h 4036143"/>
                    <a:gd name="connsiteX37" fmla="*/ 3529857 w 5806384"/>
                    <a:gd name="connsiteY37" fmla="*/ 350507 h 4036143"/>
                    <a:gd name="connsiteX38" fmla="*/ 3402400 w 5806384"/>
                    <a:gd name="connsiteY38" fmla="*/ 91344 h 4036143"/>
                    <a:gd name="connsiteX39" fmla="*/ 3402400 w 5806384"/>
                    <a:gd name="connsiteY39" fmla="*/ 91344 h 4036143"/>
                    <a:gd name="connsiteX40" fmla="*/ 3146069 w 5806384"/>
                    <a:gd name="connsiteY40" fmla="*/ 10621 h 4036143"/>
                    <a:gd name="connsiteX41" fmla="*/ 3146069 w 5806384"/>
                    <a:gd name="connsiteY41" fmla="*/ 10621 h 4036143"/>
                    <a:gd name="connsiteX42" fmla="*/ 3229624 w 5806384"/>
                    <a:gd name="connsiteY42" fmla="*/ 139495 h 4036143"/>
                    <a:gd name="connsiteX43" fmla="*/ 3310347 w 5806384"/>
                    <a:gd name="connsiteY43" fmla="*/ 340594 h 4036143"/>
                    <a:gd name="connsiteX44" fmla="*/ 3214047 w 5806384"/>
                    <a:gd name="connsiteY44" fmla="*/ 401490 h 4036143"/>
                    <a:gd name="connsiteX45" fmla="*/ 3219711 w 5806384"/>
                    <a:gd name="connsiteY45" fmla="*/ 367502 h 4036143"/>
                    <a:gd name="connsiteX46" fmla="*/ 3219711 w 5806384"/>
                    <a:gd name="connsiteY46" fmla="*/ 367502 h 4036143"/>
                    <a:gd name="connsiteX47" fmla="*/ 3048352 w 5806384"/>
                    <a:gd name="connsiteY47" fmla="*/ 456722 h 4036143"/>
                    <a:gd name="connsiteX48" fmla="*/ 2974710 w 5806384"/>
                    <a:gd name="connsiteY48" fmla="*/ 347675 h 4036143"/>
                    <a:gd name="connsiteX49" fmla="*/ 2974710 w 5806384"/>
                    <a:gd name="connsiteY49" fmla="*/ 347675 h 4036143"/>
                    <a:gd name="connsiteX50" fmla="*/ 2902485 w 5806384"/>
                    <a:gd name="connsiteY50" fmla="*/ 537444 h 4036143"/>
                    <a:gd name="connsiteX51" fmla="*/ 2902485 w 5806384"/>
                    <a:gd name="connsiteY51" fmla="*/ 537444 h 4036143"/>
                    <a:gd name="connsiteX52" fmla="*/ 3049768 w 5806384"/>
                    <a:gd name="connsiteY52" fmla="*/ 459554 h 4036143"/>
                    <a:gd name="connsiteX53" fmla="*/ 3071011 w 5806384"/>
                    <a:gd name="connsiteY53" fmla="*/ 492126 h 4036143"/>
                    <a:gd name="connsiteX54" fmla="*/ 2820345 w 5806384"/>
                    <a:gd name="connsiteY54" fmla="*/ 650740 h 4036143"/>
                    <a:gd name="connsiteX55" fmla="*/ 2801934 w 5806384"/>
                    <a:gd name="connsiteY55" fmla="*/ 625248 h 4036143"/>
                    <a:gd name="connsiteX56" fmla="*/ 2801934 w 5806384"/>
                    <a:gd name="connsiteY56" fmla="*/ 625248 h 4036143"/>
                    <a:gd name="connsiteX57" fmla="*/ 2521529 w 5806384"/>
                    <a:gd name="connsiteY57" fmla="*/ 840509 h 4036143"/>
                    <a:gd name="connsiteX58" fmla="*/ 2521529 w 5806384"/>
                    <a:gd name="connsiteY58" fmla="*/ 840509 h 4036143"/>
                    <a:gd name="connsiteX59" fmla="*/ 2522945 w 5806384"/>
                    <a:gd name="connsiteY59" fmla="*/ 841925 h 4036143"/>
                    <a:gd name="connsiteX60" fmla="*/ 2522945 w 5806384"/>
                    <a:gd name="connsiteY60" fmla="*/ 841925 h 4036143"/>
                    <a:gd name="connsiteX61" fmla="*/ 2820345 w 5806384"/>
                    <a:gd name="connsiteY61" fmla="*/ 653572 h 4036143"/>
                    <a:gd name="connsiteX62" fmla="*/ 2991704 w 5806384"/>
                    <a:gd name="connsiteY62" fmla="*/ 894324 h 4036143"/>
                    <a:gd name="connsiteX63" fmla="*/ 2743871 w 5806384"/>
                    <a:gd name="connsiteY63" fmla="*/ 945307 h 4036143"/>
                    <a:gd name="connsiteX64" fmla="*/ 2539939 w 5806384"/>
                    <a:gd name="connsiteY64" fmla="*/ 908486 h 4036143"/>
                    <a:gd name="connsiteX65" fmla="*/ 2129244 w 5806384"/>
                    <a:gd name="connsiteY65" fmla="*/ 690393 h 4036143"/>
                    <a:gd name="connsiteX66" fmla="*/ 2129244 w 5806384"/>
                    <a:gd name="connsiteY66" fmla="*/ 690393 h 4036143"/>
                    <a:gd name="connsiteX67" fmla="*/ 1921064 w 5806384"/>
                    <a:gd name="connsiteY67" fmla="*/ 796607 h 4036143"/>
                    <a:gd name="connsiteX68" fmla="*/ 1921064 w 5806384"/>
                    <a:gd name="connsiteY68" fmla="*/ 796607 h 4036143"/>
                    <a:gd name="connsiteX69" fmla="*/ 2539939 w 5806384"/>
                    <a:gd name="connsiteY69" fmla="*/ 909903 h 4036143"/>
                    <a:gd name="connsiteX70" fmla="*/ 3069595 w 5806384"/>
                    <a:gd name="connsiteY70" fmla="*/ 1191725 h 4036143"/>
                    <a:gd name="connsiteX71" fmla="*/ 3068178 w 5806384"/>
                    <a:gd name="connsiteY71" fmla="*/ 1195973 h 4036143"/>
                    <a:gd name="connsiteX72" fmla="*/ 3046935 w 5806384"/>
                    <a:gd name="connsiteY72" fmla="*/ 1180395 h 4036143"/>
                    <a:gd name="connsiteX73" fmla="*/ 3046935 w 5806384"/>
                    <a:gd name="connsiteY73" fmla="*/ 1180395 h 4036143"/>
                    <a:gd name="connsiteX74" fmla="*/ 2548436 w 5806384"/>
                    <a:gd name="connsiteY74" fmla="*/ 1388575 h 4036143"/>
                    <a:gd name="connsiteX75" fmla="*/ 2415314 w 5806384"/>
                    <a:gd name="connsiteY75" fmla="*/ 1398488 h 4036143"/>
                    <a:gd name="connsiteX76" fmla="*/ 2231209 w 5806384"/>
                    <a:gd name="connsiteY76" fmla="*/ 1225713 h 4036143"/>
                    <a:gd name="connsiteX77" fmla="*/ 2231209 w 5806384"/>
                    <a:gd name="connsiteY77" fmla="*/ 1225713 h 4036143"/>
                    <a:gd name="connsiteX78" fmla="*/ 2236874 w 5806384"/>
                    <a:gd name="connsiteY78" fmla="*/ 1414067 h 4036143"/>
                    <a:gd name="connsiteX79" fmla="*/ 2115082 w 5806384"/>
                    <a:gd name="connsiteY79" fmla="*/ 1423980 h 4036143"/>
                    <a:gd name="connsiteX80" fmla="*/ 2004619 w 5806384"/>
                    <a:gd name="connsiteY80" fmla="*/ 1286609 h 4036143"/>
                    <a:gd name="connsiteX81" fmla="*/ 2265198 w 5806384"/>
                    <a:gd name="connsiteY81" fmla="*/ 1167649 h 4036143"/>
                    <a:gd name="connsiteX82" fmla="*/ 2266614 w 5806384"/>
                    <a:gd name="connsiteY82" fmla="*/ 1167649 h 4036143"/>
                    <a:gd name="connsiteX83" fmla="*/ 2024445 w 5806384"/>
                    <a:gd name="connsiteY83" fmla="*/ 1154904 h 4036143"/>
                    <a:gd name="connsiteX84" fmla="*/ 2024445 w 5806384"/>
                    <a:gd name="connsiteY84" fmla="*/ 1154904 h 4036143"/>
                    <a:gd name="connsiteX85" fmla="*/ 1962133 w 5806384"/>
                    <a:gd name="connsiteY85" fmla="*/ 1232794 h 4036143"/>
                    <a:gd name="connsiteX86" fmla="*/ 1923896 w 5806384"/>
                    <a:gd name="connsiteY86" fmla="*/ 1186060 h 4036143"/>
                    <a:gd name="connsiteX87" fmla="*/ 2103752 w 5806384"/>
                    <a:gd name="connsiteY87" fmla="*/ 907070 h 4036143"/>
                    <a:gd name="connsiteX88" fmla="*/ 2103752 w 5806384"/>
                    <a:gd name="connsiteY88" fmla="*/ 907070 h 4036143"/>
                    <a:gd name="connsiteX89" fmla="*/ 1813433 w 5806384"/>
                    <a:gd name="connsiteY89" fmla="*/ 1050106 h 4036143"/>
                    <a:gd name="connsiteX90" fmla="*/ 1766699 w 5806384"/>
                    <a:gd name="connsiteY90" fmla="*/ 990626 h 4036143"/>
                    <a:gd name="connsiteX91" fmla="*/ 1766699 w 5806384"/>
                    <a:gd name="connsiteY91" fmla="*/ 990626 h 4036143"/>
                    <a:gd name="connsiteX92" fmla="*/ 1751121 w 5806384"/>
                    <a:gd name="connsiteY92" fmla="*/ 1081262 h 4036143"/>
                    <a:gd name="connsiteX93" fmla="*/ 1589675 w 5806384"/>
                    <a:gd name="connsiteY93" fmla="*/ 1161985 h 4036143"/>
                    <a:gd name="connsiteX94" fmla="*/ 1710051 w 5806384"/>
                    <a:gd name="connsiteY94" fmla="*/ 898573 h 4036143"/>
                    <a:gd name="connsiteX95" fmla="*/ 1768115 w 5806384"/>
                    <a:gd name="connsiteY95" fmla="*/ 979296 h 4036143"/>
                    <a:gd name="connsiteX96" fmla="*/ 1768115 w 5806384"/>
                    <a:gd name="connsiteY96" fmla="*/ 979296 h 4036143"/>
                    <a:gd name="connsiteX97" fmla="*/ 1756785 w 5806384"/>
                    <a:gd name="connsiteY97" fmla="*/ 792359 h 4036143"/>
                    <a:gd name="connsiteX98" fmla="*/ 1756785 w 5806384"/>
                    <a:gd name="connsiteY98" fmla="*/ 790943 h 4036143"/>
                    <a:gd name="connsiteX99" fmla="*/ 1710051 w 5806384"/>
                    <a:gd name="connsiteY99" fmla="*/ 894324 h 4036143"/>
                    <a:gd name="connsiteX100" fmla="*/ 1626496 w 5806384"/>
                    <a:gd name="connsiteY100" fmla="*/ 776781 h 4036143"/>
                    <a:gd name="connsiteX101" fmla="*/ 1626496 w 5806384"/>
                    <a:gd name="connsiteY101" fmla="*/ 776781 h 4036143"/>
                    <a:gd name="connsiteX102" fmla="*/ 1507536 w 5806384"/>
                    <a:gd name="connsiteY102" fmla="*/ 949556 h 4036143"/>
                    <a:gd name="connsiteX103" fmla="*/ 1282361 w 5806384"/>
                    <a:gd name="connsiteY103" fmla="*/ 1034527 h 4036143"/>
                    <a:gd name="connsiteX104" fmla="*/ 1273864 w 5806384"/>
                    <a:gd name="connsiteY104" fmla="*/ 1030279 h 4036143"/>
                    <a:gd name="connsiteX105" fmla="*/ 1152071 w 5806384"/>
                    <a:gd name="connsiteY105" fmla="*/ 830596 h 4036143"/>
                    <a:gd name="connsiteX106" fmla="*/ 1152071 w 5806384"/>
                    <a:gd name="connsiteY106" fmla="*/ 830596 h 4036143"/>
                    <a:gd name="connsiteX107" fmla="*/ 1112418 w 5806384"/>
                    <a:gd name="connsiteY107" fmla="*/ 943891 h 4036143"/>
                    <a:gd name="connsiteX108" fmla="*/ 1094008 w 5806384"/>
                    <a:gd name="connsiteY108" fmla="*/ 933978 h 4036143"/>
                    <a:gd name="connsiteX109" fmla="*/ 1064268 w 5806384"/>
                    <a:gd name="connsiteY109" fmla="*/ 881579 h 4036143"/>
                    <a:gd name="connsiteX110" fmla="*/ 1106754 w 5806384"/>
                    <a:gd name="connsiteY110" fmla="*/ 816434 h 4036143"/>
                    <a:gd name="connsiteX111" fmla="*/ 1432478 w 5806384"/>
                    <a:gd name="connsiteY111" fmla="*/ 841925 h 4036143"/>
                    <a:gd name="connsiteX112" fmla="*/ 1432478 w 5806384"/>
                    <a:gd name="connsiteY112" fmla="*/ 841925 h 4036143"/>
                    <a:gd name="connsiteX113" fmla="*/ 1432478 w 5806384"/>
                    <a:gd name="connsiteY113" fmla="*/ 840509 h 4036143"/>
                    <a:gd name="connsiteX114" fmla="*/ 1181812 w 5806384"/>
                    <a:gd name="connsiteY114" fmla="*/ 783862 h 4036143"/>
                    <a:gd name="connsiteX115" fmla="*/ 1357419 w 5806384"/>
                    <a:gd name="connsiteY115" fmla="*/ 717301 h 4036143"/>
                    <a:gd name="connsiteX116" fmla="*/ 1358835 w 5806384"/>
                    <a:gd name="connsiteY116" fmla="*/ 717301 h 4036143"/>
                    <a:gd name="connsiteX117" fmla="*/ 1136494 w 5806384"/>
                    <a:gd name="connsiteY117" fmla="*/ 739960 h 4036143"/>
                    <a:gd name="connsiteX118" fmla="*/ 1116667 w 5806384"/>
                    <a:gd name="connsiteY118" fmla="*/ 615335 h 4036143"/>
                    <a:gd name="connsiteX119" fmla="*/ 1116667 w 5806384"/>
                    <a:gd name="connsiteY119" fmla="*/ 615335 h 4036143"/>
                    <a:gd name="connsiteX120" fmla="*/ 1023198 w 5806384"/>
                    <a:gd name="connsiteY120" fmla="*/ 713052 h 4036143"/>
                    <a:gd name="connsiteX121" fmla="*/ 952389 w 5806384"/>
                    <a:gd name="connsiteY121" fmla="*/ 670566 h 4036143"/>
                    <a:gd name="connsiteX122" fmla="*/ 1109586 w 5806384"/>
                    <a:gd name="connsiteY122" fmla="*/ 613919 h 4036143"/>
                    <a:gd name="connsiteX123" fmla="*/ 1109586 w 5806384"/>
                    <a:gd name="connsiteY123" fmla="*/ 613919 h 4036143"/>
                    <a:gd name="connsiteX124" fmla="*/ 1109586 w 5806384"/>
                    <a:gd name="connsiteY124" fmla="*/ 612503 h 4036143"/>
                    <a:gd name="connsiteX125" fmla="*/ 949556 w 5806384"/>
                    <a:gd name="connsiteY125" fmla="*/ 670566 h 4036143"/>
                    <a:gd name="connsiteX126" fmla="*/ 949556 w 5806384"/>
                    <a:gd name="connsiteY126" fmla="*/ 670566 h 4036143"/>
                    <a:gd name="connsiteX127" fmla="*/ 1023198 w 5806384"/>
                    <a:gd name="connsiteY127" fmla="*/ 714468 h 4036143"/>
                    <a:gd name="connsiteX128" fmla="*/ 990626 w 5806384"/>
                    <a:gd name="connsiteY128" fmla="*/ 748457 h 4036143"/>
                    <a:gd name="connsiteX129" fmla="*/ 953805 w 5806384"/>
                    <a:gd name="connsiteY129" fmla="*/ 683312 h 4036143"/>
                    <a:gd name="connsiteX130" fmla="*/ 953805 w 5806384"/>
                    <a:gd name="connsiteY130" fmla="*/ 683312 h 4036143"/>
                    <a:gd name="connsiteX131" fmla="*/ 766868 w 5806384"/>
                    <a:gd name="connsiteY131" fmla="*/ 870249 h 4036143"/>
                    <a:gd name="connsiteX132" fmla="*/ 751289 w 5806384"/>
                    <a:gd name="connsiteY132" fmla="*/ 857504 h 4036143"/>
                    <a:gd name="connsiteX133" fmla="*/ 751289 w 5806384"/>
                    <a:gd name="connsiteY133" fmla="*/ 857504 h 4036143"/>
                    <a:gd name="connsiteX134" fmla="*/ 752706 w 5806384"/>
                    <a:gd name="connsiteY134" fmla="*/ 885827 h 4036143"/>
                    <a:gd name="connsiteX135" fmla="*/ 619584 w 5806384"/>
                    <a:gd name="connsiteY135" fmla="*/ 1018949 h 4036143"/>
                    <a:gd name="connsiteX136" fmla="*/ 438311 w 5806384"/>
                    <a:gd name="connsiteY136" fmla="*/ 1105337 h 4036143"/>
                    <a:gd name="connsiteX137" fmla="*/ 438311 w 5806384"/>
                    <a:gd name="connsiteY137" fmla="*/ 1105337 h 4036143"/>
                    <a:gd name="connsiteX138" fmla="*/ 555855 w 5806384"/>
                    <a:gd name="connsiteY138" fmla="*/ 1198806 h 4036143"/>
                    <a:gd name="connsiteX139" fmla="*/ 451057 w 5806384"/>
                    <a:gd name="connsiteY139" fmla="*/ 1275280 h 4036143"/>
                    <a:gd name="connsiteX140" fmla="*/ 451057 w 5806384"/>
                    <a:gd name="connsiteY140" fmla="*/ 1275280 h 4036143"/>
                    <a:gd name="connsiteX141" fmla="*/ 452473 w 5806384"/>
                    <a:gd name="connsiteY141" fmla="*/ 1276696 h 4036143"/>
                    <a:gd name="connsiteX142" fmla="*/ 574265 w 5806384"/>
                    <a:gd name="connsiteY142" fmla="*/ 1212967 h 4036143"/>
                    <a:gd name="connsiteX143" fmla="*/ 575682 w 5806384"/>
                    <a:gd name="connsiteY143" fmla="*/ 1212967 h 4036143"/>
                    <a:gd name="connsiteX144" fmla="*/ 570017 w 5806384"/>
                    <a:gd name="connsiteY144" fmla="*/ 1229962 h 4036143"/>
                    <a:gd name="connsiteX145" fmla="*/ 570017 w 5806384"/>
                    <a:gd name="connsiteY145" fmla="*/ 1229962 h 4036143"/>
                    <a:gd name="connsiteX146" fmla="*/ 571433 w 5806384"/>
                    <a:gd name="connsiteY146" fmla="*/ 1229962 h 4036143"/>
                    <a:gd name="connsiteX147" fmla="*/ 571433 w 5806384"/>
                    <a:gd name="connsiteY147" fmla="*/ 1229962 h 4036143"/>
                    <a:gd name="connsiteX148" fmla="*/ 578514 w 5806384"/>
                    <a:gd name="connsiteY148" fmla="*/ 1214384 h 4036143"/>
                    <a:gd name="connsiteX149" fmla="*/ 693225 w 5806384"/>
                    <a:gd name="connsiteY149" fmla="*/ 1305020 h 4036143"/>
                    <a:gd name="connsiteX150" fmla="*/ 681896 w 5806384"/>
                    <a:gd name="connsiteY150" fmla="*/ 1152071 h 4036143"/>
                    <a:gd name="connsiteX151" fmla="*/ 681896 w 5806384"/>
                    <a:gd name="connsiteY151" fmla="*/ 1152071 h 4036143"/>
                    <a:gd name="connsiteX152" fmla="*/ 584179 w 5806384"/>
                    <a:gd name="connsiteY152" fmla="*/ 1203054 h 4036143"/>
                    <a:gd name="connsiteX153" fmla="*/ 602589 w 5806384"/>
                    <a:gd name="connsiteY153" fmla="*/ 1166233 h 4036143"/>
                    <a:gd name="connsiteX154" fmla="*/ 684728 w 5806384"/>
                    <a:gd name="connsiteY154" fmla="*/ 1106753 h 4036143"/>
                    <a:gd name="connsiteX155" fmla="*/ 772532 w 5806384"/>
                    <a:gd name="connsiteY155" fmla="*/ 1091175 h 4036143"/>
                    <a:gd name="connsiteX156" fmla="*/ 772532 w 5806384"/>
                    <a:gd name="connsiteY156" fmla="*/ 1091175 h 4036143"/>
                    <a:gd name="connsiteX157" fmla="*/ 769700 w 5806384"/>
                    <a:gd name="connsiteY157" fmla="*/ 1045857 h 4036143"/>
                    <a:gd name="connsiteX158" fmla="*/ 884411 w 5806384"/>
                    <a:gd name="connsiteY158" fmla="*/ 963718 h 4036143"/>
                    <a:gd name="connsiteX159" fmla="*/ 884411 w 5806384"/>
                    <a:gd name="connsiteY159" fmla="*/ 963718 h 4036143"/>
                    <a:gd name="connsiteX160" fmla="*/ 832012 w 5806384"/>
                    <a:gd name="connsiteY160" fmla="*/ 921232 h 4036143"/>
                    <a:gd name="connsiteX161" fmla="*/ 993458 w 5806384"/>
                    <a:gd name="connsiteY161" fmla="*/ 751289 h 4036143"/>
                    <a:gd name="connsiteX162" fmla="*/ 1026030 w 5806384"/>
                    <a:gd name="connsiteY162" fmla="*/ 807937 h 4036143"/>
                    <a:gd name="connsiteX163" fmla="*/ 979296 w 5806384"/>
                    <a:gd name="connsiteY163" fmla="*/ 803688 h 4036143"/>
                    <a:gd name="connsiteX164" fmla="*/ 979296 w 5806384"/>
                    <a:gd name="connsiteY164" fmla="*/ 803688 h 4036143"/>
                    <a:gd name="connsiteX165" fmla="*/ 1030279 w 5806384"/>
                    <a:gd name="connsiteY165" fmla="*/ 898573 h 4036143"/>
                    <a:gd name="connsiteX166" fmla="*/ 1030279 w 5806384"/>
                    <a:gd name="connsiteY166" fmla="*/ 898573 h 4036143"/>
                    <a:gd name="connsiteX167" fmla="*/ 1050106 w 5806384"/>
                    <a:gd name="connsiteY167" fmla="*/ 909903 h 4036143"/>
                    <a:gd name="connsiteX168" fmla="*/ 949556 w 5806384"/>
                    <a:gd name="connsiteY168" fmla="*/ 1065684 h 4036143"/>
                    <a:gd name="connsiteX169" fmla="*/ 949556 w 5806384"/>
                    <a:gd name="connsiteY169" fmla="*/ 1065684 h 4036143"/>
                    <a:gd name="connsiteX170" fmla="*/ 1052938 w 5806384"/>
                    <a:gd name="connsiteY170" fmla="*/ 1140742 h 4036143"/>
                    <a:gd name="connsiteX171" fmla="*/ 1052938 w 5806384"/>
                    <a:gd name="connsiteY171" fmla="*/ 1140742 h 4036143"/>
                    <a:gd name="connsiteX172" fmla="*/ 1113834 w 5806384"/>
                    <a:gd name="connsiteY172" fmla="*/ 963718 h 4036143"/>
                    <a:gd name="connsiteX173" fmla="*/ 1136494 w 5806384"/>
                    <a:gd name="connsiteY173" fmla="*/ 1003371 h 4036143"/>
                    <a:gd name="connsiteX174" fmla="*/ 1177563 w 5806384"/>
                    <a:gd name="connsiteY174" fmla="*/ 1469298 h 4036143"/>
                    <a:gd name="connsiteX175" fmla="*/ 1164817 w 5806384"/>
                    <a:gd name="connsiteY175" fmla="*/ 1514616 h 4036143"/>
                    <a:gd name="connsiteX176" fmla="*/ 1164817 w 5806384"/>
                    <a:gd name="connsiteY176" fmla="*/ 1514616 h 4036143"/>
                    <a:gd name="connsiteX177" fmla="*/ 1181812 w 5806384"/>
                    <a:gd name="connsiteY177" fmla="*/ 1523113 h 4036143"/>
                    <a:gd name="connsiteX178" fmla="*/ 1186060 w 5806384"/>
                    <a:gd name="connsiteY178" fmla="*/ 1565599 h 4036143"/>
                    <a:gd name="connsiteX179" fmla="*/ 898573 w 5806384"/>
                    <a:gd name="connsiteY179" fmla="*/ 1559934 h 4036143"/>
                    <a:gd name="connsiteX180" fmla="*/ 916984 w 5806384"/>
                    <a:gd name="connsiteY180" fmla="*/ 1494789 h 4036143"/>
                    <a:gd name="connsiteX181" fmla="*/ 916984 w 5806384"/>
                    <a:gd name="connsiteY181" fmla="*/ 1494789 h 4036143"/>
                    <a:gd name="connsiteX182" fmla="*/ 705971 w 5806384"/>
                    <a:gd name="connsiteY182" fmla="*/ 1548605 h 4036143"/>
                    <a:gd name="connsiteX183" fmla="*/ 705971 w 5806384"/>
                    <a:gd name="connsiteY183" fmla="*/ 1548605 h 4036143"/>
                    <a:gd name="connsiteX184" fmla="*/ 881579 w 5806384"/>
                    <a:gd name="connsiteY184" fmla="*/ 1803519 h 4036143"/>
                    <a:gd name="connsiteX185" fmla="*/ 854671 w 5806384"/>
                    <a:gd name="connsiteY185" fmla="*/ 1807768 h 4036143"/>
                    <a:gd name="connsiteX186" fmla="*/ 659237 w 5806384"/>
                    <a:gd name="connsiteY186" fmla="*/ 1514616 h 4036143"/>
                    <a:gd name="connsiteX187" fmla="*/ 659237 w 5806384"/>
                    <a:gd name="connsiteY187" fmla="*/ 1514616 h 4036143"/>
                    <a:gd name="connsiteX188" fmla="*/ 494959 w 5806384"/>
                    <a:gd name="connsiteY188" fmla="*/ 1646322 h 4036143"/>
                    <a:gd name="connsiteX189" fmla="*/ 470884 w 5806384"/>
                    <a:gd name="connsiteY189" fmla="*/ 1622247 h 4036143"/>
                    <a:gd name="connsiteX190" fmla="*/ 470884 w 5806384"/>
                    <a:gd name="connsiteY190" fmla="*/ 1541524 h 4036143"/>
                    <a:gd name="connsiteX191" fmla="*/ 470884 w 5806384"/>
                    <a:gd name="connsiteY191" fmla="*/ 1541524 h 4036143"/>
                    <a:gd name="connsiteX192" fmla="*/ 242877 w 5806384"/>
                    <a:gd name="connsiteY192" fmla="*/ 1728461 h 4036143"/>
                    <a:gd name="connsiteX193" fmla="*/ 242877 w 5806384"/>
                    <a:gd name="connsiteY193" fmla="*/ 1728461 h 4036143"/>
                    <a:gd name="connsiteX194" fmla="*/ 265536 w 5806384"/>
                    <a:gd name="connsiteY194" fmla="*/ 1779444 h 4036143"/>
                    <a:gd name="connsiteX195" fmla="*/ 139495 w 5806384"/>
                    <a:gd name="connsiteY195" fmla="*/ 1782276 h 4036143"/>
                    <a:gd name="connsiteX196" fmla="*/ 138079 w 5806384"/>
                    <a:gd name="connsiteY196" fmla="*/ 1782276 h 4036143"/>
                    <a:gd name="connsiteX197" fmla="*/ 378831 w 5806384"/>
                    <a:gd name="connsiteY197" fmla="*/ 1906901 h 4036143"/>
                    <a:gd name="connsiteX198" fmla="*/ 72934 w 5806384"/>
                    <a:gd name="connsiteY198" fmla="*/ 1981959 h 4036143"/>
                    <a:gd name="connsiteX199" fmla="*/ 17702 w 5806384"/>
                    <a:gd name="connsiteY199" fmla="*/ 1986208 h 4036143"/>
                    <a:gd name="connsiteX200" fmla="*/ 17702 w 5806384"/>
                    <a:gd name="connsiteY200" fmla="*/ 1986208 h 4036143"/>
                    <a:gd name="connsiteX201" fmla="*/ 55939 w 5806384"/>
                    <a:gd name="connsiteY201" fmla="*/ 2205717 h 4036143"/>
                    <a:gd name="connsiteX202" fmla="*/ 55939 w 5806384"/>
                    <a:gd name="connsiteY202" fmla="*/ 2205717 h 4036143"/>
                    <a:gd name="connsiteX203" fmla="*/ 95593 w 5806384"/>
                    <a:gd name="connsiteY203" fmla="*/ 2174561 h 4036143"/>
                    <a:gd name="connsiteX204" fmla="*/ 64437 w 5806384"/>
                    <a:gd name="connsiteY204" fmla="*/ 2217047 h 4036143"/>
                    <a:gd name="connsiteX205" fmla="*/ 64437 w 5806384"/>
                    <a:gd name="connsiteY205" fmla="*/ 2217047 h 4036143"/>
                    <a:gd name="connsiteX206" fmla="*/ 140911 w 5806384"/>
                    <a:gd name="connsiteY206" fmla="*/ 2215631 h 4036143"/>
                    <a:gd name="connsiteX207" fmla="*/ 140911 w 5806384"/>
                    <a:gd name="connsiteY207" fmla="*/ 2215631 h 4036143"/>
                    <a:gd name="connsiteX208" fmla="*/ 207472 w 5806384"/>
                    <a:gd name="connsiteY208" fmla="*/ 2133492 h 4036143"/>
                    <a:gd name="connsiteX209" fmla="*/ 245709 w 5806384"/>
                    <a:gd name="connsiteY209" fmla="*/ 2140573 h 4036143"/>
                    <a:gd name="connsiteX210" fmla="*/ 217385 w 5806384"/>
                    <a:gd name="connsiteY210" fmla="*/ 2120746 h 4036143"/>
                    <a:gd name="connsiteX211" fmla="*/ 309437 w 5806384"/>
                    <a:gd name="connsiteY211" fmla="*/ 2006034 h 4036143"/>
                    <a:gd name="connsiteX212" fmla="*/ 339178 w 5806384"/>
                    <a:gd name="connsiteY212" fmla="*/ 1983375 h 4036143"/>
                    <a:gd name="connsiteX213" fmla="*/ 492127 w 5806384"/>
                    <a:gd name="connsiteY213" fmla="*/ 1964965 h 4036143"/>
                    <a:gd name="connsiteX214" fmla="*/ 492127 w 5806384"/>
                    <a:gd name="connsiteY214" fmla="*/ 1964965 h 4036143"/>
                    <a:gd name="connsiteX215" fmla="*/ 414236 w 5806384"/>
                    <a:gd name="connsiteY215" fmla="*/ 1925311 h 4036143"/>
                    <a:gd name="connsiteX216" fmla="*/ 459554 w 5806384"/>
                    <a:gd name="connsiteY216" fmla="*/ 1889907 h 4036143"/>
                    <a:gd name="connsiteX217" fmla="*/ 601173 w 5806384"/>
                    <a:gd name="connsiteY217" fmla="*/ 1854502 h 4036143"/>
                    <a:gd name="connsiteX218" fmla="*/ 602589 w 5806384"/>
                    <a:gd name="connsiteY218" fmla="*/ 1861583 h 4036143"/>
                    <a:gd name="connsiteX219" fmla="*/ 595508 w 5806384"/>
                    <a:gd name="connsiteY219" fmla="*/ 1862999 h 4036143"/>
                    <a:gd name="connsiteX220" fmla="*/ 595508 w 5806384"/>
                    <a:gd name="connsiteY220" fmla="*/ 1862999 h 4036143"/>
                    <a:gd name="connsiteX221" fmla="*/ 623832 w 5806384"/>
                    <a:gd name="connsiteY221" fmla="*/ 1994705 h 4036143"/>
                    <a:gd name="connsiteX222" fmla="*/ 694642 w 5806384"/>
                    <a:gd name="connsiteY222" fmla="*/ 2091006 h 4036143"/>
                    <a:gd name="connsiteX223" fmla="*/ 745625 w 5806384"/>
                    <a:gd name="connsiteY223" fmla="*/ 2122162 h 4036143"/>
                    <a:gd name="connsiteX224" fmla="*/ 730047 w 5806384"/>
                    <a:gd name="connsiteY224" fmla="*/ 2209966 h 4036143"/>
                    <a:gd name="connsiteX225" fmla="*/ 730047 w 5806384"/>
                    <a:gd name="connsiteY225" fmla="*/ 2209966 h 4036143"/>
                    <a:gd name="connsiteX226" fmla="*/ 731463 w 5806384"/>
                    <a:gd name="connsiteY226" fmla="*/ 2209966 h 4036143"/>
                    <a:gd name="connsiteX227" fmla="*/ 761203 w 5806384"/>
                    <a:gd name="connsiteY227" fmla="*/ 2129243 h 4036143"/>
                    <a:gd name="connsiteX228" fmla="*/ 761203 w 5806384"/>
                    <a:gd name="connsiteY228" fmla="*/ 2129243 h 4036143"/>
                    <a:gd name="connsiteX229" fmla="*/ 748457 w 5806384"/>
                    <a:gd name="connsiteY229" fmla="*/ 2120746 h 4036143"/>
                    <a:gd name="connsiteX230" fmla="*/ 756954 w 5806384"/>
                    <a:gd name="connsiteY230" fmla="*/ 2076844 h 4036143"/>
                    <a:gd name="connsiteX231" fmla="*/ 756954 w 5806384"/>
                    <a:gd name="connsiteY231" fmla="*/ 2076844 h 4036143"/>
                    <a:gd name="connsiteX232" fmla="*/ 635162 w 5806384"/>
                    <a:gd name="connsiteY232" fmla="*/ 1991873 h 4036143"/>
                    <a:gd name="connsiteX233" fmla="*/ 605422 w 5806384"/>
                    <a:gd name="connsiteY233" fmla="*/ 1862999 h 4036143"/>
                    <a:gd name="connsiteX234" fmla="*/ 686144 w 5806384"/>
                    <a:gd name="connsiteY234" fmla="*/ 1840340 h 4036143"/>
                    <a:gd name="connsiteX235" fmla="*/ 686144 w 5806384"/>
                    <a:gd name="connsiteY235" fmla="*/ 1840340 h 4036143"/>
                    <a:gd name="connsiteX236" fmla="*/ 613919 w 5806384"/>
                    <a:gd name="connsiteY236" fmla="*/ 1768114 h 4036143"/>
                    <a:gd name="connsiteX237" fmla="*/ 632329 w 5806384"/>
                    <a:gd name="connsiteY237" fmla="*/ 1753952 h 4036143"/>
                    <a:gd name="connsiteX238" fmla="*/ 755538 w 5806384"/>
                    <a:gd name="connsiteY238" fmla="*/ 1824762 h 4036143"/>
                    <a:gd name="connsiteX239" fmla="*/ 680480 w 5806384"/>
                    <a:gd name="connsiteY239" fmla="*/ 1834675 h 4036143"/>
                    <a:gd name="connsiteX240" fmla="*/ 679064 w 5806384"/>
                    <a:gd name="connsiteY240" fmla="*/ 1834675 h 4036143"/>
                    <a:gd name="connsiteX241" fmla="*/ 992042 w 5806384"/>
                    <a:gd name="connsiteY241" fmla="*/ 1963549 h 4036143"/>
                    <a:gd name="connsiteX242" fmla="*/ 992042 w 5806384"/>
                    <a:gd name="connsiteY242" fmla="*/ 1963549 h 4036143"/>
                    <a:gd name="connsiteX243" fmla="*/ 993458 w 5806384"/>
                    <a:gd name="connsiteY243" fmla="*/ 1962132 h 4036143"/>
                    <a:gd name="connsiteX244" fmla="*/ 754122 w 5806384"/>
                    <a:gd name="connsiteY244" fmla="*/ 1824762 h 4036143"/>
                    <a:gd name="connsiteX245" fmla="*/ 843342 w 5806384"/>
                    <a:gd name="connsiteY245" fmla="*/ 1810600 h 4036143"/>
                    <a:gd name="connsiteX246" fmla="*/ 875914 w 5806384"/>
                    <a:gd name="connsiteY246" fmla="*/ 1858750 h 4036143"/>
                    <a:gd name="connsiteX247" fmla="*/ 875914 w 5806384"/>
                    <a:gd name="connsiteY247" fmla="*/ 1858750 h 4036143"/>
                    <a:gd name="connsiteX248" fmla="*/ 1200222 w 5806384"/>
                    <a:gd name="connsiteY248" fmla="*/ 1807768 h 4036143"/>
                    <a:gd name="connsiteX249" fmla="*/ 1200222 w 5806384"/>
                    <a:gd name="connsiteY249" fmla="*/ 1807768 h 4036143"/>
                    <a:gd name="connsiteX250" fmla="*/ 1200222 w 5806384"/>
                    <a:gd name="connsiteY250" fmla="*/ 1800687 h 4036143"/>
                    <a:gd name="connsiteX251" fmla="*/ 1204471 w 5806384"/>
                    <a:gd name="connsiteY251" fmla="*/ 1806351 h 4036143"/>
                    <a:gd name="connsiteX252" fmla="*/ 1204471 w 5806384"/>
                    <a:gd name="connsiteY252" fmla="*/ 1806351 h 4036143"/>
                    <a:gd name="connsiteX253" fmla="*/ 1282361 w 5806384"/>
                    <a:gd name="connsiteY253" fmla="*/ 1642073 h 4036143"/>
                    <a:gd name="connsiteX254" fmla="*/ 1426813 w 5806384"/>
                    <a:gd name="connsiteY254" fmla="*/ 1646322 h 4036143"/>
                    <a:gd name="connsiteX255" fmla="*/ 1455137 w 5806384"/>
                    <a:gd name="connsiteY255" fmla="*/ 1660484 h 4036143"/>
                    <a:gd name="connsiteX256" fmla="*/ 1557102 w 5806384"/>
                    <a:gd name="connsiteY256" fmla="*/ 1854502 h 4036143"/>
                    <a:gd name="connsiteX257" fmla="*/ 1411235 w 5806384"/>
                    <a:gd name="connsiteY257" fmla="*/ 1896988 h 4036143"/>
                    <a:gd name="connsiteX258" fmla="*/ 1409818 w 5806384"/>
                    <a:gd name="connsiteY258" fmla="*/ 1896988 h 4036143"/>
                    <a:gd name="connsiteX259" fmla="*/ 1601004 w 5806384"/>
                    <a:gd name="connsiteY259" fmla="*/ 1936641 h 4036143"/>
                    <a:gd name="connsiteX260" fmla="*/ 1601004 w 5806384"/>
                    <a:gd name="connsiteY260" fmla="*/ 1936641 h 4036143"/>
                    <a:gd name="connsiteX261" fmla="*/ 1558518 w 5806384"/>
                    <a:gd name="connsiteY261" fmla="*/ 1855918 h 4036143"/>
                    <a:gd name="connsiteX262" fmla="*/ 1742623 w 5806384"/>
                    <a:gd name="connsiteY262" fmla="*/ 1802103 h 4036143"/>
                    <a:gd name="connsiteX263" fmla="*/ 2133492 w 5806384"/>
                    <a:gd name="connsiteY263" fmla="*/ 1993289 h 4036143"/>
                    <a:gd name="connsiteX264" fmla="*/ 2049937 w 5806384"/>
                    <a:gd name="connsiteY264" fmla="*/ 2452135 h 4036143"/>
                    <a:gd name="connsiteX265" fmla="*/ 1928145 w 5806384"/>
                    <a:gd name="connsiteY265" fmla="*/ 2469129 h 4036143"/>
                    <a:gd name="connsiteX266" fmla="*/ 1480628 w 5806384"/>
                    <a:gd name="connsiteY266" fmla="*/ 2091006 h 4036143"/>
                    <a:gd name="connsiteX267" fmla="*/ 1480628 w 5806384"/>
                    <a:gd name="connsiteY267" fmla="*/ 2091006 h 4036143"/>
                    <a:gd name="connsiteX268" fmla="*/ 1489125 w 5806384"/>
                    <a:gd name="connsiteY268" fmla="*/ 2110833 h 4036143"/>
                    <a:gd name="connsiteX269" fmla="*/ 1350338 w 5806384"/>
                    <a:gd name="connsiteY269" fmla="*/ 2127827 h 4036143"/>
                    <a:gd name="connsiteX270" fmla="*/ 1331928 w 5806384"/>
                    <a:gd name="connsiteY270" fmla="*/ 2051352 h 4036143"/>
                    <a:gd name="connsiteX271" fmla="*/ 1331928 w 5806384"/>
                    <a:gd name="connsiteY271" fmla="*/ 2051352 h 4036143"/>
                    <a:gd name="connsiteX272" fmla="*/ 1224297 w 5806384"/>
                    <a:gd name="connsiteY272" fmla="*/ 2141989 h 4036143"/>
                    <a:gd name="connsiteX273" fmla="*/ 1215800 w 5806384"/>
                    <a:gd name="connsiteY273" fmla="*/ 2143405 h 4036143"/>
                    <a:gd name="connsiteX274" fmla="*/ 1079846 w 5806384"/>
                    <a:gd name="connsiteY274" fmla="*/ 1964965 h 4036143"/>
                    <a:gd name="connsiteX275" fmla="*/ 1079846 w 5806384"/>
                    <a:gd name="connsiteY275" fmla="*/ 1964965 h 4036143"/>
                    <a:gd name="connsiteX276" fmla="*/ 1123748 w 5806384"/>
                    <a:gd name="connsiteY276" fmla="*/ 2231209 h 4036143"/>
                    <a:gd name="connsiteX277" fmla="*/ 1123748 w 5806384"/>
                    <a:gd name="connsiteY277" fmla="*/ 2231209 h 4036143"/>
                    <a:gd name="connsiteX278" fmla="*/ 1208719 w 5806384"/>
                    <a:gd name="connsiteY278" fmla="*/ 2157567 h 4036143"/>
                    <a:gd name="connsiteX279" fmla="*/ 1295107 w 5806384"/>
                    <a:gd name="connsiteY279" fmla="*/ 2249619 h 4036143"/>
                    <a:gd name="connsiteX280" fmla="*/ 1380078 w 5806384"/>
                    <a:gd name="connsiteY280" fmla="*/ 2361498 h 4036143"/>
                    <a:gd name="connsiteX281" fmla="*/ 1363084 w 5806384"/>
                    <a:gd name="connsiteY281" fmla="*/ 2401152 h 4036143"/>
                    <a:gd name="connsiteX282" fmla="*/ 1329095 w 5806384"/>
                    <a:gd name="connsiteY282" fmla="*/ 2411065 h 4036143"/>
                    <a:gd name="connsiteX283" fmla="*/ 1329095 w 5806384"/>
                    <a:gd name="connsiteY283" fmla="*/ 2411065 h 4036143"/>
                    <a:gd name="connsiteX284" fmla="*/ 1266783 w 5806384"/>
                    <a:gd name="connsiteY284" fmla="*/ 2571095 h 4036143"/>
                    <a:gd name="connsiteX285" fmla="*/ 1266783 w 5806384"/>
                    <a:gd name="connsiteY285" fmla="*/ 2571095 h 4036143"/>
                    <a:gd name="connsiteX286" fmla="*/ 1469299 w 5806384"/>
                    <a:gd name="connsiteY286" fmla="*/ 2735373 h 4036143"/>
                    <a:gd name="connsiteX287" fmla="*/ 1438142 w 5806384"/>
                    <a:gd name="connsiteY287" fmla="*/ 2779275 h 4036143"/>
                    <a:gd name="connsiteX288" fmla="*/ 1438142 w 5806384"/>
                    <a:gd name="connsiteY288" fmla="*/ 2779275 h 4036143"/>
                    <a:gd name="connsiteX289" fmla="*/ 1547189 w 5806384"/>
                    <a:gd name="connsiteY289" fmla="*/ 2799101 h 4036143"/>
                    <a:gd name="connsiteX290" fmla="*/ 1644906 w 5806384"/>
                    <a:gd name="connsiteY290" fmla="*/ 2878408 h 4036143"/>
                    <a:gd name="connsiteX291" fmla="*/ 1644906 w 5806384"/>
                    <a:gd name="connsiteY291" fmla="*/ 2878408 h 4036143"/>
                    <a:gd name="connsiteX292" fmla="*/ 1701554 w 5806384"/>
                    <a:gd name="connsiteY292" fmla="*/ 2876992 h 4036143"/>
                    <a:gd name="connsiteX293" fmla="*/ 1693057 w 5806384"/>
                    <a:gd name="connsiteY293" fmla="*/ 2986038 h 4036143"/>
                    <a:gd name="connsiteX294" fmla="*/ 1520281 w 5806384"/>
                    <a:gd name="connsiteY294" fmla="*/ 3005865 h 4036143"/>
                    <a:gd name="connsiteX295" fmla="*/ 1520281 w 5806384"/>
                    <a:gd name="connsiteY295" fmla="*/ 3005865 h 4036143"/>
                    <a:gd name="connsiteX296" fmla="*/ 1520281 w 5806384"/>
                    <a:gd name="connsiteY296" fmla="*/ 3007281 h 4036143"/>
                    <a:gd name="connsiteX297" fmla="*/ 1520281 w 5806384"/>
                    <a:gd name="connsiteY297" fmla="*/ 3007281 h 4036143"/>
                    <a:gd name="connsiteX298" fmla="*/ 1690224 w 5806384"/>
                    <a:gd name="connsiteY298" fmla="*/ 3018611 h 4036143"/>
                    <a:gd name="connsiteX299" fmla="*/ 1678895 w 5806384"/>
                    <a:gd name="connsiteY299" fmla="*/ 3151733 h 4036143"/>
                    <a:gd name="connsiteX300" fmla="*/ 1678895 w 5806384"/>
                    <a:gd name="connsiteY300" fmla="*/ 3151733 h 4036143"/>
                    <a:gd name="connsiteX301" fmla="*/ 1888491 w 5806384"/>
                    <a:gd name="connsiteY301" fmla="*/ 3028524 h 4036143"/>
                    <a:gd name="connsiteX302" fmla="*/ 1888491 w 5806384"/>
                    <a:gd name="connsiteY302" fmla="*/ 3028524 h 4036143"/>
                    <a:gd name="connsiteX303" fmla="*/ 1691640 w 5806384"/>
                    <a:gd name="connsiteY303" fmla="*/ 3015778 h 4036143"/>
                    <a:gd name="connsiteX304" fmla="*/ 1694473 w 5806384"/>
                    <a:gd name="connsiteY304" fmla="*/ 2987455 h 4036143"/>
                    <a:gd name="connsiteX305" fmla="*/ 1844589 w 5806384"/>
                    <a:gd name="connsiteY305" fmla="*/ 2970460 h 4036143"/>
                    <a:gd name="connsiteX306" fmla="*/ 1887075 w 5806384"/>
                    <a:gd name="connsiteY306" fmla="*/ 3027108 h 4036143"/>
                    <a:gd name="connsiteX307" fmla="*/ 1887075 w 5806384"/>
                    <a:gd name="connsiteY307" fmla="*/ 3027108 h 4036143"/>
                    <a:gd name="connsiteX308" fmla="*/ 1888491 w 5806384"/>
                    <a:gd name="connsiteY308" fmla="*/ 3025692 h 4036143"/>
                    <a:gd name="connsiteX309" fmla="*/ 1863000 w 5806384"/>
                    <a:gd name="connsiteY309" fmla="*/ 2967628 h 4036143"/>
                    <a:gd name="connsiteX310" fmla="*/ 2001786 w 5806384"/>
                    <a:gd name="connsiteY310" fmla="*/ 2952050 h 4036143"/>
                    <a:gd name="connsiteX311" fmla="*/ 2001786 w 5806384"/>
                    <a:gd name="connsiteY311" fmla="*/ 2952050 h 4036143"/>
                    <a:gd name="connsiteX312" fmla="*/ 1964966 w 5806384"/>
                    <a:gd name="connsiteY312" fmla="*/ 2801934 h 4036143"/>
                    <a:gd name="connsiteX313" fmla="*/ 2055602 w 5806384"/>
                    <a:gd name="connsiteY313" fmla="*/ 2831674 h 4036143"/>
                    <a:gd name="connsiteX314" fmla="*/ 2057018 w 5806384"/>
                    <a:gd name="connsiteY314" fmla="*/ 2831674 h 4036143"/>
                    <a:gd name="connsiteX315" fmla="*/ 1940890 w 5806384"/>
                    <a:gd name="connsiteY315" fmla="*/ 2712714 h 4036143"/>
                    <a:gd name="connsiteX316" fmla="*/ 1940890 w 5806384"/>
                    <a:gd name="connsiteY316" fmla="*/ 2712714 h 4036143"/>
                    <a:gd name="connsiteX317" fmla="*/ 1962133 w 5806384"/>
                    <a:gd name="connsiteY317" fmla="*/ 2799101 h 4036143"/>
                    <a:gd name="connsiteX318" fmla="*/ 1759618 w 5806384"/>
                    <a:gd name="connsiteY318" fmla="*/ 2732540 h 4036143"/>
                    <a:gd name="connsiteX319" fmla="*/ 1489125 w 5806384"/>
                    <a:gd name="connsiteY319" fmla="*/ 2112249 h 4036143"/>
                    <a:gd name="connsiteX320" fmla="*/ 1490541 w 5806384"/>
                    <a:gd name="connsiteY320" fmla="*/ 2112249 h 4036143"/>
                    <a:gd name="connsiteX321" fmla="*/ 1707219 w 5806384"/>
                    <a:gd name="connsiteY321" fmla="*/ 2500285 h 4036143"/>
                    <a:gd name="connsiteX322" fmla="*/ 1707219 w 5806384"/>
                    <a:gd name="connsiteY322" fmla="*/ 2500285 h 4036143"/>
                    <a:gd name="connsiteX323" fmla="*/ 1925312 w 5806384"/>
                    <a:gd name="connsiteY323" fmla="*/ 2470545 h 4036143"/>
                    <a:gd name="connsiteX324" fmla="*/ 1938058 w 5806384"/>
                    <a:gd name="connsiteY324" fmla="*/ 2481874 h 4036143"/>
                    <a:gd name="connsiteX325" fmla="*/ 1782277 w 5806384"/>
                    <a:gd name="connsiteY325" fmla="*/ 2508782 h 4036143"/>
                    <a:gd name="connsiteX326" fmla="*/ 1782277 w 5806384"/>
                    <a:gd name="connsiteY326" fmla="*/ 2508782 h 4036143"/>
                    <a:gd name="connsiteX327" fmla="*/ 2018781 w 5806384"/>
                    <a:gd name="connsiteY327" fmla="*/ 2614997 h 4036143"/>
                    <a:gd name="connsiteX328" fmla="*/ 2008867 w 5806384"/>
                    <a:gd name="connsiteY328" fmla="*/ 2671644 h 4036143"/>
                    <a:gd name="connsiteX329" fmla="*/ 2042856 w 5806384"/>
                    <a:gd name="connsiteY329" fmla="*/ 2624910 h 4036143"/>
                    <a:gd name="connsiteX330" fmla="*/ 2195805 w 5806384"/>
                    <a:gd name="connsiteY330" fmla="*/ 2694303 h 4036143"/>
                    <a:gd name="connsiteX331" fmla="*/ 2197221 w 5806384"/>
                    <a:gd name="connsiteY331" fmla="*/ 2694303 h 4036143"/>
                    <a:gd name="connsiteX332" fmla="*/ 2069764 w 5806384"/>
                    <a:gd name="connsiteY332" fmla="*/ 2586673 h 4036143"/>
                    <a:gd name="connsiteX333" fmla="*/ 2177394 w 5806384"/>
                    <a:gd name="connsiteY333" fmla="*/ 2440805 h 4036143"/>
                    <a:gd name="connsiteX334" fmla="*/ 2188724 w 5806384"/>
                    <a:gd name="connsiteY334" fmla="*/ 2439389 h 4036143"/>
                    <a:gd name="connsiteX335" fmla="*/ 2344505 w 5806384"/>
                    <a:gd name="connsiteY335" fmla="*/ 2803350 h 4036143"/>
                    <a:gd name="connsiteX336" fmla="*/ 2344505 w 5806384"/>
                    <a:gd name="connsiteY336" fmla="*/ 2803350 h 4036143"/>
                    <a:gd name="connsiteX337" fmla="*/ 2394071 w 5806384"/>
                    <a:gd name="connsiteY337" fmla="*/ 2579592 h 4036143"/>
                    <a:gd name="connsiteX338" fmla="*/ 2447887 w 5806384"/>
                    <a:gd name="connsiteY338" fmla="*/ 2617829 h 4036143"/>
                    <a:gd name="connsiteX339" fmla="*/ 2630576 w 5806384"/>
                    <a:gd name="connsiteY339" fmla="*/ 2942136 h 4036143"/>
                    <a:gd name="connsiteX340" fmla="*/ 2613581 w 5806384"/>
                    <a:gd name="connsiteY340" fmla="*/ 2998784 h 4036143"/>
                    <a:gd name="connsiteX341" fmla="*/ 2498870 w 5806384"/>
                    <a:gd name="connsiteY341" fmla="*/ 3055432 h 4036143"/>
                    <a:gd name="connsiteX342" fmla="*/ 2498870 w 5806384"/>
                    <a:gd name="connsiteY342" fmla="*/ 3055432 h 4036143"/>
                    <a:gd name="connsiteX343" fmla="*/ 2576761 w 5806384"/>
                    <a:gd name="connsiteY343" fmla="*/ 3116328 h 4036143"/>
                    <a:gd name="connsiteX344" fmla="*/ 2532858 w 5806384"/>
                    <a:gd name="connsiteY344" fmla="*/ 3257947 h 4036143"/>
                    <a:gd name="connsiteX345" fmla="*/ 2532858 w 5806384"/>
                    <a:gd name="connsiteY345" fmla="*/ 3257947 h 4036143"/>
                    <a:gd name="connsiteX346" fmla="*/ 2656067 w 5806384"/>
                    <a:gd name="connsiteY346" fmla="*/ 3174392 h 4036143"/>
                    <a:gd name="connsiteX347" fmla="*/ 2656067 w 5806384"/>
                    <a:gd name="connsiteY347" fmla="*/ 3174392 h 4036143"/>
                    <a:gd name="connsiteX348" fmla="*/ 2579592 w 5806384"/>
                    <a:gd name="connsiteY348" fmla="*/ 3114912 h 4036143"/>
                    <a:gd name="connsiteX349" fmla="*/ 2614997 w 5806384"/>
                    <a:gd name="connsiteY349" fmla="*/ 3000200 h 4036143"/>
                    <a:gd name="connsiteX350" fmla="*/ 2653234 w 5806384"/>
                    <a:gd name="connsiteY350" fmla="*/ 2981790 h 4036143"/>
                    <a:gd name="connsiteX351" fmla="*/ 2665980 w 5806384"/>
                    <a:gd name="connsiteY351" fmla="*/ 3003033 h 4036143"/>
                    <a:gd name="connsiteX352" fmla="*/ 2657483 w 5806384"/>
                    <a:gd name="connsiteY352" fmla="*/ 3405231 h 4036143"/>
                    <a:gd name="connsiteX353" fmla="*/ 2657483 w 5806384"/>
                    <a:gd name="connsiteY353" fmla="*/ 3405231 h 4036143"/>
                    <a:gd name="connsiteX354" fmla="*/ 2658899 w 5806384"/>
                    <a:gd name="connsiteY354" fmla="*/ 3405231 h 4036143"/>
                    <a:gd name="connsiteX355" fmla="*/ 2658899 w 5806384"/>
                    <a:gd name="connsiteY355" fmla="*/ 3405231 h 4036143"/>
                    <a:gd name="connsiteX356" fmla="*/ 2695720 w 5806384"/>
                    <a:gd name="connsiteY356" fmla="*/ 3051183 h 4036143"/>
                    <a:gd name="connsiteX357" fmla="*/ 2695720 w 5806384"/>
                    <a:gd name="connsiteY357" fmla="*/ 3051183 h 4036143"/>
                    <a:gd name="connsiteX358" fmla="*/ 2668813 w 5806384"/>
                    <a:gd name="connsiteY358" fmla="*/ 3001616 h 4036143"/>
                    <a:gd name="connsiteX359" fmla="*/ 2668813 w 5806384"/>
                    <a:gd name="connsiteY359" fmla="*/ 2973293 h 4036143"/>
                    <a:gd name="connsiteX360" fmla="*/ 2837339 w 5806384"/>
                    <a:gd name="connsiteY360" fmla="*/ 2888321 h 4036143"/>
                    <a:gd name="connsiteX361" fmla="*/ 2837339 w 5806384"/>
                    <a:gd name="connsiteY361" fmla="*/ 2888321 h 4036143"/>
                    <a:gd name="connsiteX362" fmla="*/ 2631991 w 5806384"/>
                    <a:gd name="connsiteY362" fmla="*/ 2742454 h 4036143"/>
                    <a:gd name="connsiteX363" fmla="*/ 2579592 w 5806384"/>
                    <a:gd name="connsiteY363" fmla="*/ 2668812 h 4036143"/>
                    <a:gd name="connsiteX364" fmla="*/ 2792021 w 5806384"/>
                    <a:gd name="connsiteY364" fmla="*/ 2728292 h 4036143"/>
                    <a:gd name="connsiteX365" fmla="*/ 2843004 w 5806384"/>
                    <a:gd name="connsiteY365" fmla="*/ 2874159 h 4036143"/>
                    <a:gd name="connsiteX366" fmla="*/ 2843004 w 5806384"/>
                    <a:gd name="connsiteY366" fmla="*/ 2874159 h 4036143"/>
                    <a:gd name="connsiteX367" fmla="*/ 2919478 w 5806384"/>
                    <a:gd name="connsiteY367" fmla="*/ 2790604 h 4036143"/>
                    <a:gd name="connsiteX368" fmla="*/ 3184306 w 5806384"/>
                    <a:gd name="connsiteY368" fmla="*/ 2991703 h 4036143"/>
                    <a:gd name="connsiteX369" fmla="*/ 3184306 w 5806384"/>
                    <a:gd name="connsiteY369" fmla="*/ 2991703 h 4036143"/>
                    <a:gd name="connsiteX370" fmla="*/ 3197052 w 5806384"/>
                    <a:gd name="connsiteY370" fmla="*/ 2980374 h 4036143"/>
                    <a:gd name="connsiteX371" fmla="*/ 3204133 w 5806384"/>
                    <a:gd name="connsiteY371" fmla="*/ 2997368 h 4036143"/>
                    <a:gd name="connsiteX372" fmla="*/ 3191387 w 5806384"/>
                    <a:gd name="connsiteY372" fmla="*/ 3004449 h 4036143"/>
                    <a:gd name="connsiteX373" fmla="*/ 3191387 w 5806384"/>
                    <a:gd name="connsiteY373" fmla="*/ 3004449 h 4036143"/>
                    <a:gd name="connsiteX374" fmla="*/ 3212630 w 5806384"/>
                    <a:gd name="connsiteY374" fmla="*/ 3017195 h 4036143"/>
                    <a:gd name="connsiteX375" fmla="*/ 3270694 w 5806384"/>
                    <a:gd name="connsiteY375" fmla="*/ 3144652 h 4036143"/>
                    <a:gd name="connsiteX376" fmla="*/ 3270694 w 5806384"/>
                    <a:gd name="connsiteY376" fmla="*/ 3144652 h 4036143"/>
                    <a:gd name="connsiteX377" fmla="*/ 3376909 w 5806384"/>
                    <a:gd name="connsiteY377" fmla="*/ 3140403 h 4036143"/>
                    <a:gd name="connsiteX378" fmla="*/ 3396735 w 5806384"/>
                    <a:gd name="connsiteY378" fmla="*/ 3242369 h 4036143"/>
                    <a:gd name="connsiteX379" fmla="*/ 3396735 w 5806384"/>
                    <a:gd name="connsiteY379" fmla="*/ 3242369 h 4036143"/>
                    <a:gd name="connsiteX380" fmla="*/ 3480290 w 5806384"/>
                    <a:gd name="connsiteY380" fmla="*/ 3165895 h 4036143"/>
                    <a:gd name="connsiteX381" fmla="*/ 3553933 w 5806384"/>
                    <a:gd name="connsiteY381" fmla="*/ 3206964 h 4036143"/>
                    <a:gd name="connsiteX382" fmla="*/ 3430724 w 5806384"/>
                    <a:gd name="connsiteY382" fmla="*/ 3306097 h 4036143"/>
                    <a:gd name="connsiteX383" fmla="*/ 3277775 w 5806384"/>
                    <a:gd name="connsiteY383" fmla="*/ 3231040 h 4036143"/>
                    <a:gd name="connsiteX384" fmla="*/ 3277775 w 5806384"/>
                    <a:gd name="connsiteY384" fmla="*/ 3231040 h 4036143"/>
                    <a:gd name="connsiteX385" fmla="*/ 3248035 w 5806384"/>
                    <a:gd name="connsiteY385" fmla="*/ 3364161 h 4036143"/>
                    <a:gd name="connsiteX386" fmla="*/ 3248035 w 5806384"/>
                    <a:gd name="connsiteY386" fmla="*/ 3364161 h 4036143"/>
                    <a:gd name="connsiteX387" fmla="*/ 3311763 w 5806384"/>
                    <a:gd name="connsiteY387" fmla="*/ 3500116 h 4036143"/>
                    <a:gd name="connsiteX388" fmla="*/ 3154566 w 5806384"/>
                    <a:gd name="connsiteY388" fmla="*/ 3464711 h 4036143"/>
                    <a:gd name="connsiteX389" fmla="*/ 3153150 w 5806384"/>
                    <a:gd name="connsiteY389" fmla="*/ 3464711 h 4036143"/>
                    <a:gd name="connsiteX390" fmla="*/ 3257948 w 5806384"/>
                    <a:gd name="connsiteY390" fmla="*/ 3525607 h 4036143"/>
                    <a:gd name="connsiteX391" fmla="*/ 3226792 w 5806384"/>
                    <a:gd name="connsiteY391" fmla="*/ 3538353 h 4036143"/>
                    <a:gd name="connsiteX392" fmla="*/ 3226792 w 5806384"/>
                    <a:gd name="connsiteY392" fmla="*/ 3538353 h 4036143"/>
                    <a:gd name="connsiteX393" fmla="*/ 3357082 w 5806384"/>
                    <a:gd name="connsiteY393" fmla="*/ 3718209 h 4036143"/>
                    <a:gd name="connsiteX394" fmla="*/ 3357082 w 5806384"/>
                    <a:gd name="connsiteY394" fmla="*/ 3718209 h 4036143"/>
                    <a:gd name="connsiteX395" fmla="*/ 3358497 w 5806384"/>
                    <a:gd name="connsiteY395" fmla="*/ 3510029 h 4036143"/>
                    <a:gd name="connsiteX396" fmla="*/ 3358497 w 5806384"/>
                    <a:gd name="connsiteY396" fmla="*/ 3510029 h 4036143"/>
                    <a:gd name="connsiteX397" fmla="*/ 3320261 w 5806384"/>
                    <a:gd name="connsiteY397" fmla="*/ 3501532 h 4036143"/>
                    <a:gd name="connsiteX398" fmla="*/ 3372659 w 5806384"/>
                    <a:gd name="connsiteY398" fmla="*/ 3480289 h 4036143"/>
                    <a:gd name="connsiteX399" fmla="*/ 3386821 w 5806384"/>
                    <a:gd name="connsiteY399" fmla="*/ 3749365 h 4036143"/>
                    <a:gd name="connsiteX400" fmla="*/ 3265029 w 5806384"/>
                    <a:gd name="connsiteY400" fmla="*/ 3660145 h 4036143"/>
                    <a:gd name="connsiteX401" fmla="*/ 3263613 w 5806384"/>
                    <a:gd name="connsiteY401" fmla="*/ 3660145 h 4036143"/>
                    <a:gd name="connsiteX402" fmla="*/ 3337255 w 5806384"/>
                    <a:gd name="connsiteY402" fmla="*/ 3781938 h 4036143"/>
                    <a:gd name="connsiteX403" fmla="*/ 3300434 w 5806384"/>
                    <a:gd name="connsiteY403" fmla="*/ 3763527 h 4036143"/>
                    <a:gd name="connsiteX404" fmla="*/ 3300434 w 5806384"/>
                    <a:gd name="connsiteY404" fmla="*/ 3763527 h 4036143"/>
                    <a:gd name="connsiteX405" fmla="*/ 3299018 w 5806384"/>
                    <a:gd name="connsiteY405" fmla="*/ 3764943 h 4036143"/>
                    <a:gd name="connsiteX406" fmla="*/ 3351416 w 5806384"/>
                    <a:gd name="connsiteY406" fmla="*/ 3806013 h 4036143"/>
                    <a:gd name="connsiteX407" fmla="*/ 3393902 w 5806384"/>
                    <a:gd name="connsiteY407" fmla="*/ 3875406 h 4036143"/>
                    <a:gd name="connsiteX408" fmla="*/ 3393902 w 5806384"/>
                    <a:gd name="connsiteY408" fmla="*/ 3876823 h 4036143"/>
                    <a:gd name="connsiteX409" fmla="*/ 3392486 w 5806384"/>
                    <a:gd name="connsiteY409" fmla="*/ 3838585 h 4036143"/>
                    <a:gd name="connsiteX410" fmla="*/ 3555348 w 5806384"/>
                    <a:gd name="connsiteY410" fmla="*/ 3964626 h 4036143"/>
                    <a:gd name="connsiteX411" fmla="*/ 3555348 w 5806384"/>
                    <a:gd name="connsiteY411" fmla="*/ 3964626 h 4036143"/>
                    <a:gd name="connsiteX412" fmla="*/ 3570926 w 5806384"/>
                    <a:gd name="connsiteY412" fmla="*/ 3905146 h 4036143"/>
                    <a:gd name="connsiteX413" fmla="*/ 3637487 w 5806384"/>
                    <a:gd name="connsiteY413" fmla="*/ 3939135 h 4036143"/>
                    <a:gd name="connsiteX414" fmla="*/ 3637487 w 5806384"/>
                    <a:gd name="connsiteY414" fmla="*/ 3939135 h 4036143"/>
                    <a:gd name="connsiteX415" fmla="*/ 3638904 w 5806384"/>
                    <a:gd name="connsiteY415" fmla="*/ 3937719 h 4036143"/>
                    <a:gd name="connsiteX416" fmla="*/ 3638904 w 5806384"/>
                    <a:gd name="connsiteY416" fmla="*/ 3937719 h 4036143"/>
                    <a:gd name="connsiteX417" fmla="*/ 3575175 w 5806384"/>
                    <a:gd name="connsiteY417" fmla="*/ 3890985 h 4036143"/>
                    <a:gd name="connsiteX418" fmla="*/ 3647401 w 5806384"/>
                    <a:gd name="connsiteY418" fmla="*/ 3619076 h 4036143"/>
                    <a:gd name="connsiteX419" fmla="*/ 3772026 w 5806384"/>
                    <a:gd name="connsiteY419" fmla="*/ 3688469 h 4036143"/>
                    <a:gd name="connsiteX420" fmla="*/ 3772026 w 5806384"/>
                    <a:gd name="connsiteY420" fmla="*/ 3688469 h 4036143"/>
                    <a:gd name="connsiteX421" fmla="*/ 3783355 w 5806384"/>
                    <a:gd name="connsiteY421" fmla="*/ 3453381 h 4036143"/>
                    <a:gd name="connsiteX422" fmla="*/ 3896650 w 5806384"/>
                    <a:gd name="connsiteY422" fmla="*/ 3772024 h 4036143"/>
                    <a:gd name="connsiteX423" fmla="*/ 3756448 w 5806384"/>
                    <a:gd name="connsiteY423" fmla="*/ 3759279 h 4036143"/>
                    <a:gd name="connsiteX424" fmla="*/ 3781939 w 5806384"/>
                    <a:gd name="connsiteY424" fmla="*/ 3691302 h 4036143"/>
                    <a:gd name="connsiteX425" fmla="*/ 3781939 w 5806384"/>
                    <a:gd name="connsiteY425" fmla="*/ 3691302 h 4036143"/>
                    <a:gd name="connsiteX426" fmla="*/ 3660147 w 5806384"/>
                    <a:gd name="connsiteY426" fmla="*/ 3753614 h 4036143"/>
                    <a:gd name="connsiteX427" fmla="*/ 3660147 w 5806384"/>
                    <a:gd name="connsiteY427" fmla="*/ 3753614 h 4036143"/>
                    <a:gd name="connsiteX428" fmla="*/ 3755031 w 5806384"/>
                    <a:gd name="connsiteY428" fmla="*/ 3762111 h 4036143"/>
                    <a:gd name="connsiteX429" fmla="*/ 3739453 w 5806384"/>
                    <a:gd name="connsiteY429" fmla="*/ 3803181 h 4036143"/>
                    <a:gd name="connsiteX430" fmla="*/ 3739453 w 5806384"/>
                    <a:gd name="connsiteY430" fmla="*/ 3803181 h 4036143"/>
                    <a:gd name="connsiteX431" fmla="*/ 3929223 w 5806384"/>
                    <a:gd name="connsiteY431" fmla="*/ 3837169 h 4036143"/>
                    <a:gd name="connsiteX432" fmla="*/ 3929223 w 5806384"/>
                    <a:gd name="connsiteY432" fmla="*/ 3837169 h 4036143"/>
                    <a:gd name="connsiteX433" fmla="*/ 4247866 w 5806384"/>
                    <a:gd name="connsiteY433" fmla="*/ 3749365 h 4036143"/>
                    <a:gd name="connsiteX434" fmla="*/ 4379572 w 5806384"/>
                    <a:gd name="connsiteY434" fmla="*/ 3804597 h 4036143"/>
                    <a:gd name="connsiteX435" fmla="*/ 4352664 w 5806384"/>
                    <a:gd name="connsiteY435" fmla="*/ 3815926 h 4036143"/>
                    <a:gd name="connsiteX436" fmla="*/ 4424890 w 5806384"/>
                    <a:gd name="connsiteY436" fmla="*/ 3823007 h 4036143"/>
                    <a:gd name="connsiteX437" fmla="*/ 4464544 w 5806384"/>
                    <a:gd name="connsiteY437" fmla="*/ 3840002 h 4036143"/>
                    <a:gd name="connsiteX438" fmla="*/ 4471625 w 5806384"/>
                    <a:gd name="connsiteY438" fmla="*/ 3848499 h 4036143"/>
                    <a:gd name="connsiteX439" fmla="*/ 4348416 w 5806384"/>
                    <a:gd name="connsiteY439" fmla="*/ 3838585 h 4036143"/>
                    <a:gd name="connsiteX440" fmla="*/ 4347000 w 5806384"/>
                    <a:gd name="connsiteY440" fmla="*/ 3838585 h 4036143"/>
                    <a:gd name="connsiteX441" fmla="*/ 4516943 w 5806384"/>
                    <a:gd name="connsiteY441" fmla="*/ 3902314 h 4036143"/>
                    <a:gd name="connsiteX442" fmla="*/ 4536769 w 5806384"/>
                    <a:gd name="connsiteY442" fmla="*/ 3924973 h 4036143"/>
                    <a:gd name="connsiteX443" fmla="*/ 4440468 w 5806384"/>
                    <a:gd name="connsiteY443" fmla="*/ 3967459 h 4036143"/>
                    <a:gd name="connsiteX444" fmla="*/ 4440468 w 5806384"/>
                    <a:gd name="connsiteY444" fmla="*/ 3967459 h 4036143"/>
                    <a:gd name="connsiteX445" fmla="*/ 4586336 w 5806384"/>
                    <a:gd name="connsiteY445" fmla="*/ 3995783 h 4036143"/>
                    <a:gd name="connsiteX446" fmla="*/ 4586336 w 5806384"/>
                    <a:gd name="connsiteY446" fmla="*/ 3995783 h 4036143"/>
                    <a:gd name="connsiteX447" fmla="*/ 4709544 w 5806384"/>
                    <a:gd name="connsiteY447" fmla="*/ 3971707 h 4036143"/>
                    <a:gd name="connsiteX448" fmla="*/ 4710960 w 5806384"/>
                    <a:gd name="connsiteY448" fmla="*/ 3971707 h 4036143"/>
                    <a:gd name="connsiteX449" fmla="*/ 4519775 w 5806384"/>
                    <a:gd name="connsiteY449" fmla="*/ 3899481 h 4036143"/>
                    <a:gd name="connsiteX450" fmla="*/ 4477289 w 5806384"/>
                    <a:gd name="connsiteY450" fmla="*/ 3849915 h 4036143"/>
                    <a:gd name="connsiteX451" fmla="*/ 4501364 w 5806384"/>
                    <a:gd name="connsiteY451" fmla="*/ 3851331 h 4036143"/>
                    <a:gd name="connsiteX452" fmla="*/ 4467376 w 5806384"/>
                    <a:gd name="connsiteY452" fmla="*/ 3837169 h 4036143"/>
                    <a:gd name="connsiteX453" fmla="*/ 4457463 w 5806384"/>
                    <a:gd name="connsiteY453" fmla="*/ 3825840 h 4036143"/>
                    <a:gd name="connsiteX454" fmla="*/ 4841250 w 5806384"/>
                    <a:gd name="connsiteY454" fmla="*/ 3862661 h 4036143"/>
                    <a:gd name="connsiteX455" fmla="*/ 4987118 w 5806384"/>
                    <a:gd name="connsiteY455" fmla="*/ 3964626 h 4036143"/>
                    <a:gd name="connsiteX456" fmla="*/ 5087668 w 5806384"/>
                    <a:gd name="connsiteY456" fmla="*/ 4029771 h 4036143"/>
                    <a:gd name="connsiteX457" fmla="*/ 5087668 w 5806384"/>
                    <a:gd name="connsiteY457" fmla="*/ 4029771 h 4036143"/>
                    <a:gd name="connsiteX458" fmla="*/ 5089084 w 5806384"/>
                    <a:gd name="connsiteY458" fmla="*/ 4028355 h 4036143"/>
                    <a:gd name="connsiteX459" fmla="*/ 4985702 w 5806384"/>
                    <a:gd name="connsiteY459" fmla="*/ 3958962 h 4036143"/>
                    <a:gd name="connsiteX460" fmla="*/ 4839834 w 5806384"/>
                    <a:gd name="connsiteY460" fmla="*/ 3856996 h 4036143"/>
                    <a:gd name="connsiteX461" fmla="*/ 4453214 w 5806384"/>
                    <a:gd name="connsiteY461" fmla="*/ 3820175 h 4036143"/>
                    <a:gd name="connsiteX462" fmla="*/ 4422058 w 5806384"/>
                    <a:gd name="connsiteY462" fmla="*/ 3783354 h 4036143"/>
                    <a:gd name="connsiteX463" fmla="*/ 4422058 w 5806384"/>
                    <a:gd name="connsiteY463" fmla="*/ 3783354 h 4036143"/>
                    <a:gd name="connsiteX464" fmla="*/ 4382405 w 5806384"/>
                    <a:gd name="connsiteY464" fmla="*/ 3800348 h 4036143"/>
                    <a:gd name="connsiteX465" fmla="*/ 4247866 w 5806384"/>
                    <a:gd name="connsiteY465" fmla="*/ 3745117 h 4036143"/>
                    <a:gd name="connsiteX466" fmla="*/ 4247866 w 5806384"/>
                    <a:gd name="connsiteY466" fmla="*/ 3745117 h 4036143"/>
                    <a:gd name="connsiteX467" fmla="*/ 3929223 w 5806384"/>
                    <a:gd name="connsiteY467" fmla="*/ 3832921 h 4036143"/>
                    <a:gd name="connsiteX468" fmla="*/ 3742286 w 5806384"/>
                    <a:gd name="connsiteY468" fmla="*/ 3800348 h 4036143"/>
                    <a:gd name="connsiteX469" fmla="*/ 3756448 w 5806384"/>
                    <a:gd name="connsiteY469" fmla="*/ 3760695 h 4036143"/>
                    <a:gd name="connsiteX470" fmla="*/ 3899483 w 5806384"/>
                    <a:gd name="connsiteY470" fmla="*/ 3773440 h 4036143"/>
                    <a:gd name="connsiteX471" fmla="*/ 3899483 w 5806384"/>
                    <a:gd name="connsiteY471" fmla="*/ 3773440 h 4036143"/>
                    <a:gd name="connsiteX472" fmla="*/ 3781939 w 5806384"/>
                    <a:gd name="connsiteY472" fmla="*/ 3442052 h 4036143"/>
                    <a:gd name="connsiteX473" fmla="*/ 3781939 w 5806384"/>
                    <a:gd name="connsiteY473" fmla="*/ 3440636 h 4036143"/>
                    <a:gd name="connsiteX474" fmla="*/ 3770610 w 5806384"/>
                    <a:gd name="connsiteY474" fmla="*/ 3682804 h 4036143"/>
                    <a:gd name="connsiteX475" fmla="*/ 3647401 w 5806384"/>
                    <a:gd name="connsiteY475" fmla="*/ 3614827 h 4036143"/>
                    <a:gd name="connsiteX476" fmla="*/ 3647401 w 5806384"/>
                    <a:gd name="connsiteY476" fmla="*/ 3614827 h 4036143"/>
                    <a:gd name="connsiteX477" fmla="*/ 3575175 w 5806384"/>
                    <a:gd name="connsiteY477" fmla="*/ 3888152 h 4036143"/>
                    <a:gd name="connsiteX478" fmla="*/ 3389654 w 5806384"/>
                    <a:gd name="connsiteY478" fmla="*/ 3752198 h 4036143"/>
                    <a:gd name="connsiteX479" fmla="*/ 3375492 w 5806384"/>
                    <a:gd name="connsiteY479" fmla="*/ 3478873 h 4036143"/>
                    <a:gd name="connsiteX480" fmla="*/ 3375492 w 5806384"/>
                    <a:gd name="connsiteY480" fmla="*/ 3478873 h 4036143"/>
                    <a:gd name="connsiteX481" fmla="*/ 3318844 w 5806384"/>
                    <a:gd name="connsiteY481" fmla="*/ 3502948 h 4036143"/>
                    <a:gd name="connsiteX482" fmla="*/ 3317428 w 5806384"/>
                    <a:gd name="connsiteY482" fmla="*/ 3502948 h 4036143"/>
                    <a:gd name="connsiteX483" fmla="*/ 3252283 w 5806384"/>
                    <a:gd name="connsiteY483" fmla="*/ 3366994 h 4036143"/>
                    <a:gd name="connsiteX484" fmla="*/ 3280607 w 5806384"/>
                    <a:gd name="connsiteY484" fmla="*/ 3236704 h 4036143"/>
                    <a:gd name="connsiteX485" fmla="*/ 3432140 w 5806384"/>
                    <a:gd name="connsiteY485" fmla="*/ 3310346 h 4036143"/>
                    <a:gd name="connsiteX486" fmla="*/ 3432140 w 5806384"/>
                    <a:gd name="connsiteY486" fmla="*/ 3310346 h 4036143"/>
                    <a:gd name="connsiteX487" fmla="*/ 3558181 w 5806384"/>
                    <a:gd name="connsiteY487" fmla="*/ 3209797 h 4036143"/>
                    <a:gd name="connsiteX488" fmla="*/ 3558181 w 5806384"/>
                    <a:gd name="connsiteY488" fmla="*/ 3209797 h 4036143"/>
                    <a:gd name="connsiteX489" fmla="*/ 3483123 w 5806384"/>
                    <a:gd name="connsiteY489" fmla="*/ 3167311 h 4036143"/>
                    <a:gd name="connsiteX490" fmla="*/ 3517111 w 5806384"/>
                    <a:gd name="connsiteY490" fmla="*/ 3136155 h 4036143"/>
                    <a:gd name="connsiteX491" fmla="*/ 3432140 w 5806384"/>
                    <a:gd name="connsiteY491" fmla="*/ 3138987 h 4036143"/>
                    <a:gd name="connsiteX492" fmla="*/ 3372659 w 5806384"/>
                    <a:gd name="connsiteY492" fmla="*/ 3106415 h 4036143"/>
                    <a:gd name="connsiteX493" fmla="*/ 3342920 w 5806384"/>
                    <a:gd name="connsiteY493" fmla="*/ 2954882 h 4036143"/>
                    <a:gd name="connsiteX494" fmla="*/ 3450550 w 5806384"/>
                    <a:gd name="connsiteY494" fmla="*/ 3005865 h 4036143"/>
                    <a:gd name="connsiteX495" fmla="*/ 3450550 w 5806384"/>
                    <a:gd name="connsiteY495" fmla="*/ 3005865 h 4036143"/>
                    <a:gd name="connsiteX496" fmla="*/ 3434972 w 5806384"/>
                    <a:gd name="connsiteY496" fmla="*/ 2888321 h 4036143"/>
                    <a:gd name="connsiteX497" fmla="*/ 3696968 w 5806384"/>
                    <a:gd name="connsiteY497" fmla="*/ 2756616 h 4036143"/>
                    <a:gd name="connsiteX498" fmla="*/ 3696968 w 5806384"/>
                    <a:gd name="connsiteY498" fmla="*/ 2756616 h 4036143"/>
                    <a:gd name="connsiteX499" fmla="*/ 3621910 w 5806384"/>
                    <a:gd name="connsiteY499" fmla="*/ 2718378 h 4036143"/>
                    <a:gd name="connsiteX500" fmla="*/ 3779106 w 5806384"/>
                    <a:gd name="connsiteY500" fmla="*/ 2347336 h 4036143"/>
                    <a:gd name="connsiteX501" fmla="*/ 3779106 w 5806384"/>
                    <a:gd name="connsiteY501" fmla="*/ 2347336 h 4036143"/>
                    <a:gd name="connsiteX502" fmla="*/ 3745118 w 5806384"/>
                    <a:gd name="connsiteY502" fmla="*/ 2072595 h 4036143"/>
                    <a:gd name="connsiteX503" fmla="*/ 3823009 w 5806384"/>
                    <a:gd name="connsiteY503" fmla="*/ 2102335 h 4036143"/>
                    <a:gd name="connsiteX504" fmla="*/ 3823009 w 5806384"/>
                    <a:gd name="connsiteY504" fmla="*/ 2102335 h 4036143"/>
                    <a:gd name="connsiteX505" fmla="*/ 3865495 w 5806384"/>
                    <a:gd name="connsiteY505" fmla="*/ 1969213 h 4036143"/>
                    <a:gd name="connsiteX506" fmla="*/ 4045350 w 5806384"/>
                    <a:gd name="connsiteY506" fmla="*/ 2074011 h 4036143"/>
                    <a:gd name="connsiteX507" fmla="*/ 4046767 w 5806384"/>
                    <a:gd name="connsiteY507" fmla="*/ 2074011 h 4036143"/>
                    <a:gd name="connsiteX508" fmla="*/ 3889569 w 5806384"/>
                    <a:gd name="connsiteY508" fmla="*/ 1891323 h 4036143"/>
                    <a:gd name="connsiteX509" fmla="*/ 3933472 w 5806384"/>
                    <a:gd name="connsiteY509" fmla="*/ 1752536 h 4036143"/>
                    <a:gd name="connsiteX510" fmla="*/ 4086420 w 5806384"/>
                    <a:gd name="connsiteY510" fmla="*/ 1710050 h 4036143"/>
                    <a:gd name="connsiteX511" fmla="*/ 4235120 w 5806384"/>
                    <a:gd name="connsiteY511" fmla="*/ 1786525 h 4036143"/>
                    <a:gd name="connsiteX512" fmla="*/ 4195467 w 5806384"/>
                    <a:gd name="connsiteY512" fmla="*/ 1974878 h 4036143"/>
                    <a:gd name="connsiteX513" fmla="*/ 4195467 w 5806384"/>
                    <a:gd name="connsiteY513" fmla="*/ 1974878 h 4036143"/>
                    <a:gd name="connsiteX514" fmla="*/ 4390901 w 5806384"/>
                    <a:gd name="connsiteY514" fmla="*/ 1862999 h 4036143"/>
                    <a:gd name="connsiteX515" fmla="*/ 4390901 w 5806384"/>
                    <a:gd name="connsiteY515" fmla="*/ 1862999 h 4036143"/>
                    <a:gd name="connsiteX516" fmla="*/ 4243617 w 5806384"/>
                    <a:gd name="connsiteY516" fmla="*/ 1786525 h 4036143"/>
                    <a:gd name="connsiteX517" fmla="*/ 4270525 w 5806384"/>
                    <a:gd name="connsiteY517" fmla="*/ 1661900 h 4036143"/>
                    <a:gd name="connsiteX518" fmla="*/ 4407896 w 5806384"/>
                    <a:gd name="connsiteY518" fmla="*/ 1625079 h 4036143"/>
                    <a:gd name="connsiteX519" fmla="*/ 4407896 w 5806384"/>
                    <a:gd name="connsiteY519" fmla="*/ 1625079 h 4036143"/>
                    <a:gd name="connsiteX520" fmla="*/ 4274774 w 5806384"/>
                    <a:gd name="connsiteY520" fmla="*/ 1354587 h 4036143"/>
                    <a:gd name="connsiteX521" fmla="*/ 4480121 w 5806384"/>
                    <a:gd name="connsiteY521" fmla="*/ 1273864 h 4036143"/>
                    <a:gd name="connsiteX522" fmla="*/ 4480121 w 5806384"/>
                    <a:gd name="connsiteY522" fmla="*/ 1273864 h 4036143"/>
                    <a:gd name="connsiteX523" fmla="*/ 4478705 w 5806384"/>
                    <a:gd name="connsiteY523" fmla="*/ 1261118 h 4036143"/>
                    <a:gd name="connsiteX524" fmla="*/ 4777522 w 5806384"/>
                    <a:gd name="connsiteY524" fmla="*/ 1191725 h 4036143"/>
                    <a:gd name="connsiteX525" fmla="*/ 4984286 w 5806384"/>
                    <a:gd name="connsiteY525" fmla="*/ 970799 h 4036143"/>
                    <a:gd name="connsiteX526" fmla="*/ 5267524 w 5806384"/>
                    <a:gd name="connsiteY526" fmla="*/ 1129412 h 4036143"/>
                    <a:gd name="connsiteX527" fmla="*/ 5149980 w 5806384"/>
                    <a:gd name="connsiteY527" fmla="*/ 1232794 h 4036143"/>
                    <a:gd name="connsiteX528" fmla="*/ 5040934 w 5806384"/>
                    <a:gd name="connsiteY528" fmla="*/ 1307852 h 4036143"/>
                    <a:gd name="connsiteX529" fmla="*/ 5040934 w 5806384"/>
                    <a:gd name="connsiteY529" fmla="*/ 1307852 h 4036143"/>
                    <a:gd name="connsiteX530" fmla="*/ 5113159 w 5806384"/>
                    <a:gd name="connsiteY530" fmla="*/ 1416899 h 4036143"/>
                    <a:gd name="connsiteX531" fmla="*/ 5021107 w 5806384"/>
                    <a:gd name="connsiteY531" fmla="*/ 1585426 h 4036143"/>
                    <a:gd name="connsiteX532" fmla="*/ 4934719 w 5806384"/>
                    <a:gd name="connsiteY532" fmla="*/ 1693056 h 4036143"/>
                    <a:gd name="connsiteX533" fmla="*/ 4844083 w 5806384"/>
                    <a:gd name="connsiteY533" fmla="*/ 1821930 h 4036143"/>
                    <a:gd name="connsiteX534" fmla="*/ 4784602 w 5806384"/>
                    <a:gd name="connsiteY534" fmla="*/ 1879993 h 4036143"/>
                    <a:gd name="connsiteX535" fmla="*/ 4784602 w 5806384"/>
                    <a:gd name="connsiteY535" fmla="*/ 1879993 h 4036143"/>
                    <a:gd name="connsiteX536" fmla="*/ 4786019 w 5806384"/>
                    <a:gd name="connsiteY536" fmla="*/ 1881410 h 4036143"/>
                    <a:gd name="connsiteX537" fmla="*/ 4786019 w 5806384"/>
                    <a:gd name="connsiteY537" fmla="*/ 1881410 h 4036143"/>
                    <a:gd name="connsiteX538" fmla="*/ 4845499 w 5806384"/>
                    <a:gd name="connsiteY538" fmla="*/ 1823346 h 4036143"/>
                    <a:gd name="connsiteX539" fmla="*/ 4937551 w 5806384"/>
                    <a:gd name="connsiteY539" fmla="*/ 1693056 h 4036143"/>
                    <a:gd name="connsiteX540" fmla="*/ 5023939 w 5806384"/>
                    <a:gd name="connsiteY540" fmla="*/ 1585426 h 4036143"/>
                    <a:gd name="connsiteX541" fmla="*/ 5115992 w 5806384"/>
                    <a:gd name="connsiteY541" fmla="*/ 1416899 h 4036143"/>
                    <a:gd name="connsiteX542" fmla="*/ 5115992 w 5806384"/>
                    <a:gd name="connsiteY542" fmla="*/ 1416899 h 4036143"/>
                    <a:gd name="connsiteX543" fmla="*/ 5045182 w 5806384"/>
                    <a:gd name="connsiteY543" fmla="*/ 1309268 h 4036143"/>
                    <a:gd name="connsiteX544" fmla="*/ 5152812 w 5806384"/>
                    <a:gd name="connsiteY544" fmla="*/ 1235626 h 4036143"/>
                    <a:gd name="connsiteX545" fmla="*/ 5271773 w 5806384"/>
                    <a:gd name="connsiteY545" fmla="*/ 1130828 h 4036143"/>
                    <a:gd name="connsiteX546" fmla="*/ 5271773 w 5806384"/>
                    <a:gd name="connsiteY546" fmla="*/ 1130828 h 4036143"/>
                    <a:gd name="connsiteX547" fmla="*/ 4984286 w 5806384"/>
                    <a:gd name="connsiteY547" fmla="*/ 969383 h 4036143"/>
                    <a:gd name="connsiteX548" fmla="*/ 4984286 w 5806384"/>
                    <a:gd name="connsiteY548" fmla="*/ 969383 h 4036143"/>
                    <a:gd name="connsiteX549" fmla="*/ 4776106 w 5806384"/>
                    <a:gd name="connsiteY549" fmla="*/ 1188892 h 4036143"/>
                    <a:gd name="connsiteX550" fmla="*/ 4477289 w 5806384"/>
                    <a:gd name="connsiteY550" fmla="*/ 1258286 h 4036143"/>
                    <a:gd name="connsiteX551" fmla="*/ 4458878 w 5806384"/>
                    <a:gd name="connsiteY551" fmla="*/ 1115250 h 4036143"/>
                    <a:gd name="connsiteX552" fmla="*/ 4542434 w 5806384"/>
                    <a:gd name="connsiteY552" fmla="*/ 980712 h 4036143"/>
                    <a:gd name="connsiteX553" fmla="*/ 4618908 w 5806384"/>
                    <a:gd name="connsiteY553" fmla="*/ 956637 h 4036143"/>
                    <a:gd name="connsiteX554" fmla="*/ 4771857 w 5806384"/>
                    <a:gd name="connsiteY554" fmla="*/ 1108169 h 4036143"/>
                    <a:gd name="connsiteX555" fmla="*/ 4771857 w 5806384"/>
                    <a:gd name="connsiteY555" fmla="*/ 1108169 h 4036143"/>
                    <a:gd name="connsiteX556" fmla="*/ 5084835 w 5806384"/>
                    <a:gd name="connsiteY556" fmla="*/ 892908 h 4036143"/>
                    <a:gd name="connsiteX557" fmla="*/ 5264692 w 5806384"/>
                    <a:gd name="connsiteY557" fmla="*/ 993458 h 4036143"/>
                    <a:gd name="connsiteX558" fmla="*/ 5264692 w 5806384"/>
                    <a:gd name="connsiteY558" fmla="*/ 993458 h 4036143"/>
                    <a:gd name="connsiteX559" fmla="*/ 5271773 w 5806384"/>
                    <a:gd name="connsiteY559" fmla="*/ 982128 h 4036143"/>
                    <a:gd name="connsiteX560" fmla="*/ 5355327 w 5806384"/>
                    <a:gd name="connsiteY560" fmla="*/ 1030279 h 4036143"/>
                    <a:gd name="connsiteX561" fmla="*/ 5277437 w 5806384"/>
                    <a:gd name="connsiteY561" fmla="*/ 1147823 h 4036143"/>
                    <a:gd name="connsiteX562" fmla="*/ 5277437 w 5806384"/>
                    <a:gd name="connsiteY562" fmla="*/ 1149239 h 4036143"/>
                    <a:gd name="connsiteX563" fmla="*/ 5404894 w 5806384"/>
                    <a:gd name="connsiteY563" fmla="*/ 1057186 h 4036143"/>
                    <a:gd name="connsiteX564" fmla="*/ 5404894 w 5806384"/>
                    <a:gd name="connsiteY564" fmla="*/ 1057186 h 4036143"/>
                    <a:gd name="connsiteX565" fmla="*/ 5358160 w 5806384"/>
                    <a:gd name="connsiteY565" fmla="*/ 1030279 h 4036143"/>
                    <a:gd name="connsiteX566" fmla="*/ 5411975 w 5806384"/>
                    <a:gd name="connsiteY566" fmla="*/ 949556 h 4036143"/>
                    <a:gd name="connsiteX567" fmla="*/ 5489866 w 5806384"/>
                    <a:gd name="connsiteY567" fmla="*/ 1043025 h 4036143"/>
                    <a:gd name="connsiteX568" fmla="*/ 5489866 w 5806384"/>
                    <a:gd name="connsiteY568" fmla="*/ 1043025 h 4036143"/>
                    <a:gd name="connsiteX569" fmla="*/ 5706544 w 5806384"/>
                    <a:gd name="connsiteY569" fmla="*/ 803688 h 4036143"/>
                    <a:gd name="connsiteX570" fmla="*/ 5804260 w 5806384"/>
                    <a:gd name="connsiteY570" fmla="*/ 929729 h 4036143"/>
                    <a:gd name="connsiteX571" fmla="*/ 5804260 w 5806384"/>
                    <a:gd name="connsiteY571" fmla="*/ 929729 h 4036143"/>
                    <a:gd name="connsiteX572" fmla="*/ 5805677 w 5806384"/>
                    <a:gd name="connsiteY572" fmla="*/ 928313 h 4036143"/>
                    <a:gd name="connsiteX573" fmla="*/ 5805677 w 5806384"/>
                    <a:gd name="connsiteY573" fmla="*/ 928313 h 4036143"/>
                    <a:gd name="connsiteX574" fmla="*/ 5707959 w 5806384"/>
                    <a:gd name="connsiteY574" fmla="*/ 799440 h 4036143"/>
                    <a:gd name="connsiteX575" fmla="*/ 3376909 w 5806384"/>
                    <a:gd name="connsiteY575" fmla="*/ 3106415 h 4036143"/>
                    <a:gd name="connsiteX576" fmla="*/ 3432140 w 5806384"/>
                    <a:gd name="connsiteY576" fmla="*/ 3137571 h 4036143"/>
                    <a:gd name="connsiteX577" fmla="*/ 3383990 w 5806384"/>
                    <a:gd name="connsiteY577" fmla="*/ 3138987 h 4036143"/>
                    <a:gd name="connsiteX578" fmla="*/ 3376909 w 5806384"/>
                    <a:gd name="connsiteY578" fmla="*/ 3106415 h 4036143"/>
                    <a:gd name="connsiteX579" fmla="*/ 3402400 w 5806384"/>
                    <a:gd name="connsiteY579" fmla="*/ 3239537 h 4036143"/>
                    <a:gd name="connsiteX580" fmla="*/ 3382573 w 5806384"/>
                    <a:gd name="connsiteY580" fmla="*/ 3141819 h 4036143"/>
                    <a:gd name="connsiteX581" fmla="*/ 3434972 w 5806384"/>
                    <a:gd name="connsiteY581" fmla="*/ 3140403 h 4036143"/>
                    <a:gd name="connsiteX582" fmla="*/ 3483123 w 5806384"/>
                    <a:gd name="connsiteY582" fmla="*/ 3167311 h 4036143"/>
                    <a:gd name="connsiteX583" fmla="*/ 3402400 w 5806384"/>
                    <a:gd name="connsiteY583" fmla="*/ 3239537 h 4036143"/>
                    <a:gd name="connsiteX584" fmla="*/ 3439221 w 5806384"/>
                    <a:gd name="connsiteY584" fmla="*/ 3138987 h 4036143"/>
                    <a:gd name="connsiteX585" fmla="*/ 3514279 w 5806384"/>
                    <a:gd name="connsiteY585" fmla="*/ 3136155 h 4036143"/>
                    <a:gd name="connsiteX586" fmla="*/ 3483123 w 5806384"/>
                    <a:gd name="connsiteY586" fmla="*/ 3164478 h 4036143"/>
                    <a:gd name="connsiteX587" fmla="*/ 3439221 w 5806384"/>
                    <a:gd name="connsiteY587" fmla="*/ 3138987 h 4036143"/>
                    <a:gd name="connsiteX588" fmla="*/ 2505951 w 5806384"/>
                    <a:gd name="connsiteY588" fmla="*/ 3059680 h 4036143"/>
                    <a:gd name="connsiteX589" fmla="*/ 2614997 w 5806384"/>
                    <a:gd name="connsiteY589" fmla="*/ 3004449 h 4036143"/>
                    <a:gd name="connsiteX590" fmla="*/ 2579592 w 5806384"/>
                    <a:gd name="connsiteY590" fmla="*/ 3117744 h 4036143"/>
                    <a:gd name="connsiteX591" fmla="*/ 2505951 w 5806384"/>
                    <a:gd name="connsiteY591" fmla="*/ 3059680 h 4036143"/>
                    <a:gd name="connsiteX592" fmla="*/ 2539939 w 5806384"/>
                    <a:gd name="connsiteY592" fmla="*/ 3255115 h 4036143"/>
                    <a:gd name="connsiteX593" fmla="*/ 2581009 w 5806384"/>
                    <a:gd name="connsiteY593" fmla="*/ 3119160 h 4036143"/>
                    <a:gd name="connsiteX594" fmla="*/ 2654651 w 5806384"/>
                    <a:gd name="connsiteY594" fmla="*/ 3175808 h 4036143"/>
                    <a:gd name="connsiteX595" fmla="*/ 2539939 w 5806384"/>
                    <a:gd name="connsiteY595" fmla="*/ 3255115 h 4036143"/>
                    <a:gd name="connsiteX596" fmla="*/ 1928145 w 5806384"/>
                    <a:gd name="connsiteY596" fmla="*/ 2469129 h 4036143"/>
                    <a:gd name="connsiteX597" fmla="*/ 1712883 w 5806384"/>
                    <a:gd name="connsiteY597" fmla="*/ 2498869 h 4036143"/>
                    <a:gd name="connsiteX598" fmla="*/ 1496206 w 5806384"/>
                    <a:gd name="connsiteY598" fmla="*/ 2110833 h 4036143"/>
                    <a:gd name="connsiteX599" fmla="*/ 1496206 w 5806384"/>
                    <a:gd name="connsiteY599" fmla="*/ 2110833 h 4036143"/>
                    <a:gd name="connsiteX600" fmla="*/ 1493374 w 5806384"/>
                    <a:gd name="connsiteY600" fmla="*/ 2110833 h 4036143"/>
                    <a:gd name="connsiteX601" fmla="*/ 1487709 w 5806384"/>
                    <a:gd name="connsiteY601" fmla="*/ 2098087 h 4036143"/>
                    <a:gd name="connsiteX602" fmla="*/ 1928145 w 5806384"/>
                    <a:gd name="connsiteY602" fmla="*/ 2469129 h 4036143"/>
                    <a:gd name="connsiteX603" fmla="*/ 1928145 w 5806384"/>
                    <a:gd name="connsiteY603" fmla="*/ 2865662 h 4036143"/>
                    <a:gd name="connsiteX604" fmla="*/ 1824762 w 5806384"/>
                    <a:gd name="connsiteY604" fmla="*/ 2869911 h 4036143"/>
                    <a:gd name="connsiteX605" fmla="*/ 1814849 w 5806384"/>
                    <a:gd name="connsiteY605" fmla="*/ 2845835 h 4036143"/>
                    <a:gd name="connsiteX606" fmla="*/ 1928145 w 5806384"/>
                    <a:gd name="connsiteY606" fmla="*/ 2865662 h 4036143"/>
                    <a:gd name="connsiteX607" fmla="*/ 1867248 w 5806384"/>
                    <a:gd name="connsiteY607" fmla="*/ 2966212 h 4036143"/>
                    <a:gd name="connsiteX608" fmla="*/ 1826179 w 5806384"/>
                    <a:gd name="connsiteY608" fmla="*/ 2871327 h 4036143"/>
                    <a:gd name="connsiteX609" fmla="*/ 1939474 w 5806384"/>
                    <a:gd name="connsiteY609" fmla="*/ 2867078 h 4036143"/>
                    <a:gd name="connsiteX610" fmla="*/ 1939474 w 5806384"/>
                    <a:gd name="connsiteY610" fmla="*/ 2867078 h 4036143"/>
                    <a:gd name="connsiteX611" fmla="*/ 1939474 w 5806384"/>
                    <a:gd name="connsiteY611" fmla="*/ 2865662 h 4036143"/>
                    <a:gd name="connsiteX612" fmla="*/ 1813433 w 5806384"/>
                    <a:gd name="connsiteY612" fmla="*/ 2843003 h 4036143"/>
                    <a:gd name="connsiteX613" fmla="*/ 1766699 w 5806384"/>
                    <a:gd name="connsiteY613" fmla="*/ 2735373 h 4036143"/>
                    <a:gd name="connsiteX614" fmla="*/ 1969214 w 5806384"/>
                    <a:gd name="connsiteY614" fmla="*/ 2801934 h 4036143"/>
                    <a:gd name="connsiteX615" fmla="*/ 2006035 w 5806384"/>
                    <a:gd name="connsiteY615" fmla="*/ 2950634 h 4036143"/>
                    <a:gd name="connsiteX616" fmla="*/ 1867248 w 5806384"/>
                    <a:gd name="connsiteY616" fmla="*/ 2966212 h 4036143"/>
                    <a:gd name="connsiteX617" fmla="*/ 1745456 w 5806384"/>
                    <a:gd name="connsiteY617" fmla="*/ 2833090 h 4036143"/>
                    <a:gd name="connsiteX618" fmla="*/ 1812017 w 5806384"/>
                    <a:gd name="connsiteY618" fmla="*/ 2844419 h 4036143"/>
                    <a:gd name="connsiteX619" fmla="*/ 1823346 w 5806384"/>
                    <a:gd name="connsiteY619" fmla="*/ 2868495 h 4036143"/>
                    <a:gd name="connsiteX620" fmla="*/ 1775196 w 5806384"/>
                    <a:gd name="connsiteY620" fmla="*/ 2869911 h 4036143"/>
                    <a:gd name="connsiteX621" fmla="*/ 1745456 w 5806384"/>
                    <a:gd name="connsiteY621" fmla="*/ 2833090 h 4036143"/>
                    <a:gd name="connsiteX622" fmla="*/ 1708635 w 5806384"/>
                    <a:gd name="connsiteY622" fmla="*/ 2827425 h 4036143"/>
                    <a:gd name="connsiteX623" fmla="*/ 1704386 w 5806384"/>
                    <a:gd name="connsiteY623" fmla="*/ 2874159 h 4036143"/>
                    <a:gd name="connsiteX624" fmla="*/ 1649155 w 5806384"/>
                    <a:gd name="connsiteY624" fmla="*/ 2875576 h 4036143"/>
                    <a:gd name="connsiteX625" fmla="*/ 1554270 w 5806384"/>
                    <a:gd name="connsiteY625" fmla="*/ 2799101 h 4036143"/>
                    <a:gd name="connsiteX626" fmla="*/ 1708635 w 5806384"/>
                    <a:gd name="connsiteY626" fmla="*/ 2827425 h 4036143"/>
                    <a:gd name="connsiteX627" fmla="*/ 1405570 w 5806384"/>
                    <a:gd name="connsiteY627" fmla="*/ 2392654 h 4036143"/>
                    <a:gd name="connsiteX628" fmla="*/ 1439559 w 5806384"/>
                    <a:gd name="connsiteY628" fmla="*/ 2437973 h 4036143"/>
                    <a:gd name="connsiteX629" fmla="*/ 1303604 w 5806384"/>
                    <a:gd name="connsiteY629" fmla="*/ 2547019 h 4036143"/>
                    <a:gd name="connsiteX630" fmla="*/ 1365916 w 5806384"/>
                    <a:gd name="connsiteY630" fmla="*/ 2402568 h 4036143"/>
                    <a:gd name="connsiteX631" fmla="*/ 1405570 w 5806384"/>
                    <a:gd name="connsiteY631" fmla="*/ 2392654 h 4036143"/>
                    <a:gd name="connsiteX632" fmla="*/ 1299356 w 5806384"/>
                    <a:gd name="connsiteY632" fmla="*/ 2249619 h 4036143"/>
                    <a:gd name="connsiteX633" fmla="*/ 1222881 w 5806384"/>
                    <a:gd name="connsiteY633" fmla="*/ 2149070 h 4036143"/>
                    <a:gd name="connsiteX634" fmla="*/ 1228546 w 5806384"/>
                    <a:gd name="connsiteY634" fmla="*/ 2144821 h 4036143"/>
                    <a:gd name="connsiteX635" fmla="*/ 1351754 w 5806384"/>
                    <a:gd name="connsiteY635" fmla="*/ 2130659 h 4036143"/>
                    <a:gd name="connsiteX636" fmla="*/ 1387159 w 5806384"/>
                    <a:gd name="connsiteY636" fmla="*/ 2272278 h 4036143"/>
                    <a:gd name="connsiteX637" fmla="*/ 1387159 w 5806384"/>
                    <a:gd name="connsiteY637" fmla="*/ 2272278 h 4036143"/>
                    <a:gd name="connsiteX638" fmla="*/ 1480628 w 5806384"/>
                    <a:gd name="connsiteY638" fmla="*/ 2137740 h 4036143"/>
                    <a:gd name="connsiteX639" fmla="*/ 1389992 w 5806384"/>
                    <a:gd name="connsiteY639" fmla="*/ 2345920 h 4036143"/>
                    <a:gd name="connsiteX640" fmla="*/ 1299356 w 5806384"/>
                    <a:gd name="connsiteY640" fmla="*/ 2249619 h 4036143"/>
                    <a:gd name="connsiteX641" fmla="*/ 1296523 w 5806384"/>
                    <a:gd name="connsiteY641" fmla="*/ 2565430 h 4036143"/>
                    <a:gd name="connsiteX642" fmla="*/ 1303604 w 5806384"/>
                    <a:gd name="connsiteY642" fmla="*/ 2551268 h 4036143"/>
                    <a:gd name="connsiteX643" fmla="*/ 1442391 w 5806384"/>
                    <a:gd name="connsiteY643" fmla="*/ 2439389 h 4036143"/>
                    <a:gd name="connsiteX644" fmla="*/ 1567016 w 5806384"/>
                    <a:gd name="connsiteY644" fmla="*/ 2602251 h 4036143"/>
                    <a:gd name="connsiteX645" fmla="*/ 1542940 w 5806384"/>
                    <a:gd name="connsiteY645" fmla="*/ 2636239 h 4036143"/>
                    <a:gd name="connsiteX646" fmla="*/ 1296523 w 5806384"/>
                    <a:gd name="connsiteY646" fmla="*/ 2565430 h 4036143"/>
                    <a:gd name="connsiteX647" fmla="*/ 1609501 w 5806384"/>
                    <a:gd name="connsiteY647" fmla="*/ 2658898 h 4036143"/>
                    <a:gd name="connsiteX648" fmla="*/ 1632161 w 5806384"/>
                    <a:gd name="connsiteY648" fmla="*/ 2688638 h 4036143"/>
                    <a:gd name="connsiteX649" fmla="*/ 1530195 w 5806384"/>
                    <a:gd name="connsiteY649" fmla="*/ 2654650 h 4036143"/>
                    <a:gd name="connsiteX650" fmla="*/ 1541524 w 5806384"/>
                    <a:gd name="connsiteY650" fmla="*/ 2639072 h 4036143"/>
                    <a:gd name="connsiteX651" fmla="*/ 1609501 w 5806384"/>
                    <a:gd name="connsiteY651" fmla="*/ 2658898 h 4036143"/>
                    <a:gd name="connsiteX652" fmla="*/ 1425397 w 5806384"/>
                    <a:gd name="connsiteY652" fmla="*/ 2386990 h 4036143"/>
                    <a:gd name="connsiteX653" fmla="*/ 1459385 w 5806384"/>
                    <a:gd name="connsiteY653" fmla="*/ 2422394 h 4036143"/>
                    <a:gd name="connsiteX654" fmla="*/ 1442391 w 5806384"/>
                    <a:gd name="connsiteY654" fmla="*/ 2436556 h 4036143"/>
                    <a:gd name="connsiteX655" fmla="*/ 1408402 w 5806384"/>
                    <a:gd name="connsiteY655" fmla="*/ 2392654 h 4036143"/>
                    <a:gd name="connsiteX656" fmla="*/ 1425397 w 5806384"/>
                    <a:gd name="connsiteY656" fmla="*/ 2386990 h 4036143"/>
                    <a:gd name="connsiteX657" fmla="*/ 1428229 w 5806384"/>
                    <a:gd name="connsiteY657" fmla="*/ 2386990 h 4036143"/>
                    <a:gd name="connsiteX658" fmla="*/ 1542940 w 5806384"/>
                    <a:gd name="connsiteY658" fmla="*/ 2354417 h 4036143"/>
                    <a:gd name="connsiteX659" fmla="*/ 1460801 w 5806384"/>
                    <a:gd name="connsiteY659" fmla="*/ 2420978 h 4036143"/>
                    <a:gd name="connsiteX660" fmla="*/ 1428229 w 5806384"/>
                    <a:gd name="connsiteY660" fmla="*/ 2386990 h 4036143"/>
                    <a:gd name="connsiteX661" fmla="*/ 1460801 w 5806384"/>
                    <a:gd name="connsiteY661" fmla="*/ 2423811 h 4036143"/>
                    <a:gd name="connsiteX662" fmla="*/ 1593923 w 5806384"/>
                    <a:gd name="connsiteY662" fmla="*/ 2564014 h 4036143"/>
                    <a:gd name="connsiteX663" fmla="*/ 1568432 w 5806384"/>
                    <a:gd name="connsiteY663" fmla="*/ 2600835 h 4036143"/>
                    <a:gd name="connsiteX664" fmla="*/ 1443807 w 5806384"/>
                    <a:gd name="connsiteY664" fmla="*/ 2437973 h 4036143"/>
                    <a:gd name="connsiteX665" fmla="*/ 1460801 w 5806384"/>
                    <a:gd name="connsiteY665" fmla="*/ 2423811 h 4036143"/>
                    <a:gd name="connsiteX666" fmla="*/ 1544357 w 5806384"/>
                    <a:gd name="connsiteY666" fmla="*/ 2637655 h 4036143"/>
                    <a:gd name="connsiteX667" fmla="*/ 1568432 w 5806384"/>
                    <a:gd name="connsiteY667" fmla="*/ 2603667 h 4036143"/>
                    <a:gd name="connsiteX668" fmla="*/ 1608085 w 5806384"/>
                    <a:gd name="connsiteY668" fmla="*/ 2656066 h 4036143"/>
                    <a:gd name="connsiteX669" fmla="*/ 1544357 w 5806384"/>
                    <a:gd name="connsiteY669" fmla="*/ 2637655 h 4036143"/>
                    <a:gd name="connsiteX670" fmla="*/ 1636409 w 5806384"/>
                    <a:gd name="connsiteY670" fmla="*/ 2690054 h 4036143"/>
                    <a:gd name="connsiteX671" fmla="*/ 1613750 w 5806384"/>
                    <a:gd name="connsiteY671" fmla="*/ 2660315 h 4036143"/>
                    <a:gd name="connsiteX672" fmla="*/ 1721381 w 5806384"/>
                    <a:gd name="connsiteY672" fmla="*/ 2691471 h 4036143"/>
                    <a:gd name="connsiteX673" fmla="*/ 1718548 w 5806384"/>
                    <a:gd name="connsiteY673" fmla="*/ 2718378 h 4036143"/>
                    <a:gd name="connsiteX674" fmla="*/ 1636409 w 5806384"/>
                    <a:gd name="connsiteY674" fmla="*/ 2690054 h 4036143"/>
                    <a:gd name="connsiteX675" fmla="*/ 1718548 w 5806384"/>
                    <a:gd name="connsiteY675" fmla="*/ 2719795 h 4036143"/>
                    <a:gd name="connsiteX676" fmla="*/ 1712883 w 5806384"/>
                    <a:gd name="connsiteY676" fmla="*/ 2789188 h 4036143"/>
                    <a:gd name="connsiteX677" fmla="*/ 1639242 w 5806384"/>
                    <a:gd name="connsiteY677" fmla="*/ 2692887 h 4036143"/>
                    <a:gd name="connsiteX678" fmla="*/ 1718548 w 5806384"/>
                    <a:gd name="connsiteY678" fmla="*/ 2719795 h 4036143"/>
                    <a:gd name="connsiteX679" fmla="*/ 1423980 w 5806384"/>
                    <a:gd name="connsiteY679" fmla="*/ 2385573 h 4036143"/>
                    <a:gd name="connsiteX680" fmla="*/ 1406986 w 5806384"/>
                    <a:gd name="connsiteY680" fmla="*/ 2389822 h 4036143"/>
                    <a:gd name="connsiteX681" fmla="*/ 1385743 w 5806384"/>
                    <a:gd name="connsiteY681" fmla="*/ 2361498 h 4036143"/>
                    <a:gd name="connsiteX682" fmla="*/ 1391408 w 5806384"/>
                    <a:gd name="connsiteY682" fmla="*/ 2348753 h 4036143"/>
                    <a:gd name="connsiteX683" fmla="*/ 1423980 w 5806384"/>
                    <a:gd name="connsiteY683" fmla="*/ 2385573 h 4036143"/>
                    <a:gd name="connsiteX684" fmla="*/ 1288026 w 5806384"/>
                    <a:gd name="connsiteY684" fmla="*/ 2564014 h 4036143"/>
                    <a:gd name="connsiteX685" fmla="*/ 1299356 w 5806384"/>
                    <a:gd name="connsiteY685" fmla="*/ 2554100 h 4036143"/>
                    <a:gd name="connsiteX686" fmla="*/ 1293691 w 5806384"/>
                    <a:gd name="connsiteY686" fmla="*/ 2565430 h 4036143"/>
                    <a:gd name="connsiteX687" fmla="*/ 1288026 w 5806384"/>
                    <a:gd name="connsiteY687" fmla="*/ 2564014 h 4036143"/>
                    <a:gd name="connsiteX688" fmla="*/ 1540108 w 5806384"/>
                    <a:gd name="connsiteY688" fmla="*/ 2639072 h 4036143"/>
                    <a:gd name="connsiteX689" fmla="*/ 1528778 w 5806384"/>
                    <a:gd name="connsiteY689" fmla="*/ 2654650 h 4036143"/>
                    <a:gd name="connsiteX690" fmla="*/ 1292275 w 5806384"/>
                    <a:gd name="connsiteY690" fmla="*/ 2576759 h 4036143"/>
                    <a:gd name="connsiteX691" fmla="*/ 1296523 w 5806384"/>
                    <a:gd name="connsiteY691" fmla="*/ 2568262 h 4036143"/>
                    <a:gd name="connsiteX692" fmla="*/ 1540108 w 5806384"/>
                    <a:gd name="connsiteY692" fmla="*/ 2639072 h 4036143"/>
                    <a:gd name="connsiteX693" fmla="*/ 1711467 w 5806384"/>
                    <a:gd name="connsiteY693" fmla="*/ 2824593 h 4036143"/>
                    <a:gd name="connsiteX694" fmla="*/ 1714300 w 5806384"/>
                    <a:gd name="connsiteY694" fmla="*/ 2794853 h 4036143"/>
                    <a:gd name="connsiteX695" fmla="*/ 1741207 w 5806384"/>
                    <a:gd name="connsiteY695" fmla="*/ 2830257 h 4036143"/>
                    <a:gd name="connsiteX696" fmla="*/ 1711467 w 5806384"/>
                    <a:gd name="connsiteY696" fmla="*/ 2824593 h 4036143"/>
                    <a:gd name="connsiteX697" fmla="*/ 1707219 w 5806384"/>
                    <a:gd name="connsiteY697" fmla="*/ 2874159 h 4036143"/>
                    <a:gd name="connsiteX698" fmla="*/ 1711467 w 5806384"/>
                    <a:gd name="connsiteY698" fmla="*/ 2827425 h 4036143"/>
                    <a:gd name="connsiteX699" fmla="*/ 1742623 w 5806384"/>
                    <a:gd name="connsiteY699" fmla="*/ 2833090 h 4036143"/>
                    <a:gd name="connsiteX700" fmla="*/ 1772363 w 5806384"/>
                    <a:gd name="connsiteY700" fmla="*/ 2871327 h 4036143"/>
                    <a:gd name="connsiteX701" fmla="*/ 1707219 w 5806384"/>
                    <a:gd name="connsiteY701" fmla="*/ 2874159 h 4036143"/>
                    <a:gd name="connsiteX702" fmla="*/ 1388576 w 5806384"/>
                    <a:gd name="connsiteY702" fmla="*/ 2347336 h 4036143"/>
                    <a:gd name="connsiteX703" fmla="*/ 1382911 w 5806384"/>
                    <a:gd name="connsiteY703" fmla="*/ 2360082 h 4036143"/>
                    <a:gd name="connsiteX704" fmla="*/ 1310685 w 5806384"/>
                    <a:gd name="connsiteY704" fmla="*/ 2265197 h 4036143"/>
                    <a:gd name="connsiteX705" fmla="*/ 1388576 w 5806384"/>
                    <a:gd name="connsiteY705" fmla="*/ 2347336 h 4036143"/>
                    <a:gd name="connsiteX706" fmla="*/ 1404154 w 5806384"/>
                    <a:gd name="connsiteY706" fmla="*/ 2391238 h 4036143"/>
                    <a:gd name="connsiteX707" fmla="*/ 1368749 w 5806384"/>
                    <a:gd name="connsiteY707" fmla="*/ 2401152 h 4036143"/>
                    <a:gd name="connsiteX708" fmla="*/ 1384327 w 5806384"/>
                    <a:gd name="connsiteY708" fmla="*/ 2364331 h 4036143"/>
                    <a:gd name="connsiteX709" fmla="*/ 1404154 w 5806384"/>
                    <a:gd name="connsiteY709" fmla="*/ 2391238 h 4036143"/>
                    <a:gd name="connsiteX710" fmla="*/ 1302188 w 5806384"/>
                    <a:gd name="connsiteY710" fmla="*/ 2549852 h 4036143"/>
                    <a:gd name="connsiteX711" fmla="*/ 1285194 w 5806384"/>
                    <a:gd name="connsiteY711" fmla="*/ 2564014 h 4036143"/>
                    <a:gd name="connsiteX712" fmla="*/ 1285194 w 5806384"/>
                    <a:gd name="connsiteY712" fmla="*/ 2564014 h 4036143"/>
                    <a:gd name="connsiteX713" fmla="*/ 1295107 w 5806384"/>
                    <a:gd name="connsiteY713" fmla="*/ 2566846 h 4036143"/>
                    <a:gd name="connsiteX714" fmla="*/ 1290858 w 5806384"/>
                    <a:gd name="connsiteY714" fmla="*/ 2576759 h 4036143"/>
                    <a:gd name="connsiteX715" fmla="*/ 1290858 w 5806384"/>
                    <a:gd name="connsiteY715" fmla="*/ 2576759 h 4036143"/>
                    <a:gd name="connsiteX716" fmla="*/ 1528778 w 5806384"/>
                    <a:gd name="connsiteY716" fmla="*/ 2656066 h 4036143"/>
                    <a:gd name="connsiteX717" fmla="*/ 1473547 w 5806384"/>
                    <a:gd name="connsiteY717" fmla="*/ 2732540 h 4036143"/>
                    <a:gd name="connsiteX718" fmla="*/ 1272448 w 5806384"/>
                    <a:gd name="connsiteY718" fmla="*/ 2569678 h 4036143"/>
                    <a:gd name="connsiteX719" fmla="*/ 1334760 w 5806384"/>
                    <a:gd name="connsiteY719" fmla="*/ 2412481 h 4036143"/>
                    <a:gd name="connsiteX720" fmla="*/ 1365916 w 5806384"/>
                    <a:gd name="connsiteY720" fmla="*/ 2403984 h 4036143"/>
                    <a:gd name="connsiteX721" fmla="*/ 1302188 w 5806384"/>
                    <a:gd name="connsiteY721" fmla="*/ 2549852 h 4036143"/>
                    <a:gd name="connsiteX722" fmla="*/ 1530195 w 5806384"/>
                    <a:gd name="connsiteY722" fmla="*/ 2657482 h 4036143"/>
                    <a:gd name="connsiteX723" fmla="*/ 1634993 w 5806384"/>
                    <a:gd name="connsiteY723" fmla="*/ 2692887 h 4036143"/>
                    <a:gd name="connsiteX724" fmla="*/ 1711467 w 5806384"/>
                    <a:gd name="connsiteY724" fmla="*/ 2793436 h 4036143"/>
                    <a:gd name="connsiteX725" fmla="*/ 1708635 w 5806384"/>
                    <a:gd name="connsiteY725" fmla="*/ 2826009 h 4036143"/>
                    <a:gd name="connsiteX726" fmla="*/ 1551438 w 5806384"/>
                    <a:gd name="connsiteY726" fmla="*/ 2797685 h 4036143"/>
                    <a:gd name="connsiteX727" fmla="*/ 1474963 w 5806384"/>
                    <a:gd name="connsiteY727" fmla="*/ 2735373 h 4036143"/>
                    <a:gd name="connsiteX728" fmla="*/ 1530195 w 5806384"/>
                    <a:gd name="connsiteY728" fmla="*/ 2657482 h 4036143"/>
                    <a:gd name="connsiteX729" fmla="*/ 1707219 w 5806384"/>
                    <a:gd name="connsiteY729" fmla="*/ 2875576 h 4036143"/>
                    <a:gd name="connsiteX730" fmla="*/ 1773780 w 5806384"/>
                    <a:gd name="connsiteY730" fmla="*/ 2872743 h 4036143"/>
                    <a:gd name="connsiteX731" fmla="*/ 1846005 w 5806384"/>
                    <a:gd name="connsiteY731" fmla="*/ 2967628 h 4036143"/>
                    <a:gd name="connsiteX732" fmla="*/ 1697305 w 5806384"/>
                    <a:gd name="connsiteY732" fmla="*/ 2984622 h 4036143"/>
                    <a:gd name="connsiteX733" fmla="*/ 1707219 w 5806384"/>
                    <a:gd name="connsiteY733" fmla="*/ 2875576 h 4036143"/>
                    <a:gd name="connsiteX734" fmla="*/ 1744040 w 5806384"/>
                    <a:gd name="connsiteY734" fmla="*/ 2831674 h 4036143"/>
                    <a:gd name="connsiteX735" fmla="*/ 1714300 w 5806384"/>
                    <a:gd name="connsiteY735" fmla="*/ 2792020 h 4036143"/>
                    <a:gd name="connsiteX736" fmla="*/ 1719964 w 5806384"/>
                    <a:gd name="connsiteY736" fmla="*/ 2719795 h 4036143"/>
                    <a:gd name="connsiteX737" fmla="*/ 1763866 w 5806384"/>
                    <a:gd name="connsiteY737" fmla="*/ 2733956 h 4036143"/>
                    <a:gd name="connsiteX738" fmla="*/ 1810600 w 5806384"/>
                    <a:gd name="connsiteY738" fmla="*/ 2843003 h 4036143"/>
                    <a:gd name="connsiteX739" fmla="*/ 1744040 w 5806384"/>
                    <a:gd name="connsiteY739" fmla="*/ 2831674 h 4036143"/>
                    <a:gd name="connsiteX740" fmla="*/ 1719964 w 5806384"/>
                    <a:gd name="connsiteY740" fmla="*/ 2718378 h 4036143"/>
                    <a:gd name="connsiteX741" fmla="*/ 1722797 w 5806384"/>
                    <a:gd name="connsiteY741" fmla="*/ 2690054 h 4036143"/>
                    <a:gd name="connsiteX742" fmla="*/ 1722797 w 5806384"/>
                    <a:gd name="connsiteY742" fmla="*/ 2690054 h 4036143"/>
                    <a:gd name="connsiteX743" fmla="*/ 1610918 w 5806384"/>
                    <a:gd name="connsiteY743" fmla="*/ 2657482 h 4036143"/>
                    <a:gd name="connsiteX744" fmla="*/ 1568432 w 5806384"/>
                    <a:gd name="connsiteY744" fmla="*/ 2602251 h 4036143"/>
                    <a:gd name="connsiteX745" fmla="*/ 1595340 w 5806384"/>
                    <a:gd name="connsiteY745" fmla="*/ 2564014 h 4036143"/>
                    <a:gd name="connsiteX746" fmla="*/ 1595340 w 5806384"/>
                    <a:gd name="connsiteY746" fmla="*/ 2564014 h 4036143"/>
                    <a:gd name="connsiteX747" fmla="*/ 1462218 w 5806384"/>
                    <a:gd name="connsiteY747" fmla="*/ 2422394 h 4036143"/>
                    <a:gd name="connsiteX748" fmla="*/ 1551438 w 5806384"/>
                    <a:gd name="connsiteY748" fmla="*/ 2350169 h 4036143"/>
                    <a:gd name="connsiteX749" fmla="*/ 1552854 w 5806384"/>
                    <a:gd name="connsiteY749" fmla="*/ 2350169 h 4036143"/>
                    <a:gd name="connsiteX750" fmla="*/ 1426813 w 5806384"/>
                    <a:gd name="connsiteY750" fmla="*/ 2385573 h 4036143"/>
                    <a:gd name="connsiteX751" fmla="*/ 1391408 w 5806384"/>
                    <a:gd name="connsiteY751" fmla="*/ 2348753 h 4036143"/>
                    <a:gd name="connsiteX752" fmla="*/ 1486293 w 5806384"/>
                    <a:gd name="connsiteY752" fmla="*/ 2129243 h 4036143"/>
                    <a:gd name="connsiteX753" fmla="*/ 1486293 w 5806384"/>
                    <a:gd name="connsiteY753" fmla="*/ 2129243 h 4036143"/>
                    <a:gd name="connsiteX754" fmla="*/ 1484876 w 5806384"/>
                    <a:gd name="connsiteY754" fmla="*/ 2127827 h 4036143"/>
                    <a:gd name="connsiteX755" fmla="*/ 1387159 w 5806384"/>
                    <a:gd name="connsiteY755" fmla="*/ 2266613 h 4036143"/>
                    <a:gd name="connsiteX756" fmla="*/ 1353171 w 5806384"/>
                    <a:gd name="connsiteY756" fmla="*/ 2129243 h 4036143"/>
                    <a:gd name="connsiteX757" fmla="*/ 1491957 w 5806384"/>
                    <a:gd name="connsiteY757" fmla="*/ 2112249 h 4036143"/>
                    <a:gd name="connsiteX758" fmla="*/ 1762450 w 5806384"/>
                    <a:gd name="connsiteY758" fmla="*/ 2731124 h 4036143"/>
                    <a:gd name="connsiteX759" fmla="*/ 1719964 w 5806384"/>
                    <a:gd name="connsiteY759" fmla="*/ 2718378 h 4036143"/>
                    <a:gd name="connsiteX760" fmla="*/ 1547189 w 5806384"/>
                    <a:gd name="connsiteY760" fmla="*/ 2796269 h 4036143"/>
                    <a:gd name="connsiteX761" fmla="*/ 1443807 w 5806384"/>
                    <a:gd name="connsiteY761" fmla="*/ 2777858 h 4036143"/>
                    <a:gd name="connsiteX762" fmla="*/ 1473547 w 5806384"/>
                    <a:gd name="connsiteY762" fmla="*/ 2736789 h 4036143"/>
                    <a:gd name="connsiteX763" fmla="*/ 1547189 w 5806384"/>
                    <a:gd name="connsiteY763" fmla="*/ 2796269 h 4036143"/>
                    <a:gd name="connsiteX764" fmla="*/ 1823346 w 5806384"/>
                    <a:gd name="connsiteY764" fmla="*/ 2871327 h 4036143"/>
                    <a:gd name="connsiteX765" fmla="*/ 1864416 w 5806384"/>
                    <a:gd name="connsiteY765" fmla="*/ 2966212 h 4036143"/>
                    <a:gd name="connsiteX766" fmla="*/ 1848838 w 5806384"/>
                    <a:gd name="connsiteY766" fmla="*/ 2967628 h 4036143"/>
                    <a:gd name="connsiteX767" fmla="*/ 1776612 w 5806384"/>
                    <a:gd name="connsiteY767" fmla="*/ 2872743 h 4036143"/>
                    <a:gd name="connsiteX768" fmla="*/ 1823346 w 5806384"/>
                    <a:gd name="connsiteY768" fmla="*/ 2871327 h 4036143"/>
                    <a:gd name="connsiteX769" fmla="*/ 1865832 w 5806384"/>
                    <a:gd name="connsiteY769" fmla="*/ 2969044 h 4036143"/>
                    <a:gd name="connsiteX770" fmla="*/ 1887075 w 5806384"/>
                    <a:gd name="connsiteY770" fmla="*/ 3018611 h 4036143"/>
                    <a:gd name="connsiteX771" fmla="*/ 1850254 w 5806384"/>
                    <a:gd name="connsiteY771" fmla="*/ 2970460 h 4036143"/>
                    <a:gd name="connsiteX772" fmla="*/ 1865832 w 5806384"/>
                    <a:gd name="connsiteY772" fmla="*/ 2969044 h 4036143"/>
                    <a:gd name="connsiteX773" fmla="*/ 2055602 w 5806384"/>
                    <a:gd name="connsiteY773" fmla="*/ 2828841 h 4036143"/>
                    <a:gd name="connsiteX774" fmla="*/ 1970630 w 5806384"/>
                    <a:gd name="connsiteY774" fmla="*/ 2800517 h 4036143"/>
                    <a:gd name="connsiteX775" fmla="*/ 1950804 w 5806384"/>
                    <a:gd name="connsiteY775" fmla="*/ 2721211 h 4036143"/>
                    <a:gd name="connsiteX776" fmla="*/ 2055602 w 5806384"/>
                    <a:gd name="connsiteY776" fmla="*/ 2828841 h 4036143"/>
                    <a:gd name="connsiteX777" fmla="*/ 1229962 w 5806384"/>
                    <a:gd name="connsiteY777" fmla="*/ 2141989 h 4036143"/>
                    <a:gd name="connsiteX778" fmla="*/ 1331928 w 5806384"/>
                    <a:gd name="connsiteY778" fmla="*/ 2055601 h 4036143"/>
                    <a:gd name="connsiteX779" fmla="*/ 1350338 w 5806384"/>
                    <a:gd name="connsiteY779" fmla="*/ 2127827 h 4036143"/>
                    <a:gd name="connsiteX780" fmla="*/ 1229962 w 5806384"/>
                    <a:gd name="connsiteY780" fmla="*/ 2141989 h 4036143"/>
                    <a:gd name="connsiteX781" fmla="*/ 1220049 w 5806384"/>
                    <a:gd name="connsiteY781" fmla="*/ 2150486 h 4036143"/>
                    <a:gd name="connsiteX782" fmla="*/ 1285194 w 5806384"/>
                    <a:gd name="connsiteY782" fmla="*/ 2235457 h 4036143"/>
                    <a:gd name="connsiteX783" fmla="*/ 1211552 w 5806384"/>
                    <a:gd name="connsiteY783" fmla="*/ 2157567 h 4036143"/>
                    <a:gd name="connsiteX784" fmla="*/ 1220049 w 5806384"/>
                    <a:gd name="connsiteY784" fmla="*/ 2150486 h 4036143"/>
                    <a:gd name="connsiteX785" fmla="*/ 1215800 w 5806384"/>
                    <a:gd name="connsiteY785" fmla="*/ 2143405 h 4036143"/>
                    <a:gd name="connsiteX786" fmla="*/ 1198806 w 5806384"/>
                    <a:gd name="connsiteY786" fmla="*/ 2144821 h 4036143"/>
                    <a:gd name="connsiteX787" fmla="*/ 1198806 w 5806384"/>
                    <a:gd name="connsiteY787" fmla="*/ 2144821 h 4036143"/>
                    <a:gd name="connsiteX788" fmla="*/ 1210135 w 5806384"/>
                    <a:gd name="connsiteY788" fmla="*/ 2156151 h 4036143"/>
                    <a:gd name="connsiteX789" fmla="*/ 1127996 w 5806384"/>
                    <a:gd name="connsiteY789" fmla="*/ 2226960 h 4036143"/>
                    <a:gd name="connsiteX790" fmla="*/ 1085511 w 5806384"/>
                    <a:gd name="connsiteY790" fmla="*/ 1972046 h 4036143"/>
                    <a:gd name="connsiteX791" fmla="*/ 1215800 w 5806384"/>
                    <a:gd name="connsiteY791" fmla="*/ 2143405 h 4036143"/>
                    <a:gd name="connsiteX792" fmla="*/ 1217216 w 5806384"/>
                    <a:gd name="connsiteY792" fmla="*/ 2146237 h 4036143"/>
                    <a:gd name="connsiteX793" fmla="*/ 1220049 w 5806384"/>
                    <a:gd name="connsiteY793" fmla="*/ 2149070 h 4036143"/>
                    <a:gd name="connsiteX794" fmla="*/ 1211552 w 5806384"/>
                    <a:gd name="connsiteY794" fmla="*/ 2156151 h 4036143"/>
                    <a:gd name="connsiteX795" fmla="*/ 1203054 w 5806384"/>
                    <a:gd name="connsiteY795" fmla="*/ 2147654 h 4036143"/>
                    <a:gd name="connsiteX796" fmla="*/ 1217216 w 5806384"/>
                    <a:gd name="connsiteY796" fmla="*/ 2146237 h 4036143"/>
                    <a:gd name="connsiteX797" fmla="*/ 1684559 w 5806384"/>
                    <a:gd name="connsiteY797" fmla="*/ 3147484 h 4036143"/>
                    <a:gd name="connsiteX798" fmla="*/ 1695889 w 5806384"/>
                    <a:gd name="connsiteY798" fmla="*/ 3017195 h 4036143"/>
                    <a:gd name="connsiteX799" fmla="*/ 1885659 w 5806384"/>
                    <a:gd name="connsiteY799" fmla="*/ 3029940 h 4036143"/>
                    <a:gd name="connsiteX800" fmla="*/ 1684559 w 5806384"/>
                    <a:gd name="connsiteY800" fmla="*/ 3147484 h 4036143"/>
                    <a:gd name="connsiteX801" fmla="*/ 1535859 w 5806384"/>
                    <a:gd name="connsiteY801" fmla="*/ 3005865 h 4036143"/>
                    <a:gd name="connsiteX802" fmla="*/ 1695889 w 5806384"/>
                    <a:gd name="connsiteY802" fmla="*/ 2987455 h 4036143"/>
                    <a:gd name="connsiteX803" fmla="*/ 1693057 w 5806384"/>
                    <a:gd name="connsiteY803" fmla="*/ 3015778 h 4036143"/>
                    <a:gd name="connsiteX804" fmla="*/ 1535859 w 5806384"/>
                    <a:gd name="connsiteY804" fmla="*/ 3005865 h 4036143"/>
                    <a:gd name="connsiteX805" fmla="*/ 1072765 w 5806384"/>
                    <a:gd name="connsiteY805" fmla="*/ 744208 h 4036143"/>
                    <a:gd name="connsiteX806" fmla="*/ 1020366 w 5806384"/>
                    <a:gd name="connsiteY806" fmla="*/ 713052 h 4036143"/>
                    <a:gd name="connsiteX807" fmla="*/ 1111002 w 5806384"/>
                    <a:gd name="connsiteY807" fmla="*/ 618167 h 4036143"/>
                    <a:gd name="connsiteX808" fmla="*/ 1130829 w 5806384"/>
                    <a:gd name="connsiteY808" fmla="*/ 738544 h 4036143"/>
                    <a:gd name="connsiteX809" fmla="*/ 1072765 w 5806384"/>
                    <a:gd name="connsiteY809" fmla="*/ 744208 h 4036143"/>
                    <a:gd name="connsiteX810" fmla="*/ 942475 w 5806384"/>
                    <a:gd name="connsiteY810" fmla="*/ 1064267 h 4036143"/>
                    <a:gd name="connsiteX811" fmla="*/ 1041609 w 5806384"/>
                    <a:gd name="connsiteY811" fmla="*/ 909903 h 4036143"/>
                    <a:gd name="connsiteX812" fmla="*/ 1088343 w 5806384"/>
                    <a:gd name="connsiteY812" fmla="*/ 935394 h 4036143"/>
                    <a:gd name="connsiteX813" fmla="*/ 1102505 w 5806384"/>
                    <a:gd name="connsiteY813" fmla="*/ 960886 h 4036143"/>
                    <a:gd name="connsiteX814" fmla="*/ 1041609 w 5806384"/>
                    <a:gd name="connsiteY814" fmla="*/ 1136493 h 4036143"/>
                    <a:gd name="connsiteX815" fmla="*/ 942475 w 5806384"/>
                    <a:gd name="connsiteY815" fmla="*/ 1064267 h 4036143"/>
                    <a:gd name="connsiteX816" fmla="*/ 1043025 w 5806384"/>
                    <a:gd name="connsiteY816" fmla="*/ 909903 h 4036143"/>
                    <a:gd name="connsiteX817" fmla="*/ 1060019 w 5806384"/>
                    <a:gd name="connsiteY817" fmla="*/ 884411 h 4036143"/>
                    <a:gd name="connsiteX818" fmla="*/ 1088343 w 5806384"/>
                    <a:gd name="connsiteY818" fmla="*/ 932562 h 4036143"/>
                    <a:gd name="connsiteX819" fmla="*/ 1043025 w 5806384"/>
                    <a:gd name="connsiteY819" fmla="*/ 909903 h 4036143"/>
                    <a:gd name="connsiteX820" fmla="*/ 1101089 w 5806384"/>
                    <a:gd name="connsiteY820" fmla="*/ 816434 h 4036143"/>
                    <a:gd name="connsiteX821" fmla="*/ 1060019 w 5806384"/>
                    <a:gd name="connsiteY821" fmla="*/ 880163 h 4036143"/>
                    <a:gd name="connsiteX822" fmla="*/ 1020366 w 5806384"/>
                    <a:gd name="connsiteY822" fmla="*/ 809353 h 4036143"/>
                    <a:gd name="connsiteX823" fmla="*/ 1101089 w 5806384"/>
                    <a:gd name="connsiteY823" fmla="*/ 816434 h 4036143"/>
                    <a:gd name="connsiteX824" fmla="*/ 1017533 w 5806384"/>
                    <a:gd name="connsiteY824" fmla="*/ 809353 h 4036143"/>
                    <a:gd name="connsiteX825" fmla="*/ 1058603 w 5806384"/>
                    <a:gd name="connsiteY825" fmla="*/ 881579 h 4036143"/>
                    <a:gd name="connsiteX826" fmla="*/ 1041609 w 5806384"/>
                    <a:gd name="connsiteY826" fmla="*/ 908486 h 4036143"/>
                    <a:gd name="connsiteX827" fmla="*/ 1021782 w 5806384"/>
                    <a:gd name="connsiteY827" fmla="*/ 897157 h 4036143"/>
                    <a:gd name="connsiteX828" fmla="*/ 973632 w 5806384"/>
                    <a:gd name="connsiteY828" fmla="*/ 805105 h 4036143"/>
                    <a:gd name="connsiteX829" fmla="*/ 1017533 w 5806384"/>
                    <a:gd name="connsiteY829" fmla="*/ 809353 h 4036143"/>
                    <a:gd name="connsiteX830" fmla="*/ 1072765 w 5806384"/>
                    <a:gd name="connsiteY830" fmla="*/ 747041 h 4036143"/>
                    <a:gd name="connsiteX831" fmla="*/ 1072765 w 5806384"/>
                    <a:gd name="connsiteY831" fmla="*/ 747041 h 4036143"/>
                    <a:gd name="connsiteX832" fmla="*/ 1130829 w 5806384"/>
                    <a:gd name="connsiteY832" fmla="*/ 741376 h 4036143"/>
                    <a:gd name="connsiteX833" fmla="*/ 1135077 w 5806384"/>
                    <a:gd name="connsiteY833" fmla="*/ 765451 h 4036143"/>
                    <a:gd name="connsiteX834" fmla="*/ 1102505 w 5806384"/>
                    <a:gd name="connsiteY834" fmla="*/ 815018 h 4036143"/>
                    <a:gd name="connsiteX835" fmla="*/ 1018949 w 5806384"/>
                    <a:gd name="connsiteY835" fmla="*/ 807937 h 4036143"/>
                    <a:gd name="connsiteX836" fmla="*/ 986377 w 5806384"/>
                    <a:gd name="connsiteY836" fmla="*/ 749873 h 4036143"/>
                    <a:gd name="connsiteX837" fmla="*/ 1020366 w 5806384"/>
                    <a:gd name="connsiteY837" fmla="*/ 714468 h 4036143"/>
                    <a:gd name="connsiteX838" fmla="*/ 1072765 w 5806384"/>
                    <a:gd name="connsiteY838" fmla="*/ 747041 h 4036143"/>
                    <a:gd name="connsiteX839" fmla="*/ 1171898 w 5806384"/>
                    <a:gd name="connsiteY839" fmla="*/ 783862 h 4036143"/>
                    <a:gd name="connsiteX840" fmla="*/ 1171898 w 5806384"/>
                    <a:gd name="connsiteY840" fmla="*/ 783862 h 4036143"/>
                    <a:gd name="connsiteX841" fmla="*/ 1414067 w 5806384"/>
                    <a:gd name="connsiteY841" fmla="*/ 839093 h 4036143"/>
                    <a:gd name="connsiteX842" fmla="*/ 1105337 w 5806384"/>
                    <a:gd name="connsiteY842" fmla="*/ 815018 h 4036143"/>
                    <a:gd name="connsiteX843" fmla="*/ 1136494 w 5806384"/>
                    <a:gd name="connsiteY843" fmla="*/ 765451 h 4036143"/>
                    <a:gd name="connsiteX844" fmla="*/ 1136494 w 5806384"/>
                    <a:gd name="connsiteY844" fmla="*/ 765451 h 4036143"/>
                    <a:gd name="connsiteX845" fmla="*/ 1132245 w 5806384"/>
                    <a:gd name="connsiteY845" fmla="*/ 739960 h 4036143"/>
                    <a:gd name="connsiteX846" fmla="*/ 1340425 w 5806384"/>
                    <a:gd name="connsiteY846" fmla="*/ 718717 h 4036143"/>
                    <a:gd name="connsiteX847" fmla="*/ 1171898 w 5806384"/>
                    <a:gd name="connsiteY847" fmla="*/ 783862 h 4036143"/>
                    <a:gd name="connsiteX848" fmla="*/ 1266783 w 5806384"/>
                    <a:gd name="connsiteY848" fmla="*/ 1028863 h 4036143"/>
                    <a:gd name="connsiteX849" fmla="*/ 1111002 w 5806384"/>
                    <a:gd name="connsiteY849" fmla="*/ 945307 h 4036143"/>
                    <a:gd name="connsiteX850" fmla="*/ 1149239 w 5806384"/>
                    <a:gd name="connsiteY850" fmla="*/ 834845 h 4036143"/>
                    <a:gd name="connsiteX851" fmla="*/ 1266783 w 5806384"/>
                    <a:gd name="connsiteY851" fmla="*/ 1028863 h 4036143"/>
                    <a:gd name="connsiteX852" fmla="*/ 3048352 w 5806384"/>
                    <a:gd name="connsiteY852" fmla="*/ 459554 h 4036143"/>
                    <a:gd name="connsiteX853" fmla="*/ 2905316 w 5806384"/>
                    <a:gd name="connsiteY853" fmla="*/ 534612 h 4036143"/>
                    <a:gd name="connsiteX854" fmla="*/ 2974710 w 5806384"/>
                    <a:gd name="connsiteY854" fmla="*/ 351923 h 4036143"/>
                    <a:gd name="connsiteX855" fmla="*/ 3048352 w 5806384"/>
                    <a:gd name="connsiteY855" fmla="*/ 459554 h 4036143"/>
                    <a:gd name="connsiteX856" fmla="*/ 5369489 w 5806384"/>
                    <a:gd name="connsiteY856" fmla="*/ 840509 h 4036143"/>
                    <a:gd name="connsiteX857" fmla="*/ 5470039 w 5806384"/>
                    <a:gd name="connsiteY857" fmla="*/ 694642 h 4036143"/>
                    <a:gd name="connsiteX858" fmla="*/ 5553594 w 5806384"/>
                    <a:gd name="connsiteY858" fmla="*/ 822099 h 4036143"/>
                    <a:gd name="connsiteX859" fmla="*/ 5369489 w 5806384"/>
                    <a:gd name="connsiteY859" fmla="*/ 840509 h 4036143"/>
                    <a:gd name="connsiteX860" fmla="*/ 4267693 w 5806384"/>
                    <a:gd name="connsiteY860" fmla="*/ 1661900 h 4036143"/>
                    <a:gd name="connsiteX861" fmla="*/ 4240785 w 5806384"/>
                    <a:gd name="connsiteY861" fmla="*/ 1785109 h 4036143"/>
                    <a:gd name="connsiteX862" fmla="*/ 4094917 w 5806384"/>
                    <a:gd name="connsiteY862" fmla="*/ 1708634 h 4036143"/>
                    <a:gd name="connsiteX863" fmla="*/ 4267693 w 5806384"/>
                    <a:gd name="connsiteY863" fmla="*/ 1661900 h 4036143"/>
                    <a:gd name="connsiteX864" fmla="*/ 4203964 w 5806384"/>
                    <a:gd name="connsiteY864" fmla="*/ 1970630 h 4036143"/>
                    <a:gd name="connsiteX865" fmla="*/ 4243617 w 5806384"/>
                    <a:gd name="connsiteY865" fmla="*/ 1787941 h 4036143"/>
                    <a:gd name="connsiteX866" fmla="*/ 4388069 w 5806384"/>
                    <a:gd name="connsiteY866" fmla="*/ 1862999 h 4036143"/>
                    <a:gd name="connsiteX867" fmla="*/ 4203964 w 5806384"/>
                    <a:gd name="connsiteY867" fmla="*/ 1970630 h 4036143"/>
                    <a:gd name="connsiteX868" fmla="*/ 3374076 w 5806384"/>
                    <a:gd name="connsiteY868" fmla="*/ 3104998 h 4036143"/>
                    <a:gd name="connsiteX869" fmla="*/ 3381157 w 5806384"/>
                    <a:gd name="connsiteY869" fmla="*/ 3138987 h 4036143"/>
                    <a:gd name="connsiteX870" fmla="*/ 3276359 w 5806384"/>
                    <a:gd name="connsiteY870" fmla="*/ 3143236 h 4036143"/>
                    <a:gd name="connsiteX871" fmla="*/ 3219711 w 5806384"/>
                    <a:gd name="connsiteY871" fmla="*/ 3020027 h 4036143"/>
                    <a:gd name="connsiteX872" fmla="*/ 3374076 w 5806384"/>
                    <a:gd name="connsiteY872" fmla="*/ 3104998 h 4036143"/>
                    <a:gd name="connsiteX873" fmla="*/ 2035775 w 5806384"/>
                    <a:gd name="connsiteY873" fmla="*/ 2556933 h 4036143"/>
                    <a:gd name="connsiteX874" fmla="*/ 2052769 w 5806384"/>
                    <a:gd name="connsiteY874" fmla="*/ 2464880 h 4036143"/>
                    <a:gd name="connsiteX875" fmla="*/ 2178810 w 5806384"/>
                    <a:gd name="connsiteY875" fmla="*/ 2443637 h 4036143"/>
                    <a:gd name="connsiteX876" fmla="*/ 2072596 w 5806384"/>
                    <a:gd name="connsiteY876" fmla="*/ 2588089 h 4036143"/>
                    <a:gd name="connsiteX877" fmla="*/ 2035775 w 5806384"/>
                    <a:gd name="connsiteY877" fmla="*/ 2556933 h 4036143"/>
                    <a:gd name="connsiteX878" fmla="*/ 2049937 w 5806384"/>
                    <a:gd name="connsiteY878" fmla="*/ 2464880 h 4036143"/>
                    <a:gd name="connsiteX879" fmla="*/ 2032943 w 5806384"/>
                    <a:gd name="connsiteY879" fmla="*/ 2555516 h 4036143"/>
                    <a:gd name="connsiteX880" fmla="*/ 1946555 w 5806384"/>
                    <a:gd name="connsiteY880" fmla="*/ 2483291 h 4036143"/>
                    <a:gd name="connsiteX881" fmla="*/ 2049937 w 5806384"/>
                    <a:gd name="connsiteY881" fmla="*/ 2464880 h 4036143"/>
                    <a:gd name="connsiteX882" fmla="*/ 2049937 w 5806384"/>
                    <a:gd name="connsiteY882" fmla="*/ 2463464 h 4036143"/>
                    <a:gd name="connsiteX883" fmla="*/ 1945139 w 5806384"/>
                    <a:gd name="connsiteY883" fmla="*/ 2481874 h 4036143"/>
                    <a:gd name="connsiteX884" fmla="*/ 1932393 w 5806384"/>
                    <a:gd name="connsiteY884" fmla="*/ 2471961 h 4036143"/>
                    <a:gd name="connsiteX885" fmla="*/ 2051353 w 5806384"/>
                    <a:gd name="connsiteY885" fmla="*/ 2454967 h 4036143"/>
                    <a:gd name="connsiteX886" fmla="*/ 2049937 w 5806384"/>
                    <a:gd name="connsiteY886" fmla="*/ 2463464 h 4036143"/>
                    <a:gd name="connsiteX887" fmla="*/ 2032943 w 5806384"/>
                    <a:gd name="connsiteY887" fmla="*/ 2556933 h 4036143"/>
                    <a:gd name="connsiteX888" fmla="*/ 2023029 w 5806384"/>
                    <a:gd name="connsiteY888" fmla="*/ 2612164 h 4036143"/>
                    <a:gd name="connsiteX889" fmla="*/ 1793606 w 5806384"/>
                    <a:gd name="connsiteY889" fmla="*/ 2508782 h 4036143"/>
                    <a:gd name="connsiteX890" fmla="*/ 1945139 w 5806384"/>
                    <a:gd name="connsiteY890" fmla="*/ 2483291 h 4036143"/>
                    <a:gd name="connsiteX891" fmla="*/ 2032943 w 5806384"/>
                    <a:gd name="connsiteY891" fmla="*/ 2556933 h 4036143"/>
                    <a:gd name="connsiteX892" fmla="*/ 2024445 w 5806384"/>
                    <a:gd name="connsiteY892" fmla="*/ 2613580 h 4036143"/>
                    <a:gd name="connsiteX893" fmla="*/ 2034359 w 5806384"/>
                    <a:gd name="connsiteY893" fmla="*/ 2558349 h 4036143"/>
                    <a:gd name="connsiteX894" fmla="*/ 2069764 w 5806384"/>
                    <a:gd name="connsiteY894" fmla="*/ 2588089 h 4036143"/>
                    <a:gd name="connsiteX895" fmla="*/ 2044272 w 5806384"/>
                    <a:gd name="connsiteY895" fmla="*/ 2622077 h 4036143"/>
                    <a:gd name="connsiteX896" fmla="*/ 2024445 w 5806384"/>
                    <a:gd name="connsiteY896" fmla="*/ 2613580 h 4036143"/>
                    <a:gd name="connsiteX897" fmla="*/ 2044272 w 5806384"/>
                    <a:gd name="connsiteY897" fmla="*/ 2624910 h 4036143"/>
                    <a:gd name="connsiteX898" fmla="*/ 2015948 w 5806384"/>
                    <a:gd name="connsiteY898" fmla="*/ 2663147 h 4036143"/>
                    <a:gd name="connsiteX899" fmla="*/ 2024445 w 5806384"/>
                    <a:gd name="connsiteY899" fmla="*/ 2616413 h 4036143"/>
                    <a:gd name="connsiteX900" fmla="*/ 2044272 w 5806384"/>
                    <a:gd name="connsiteY900" fmla="*/ 2624910 h 4036143"/>
                    <a:gd name="connsiteX901" fmla="*/ 2047105 w 5806384"/>
                    <a:gd name="connsiteY901" fmla="*/ 2623494 h 4036143"/>
                    <a:gd name="connsiteX902" fmla="*/ 2072596 w 5806384"/>
                    <a:gd name="connsiteY902" fmla="*/ 2589505 h 4036143"/>
                    <a:gd name="connsiteX903" fmla="*/ 2188724 w 5806384"/>
                    <a:gd name="connsiteY903" fmla="*/ 2687222 h 4036143"/>
                    <a:gd name="connsiteX904" fmla="*/ 2047105 w 5806384"/>
                    <a:gd name="connsiteY904" fmla="*/ 2623494 h 4036143"/>
                    <a:gd name="connsiteX905" fmla="*/ 2052769 w 5806384"/>
                    <a:gd name="connsiteY905" fmla="*/ 2462048 h 4036143"/>
                    <a:gd name="connsiteX906" fmla="*/ 2054185 w 5806384"/>
                    <a:gd name="connsiteY906" fmla="*/ 2453551 h 4036143"/>
                    <a:gd name="connsiteX907" fmla="*/ 2183059 w 5806384"/>
                    <a:gd name="connsiteY907" fmla="*/ 2435140 h 4036143"/>
                    <a:gd name="connsiteX908" fmla="*/ 2178810 w 5806384"/>
                    <a:gd name="connsiteY908" fmla="*/ 2440805 h 4036143"/>
                    <a:gd name="connsiteX909" fmla="*/ 2052769 w 5806384"/>
                    <a:gd name="connsiteY909" fmla="*/ 2462048 h 4036143"/>
                    <a:gd name="connsiteX910" fmla="*/ 1129413 w 5806384"/>
                    <a:gd name="connsiteY910" fmla="*/ 1003371 h 4036143"/>
                    <a:gd name="connsiteX911" fmla="*/ 1105337 w 5806384"/>
                    <a:gd name="connsiteY911" fmla="*/ 962302 h 4036143"/>
                    <a:gd name="connsiteX912" fmla="*/ 1109586 w 5806384"/>
                    <a:gd name="connsiteY912" fmla="*/ 948140 h 4036143"/>
                    <a:gd name="connsiteX913" fmla="*/ 1268199 w 5806384"/>
                    <a:gd name="connsiteY913" fmla="*/ 1033111 h 4036143"/>
                    <a:gd name="connsiteX914" fmla="*/ 1282361 w 5806384"/>
                    <a:gd name="connsiteY914" fmla="*/ 1055770 h 4036143"/>
                    <a:gd name="connsiteX915" fmla="*/ 1169066 w 5806384"/>
                    <a:gd name="connsiteY915" fmla="*/ 1463633 h 4036143"/>
                    <a:gd name="connsiteX916" fmla="*/ 1129413 w 5806384"/>
                    <a:gd name="connsiteY916" fmla="*/ 1003371 h 4036143"/>
                    <a:gd name="connsiteX917" fmla="*/ 1169066 w 5806384"/>
                    <a:gd name="connsiteY917" fmla="*/ 1474963 h 4036143"/>
                    <a:gd name="connsiteX918" fmla="*/ 1173314 w 5806384"/>
                    <a:gd name="connsiteY918" fmla="*/ 1521697 h 4036143"/>
                    <a:gd name="connsiteX919" fmla="*/ 1157737 w 5806384"/>
                    <a:gd name="connsiteY919" fmla="*/ 1514616 h 4036143"/>
                    <a:gd name="connsiteX920" fmla="*/ 1169066 w 5806384"/>
                    <a:gd name="connsiteY920" fmla="*/ 1474963 h 4036143"/>
                    <a:gd name="connsiteX921" fmla="*/ 1814849 w 5806384"/>
                    <a:gd name="connsiteY921" fmla="*/ 1051522 h 4036143"/>
                    <a:gd name="connsiteX922" fmla="*/ 2096671 w 5806384"/>
                    <a:gd name="connsiteY922" fmla="*/ 911319 h 4036143"/>
                    <a:gd name="connsiteX923" fmla="*/ 1921064 w 5806384"/>
                    <a:gd name="connsiteY923" fmla="*/ 1183227 h 4036143"/>
                    <a:gd name="connsiteX924" fmla="*/ 1814849 w 5806384"/>
                    <a:gd name="connsiteY924" fmla="*/ 1051522 h 4036143"/>
                    <a:gd name="connsiteX925" fmla="*/ 2726876 w 5806384"/>
                    <a:gd name="connsiteY925" fmla="*/ 952388 h 4036143"/>
                    <a:gd name="connsiteX926" fmla="*/ 2742454 w 5806384"/>
                    <a:gd name="connsiteY926" fmla="*/ 949556 h 4036143"/>
                    <a:gd name="connsiteX927" fmla="*/ 2755200 w 5806384"/>
                    <a:gd name="connsiteY927" fmla="*/ 952388 h 4036143"/>
                    <a:gd name="connsiteX928" fmla="*/ 2726876 w 5806384"/>
                    <a:gd name="connsiteY928" fmla="*/ 952388 h 4036143"/>
                    <a:gd name="connsiteX929" fmla="*/ 4590584 w 5806384"/>
                    <a:gd name="connsiteY929" fmla="*/ 905654 h 4036143"/>
                    <a:gd name="connsiteX930" fmla="*/ 4654313 w 5806384"/>
                    <a:gd name="connsiteY930" fmla="*/ 803688 h 4036143"/>
                    <a:gd name="connsiteX931" fmla="*/ 4788851 w 5806384"/>
                    <a:gd name="connsiteY931" fmla="*/ 901405 h 4036143"/>
                    <a:gd name="connsiteX932" fmla="*/ 4590584 w 5806384"/>
                    <a:gd name="connsiteY932" fmla="*/ 905654 h 4036143"/>
                    <a:gd name="connsiteX933" fmla="*/ 4572174 w 5806384"/>
                    <a:gd name="connsiteY933" fmla="*/ 907070 h 4036143"/>
                    <a:gd name="connsiteX934" fmla="*/ 4586336 w 5806384"/>
                    <a:gd name="connsiteY934" fmla="*/ 907070 h 4036143"/>
                    <a:gd name="connsiteX935" fmla="*/ 4580671 w 5806384"/>
                    <a:gd name="connsiteY935" fmla="*/ 915567 h 4036143"/>
                    <a:gd name="connsiteX936" fmla="*/ 4572174 w 5806384"/>
                    <a:gd name="connsiteY936" fmla="*/ 907070 h 4036143"/>
                    <a:gd name="connsiteX937" fmla="*/ 4092085 w 5806384"/>
                    <a:gd name="connsiteY937" fmla="*/ 1707218 h 4036143"/>
                    <a:gd name="connsiteX938" fmla="*/ 3970292 w 5806384"/>
                    <a:gd name="connsiteY938" fmla="*/ 1643489 h 4036143"/>
                    <a:gd name="connsiteX939" fmla="*/ 3970292 w 5806384"/>
                    <a:gd name="connsiteY939" fmla="*/ 1643489 h 4036143"/>
                    <a:gd name="connsiteX940" fmla="*/ 3936304 w 5806384"/>
                    <a:gd name="connsiteY940" fmla="*/ 1749704 h 4036143"/>
                    <a:gd name="connsiteX941" fmla="*/ 3896650 w 5806384"/>
                    <a:gd name="connsiteY941" fmla="*/ 1761033 h 4036143"/>
                    <a:gd name="connsiteX942" fmla="*/ 3920726 w 5806384"/>
                    <a:gd name="connsiteY942" fmla="*/ 1565599 h 4036143"/>
                    <a:gd name="connsiteX943" fmla="*/ 3920726 w 5806384"/>
                    <a:gd name="connsiteY943" fmla="*/ 1565599 h 4036143"/>
                    <a:gd name="connsiteX944" fmla="*/ 3883905 w 5806384"/>
                    <a:gd name="connsiteY944" fmla="*/ 1507535 h 4036143"/>
                    <a:gd name="connsiteX945" fmla="*/ 4175640 w 5806384"/>
                    <a:gd name="connsiteY945" fmla="*/ 1392824 h 4036143"/>
                    <a:gd name="connsiteX946" fmla="*/ 4307346 w 5806384"/>
                    <a:gd name="connsiteY946" fmla="*/ 1477795 h 4036143"/>
                    <a:gd name="connsiteX947" fmla="*/ 4267693 w 5806384"/>
                    <a:gd name="connsiteY947" fmla="*/ 1661900 h 4036143"/>
                    <a:gd name="connsiteX948" fmla="*/ 4092085 w 5806384"/>
                    <a:gd name="connsiteY948" fmla="*/ 1707218 h 4036143"/>
                    <a:gd name="connsiteX949" fmla="*/ 3267862 w 5806384"/>
                    <a:gd name="connsiteY949" fmla="*/ 2915229 h 4036143"/>
                    <a:gd name="connsiteX950" fmla="*/ 3201301 w 5806384"/>
                    <a:gd name="connsiteY950" fmla="*/ 2978958 h 4036143"/>
                    <a:gd name="connsiteX951" fmla="*/ 3146069 w 5806384"/>
                    <a:gd name="connsiteY951" fmla="*/ 2857165 h 4036143"/>
                    <a:gd name="connsiteX952" fmla="*/ 3267862 w 5806384"/>
                    <a:gd name="connsiteY952" fmla="*/ 2915229 h 4036143"/>
                    <a:gd name="connsiteX953" fmla="*/ 2544188 w 5806384"/>
                    <a:gd name="connsiteY953" fmla="*/ 2685806 h 4036143"/>
                    <a:gd name="connsiteX954" fmla="*/ 2631991 w 5806384"/>
                    <a:gd name="connsiteY954" fmla="*/ 2748118 h 4036143"/>
                    <a:gd name="connsiteX955" fmla="*/ 2670229 w 5806384"/>
                    <a:gd name="connsiteY955" fmla="*/ 2801934 h 4036143"/>
                    <a:gd name="connsiteX956" fmla="*/ 2544188 w 5806384"/>
                    <a:gd name="connsiteY956" fmla="*/ 2685806 h 4036143"/>
                    <a:gd name="connsiteX957" fmla="*/ 2402569 w 5806384"/>
                    <a:gd name="connsiteY957" fmla="*/ 2556933 h 4036143"/>
                    <a:gd name="connsiteX958" fmla="*/ 2430893 w 5806384"/>
                    <a:gd name="connsiteY958" fmla="*/ 2582424 h 4036143"/>
                    <a:gd name="connsiteX959" fmla="*/ 2449303 w 5806384"/>
                    <a:gd name="connsiteY959" fmla="*/ 2614997 h 4036143"/>
                    <a:gd name="connsiteX960" fmla="*/ 2398320 w 5806384"/>
                    <a:gd name="connsiteY960" fmla="*/ 2578175 h 4036143"/>
                    <a:gd name="connsiteX961" fmla="*/ 2402569 w 5806384"/>
                    <a:gd name="connsiteY961" fmla="*/ 2556933 h 4036143"/>
                    <a:gd name="connsiteX962" fmla="*/ 1874329 w 5806384"/>
                    <a:gd name="connsiteY962" fmla="*/ 1660484 h 4036143"/>
                    <a:gd name="connsiteX963" fmla="*/ 1966381 w 5806384"/>
                    <a:gd name="connsiteY963" fmla="*/ 1734126 h 4036143"/>
                    <a:gd name="connsiteX964" fmla="*/ 1744040 w 5806384"/>
                    <a:gd name="connsiteY964" fmla="*/ 1799270 h 4036143"/>
                    <a:gd name="connsiteX965" fmla="*/ 1456553 w 5806384"/>
                    <a:gd name="connsiteY965" fmla="*/ 1659068 h 4036143"/>
                    <a:gd name="connsiteX966" fmla="*/ 1450888 w 5806384"/>
                    <a:gd name="connsiteY966" fmla="*/ 1647738 h 4036143"/>
                    <a:gd name="connsiteX967" fmla="*/ 1874329 w 5806384"/>
                    <a:gd name="connsiteY967" fmla="*/ 1660484 h 4036143"/>
                    <a:gd name="connsiteX968" fmla="*/ 1273864 w 5806384"/>
                    <a:gd name="connsiteY968" fmla="*/ 1569848 h 4036143"/>
                    <a:gd name="connsiteX969" fmla="*/ 1314933 w 5806384"/>
                    <a:gd name="connsiteY969" fmla="*/ 1571264 h 4036143"/>
                    <a:gd name="connsiteX970" fmla="*/ 1307852 w 5806384"/>
                    <a:gd name="connsiteY970" fmla="*/ 1586842 h 4036143"/>
                    <a:gd name="connsiteX971" fmla="*/ 1273864 w 5806384"/>
                    <a:gd name="connsiteY971" fmla="*/ 1569848 h 4036143"/>
                    <a:gd name="connsiteX972" fmla="*/ 1285194 w 5806384"/>
                    <a:gd name="connsiteY972" fmla="*/ 1055770 h 4036143"/>
                    <a:gd name="connsiteX973" fmla="*/ 1285194 w 5806384"/>
                    <a:gd name="connsiteY973" fmla="*/ 1055770 h 4036143"/>
                    <a:gd name="connsiteX974" fmla="*/ 1272448 w 5806384"/>
                    <a:gd name="connsiteY974" fmla="*/ 1034527 h 4036143"/>
                    <a:gd name="connsiteX975" fmla="*/ 1278113 w 5806384"/>
                    <a:gd name="connsiteY975" fmla="*/ 1037360 h 4036143"/>
                    <a:gd name="connsiteX976" fmla="*/ 1278113 w 5806384"/>
                    <a:gd name="connsiteY976" fmla="*/ 1037360 h 4036143"/>
                    <a:gd name="connsiteX977" fmla="*/ 1504703 w 5806384"/>
                    <a:gd name="connsiteY977" fmla="*/ 952388 h 4036143"/>
                    <a:gd name="connsiteX978" fmla="*/ 1504703 w 5806384"/>
                    <a:gd name="connsiteY978" fmla="*/ 952388 h 4036143"/>
                    <a:gd name="connsiteX979" fmla="*/ 1622247 w 5806384"/>
                    <a:gd name="connsiteY979" fmla="*/ 781029 h 4036143"/>
                    <a:gd name="connsiteX980" fmla="*/ 1705802 w 5806384"/>
                    <a:gd name="connsiteY980" fmla="*/ 897157 h 4036143"/>
                    <a:gd name="connsiteX981" fmla="*/ 1584010 w 5806384"/>
                    <a:gd name="connsiteY981" fmla="*/ 1163401 h 4036143"/>
                    <a:gd name="connsiteX982" fmla="*/ 1465050 w 5806384"/>
                    <a:gd name="connsiteY982" fmla="*/ 1222881 h 4036143"/>
                    <a:gd name="connsiteX983" fmla="*/ 1173314 w 5806384"/>
                    <a:gd name="connsiteY983" fmla="*/ 1497622 h 4036143"/>
                    <a:gd name="connsiteX984" fmla="*/ 1173314 w 5806384"/>
                    <a:gd name="connsiteY984" fmla="*/ 1497622 h 4036143"/>
                    <a:gd name="connsiteX985" fmla="*/ 1353171 w 5806384"/>
                    <a:gd name="connsiteY985" fmla="*/ 1483460 h 4036143"/>
                    <a:gd name="connsiteX986" fmla="*/ 1313518 w 5806384"/>
                    <a:gd name="connsiteY986" fmla="*/ 1567015 h 4036143"/>
                    <a:gd name="connsiteX987" fmla="*/ 1268199 w 5806384"/>
                    <a:gd name="connsiteY987" fmla="*/ 1565599 h 4036143"/>
                    <a:gd name="connsiteX988" fmla="*/ 1174731 w 5806384"/>
                    <a:gd name="connsiteY988" fmla="*/ 1520281 h 4036143"/>
                    <a:gd name="connsiteX989" fmla="*/ 1170482 w 5806384"/>
                    <a:gd name="connsiteY989" fmla="*/ 1467882 h 4036143"/>
                    <a:gd name="connsiteX990" fmla="*/ 1285194 w 5806384"/>
                    <a:gd name="connsiteY990" fmla="*/ 1055770 h 4036143"/>
                    <a:gd name="connsiteX991" fmla="*/ 2256701 w 5806384"/>
                    <a:gd name="connsiteY991" fmla="*/ 1169066 h 4036143"/>
                    <a:gd name="connsiteX992" fmla="*/ 2003203 w 5806384"/>
                    <a:gd name="connsiteY992" fmla="*/ 1285193 h 4036143"/>
                    <a:gd name="connsiteX993" fmla="*/ 1962133 w 5806384"/>
                    <a:gd name="connsiteY993" fmla="*/ 1234210 h 4036143"/>
                    <a:gd name="connsiteX994" fmla="*/ 2024445 w 5806384"/>
                    <a:gd name="connsiteY994" fmla="*/ 1156320 h 4036143"/>
                    <a:gd name="connsiteX995" fmla="*/ 2256701 w 5806384"/>
                    <a:gd name="connsiteY995" fmla="*/ 1169066 h 4036143"/>
                    <a:gd name="connsiteX996" fmla="*/ 1749704 w 5806384"/>
                    <a:gd name="connsiteY996" fmla="*/ 1453720 h 4036143"/>
                    <a:gd name="connsiteX997" fmla="*/ 2113666 w 5806384"/>
                    <a:gd name="connsiteY997" fmla="*/ 1425396 h 4036143"/>
                    <a:gd name="connsiteX998" fmla="*/ 2188724 w 5806384"/>
                    <a:gd name="connsiteY998" fmla="*/ 1520281 h 4036143"/>
                    <a:gd name="connsiteX999" fmla="*/ 1895572 w 5806384"/>
                    <a:gd name="connsiteY999" fmla="*/ 1661900 h 4036143"/>
                    <a:gd name="connsiteX1000" fmla="*/ 1895572 w 5806384"/>
                    <a:gd name="connsiteY1000" fmla="*/ 1661900 h 4036143"/>
                    <a:gd name="connsiteX1001" fmla="*/ 1896988 w 5806384"/>
                    <a:gd name="connsiteY1001" fmla="*/ 1663316 h 4036143"/>
                    <a:gd name="connsiteX1002" fmla="*/ 2201469 w 5806384"/>
                    <a:gd name="connsiteY1002" fmla="*/ 1535859 h 4036143"/>
                    <a:gd name="connsiteX1003" fmla="*/ 2239707 w 5806384"/>
                    <a:gd name="connsiteY1003" fmla="*/ 1584010 h 4036143"/>
                    <a:gd name="connsiteX1004" fmla="*/ 2241123 w 5806384"/>
                    <a:gd name="connsiteY1004" fmla="*/ 1654819 h 4036143"/>
                    <a:gd name="connsiteX1005" fmla="*/ 1969214 w 5806384"/>
                    <a:gd name="connsiteY1005" fmla="*/ 1734126 h 4036143"/>
                    <a:gd name="connsiteX1006" fmla="*/ 1874329 w 5806384"/>
                    <a:gd name="connsiteY1006" fmla="*/ 1659068 h 4036143"/>
                    <a:gd name="connsiteX1007" fmla="*/ 1874329 w 5806384"/>
                    <a:gd name="connsiteY1007" fmla="*/ 1659068 h 4036143"/>
                    <a:gd name="connsiteX1008" fmla="*/ 1449472 w 5806384"/>
                    <a:gd name="connsiteY1008" fmla="*/ 1646322 h 4036143"/>
                    <a:gd name="connsiteX1009" fmla="*/ 1409818 w 5806384"/>
                    <a:gd name="connsiteY1009" fmla="*/ 1571264 h 4036143"/>
                    <a:gd name="connsiteX1010" fmla="*/ 1409818 w 5806384"/>
                    <a:gd name="connsiteY1010" fmla="*/ 1571264 h 4036143"/>
                    <a:gd name="connsiteX1011" fmla="*/ 1316350 w 5806384"/>
                    <a:gd name="connsiteY1011" fmla="*/ 1569848 h 4036143"/>
                    <a:gd name="connsiteX1012" fmla="*/ 1356003 w 5806384"/>
                    <a:gd name="connsiteY1012" fmla="*/ 1486292 h 4036143"/>
                    <a:gd name="connsiteX1013" fmla="*/ 1518865 w 5806384"/>
                    <a:gd name="connsiteY1013" fmla="*/ 1473547 h 4036143"/>
                    <a:gd name="connsiteX1014" fmla="*/ 1523114 w 5806384"/>
                    <a:gd name="connsiteY1014" fmla="*/ 1493373 h 4036143"/>
                    <a:gd name="connsiteX1015" fmla="*/ 1405570 w 5806384"/>
                    <a:gd name="connsiteY1015" fmla="*/ 1559934 h 4036143"/>
                    <a:gd name="connsiteX1016" fmla="*/ 1405570 w 5806384"/>
                    <a:gd name="connsiteY1016" fmla="*/ 1559934 h 4036143"/>
                    <a:gd name="connsiteX1017" fmla="*/ 1406986 w 5806384"/>
                    <a:gd name="connsiteY1017" fmla="*/ 1561350 h 4036143"/>
                    <a:gd name="connsiteX1018" fmla="*/ 1616582 w 5806384"/>
                    <a:gd name="connsiteY1018" fmla="*/ 1465049 h 4036143"/>
                    <a:gd name="connsiteX1019" fmla="*/ 1685976 w 5806384"/>
                    <a:gd name="connsiteY1019" fmla="*/ 1459385 h 4036143"/>
                    <a:gd name="connsiteX1020" fmla="*/ 1664733 w 5806384"/>
                    <a:gd name="connsiteY1020" fmla="*/ 1584010 h 4036143"/>
                    <a:gd name="connsiteX1021" fmla="*/ 1664733 w 5806384"/>
                    <a:gd name="connsiteY1021" fmla="*/ 1585426 h 4036143"/>
                    <a:gd name="connsiteX1022" fmla="*/ 1749704 w 5806384"/>
                    <a:gd name="connsiteY1022" fmla="*/ 1453720 h 4036143"/>
                    <a:gd name="connsiteX1023" fmla="*/ 2190140 w 5806384"/>
                    <a:gd name="connsiteY1023" fmla="*/ 1518865 h 4036143"/>
                    <a:gd name="connsiteX1024" fmla="*/ 2115082 w 5806384"/>
                    <a:gd name="connsiteY1024" fmla="*/ 1425396 h 4036143"/>
                    <a:gd name="connsiteX1025" fmla="*/ 2235458 w 5806384"/>
                    <a:gd name="connsiteY1025" fmla="*/ 1415483 h 4036143"/>
                    <a:gd name="connsiteX1026" fmla="*/ 2238290 w 5806384"/>
                    <a:gd name="connsiteY1026" fmla="*/ 1496206 h 4036143"/>
                    <a:gd name="connsiteX1027" fmla="*/ 2190140 w 5806384"/>
                    <a:gd name="connsiteY1027" fmla="*/ 1518865 h 4036143"/>
                    <a:gd name="connsiteX1028" fmla="*/ 2239707 w 5806384"/>
                    <a:gd name="connsiteY1028" fmla="*/ 1494789 h 4036143"/>
                    <a:gd name="connsiteX1029" fmla="*/ 2236874 w 5806384"/>
                    <a:gd name="connsiteY1029" fmla="*/ 1415483 h 4036143"/>
                    <a:gd name="connsiteX1030" fmla="*/ 2413898 w 5806384"/>
                    <a:gd name="connsiteY1030" fmla="*/ 1401321 h 4036143"/>
                    <a:gd name="connsiteX1031" fmla="*/ 2419563 w 5806384"/>
                    <a:gd name="connsiteY1031" fmla="*/ 1406986 h 4036143"/>
                    <a:gd name="connsiteX1032" fmla="*/ 2239707 w 5806384"/>
                    <a:gd name="connsiteY1032" fmla="*/ 1494789 h 4036143"/>
                    <a:gd name="connsiteX1033" fmla="*/ 2239707 w 5806384"/>
                    <a:gd name="connsiteY1033" fmla="*/ 1517448 h 4036143"/>
                    <a:gd name="connsiteX1034" fmla="*/ 2239707 w 5806384"/>
                    <a:gd name="connsiteY1034" fmla="*/ 1497622 h 4036143"/>
                    <a:gd name="connsiteX1035" fmla="*/ 2423812 w 5806384"/>
                    <a:gd name="connsiteY1035" fmla="*/ 1408402 h 4036143"/>
                    <a:gd name="connsiteX1036" fmla="*/ 2423812 w 5806384"/>
                    <a:gd name="connsiteY1036" fmla="*/ 1408402 h 4036143"/>
                    <a:gd name="connsiteX1037" fmla="*/ 2416731 w 5806384"/>
                    <a:gd name="connsiteY1037" fmla="*/ 1401321 h 4036143"/>
                    <a:gd name="connsiteX1038" fmla="*/ 2541355 w 5806384"/>
                    <a:gd name="connsiteY1038" fmla="*/ 1391407 h 4036143"/>
                    <a:gd name="connsiteX1039" fmla="*/ 2239707 w 5806384"/>
                    <a:gd name="connsiteY1039" fmla="*/ 1517448 h 4036143"/>
                    <a:gd name="connsiteX1040" fmla="*/ 3039854 w 5806384"/>
                    <a:gd name="connsiteY1040" fmla="*/ 1351754 h 4036143"/>
                    <a:gd name="connsiteX1041" fmla="*/ 2554101 w 5806384"/>
                    <a:gd name="connsiteY1041" fmla="*/ 1389991 h 4036143"/>
                    <a:gd name="connsiteX1042" fmla="*/ 3045520 w 5806384"/>
                    <a:gd name="connsiteY1042" fmla="*/ 1184644 h 4036143"/>
                    <a:gd name="connsiteX1043" fmla="*/ 3066762 w 5806384"/>
                    <a:gd name="connsiteY1043" fmla="*/ 1200222 h 4036143"/>
                    <a:gd name="connsiteX1044" fmla="*/ 3039854 w 5806384"/>
                    <a:gd name="connsiteY1044" fmla="*/ 1351754 h 4036143"/>
                    <a:gd name="connsiteX1045" fmla="*/ 2765114 w 5806384"/>
                    <a:gd name="connsiteY1045" fmla="*/ 950972 h 4036143"/>
                    <a:gd name="connsiteX1046" fmla="*/ 2746703 w 5806384"/>
                    <a:gd name="connsiteY1046" fmla="*/ 948140 h 4036143"/>
                    <a:gd name="connsiteX1047" fmla="*/ 2990288 w 5806384"/>
                    <a:gd name="connsiteY1047" fmla="*/ 898573 h 4036143"/>
                    <a:gd name="connsiteX1048" fmla="*/ 3022861 w 5806384"/>
                    <a:gd name="connsiteY1048" fmla="*/ 945307 h 4036143"/>
                    <a:gd name="connsiteX1049" fmla="*/ 2765114 w 5806384"/>
                    <a:gd name="connsiteY1049" fmla="*/ 950972 h 4036143"/>
                    <a:gd name="connsiteX1050" fmla="*/ 3150318 w 5806384"/>
                    <a:gd name="connsiteY1050" fmla="*/ 595508 h 4036143"/>
                    <a:gd name="connsiteX1051" fmla="*/ 3175809 w 5806384"/>
                    <a:gd name="connsiteY1051" fmla="*/ 606838 h 4036143"/>
                    <a:gd name="connsiteX1052" fmla="*/ 3172977 w 5806384"/>
                    <a:gd name="connsiteY1052" fmla="*/ 621000 h 4036143"/>
                    <a:gd name="connsiteX1053" fmla="*/ 3150318 w 5806384"/>
                    <a:gd name="connsiteY1053" fmla="*/ 595508 h 4036143"/>
                    <a:gd name="connsiteX1054" fmla="*/ 4273358 w 5806384"/>
                    <a:gd name="connsiteY1054" fmla="*/ 611086 h 4036143"/>
                    <a:gd name="connsiteX1055" fmla="*/ 4412144 w 5806384"/>
                    <a:gd name="connsiteY1055" fmla="*/ 749873 h 4036143"/>
                    <a:gd name="connsiteX1056" fmla="*/ 4431971 w 5806384"/>
                    <a:gd name="connsiteY1056" fmla="*/ 908486 h 4036143"/>
                    <a:gd name="connsiteX1057" fmla="*/ 4114744 w 5806384"/>
                    <a:gd name="connsiteY1057" fmla="*/ 916984 h 4036143"/>
                    <a:gd name="connsiteX1058" fmla="*/ 4161478 w 5806384"/>
                    <a:gd name="connsiteY1058" fmla="*/ 803688 h 4036143"/>
                    <a:gd name="connsiteX1059" fmla="*/ 4161478 w 5806384"/>
                    <a:gd name="connsiteY1059" fmla="*/ 803688 h 4036143"/>
                    <a:gd name="connsiteX1060" fmla="*/ 4041102 w 5806384"/>
                    <a:gd name="connsiteY1060" fmla="*/ 881579 h 4036143"/>
                    <a:gd name="connsiteX1061" fmla="*/ 3960379 w 5806384"/>
                    <a:gd name="connsiteY1061" fmla="*/ 717301 h 4036143"/>
                    <a:gd name="connsiteX1062" fmla="*/ 3960379 w 5806384"/>
                    <a:gd name="connsiteY1062" fmla="*/ 717301 h 4036143"/>
                    <a:gd name="connsiteX1063" fmla="*/ 3600667 w 5806384"/>
                    <a:gd name="connsiteY1063" fmla="*/ 922648 h 4036143"/>
                    <a:gd name="connsiteX1064" fmla="*/ 3895234 w 5806384"/>
                    <a:gd name="connsiteY1064" fmla="*/ 548774 h 4036143"/>
                    <a:gd name="connsiteX1065" fmla="*/ 4273358 w 5806384"/>
                    <a:gd name="connsiteY1065" fmla="*/ 611086 h 4036143"/>
                    <a:gd name="connsiteX1066" fmla="*/ 2947802 w 5806384"/>
                    <a:gd name="connsiteY1066" fmla="*/ 2763697 h 4036143"/>
                    <a:gd name="connsiteX1067" fmla="*/ 2942138 w 5806384"/>
                    <a:gd name="connsiteY1067" fmla="*/ 2770778 h 4036143"/>
                    <a:gd name="connsiteX1068" fmla="*/ 2865663 w 5806384"/>
                    <a:gd name="connsiteY1068" fmla="*/ 2749535 h 4036143"/>
                    <a:gd name="connsiteX1069" fmla="*/ 2780692 w 5806384"/>
                    <a:gd name="connsiteY1069" fmla="*/ 2684390 h 4036143"/>
                    <a:gd name="connsiteX1070" fmla="*/ 2780692 w 5806384"/>
                    <a:gd name="connsiteY1070" fmla="*/ 2684390 h 4036143"/>
                    <a:gd name="connsiteX1071" fmla="*/ 2947802 w 5806384"/>
                    <a:gd name="connsiteY1071" fmla="*/ 2763697 h 4036143"/>
                    <a:gd name="connsiteX1072" fmla="*/ 1969214 w 5806384"/>
                    <a:gd name="connsiteY1072" fmla="*/ 1736958 h 4036143"/>
                    <a:gd name="connsiteX1073" fmla="*/ 2156151 w 5806384"/>
                    <a:gd name="connsiteY1073" fmla="*/ 1885658 h 4036143"/>
                    <a:gd name="connsiteX1074" fmla="*/ 2136324 w 5806384"/>
                    <a:gd name="connsiteY1074" fmla="*/ 1991873 h 4036143"/>
                    <a:gd name="connsiteX1075" fmla="*/ 1748288 w 5806384"/>
                    <a:gd name="connsiteY1075" fmla="*/ 1802103 h 4036143"/>
                    <a:gd name="connsiteX1076" fmla="*/ 1969214 w 5806384"/>
                    <a:gd name="connsiteY1076" fmla="*/ 1736958 h 4036143"/>
                    <a:gd name="connsiteX1077" fmla="*/ 4433387 w 5806384"/>
                    <a:gd name="connsiteY1077" fmla="*/ 908486 h 4036143"/>
                    <a:gd name="connsiteX1078" fmla="*/ 4413560 w 5806384"/>
                    <a:gd name="connsiteY1078" fmla="*/ 752705 h 4036143"/>
                    <a:gd name="connsiteX1079" fmla="*/ 4566510 w 5806384"/>
                    <a:gd name="connsiteY1079" fmla="*/ 905654 h 4036143"/>
                    <a:gd name="connsiteX1080" fmla="*/ 4433387 w 5806384"/>
                    <a:gd name="connsiteY1080" fmla="*/ 908486 h 4036143"/>
                    <a:gd name="connsiteX1081" fmla="*/ 3508614 w 5806384"/>
                    <a:gd name="connsiteY1081" fmla="*/ 2661731 h 4036143"/>
                    <a:gd name="connsiteX1082" fmla="*/ 3569510 w 5806384"/>
                    <a:gd name="connsiteY1082" fmla="*/ 2691471 h 4036143"/>
                    <a:gd name="connsiteX1083" fmla="*/ 3623325 w 5806384"/>
                    <a:gd name="connsiteY1083" fmla="*/ 2718378 h 4036143"/>
                    <a:gd name="connsiteX1084" fmla="*/ 3586505 w 5806384"/>
                    <a:gd name="connsiteY1084" fmla="*/ 2804766 h 4036143"/>
                    <a:gd name="connsiteX1085" fmla="*/ 3508614 w 5806384"/>
                    <a:gd name="connsiteY1085" fmla="*/ 2661731 h 4036143"/>
                    <a:gd name="connsiteX1086" fmla="*/ 3328758 w 5806384"/>
                    <a:gd name="connsiteY1086" fmla="*/ 2942136 h 4036143"/>
                    <a:gd name="connsiteX1087" fmla="*/ 3340087 w 5806384"/>
                    <a:gd name="connsiteY1087" fmla="*/ 2936472 h 4036143"/>
                    <a:gd name="connsiteX1088" fmla="*/ 3342920 w 5806384"/>
                    <a:gd name="connsiteY1088" fmla="*/ 2949217 h 4036143"/>
                    <a:gd name="connsiteX1089" fmla="*/ 3328758 w 5806384"/>
                    <a:gd name="connsiteY1089" fmla="*/ 2942136 h 4036143"/>
                    <a:gd name="connsiteX1090" fmla="*/ 3308931 w 5806384"/>
                    <a:gd name="connsiteY1090" fmla="*/ 2878408 h 4036143"/>
                    <a:gd name="connsiteX1091" fmla="*/ 3308931 w 5806384"/>
                    <a:gd name="connsiteY1091" fmla="*/ 2878408 h 4036143"/>
                    <a:gd name="connsiteX1092" fmla="*/ 3316012 w 5806384"/>
                    <a:gd name="connsiteY1092" fmla="*/ 2809015 h 4036143"/>
                    <a:gd name="connsiteX1093" fmla="*/ 3340087 w 5806384"/>
                    <a:gd name="connsiteY1093" fmla="*/ 2933639 h 4036143"/>
                    <a:gd name="connsiteX1094" fmla="*/ 3325925 w 5806384"/>
                    <a:gd name="connsiteY1094" fmla="*/ 2940720 h 4036143"/>
                    <a:gd name="connsiteX1095" fmla="*/ 3270694 w 5806384"/>
                    <a:gd name="connsiteY1095" fmla="*/ 2915229 h 4036143"/>
                    <a:gd name="connsiteX1096" fmla="*/ 3308931 w 5806384"/>
                    <a:gd name="connsiteY1096" fmla="*/ 2878408 h 4036143"/>
                    <a:gd name="connsiteX1097" fmla="*/ 2950635 w 5806384"/>
                    <a:gd name="connsiteY1097" fmla="*/ 2763697 h 4036143"/>
                    <a:gd name="connsiteX1098" fmla="*/ 2990288 w 5806384"/>
                    <a:gd name="connsiteY1098" fmla="*/ 2782107 h 4036143"/>
                    <a:gd name="connsiteX1099" fmla="*/ 2944970 w 5806384"/>
                    <a:gd name="connsiteY1099" fmla="*/ 2769361 h 4036143"/>
                    <a:gd name="connsiteX1100" fmla="*/ 2950635 w 5806384"/>
                    <a:gd name="connsiteY1100" fmla="*/ 2763697 h 4036143"/>
                    <a:gd name="connsiteX1101" fmla="*/ 2382742 w 5806384"/>
                    <a:gd name="connsiteY1101" fmla="*/ 2494620 h 4036143"/>
                    <a:gd name="connsiteX1102" fmla="*/ 2411066 w 5806384"/>
                    <a:gd name="connsiteY1102" fmla="*/ 2507366 h 4036143"/>
                    <a:gd name="connsiteX1103" fmla="*/ 2405401 w 5806384"/>
                    <a:gd name="connsiteY1103" fmla="*/ 2534273 h 4036143"/>
                    <a:gd name="connsiteX1104" fmla="*/ 2382742 w 5806384"/>
                    <a:gd name="connsiteY1104" fmla="*/ 2494620 h 4036143"/>
                    <a:gd name="connsiteX1105" fmla="*/ 2403985 w 5806384"/>
                    <a:gd name="connsiteY1105" fmla="*/ 2401152 h 4036143"/>
                    <a:gd name="connsiteX1106" fmla="*/ 2337424 w 5806384"/>
                    <a:gd name="connsiteY1106" fmla="*/ 2412481 h 4036143"/>
                    <a:gd name="connsiteX1107" fmla="*/ 2276528 w 5806384"/>
                    <a:gd name="connsiteY1107" fmla="*/ 2304851 h 4036143"/>
                    <a:gd name="connsiteX1108" fmla="*/ 2403985 w 5806384"/>
                    <a:gd name="connsiteY1108" fmla="*/ 2401152 h 4036143"/>
                    <a:gd name="connsiteX1109" fmla="*/ 3158815 w 5806384"/>
                    <a:gd name="connsiteY1109" fmla="*/ 1241291 h 4036143"/>
                    <a:gd name="connsiteX1110" fmla="*/ 3165896 w 5806384"/>
                    <a:gd name="connsiteY1110" fmla="*/ 1271031 h 4036143"/>
                    <a:gd name="connsiteX1111" fmla="*/ 3069595 w 5806384"/>
                    <a:gd name="connsiteY1111" fmla="*/ 1198806 h 4036143"/>
                    <a:gd name="connsiteX1112" fmla="*/ 3071011 w 5806384"/>
                    <a:gd name="connsiteY1112" fmla="*/ 1193141 h 4036143"/>
                    <a:gd name="connsiteX1113" fmla="*/ 3158815 w 5806384"/>
                    <a:gd name="connsiteY1113" fmla="*/ 1241291 h 4036143"/>
                    <a:gd name="connsiteX1114" fmla="*/ 3072427 w 5806384"/>
                    <a:gd name="connsiteY1114" fmla="*/ 1007620 h 4036143"/>
                    <a:gd name="connsiteX1115" fmla="*/ 3029942 w 5806384"/>
                    <a:gd name="connsiteY1115" fmla="*/ 946724 h 4036143"/>
                    <a:gd name="connsiteX1116" fmla="*/ 3114913 w 5806384"/>
                    <a:gd name="connsiteY1116" fmla="*/ 945307 h 4036143"/>
                    <a:gd name="connsiteX1117" fmla="*/ 3102167 w 5806384"/>
                    <a:gd name="connsiteY1117" fmla="*/ 1013285 h 4036143"/>
                    <a:gd name="connsiteX1118" fmla="*/ 3072427 w 5806384"/>
                    <a:gd name="connsiteY1118" fmla="*/ 1007620 h 4036143"/>
                    <a:gd name="connsiteX1119" fmla="*/ 3100751 w 5806384"/>
                    <a:gd name="connsiteY1119" fmla="*/ 1014701 h 4036143"/>
                    <a:gd name="connsiteX1120" fmla="*/ 3096502 w 5806384"/>
                    <a:gd name="connsiteY1120" fmla="*/ 1041608 h 4036143"/>
                    <a:gd name="connsiteX1121" fmla="*/ 3073843 w 5806384"/>
                    <a:gd name="connsiteY1121" fmla="*/ 1010452 h 4036143"/>
                    <a:gd name="connsiteX1122" fmla="*/ 3100751 w 5806384"/>
                    <a:gd name="connsiteY1122" fmla="*/ 1014701 h 4036143"/>
                    <a:gd name="connsiteX1123" fmla="*/ 4157230 w 5806384"/>
                    <a:gd name="connsiteY1123" fmla="*/ 809353 h 4036143"/>
                    <a:gd name="connsiteX1124" fmla="*/ 4111911 w 5806384"/>
                    <a:gd name="connsiteY1124" fmla="*/ 918400 h 4036143"/>
                    <a:gd name="connsiteX1125" fmla="*/ 4059512 w 5806384"/>
                    <a:gd name="connsiteY1125" fmla="*/ 919816 h 4036143"/>
                    <a:gd name="connsiteX1126" fmla="*/ 4042519 w 5806384"/>
                    <a:gd name="connsiteY1126" fmla="*/ 884411 h 4036143"/>
                    <a:gd name="connsiteX1127" fmla="*/ 4157230 w 5806384"/>
                    <a:gd name="connsiteY1127" fmla="*/ 809353 h 4036143"/>
                    <a:gd name="connsiteX1128" fmla="*/ 3961795 w 5806384"/>
                    <a:gd name="connsiteY1128" fmla="*/ 1280945 h 4036143"/>
                    <a:gd name="connsiteX1129" fmla="*/ 4001449 w 5806384"/>
                    <a:gd name="connsiteY1129" fmla="*/ 1278112 h 4036143"/>
                    <a:gd name="connsiteX1130" fmla="*/ 4174224 w 5806384"/>
                    <a:gd name="connsiteY1130" fmla="*/ 1389991 h 4036143"/>
                    <a:gd name="connsiteX1131" fmla="*/ 3883905 w 5806384"/>
                    <a:gd name="connsiteY1131" fmla="*/ 1504703 h 4036143"/>
                    <a:gd name="connsiteX1132" fmla="*/ 3875407 w 5806384"/>
                    <a:gd name="connsiteY1132" fmla="*/ 1490541 h 4036143"/>
                    <a:gd name="connsiteX1133" fmla="*/ 3961795 w 5806384"/>
                    <a:gd name="connsiteY1133" fmla="*/ 1280945 h 4036143"/>
                    <a:gd name="connsiteX1134" fmla="*/ 3864078 w 5806384"/>
                    <a:gd name="connsiteY1134" fmla="*/ 1511784 h 4036143"/>
                    <a:gd name="connsiteX1135" fmla="*/ 3872576 w 5806384"/>
                    <a:gd name="connsiteY1135" fmla="*/ 1491957 h 4036143"/>
                    <a:gd name="connsiteX1136" fmla="*/ 3881072 w 5806384"/>
                    <a:gd name="connsiteY1136" fmla="*/ 1504703 h 4036143"/>
                    <a:gd name="connsiteX1137" fmla="*/ 3864078 w 5806384"/>
                    <a:gd name="connsiteY1137" fmla="*/ 1511784 h 4036143"/>
                    <a:gd name="connsiteX1138" fmla="*/ 3752199 w 5806384"/>
                    <a:gd name="connsiteY1138" fmla="*/ 1297939 h 4036143"/>
                    <a:gd name="connsiteX1139" fmla="*/ 3958963 w 5806384"/>
                    <a:gd name="connsiteY1139" fmla="*/ 1282361 h 4036143"/>
                    <a:gd name="connsiteX1140" fmla="*/ 3872576 w 5806384"/>
                    <a:gd name="connsiteY1140" fmla="*/ 1489125 h 4036143"/>
                    <a:gd name="connsiteX1141" fmla="*/ 3752199 w 5806384"/>
                    <a:gd name="connsiteY1141" fmla="*/ 1297939 h 4036143"/>
                    <a:gd name="connsiteX1142" fmla="*/ 3011531 w 5806384"/>
                    <a:gd name="connsiteY1142" fmla="*/ 2790604 h 4036143"/>
                    <a:gd name="connsiteX1143" fmla="*/ 3127658 w 5806384"/>
                    <a:gd name="connsiteY1143" fmla="*/ 2823177 h 4036143"/>
                    <a:gd name="connsiteX1144" fmla="*/ 3140404 w 5806384"/>
                    <a:gd name="connsiteY1144" fmla="*/ 2852916 h 4036143"/>
                    <a:gd name="connsiteX1145" fmla="*/ 3011531 w 5806384"/>
                    <a:gd name="connsiteY1145" fmla="*/ 2790604 h 4036143"/>
                    <a:gd name="connsiteX1146" fmla="*/ 3051185 w 5806384"/>
                    <a:gd name="connsiteY1146" fmla="*/ 2654650 h 4036143"/>
                    <a:gd name="connsiteX1147" fmla="*/ 3127658 w 5806384"/>
                    <a:gd name="connsiteY1147" fmla="*/ 2820344 h 4036143"/>
                    <a:gd name="connsiteX1148" fmla="*/ 3001618 w 5806384"/>
                    <a:gd name="connsiteY1148" fmla="*/ 2784939 h 4036143"/>
                    <a:gd name="connsiteX1149" fmla="*/ 2952051 w 5806384"/>
                    <a:gd name="connsiteY1149" fmla="*/ 2760864 h 4036143"/>
                    <a:gd name="connsiteX1150" fmla="*/ 3051185 w 5806384"/>
                    <a:gd name="connsiteY1150" fmla="*/ 2654650 h 4036143"/>
                    <a:gd name="connsiteX1151" fmla="*/ 1972047 w 5806384"/>
                    <a:gd name="connsiteY1151" fmla="*/ 1735542 h 4036143"/>
                    <a:gd name="connsiteX1152" fmla="*/ 2241123 w 5806384"/>
                    <a:gd name="connsiteY1152" fmla="*/ 1656235 h 4036143"/>
                    <a:gd name="connsiteX1153" fmla="*/ 2252452 w 5806384"/>
                    <a:gd name="connsiteY1153" fmla="*/ 2047104 h 4036143"/>
                    <a:gd name="connsiteX1154" fmla="*/ 2139157 w 5806384"/>
                    <a:gd name="connsiteY1154" fmla="*/ 1991873 h 4036143"/>
                    <a:gd name="connsiteX1155" fmla="*/ 2158984 w 5806384"/>
                    <a:gd name="connsiteY1155" fmla="*/ 1884242 h 4036143"/>
                    <a:gd name="connsiteX1156" fmla="*/ 2158984 w 5806384"/>
                    <a:gd name="connsiteY1156" fmla="*/ 1884242 h 4036143"/>
                    <a:gd name="connsiteX1157" fmla="*/ 1972047 w 5806384"/>
                    <a:gd name="connsiteY1157" fmla="*/ 1735542 h 4036143"/>
                    <a:gd name="connsiteX1158" fmla="*/ 3069595 w 5806384"/>
                    <a:gd name="connsiteY1158" fmla="*/ 2630574 h 4036143"/>
                    <a:gd name="connsiteX1159" fmla="*/ 3051185 w 5806384"/>
                    <a:gd name="connsiteY1159" fmla="*/ 2650401 h 4036143"/>
                    <a:gd name="connsiteX1160" fmla="*/ 3017196 w 5806384"/>
                    <a:gd name="connsiteY1160" fmla="*/ 2575343 h 4036143"/>
                    <a:gd name="connsiteX1161" fmla="*/ 3069595 w 5806384"/>
                    <a:gd name="connsiteY1161" fmla="*/ 2630574 h 4036143"/>
                    <a:gd name="connsiteX1162" fmla="*/ 2854334 w 5806384"/>
                    <a:gd name="connsiteY1162" fmla="*/ 2226960 h 4036143"/>
                    <a:gd name="connsiteX1163" fmla="*/ 2715547 w 5806384"/>
                    <a:gd name="connsiteY1163" fmla="*/ 1807768 h 4036143"/>
                    <a:gd name="connsiteX1164" fmla="*/ 2729709 w 5806384"/>
                    <a:gd name="connsiteY1164" fmla="*/ 1810600 h 4036143"/>
                    <a:gd name="connsiteX1165" fmla="*/ 2896819 w 5806384"/>
                    <a:gd name="connsiteY1165" fmla="*/ 2239706 h 4036143"/>
                    <a:gd name="connsiteX1166" fmla="*/ 2854334 w 5806384"/>
                    <a:gd name="connsiteY1166" fmla="*/ 2226960 h 4036143"/>
                    <a:gd name="connsiteX1167" fmla="*/ 2714130 w 5806384"/>
                    <a:gd name="connsiteY1167" fmla="*/ 1804935 h 4036143"/>
                    <a:gd name="connsiteX1168" fmla="*/ 2641905 w 5806384"/>
                    <a:gd name="connsiteY1168" fmla="*/ 1585426 h 4036143"/>
                    <a:gd name="connsiteX1169" fmla="*/ 2728292 w 5806384"/>
                    <a:gd name="connsiteY1169" fmla="*/ 1807768 h 4036143"/>
                    <a:gd name="connsiteX1170" fmla="*/ 2714130 w 5806384"/>
                    <a:gd name="connsiteY1170" fmla="*/ 1804935 h 4036143"/>
                    <a:gd name="connsiteX1171" fmla="*/ 3393902 w 5806384"/>
                    <a:gd name="connsiteY1171" fmla="*/ 2280775 h 4036143"/>
                    <a:gd name="connsiteX1172" fmla="*/ 3688471 w 5806384"/>
                    <a:gd name="connsiteY1172" fmla="*/ 2452135 h 4036143"/>
                    <a:gd name="connsiteX1173" fmla="*/ 3327342 w 5806384"/>
                    <a:gd name="connsiteY1173" fmla="*/ 2354417 h 4036143"/>
                    <a:gd name="connsiteX1174" fmla="*/ 3393902 w 5806384"/>
                    <a:gd name="connsiteY1174" fmla="*/ 2280775 h 4036143"/>
                    <a:gd name="connsiteX1175" fmla="*/ 3324509 w 5806384"/>
                    <a:gd name="connsiteY1175" fmla="*/ 2353001 h 4036143"/>
                    <a:gd name="connsiteX1176" fmla="*/ 3124826 w 5806384"/>
                    <a:gd name="connsiteY1176" fmla="*/ 2299186 h 4036143"/>
                    <a:gd name="connsiteX1177" fmla="*/ 3171561 w 5806384"/>
                    <a:gd name="connsiteY1177" fmla="*/ 2156151 h 4036143"/>
                    <a:gd name="connsiteX1178" fmla="*/ 3184306 w 5806384"/>
                    <a:gd name="connsiteY1178" fmla="*/ 2154735 h 4036143"/>
                    <a:gd name="connsiteX1179" fmla="*/ 3182890 w 5806384"/>
                    <a:gd name="connsiteY1179" fmla="*/ 2157567 h 4036143"/>
                    <a:gd name="connsiteX1180" fmla="*/ 3182890 w 5806384"/>
                    <a:gd name="connsiteY1180" fmla="*/ 2157567 h 4036143"/>
                    <a:gd name="connsiteX1181" fmla="*/ 3392486 w 5806384"/>
                    <a:gd name="connsiteY1181" fmla="*/ 2279359 h 4036143"/>
                    <a:gd name="connsiteX1182" fmla="*/ 3324509 w 5806384"/>
                    <a:gd name="connsiteY1182" fmla="*/ 2353001 h 4036143"/>
                    <a:gd name="connsiteX1183" fmla="*/ 2321846 w 5806384"/>
                    <a:gd name="connsiteY1183" fmla="*/ 2083925 h 4036143"/>
                    <a:gd name="connsiteX1184" fmla="*/ 2260950 w 5806384"/>
                    <a:gd name="connsiteY1184" fmla="*/ 2292105 h 4036143"/>
                    <a:gd name="connsiteX1185" fmla="*/ 2253869 w 5806384"/>
                    <a:gd name="connsiteY1185" fmla="*/ 2051352 h 4036143"/>
                    <a:gd name="connsiteX1186" fmla="*/ 2321846 w 5806384"/>
                    <a:gd name="connsiteY1186" fmla="*/ 2083925 h 4036143"/>
                    <a:gd name="connsiteX1187" fmla="*/ 2253869 w 5806384"/>
                    <a:gd name="connsiteY1187" fmla="*/ 2048520 h 4036143"/>
                    <a:gd name="connsiteX1188" fmla="*/ 2243955 w 5806384"/>
                    <a:gd name="connsiteY1188" fmla="*/ 1656235 h 4036143"/>
                    <a:gd name="connsiteX1189" fmla="*/ 2287857 w 5806384"/>
                    <a:gd name="connsiteY1189" fmla="*/ 1643489 h 4036143"/>
                    <a:gd name="connsiteX1190" fmla="*/ 2408233 w 5806384"/>
                    <a:gd name="connsiteY1190" fmla="*/ 1792190 h 4036143"/>
                    <a:gd name="connsiteX1191" fmla="*/ 2323262 w 5806384"/>
                    <a:gd name="connsiteY1191" fmla="*/ 2081092 h 4036143"/>
                    <a:gd name="connsiteX1192" fmla="*/ 2253869 w 5806384"/>
                    <a:gd name="connsiteY1192" fmla="*/ 2048520 h 4036143"/>
                    <a:gd name="connsiteX1193" fmla="*/ 2843004 w 5806384"/>
                    <a:gd name="connsiteY1193" fmla="*/ 2336007 h 4036143"/>
                    <a:gd name="connsiteX1194" fmla="*/ 2488956 w 5806384"/>
                    <a:gd name="connsiteY1194" fmla="*/ 2163232 h 4036143"/>
                    <a:gd name="connsiteX1195" fmla="*/ 2535691 w 5806384"/>
                    <a:gd name="connsiteY1195" fmla="*/ 1952219 h 4036143"/>
                    <a:gd name="connsiteX1196" fmla="*/ 2843004 w 5806384"/>
                    <a:gd name="connsiteY1196" fmla="*/ 2336007 h 4036143"/>
                    <a:gd name="connsiteX1197" fmla="*/ 2957715 w 5806384"/>
                    <a:gd name="connsiteY1197" fmla="*/ 2394071 h 4036143"/>
                    <a:gd name="connsiteX1198" fmla="*/ 3020028 w 5806384"/>
                    <a:gd name="connsiteY1198" fmla="*/ 2552684 h 4036143"/>
                    <a:gd name="connsiteX1199" fmla="*/ 2850085 w 5806384"/>
                    <a:gd name="connsiteY1199" fmla="*/ 2341672 h 4036143"/>
                    <a:gd name="connsiteX1200" fmla="*/ 2957715 w 5806384"/>
                    <a:gd name="connsiteY1200" fmla="*/ 2394071 h 4036143"/>
                    <a:gd name="connsiteX1201" fmla="*/ 2847253 w 5806384"/>
                    <a:gd name="connsiteY1201" fmla="*/ 2337423 h 4036143"/>
                    <a:gd name="connsiteX1202" fmla="*/ 2535691 w 5806384"/>
                    <a:gd name="connsiteY1202" fmla="*/ 1949387 h 4036143"/>
                    <a:gd name="connsiteX1203" fmla="*/ 2573928 w 5806384"/>
                    <a:gd name="connsiteY1203" fmla="*/ 1778028 h 4036143"/>
                    <a:gd name="connsiteX1204" fmla="*/ 2712715 w 5806384"/>
                    <a:gd name="connsiteY1204" fmla="*/ 1804935 h 4036143"/>
                    <a:gd name="connsiteX1205" fmla="*/ 2851501 w 5806384"/>
                    <a:gd name="connsiteY1205" fmla="*/ 2226960 h 4036143"/>
                    <a:gd name="connsiteX1206" fmla="*/ 2851501 w 5806384"/>
                    <a:gd name="connsiteY1206" fmla="*/ 2226960 h 4036143"/>
                    <a:gd name="connsiteX1207" fmla="*/ 2898235 w 5806384"/>
                    <a:gd name="connsiteY1207" fmla="*/ 2239706 h 4036143"/>
                    <a:gd name="connsiteX1208" fmla="*/ 2957715 w 5806384"/>
                    <a:gd name="connsiteY1208" fmla="*/ 2389822 h 4036143"/>
                    <a:gd name="connsiteX1209" fmla="*/ 2847253 w 5806384"/>
                    <a:gd name="connsiteY1209" fmla="*/ 2337423 h 4036143"/>
                    <a:gd name="connsiteX1210" fmla="*/ 2534274 w 5806384"/>
                    <a:gd name="connsiteY1210" fmla="*/ 1947971 h 4036143"/>
                    <a:gd name="connsiteX1211" fmla="*/ 2408233 w 5806384"/>
                    <a:gd name="connsiteY1211" fmla="*/ 1792190 h 4036143"/>
                    <a:gd name="connsiteX1212" fmla="*/ 2420979 w 5806384"/>
                    <a:gd name="connsiteY1212" fmla="*/ 1749704 h 4036143"/>
                    <a:gd name="connsiteX1213" fmla="*/ 2571095 w 5806384"/>
                    <a:gd name="connsiteY1213" fmla="*/ 1779444 h 4036143"/>
                    <a:gd name="connsiteX1214" fmla="*/ 2534274 w 5806384"/>
                    <a:gd name="connsiteY1214" fmla="*/ 1947971 h 4036143"/>
                    <a:gd name="connsiteX1215" fmla="*/ 2420979 w 5806384"/>
                    <a:gd name="connsiteY1215" fmla="*/ 1746871 h 4036143"/>
                    <a:gd name="connsiteX1216" fmla="*/ 2420979 w 5806384"/>
                    <a:gd name="connsiteY1216" fmla="*/ 1746871 h 4036143"/>
                    <a:gd name="connsiteX1217" fmla="*/ 2408233 w 5806384"/>
                    <a:gd name="connsiteY1217" fmla="*/ 1789357 h 4036143"/>
                    <a:gd name="connsiteX1218" fmla="*/ 2289273 w 5806384"/>
                    <a:gd name="connsiteY1218" fmla="*/ 1642073 h 4036143"/>
                    <a:gd name="connsiteX1219" fmla="*/ 2623495 w 5806384"/>
                    <a:gd name="connsiteY1219" fmla="*/ 1542940 h 4036143"/>
                    <a:gd name="connsiteX1220" fmla="*/ 2572511 w 5806384"/>
                    <a:gd name="connsiteY1220" fmla="*/ 1776611 h 4036143"/>
                    <a:gd name="connsiteX1221" fmla="*/ 2420979 w 5806384"/>
                    <a:gd name="connsiteY1221" fmla="*/ 1746871 h 4036143"/>
                    <a:gd name="connsiteX1222" fmla="*/ 2408233 w 5806384"/>
                    <a:gd name="connsiteY1222" fmla="*/ 1793606 h 4036143"/>
                    <a:gd name="connsiteX1223" fmla="*/ 2534274 w 5806384"/>
                    <a:gd name="connsiteY1223" fmla="*/ 1949387 h 4036143"/>
                    <a:gd name="connsiteX1224" fmla="*/ 2487540 w 5806384"/>
                    <a:gd name="connsiteY1224" fmla="*/ 2160399 h 4036143"/>
                    <a:gd name="connsiteX1225" fmla="*/ 2323262 w 5806384"/>
                    <a:gd name="connsiteY1225" fmla="*/ 2081092 h 4036143"/>
                    <a:gd name="connsiteX1226" fmla="*/ 2408233 w 5806384"/>
                    <a:gd name="connsiteY1226" fmla="*/ 1793606 h 4036143"/>
                    <a:gd name="connsiteX1227" fmla="*/ 3310347 w 5806384"/>
                    <a:gd name="connsiteY1227" fmla="*/ 1892739 h 4036143"/>
                    <a:gd name="connsiteX1228" fmla="*/ 3304682 w 5806384"/>
                    <a:gd name="connsiteY1228" fmla="*/ 1904069 h 4036143"/>
                    <a:gd name="connsiteX1229" fmla="*/ 3211214 w 5806384"/>
                    <a:gd name="connsiteY1229" fmla="*/ 1868664 h 4036143"/>
                    <a:gd name="connsiteX1230" fmla="*/ 3209797 w 5806384"/>
                    <a:gd name="connsiteY1230" fmla="*/ 1868664 h 4036143"/>
                    <a:gd name="connsiteX1231" fmla="*/ 3293353 w 5806384"/>
                    <a:gd name="connsiteY1231" fmla="*/ 1928144 h 4036143"/>
                    <a:gd name="connsiteX1232" fmla="*/ 3185723 w 5806384"/>
                    <a:gd name="connsiteY1232" fmla="*/ 2153318 h 4036143"/>
                    <a:gd name="connsiteX1233" fmla="*/ 3170144 w 5806384"/>
                    <a:gd name="connsiteY1233" fmla="*/ 2154735 h 4036143"/>
                    <a:gd name="connsiteX1234" fmla="*/ 3170144 w 5806384"/>
                    <a:gd name="connsiteY1234" fmla="*/ 2154735 h 4036143"/>
                    <a:gd name="connsiteX1235" fmla="*/ 3121994 w 5806384"/>
                    <a:gd name="connsiteY1235" fmla="*/ 2299186 h 4036143"/>
                    <a:gd name="connsiteX1236" fmla="*/ 3031358 w 5806384"/>
                    <a:gd name="connsiteY1236" fmla="*/ 2275111 h 4036143"/>
                    <a:gd name="connsiteX1237" fmla="*/ 3021444 w 5806384"/>
                    <a:gd name="connsiteY1237" fmla="*/ 1476379 h 4036143"/>
                    <a:gd name="connsiteX1238" fmla="*/ 3243786 w 5806384"/>
                    <a:gd name="connsiteY1238" fmla="*/ 1605252 h 4036143"/>
                    <a:gd name="connsiteX1239" fmla="*/ 3310347 w 5806384"/>
                    <a:gd name="connsiteY1239" fmla="*/ 1892739 h 4036143"/>
                    <a:gd name="connsiteX1240" fmla="*/ 3544019 w 5806384"/>
                    <a:gd name="connsiteY1240" fmla="*/ 2106584 h 4036143"/>
                    <a:gd name="connsiteX1241" fmla="*/ 3188554 w 5806384"/>
                    <a:gd name="connsiteY1241" fmla="*/ 2151902 h 4036143"/>
                    <a:gd name="connsiteX1242" fmla="*/ 3296186 w 5806384"/>
                    <a:gd name="connsiteY1242" fmla="*/ 1928144 h 4036143"/>
                    <a:gd name="connsiteX1243" fmla="*/ 3544019 w 5806384"/>
                    <a:gd name="connsiteY1243" fmla="*/ 2106584 h 4036143"/>
                    <a:gd name="connsiteX1244" fmla="*/ 3223959 w 5806384"/>
                    <a:gd name="connsiteY1244" fmla="*/ 1875745 h 4036143"/>
                    <a:gd name="connsiteX1245" fmla="*/ 3303267 w 5806384"/>
                    <a:gd name="connsiteY1245" fmla="*/ 1905485 h 4036143"/>
                    <a:gd name="connsiteX1246" fmla="*/ 3293353 w 5806384"/>
                    <a:gd name="connsiteY1246" fmla="*/ 1925311 h 4036143"/>
                    <a:gd name="connsiteX1247" fmla="*/ 3223959 w 5806384"/>
                    <a:gd name="connsiteY1247" fmla="*/ 1875745 h 4036143"/>
                    <a:gd name="connsiteX1248" fmla="*/ 3121994 w 5806384"/>
                    <a:gd name="connsiteY1248" fmla="*/ 2300602 h 4036143"/>
                    <a:gd name="connsiteX1249" fmla="*/ 3073843 w 5806384"/>
                    <a:gd name="connsiteY1249" fmla="*/ 2447886 h 4036143"/>
                    <a:gd name="connsiteX1250" fmla="*/ 3034190 w 5806384"/>
                    <a:gd name="connsiteY1250" fmla="*/ 2429475 h 4036143"/>
                    <a:gd name="connsiteX1251" fmla="*/ 3032773 w 5806384"/>
                    <a:gd name="connsiteY1251" fmla="*/ 2277943 h 4036143"/>
                    <a:gd name="connsiteX1252" fmla="*/ 3121994 w 5806384"/>
                    <a:gd name="connsiteY1252" fmla="*/ 2300602 h 4036143"/>
                    <a:gd name="connsiteX1253" fmla="*/ 3031358 w 5806384"/>
                    <a:gd name="connsiteY1253" fmla="*/ 2428059 h 4036143"/>
                    <a:gd name="connsiteX1254" fmla="*/ 2959132 w 5806384"/>
                    <a:gd name="connsiteY1254" fmla="*/ 2392654 h 4036143"/>
                    <a:gd name="connsiteX1255" fmla="*/ 2899652 w 5806384"/>
                    <a:gd name="connsiteY1255" fmla="*/ 2241122 h 4036143"/>
                    <a:gd name="connsiteX1256" fmla="*/ 3028525 w 5806384"/>
                    <a:gd name="connsiteY1256" fmla="*/ 2276527 h 4036143"/>
                    <a:gd name="connsiteX1257" fmla="*/ 3031358 w 5806384"/>
                    <a:gd name="connsiteY1257" fmla="*/ 2428059 h 4036143"/>
                    <a:gd name="connsiteX1258" fmla="*/ 3072427 w 5806384"/>
                    <a:gd name="connsiteY1258" fmla="*/ 2449302 h 4036143"/>
                    <a:gd name="connsiteX1259" fmla="*/ 3035606 w 5806384"/>
                    <a:gd name="connsiteY1259" fmla="*/ 2559765 h 4036143"/>
                    <a:gd name="connsiteX1260" fmla="*/ 3034190 w 5806384"/>
                    <a:gd name="connsiteY1260" fmla="*/ 2429475 h 4036143"/>
                    <a:gd name="connsiteX1261" fmla="*/ 3072427 w 5806384"/>
                    <a:gd name="connsiteY1261" fmla="*/ 2449302 h 4036143"/>
                    <a:gd name="connsiteX1262" fmla="*/ 3075259 w 5806384"/>
                    <a:gd name="connsiteY1262" fmla="*/ 2447886 h 4036143"/>
                    <a:gd name="connsiteX1263" fmla="*/ 3123410 w 5806384"/>
                    <a:gd name="connsiteY1263" fmla="*/ 2300602 h 4036143"/>
                    <a:gd name="connsiteX1264" fmla="*/ 3323093 w 5806384"/>
                    <a:gd name="connsiteY1264" fmla="*/ 2354417 h 4036143"/>
                    <a:gd name="connsiteX1265" fmla="*/ 3187139 w 5806384"/>
                    <a:gd name="connsiteY1265" fmla="*/ 2503117 h 4036143"/>
                    <a:gd name="connsiteX1266" fmla="*/ 3075259 w 5806384"/>
                    <a:gd name="connsiteY1266" fmla="*/ 2447886 h 4036143"/>
                    <a:gd name="connsiteX1267" fmla="*/ 3185723 w 5806384"/>
                    <a:gd name="connsiteY1267" fmla="*/ 2157567 h 4036143"/>
                    <a:gd name="connsiteX1268" fmla="*/ 3187139 w 5806384"/>
                    <a:gd name="connsiteY1268" fmla="*/ 2154735 h 4036143"/>
                    <a:gd name="connsiteX1269" fmla="*/ 3546852 w 5806384"/>
                    <a:gd name="connsiteY1269" fmla="*/ 2109416 h 4036143"/>
                    <a:gd name="connsiteX1270" fmla="*/ 3548267 w 5806384"/>
                    <a:gd name="connsiteY1270" fmla="*/ 2110833 h 4036143"/>
                    <a:gd name="connsiteX1271" fmla="*/ 3393902 w 5806384"/>
                    <a:gd name="connsiteY1271" fmla="*/ 2279359 h 4036143"/>
                    <a:gd name="connsiteX1272" fmla="*/ 3185723 w 5806384"/>
                    <a:gd name="connsiteY1272" fmla="*/ 2157567 h 4036143"/>
                    <a:gd name="connsiteX1273" fmla="*/ 3493036 w 5806384"/>
                    <a:gd name="connsiteY1273" fmla="*/ 1973462 h 4036143"/>
                    <a:gd name="connsiteX1274" fmla="*/ 3306099 w 5806384"/>
                    <a:gd name="connsiteY1274" fmla="*/ 1904069 h 4036143"/>
                    <a:gd name="connsiteX1275" fmla="*/ 3311763 w 5806384"/>
                    <a:gd name="connsiteY1275" fmla="*/ 1892739 h 4036143"/>
                    <a:gd name="connsiteX1276" fmla="*/ 3311763 w 5806384"/>
                    <a:gd name="connsiteY1276" fmla="*/ 1892739 h 4036143"/>
                    <a:gd name="connsiteX1277" fmla="*/ 3245202 w 5806384"/>
                    <a:gd name="connsiteY1277" fmla="*/ 1605252 h 4036143"/>
                    <a:gd name="connsiteX1278" fmla="*/ 3372659 w 5806384"/>
                    <a:gd name="connsiteY1278" fmla="*/ 1678894 h 4036143"/>
                    <a:gd name="connsiteX1279" fmla="*/ 3493036 w 5806384"/>
                    <a:gd name="connsiteY1279" fmla="*/ 1973462 h 4036143"/>
                    <a:gd name="connsiteX1280" fmla="*/ 3245202 w 5806384"/>
                    <a:gd name="connsiteY1280" fmla="*/ 1602420 h 4036143"/>
                    <a:gd name="connsiteX1281" fmla="*/ 3184306 w 5806384"/>
                    <a:gd name="connsiteY1281" fmla="*/ 1341841 h 4036143"/>
                    <a:gd name="connsiteX1282" fmla="*/ 3232457 w 5806384"/>
                    <a:gd name="connsiteY1282" fmla="*/ 1337592 h 4036143"/>
                    <a:gd name="connsiteX1283" fmla="*/ 3371244 w 5806384"/>
                    <a:gd name="connsiteY1283" fmla="*/ 1676062 h 4036143"/>
                    <a:gd name="connsiteX1284" fmla="*/ 3245202 w 5806384"/>
                    <a:gd name="connsiteY1284" fmla="*/ 1602420 h 4036143"/>
                    <a:gd name="connsiteX1285" fmla="*/ 3546852 w 5806384"/>
                    <a:gd name="connsiteY1285" fmla="*/ 2106584 h 4036143"/>
                    <a:gd name="connsiteX1286" fmla="*/ 3296186 w 5806384"/>
                    <a:gd name="connsiteY1286" fmla="*/ 1926728 h 4036143"/>
                    <a:gd name="connsiteX1287" fmla="*/ 3306099 w 5806384"/>
                    <a:gd name="connsiteY1287" fmla="*/ 1905485 h 4036143"/>
                    <a:gd name="connsiteX1288" fmla="*/ 3494452 w 5806384"/>
                    <a:gd name="connsiteY1288" fmla="*/ 1976294 h 4036143"/>
                    <a:gd name="connsiteX1289" fmla="*/ 3546852 w 5806384"/>
                    <a:gd name="connsiteY1289" fmla="*/ 2106584 h 4036143"/>
                    <a:gd name="connsiteX1290" fmla="*/ 3546852 w 5806384"/>
                    <a:gd name="connsiteY1290" fmla="*/ 2106584 h 4036143"/>
                    <a:gd name="connsiteX1291" fmla="*/ 3248035 w 5806384"/>
                    <a:gd name="connsiteY1291" fmla="*/ 1334760 h 4036143"/>
                    <a:gd name="connsiteX1292" fmla="*/ 3233873 w 5806384"/>
                    <a:gd name="connsiteY1292" fmla="*/ 1336176 h 4036143"/>
                    <a:gd name="connsiteX1293" fmla="*/ 3226792 w 5806384"/>
                    <a:gd name="connsiteY1293" fmla="*/ 1320598 h 4036143"/>
                    <a:gd name="connsiteX1294" fmla="*/ 3248035 w 5806384"/>
                    <a:gd name="connsiteY1294" fmla="*/ 1334760 h 4036143"/>
                    <a:gd name="connsiteX1295" fmla="*/ 3223959 w 5806384"/>
                    <a:gd name="connsiteY1295" fmla="*/ 1317766 h 4036143"/>
                    <a:gd name="connsiteX1296" fmla="*/ 3231040 w 5806384"/>
                    <a:gd name="connsiteY1296" fmla="*/ 1336176 h 4036143"/>
                    <a:gd name="connsiteX1297" fmla="*/ 3182890 w 5806384"/>
                    <a:gd name="connsiteY1297" fmla="*/ 1340425 h 4036143"/>
                    <a:gd name="connsiteX1298" fmla="*/ 3168728 w 5806384"/>
                    <a:gd name="connsiteY1298" fmla="*/ 1276696 h 4036143"/>
                    <a:gd name="connsiteX1299" fmla="*/ 3223959 w 5806384"/>
                    <a:gd name="connsiteY1299" fmla="*/ 1317766 h 4036143"/>
                    <a:gd name="connsiteX1300" fmla="*/ 2243955 w 5806384"/>
                    <a:gd name="connsiteY1300" fmla="*/ 1653403 h 4036143"/>
                    <a:gd name="connsiteX1301" fmla="*/ 2242539 w 5806384"/>
                    <a:gd name="connsiteY1301" fmla="*/ 1586842 h 4036143"/>
                    <a:gd name="connsiteX1302" fmla="*/ 2286441 w 5806384"/>
                    <a:gd name="connsiteY1302" fmla="*/ 1642073 h 4036143"/>
                    <a:gd name="connsiteX1303" fmla="*/ 2243955 w 5806384"/>
                    <a:gd name="connsiteY1303" fmla="*/ 1653403 h 4036143"/>
                    <a:gd name="connsiteX1304" fmla="*/ 3071011 w 5806384"/>
                    <a:gd name="connsiteY1304" fmla="*/ 2631991 h 4036143"/>
                    <a:gd name="connsiteX1305" fmla="*/ 3301850 w 5806384"/>
                    <a:gd name="connsiteY1305" fmla="*/ 2869911 h 4036143"/>
                    <a:gd name="connsiteX1306" fmla="*/ 3129075 w 5806384"/>
                    <a:gd name="connsiteY1306" fmla="*/ 2821760 h 4036143"/>
                    <a:gd name="connsiteX1307" fmla="*/ 3052600 w 5806384"/>
                    <a:gd name="connsiteY1307" fmla="*/ 2653234 h 4036143"/>
                    <a:gd name="connsiteX1308" fmla="*/ 3071011 w 5806384"/>
                    <a:gd name="connsiteY1308" fmla="*/ 2631991 h 4036143"/>
                    <a:gd name="connsiteX1309" fmla="*/ 3398152 w 5806384"/>
                    <a:gd name="connsiteY1309" fmla="*/ 2607916 h 4036143"/>
                    <a:gd name="connsiteX1310" fmla="*/ 3436388 w 5806384"/>
                    <a:gd name="connsiteY1310" fmla="*/ 2885489 h 4036143"/>
                    <a:gd name="connsiteX1311" fmla="*/ 3342920 w 5806384"/>
                    <a:gd name="connsiteY1311" fmla="*/ 2932223 h 4036143"/>
                    <a:gd name="connsiteX1312" fmla="*/ 3314596 w 5806384"/>
                    <a:gd name="connsiteY1312" fmla="*/ 2797685 h 4036143"/>
                    <a:gd name="connsiteX1313" fmla="*/ 3314596 w 5806384"/>
                    <a:gd name="connsiteY1313" fmla="*/ 2796269 h 4036143"/>
                    <a:gd name="connsiteX1314" fmla="*/ 3307515 w 5806384"/>
                    <a:gd name="connsiteY1314" fmla="*/ 2872743 h 4036143"/>
                    <a:gd name="connsiteX1315" fmla="*/ 3072427 w 5806384"/>
                    <a:gd name="connsiteY1315" fmla="*/ 2630574 h 4036143"/>
                    <a:gd name="connsiteX1316" fmla="*/ 3187139 w 5806384"/>
                    <a:gd name="connsiteY1316" fmla="*/ 2505950 h 4036143"/>
                    <a:gd name="connsiteX1317" fmla="*/ 3398152 w 5806384"/>
                    <a:gd name="connsiteY1317" fmla="*/ 2607916 h 4036143"/>
                    <a:gd name="connsiteX1318" fmla="*/ 3716795 w 5806384"/>
                    <a:gd name="connsiteY1318" fmla="*/ 1300771 h 4036143"/>
                    <a:gd name="connsiteX1319" fmla="*/ 3681390 w 5806384"/>
                    <a:gd name="connsiteY1319" fmla="*/ 1656235 h 4036143"/>
                    <a:gd name="connsiteX1320" fmla="*/ 3253700 w 5806384"/>
                    <a:gd name="connsiteY1320" fmla="*/ 1337592 h 4036143"/>
                    <a:gd name="connsiteX1321" fmla="*/ 3716795 w 5806384"/>
                    <a:gd name="connsiteY1321" fmla="*/ 1300771 h 4036143"/>
                    <a:gd name="connsiteX1322" fmla="*/ 3747950 w 5806384"/>
                    <a:gd name="connsiteY1322" fmla="*/ 1296523 h 4036143"/>
                    <a:gd name="connsiteX1323" fmla="*/ 3718210 w 5806384"/>
                    <a:gd name="connsiteY1323" fmla="*/ 1299355 h 4036143"/>
                    <a:gd name="connsiteX1324" fmla="*/ 3722459 w 5806384"/>
                    <a:gd name="connsiteY1324" fmla="*/ 1256869 h 4036143"/>
                    <a:gd name="connsiteX1325" fmla="*/ 3747950 w 5806384"/>
                    <a:gd name="connsiteY1325" fmla="*/ 1296523 h 4036143"/>
                    <a:gd name="connsiteX1326" fmla="*/ 4004281 w 5806384"/>
                    <a:gd name="connsiteY1326" fmla="*/ 1178979 h 4036143"/>
                    <a:gd name="connsiteX1327" fmla="*/ 4015611 w 5806384"/>
                    <a:gd name="connsiteY1327" fmla="*/ 1150655 h 4036143"/>
                    <a:gd name="connsiteX1328" fmla="*/ 4150149 w 5806384"/>
                    <a:gd name="connsiteY1328" fmla="*/ 1108169 h 4036143"/>
                    <a:gd name="connsiteX1329" fmla="*/ 4202548 w 5806384"/>
                    <a:gd name="connsiteY1329" fmla="*/ 1215800 h 4036143"/>
                    <a:gd name="connsiteX1330" fmla="*/ 4004281 w 5806384"/>
                    <a:gd name="connsiteY1330" fmla="*/ 1178979 h 4036143"/>
                    <a:gd name="connsiteX1331" fmla="*/ 3957547 w 5806384"/>
                    <a:gd name="connsiteY1331" fmla="*/ 1169066 h 4036143"/>
                    <a:gd name="connsiteX1332" fmla="*/ 4014195 w 5806384"/>
                    <a:gd name="connsiteY1332" fmla="*/ 1150655 h 4036143"/>
                    <a:gd name="connsiteX1333" fmla="*/ 4002865 w 5806384"/>
                    <a:gd name="connsiteY1333" fmla="*/ 1177563 h 4036143"/>
                    <a:gd name="connsiteX1334" fmla="*/ 3957547 w 5806384"/>
                    <a:gd name="connsiteY1334" fmla="*/ 1169066 h 4036143"/>
                    <a:gd name="connsiteX1335" fmla="*/ 4182721 w 5806384"/>
                    <a:gd name="connsiteY1335" fmla="*/ 1095424 h 4036143"/>
                    <a:gd name="connsiteX1336" fmla="*/ 4151565 w 5806384"/>
                    <a:gd name="connsiteY1336" fmla="*/ 1105337 h 4036143"/>
                    <a:gd name="connsiteX1337" fmla="*/ 4143068 w 5806384"/>
                    <a:gd name="connsiteY1337" fmla="*/ 1086926 h 4036143"/>
                    <a:gd name="connsiteX1338" fmla="*/ 4182721 w 5806384"/>
                    <a:gd name="connsiteY1338" fmla="*/ 1095424 h 4036143"/>
                    <a:gd name="connsiteX1339" fmla="*/ 4185554 w 5806384"/>
                    <a:gd name="connsiteY1339" fmla="*/ 1094007 h 4036143"/>
                    <a:gd name="connsiteX1340" fmla="*/ 4140235 w 5806384"/>
                    <a:gd name="connsiteY1340" fmla="*/ 1084094 h 4036143"/>
                    <a:gd name="connsiteX1341" fmla="*/ 4087836 w 5806384"/>
                    <a:gd name="connsiteY1341" fmla="*/ 977880 h 4036143"/>
                    <a:gd name="connsiteX1342" fmla="*/ 4111911 w 5806384"/>
                    <a:gd name="connsiteY1342" fmla="*/ 919816 h 4036143"/>
                    <a:gd name="connsiteX1343" fmla="*/ 4430555 w 5806384"/>
                    <a:gd name="connsiteY1343" fmla="*/ 911319 h 4036143"/>
                    <a:gd name="connsiteX1344" fmla="*/ 4443301 w 5806384"/>
                    <a:gd name="connsiteY1344" fmla="*/ 1010452 h 4036143"/>
                    <a:gd name="connsiteX1345" fmla="*/ 4185554 w 5806384"/>
                    <a:gd name="connsiteY1345" fmla="*/ 1094007 h 4036143"/>
                    <a:gd name="connsiteX1346" fmla="*/ 4110496 w 5806384"/>
                    <a:gd name="connsiteY1346" fmla="*/ 919816 h 4036143"/>
                    <a:gd name="connsiteX1347" fmla="*/ 4087836 w 5806384"/>
                    <a:gd name="connsiteY1347" fmla="*/ 975047 h 4036143"/>
                    <a:gd name="connsiteX1348" fmla="*/ 4060929 w 5806384"/>
                    <a:gd name="connsiteY1348" fmla="*/ 921232 h 4036143"/>
                    <a:gd name="connsiteX1349" fmla="*/ 4110496 w 5806384"/>
                    <a:gd name="connsiteY1349" fmla="*/ 919816 h 4036143"/>
                    <a:gd name="connsiteX1350" fmla="*/ 4138819 w 5806384"/>
                    <a:gd name="connsiteY1350" fmla="*/ 1084094 h 4036143"/>
                    <a:gd name="connsiteX1351" fmla="*/ 4052431 w 5806384"/>
                    <a:gd name="connsiteY1351" fmla="*/ 1065684 h 4036143"/>
                    <a:gd name="connsiteX1352" fmla="*/ 4087836 w 5806384"/>
                    <a:gd name="connsiteY1352" fmla="*/ 980712 h 4036143"/>
                    <a:gd name="connsiteX1353" fmla="*/ 4138819 w 5806384"/>
                    <a:gd name="connsiteY1353" fmla="*/ 1084094 h 4036143"/>
                    <a:gd name="connsiteX1354" fmla="*/ 4140235 w 5806384"/>
                    <a:gd name="connsiteY1354" fmla="*/ 1085510 h 4036143"/>
                    <a:gd name="connsiteX1355" fmla="*/ 4150149 w 5806384"/>
                    <a:gd name="connsiteY1355" fmla="*/ 1105337 h 4036143"/>
                    <a:gd name="connsiteX1356" fmla="*/ 4017026 w 5806384"/>
                    <a:gd name="connsiteY1356" fmla="*/ 1147823 h 4036143"/>
                    <a:gd name="connsiteX1357" fmla="*/ 4051015 w 5806384"/>
                    <a:gd name="connsiteY1357" fmla="*/ 1065684 h 4036143"/>
                    <a:gd name="connsiteX1358" fmla="*/ 4140235 w 5806384"/>
                    <a:gd name="connsiteY1358" fmla="*/ 1085510 h 4036143"/>
                    <a:gd name="connsiteX1359" fmla="*/ 3136156 w 5806384"/>
                    <a:gd name="connsiteY1359" fmla="*/ 1101088 h 4036143"/>
                    <a:gd name="connsiteX1360" fmla="*/ 3222543 w 5806384"/>
                    <a:gd name="connsiteY1360" fmla="*/ 1313517 h 4036143"/>
                    <a:gd name="connsiteX1361" fmla="*/ 3167312 w 5806384"/>
                    <a:gd name="connsiteY1361" fmla="*/ 1272448 h 4036143"/>
                    <a:gd name="connsiteX1362" fmla="*/ 3158815 w 5806384"/>
                    <a:gd name="connsiteY1362" fmla="*/ 1238459 h 4036143"/>
                    <a:gd name="connsiteX1363" fmla="*/ 3158815 w 5806384"/>
                    <a:gd name="connsiteY1363" fmla="*/ 1238459 h 4036143"/>
                    <a:gd name="connsiteX1364" fmla="*/ 3069595 w 5806384"/>
                    <a:gd name="connsiteY1364" fmla="*/ 1190308 h 4036143"/>
                    <a:gd name="connsiteX1365" fmla="*/ 3096502 w 5806384"/>
                    <a:gd name="connsiteY1365" fmla="*/ 1044441 h 4036143"/>
                    <a:gd name="connsiteX1366" fmla="*/ 3136156 w 5806384"/>
                    <a:gd name="connsiteY1366" fmla="*/ 1101088 h 4036143"/>
                    <a:gd name="connsiteX1367" fmla="*/ 3020028 w 5806384"/>
                    <a:gd name="connsiteY1367" fmla="*/ 1472130 h 4036143"/>
                    <a:gd name="connsiteX1368" fmla="*/ 3020028 w 5806384"/>
                    <a:gd name="connsiteY1368" fmla="*/ 1472130 h 4036143"/>
                    <a:gd name="connsiteX1369" fmla="*/ 3041271 w 5806384"/>
                    <a:gd name="connsiteY1369" fmla="*/ 1353170 h 4036143"/>
                    <a:gd name="connsiteX1370" fmla="*/ 3182890 w 5806384"/>
                    <a:gd name="connsiteY1370" fmla="*/ 1341841 h 4036143"/>
                    <a:gd name="connsiteX1371" fmla="*/ 3243786 w 5806384"/>
                    <a:gd name="connsiteY1371" fmla="*/ 1601004 h 4036143"/>
                    <a:gd name="connsiteX1372" fmla="*/ 3020028 w 5806384"/>
                    <a:gd name="connsiteY1372" fmla="*/ 1472130 h 4036143"/>
                    <a:gd name="connsiteX1373" fmla="*/ 3020028 w 5806384"/>
                    <a:gd name="connsiteY1373" fmla="*/ 1472130 h 4036143"/>
                    <a:gd name="connsiteX1374" fmla="*/ 3029942 w 5806384"/>
                    <a:gd name="connsiteY1374" fmla="*/ 2273694 h 4036143"/>
                    <a:gd name="connsiteX1375" fmla="*/ 2899652 w 5806384"/>
                    <a:gd name="connsiteY1375" fmla="*/ 2238290 h 4036143"/>
                    <a:gd name="connsiteX1376" fmla="*/ 2732542 w 5806384"/>
                    <a:gd name="connsiteY1376" fmla="*/ 1809184 h 4036143"/>
                    <a:gd name="connsiteX1377" fmla="*/ 2950635 w 5806384"/>
                    <a:gd name="connsiteY1377" fmla="*/ 1851669 h 4036143"/>
                    <a:gd name="connsiteX1378" fmla="*/ 2950635 w 5806384"/>
                    <a:gd name="connsiteY1378" fmla="*/ 1851669 h 4036143"/>
                    <a:gd name="connsiteX1379" fmla="*/ 3020028 w 5806384"/>
                    <a:gd name="connsiteY1379" fmla="*/ 1472130 h 4036143"/>
                    <a:gd name="connsiteX1380" fmla="*/ 2437973 w 5806384"/>
                    <a:gd name="connsiteY1380" fmla="*/ 2398319 h 4036143"/>
                    <a:gd name="connsiteX1381" fmla="*/ 2665980 w 5806384"/>
                    <a:gd name="connsiteY1381" fmla="*/ 2358666 h 4036143"/>
                    <a:gd name="connsiteX1382" fmla="*/ 2777859 w 5806384"/>
                    <a:gd name="connsiteY1382" fmla="*/ 2680141 h 4036143"/>
                    <a:gd name="connsiteX1383" fmla="*/ 2772195 w 5806384"/>
                    <a:gd name="connsiteY1383" fmla="*/ 2677309 h 4036143"/>
                    <a:gd name="connsiteX1384" fmla="*/ 2433725 w 5806384"/>
                    <a:gd name="connsiteY1384" fmla="*/ 2420978 h 4036143"/>
                    <a:gd name="connsiteX1385" fmla="*/ 2437973 w 5806384"/>
                    <a:gd name="connsiteY1385" fmla="*/ 2398319 h 4036143"/>
                    <a:gd name="connsiteX1386" fmla="*/ 2413898 w 5806384"/>
                    <a:gd name="connsiteY1386" fmla="*/ 2507366 h 4036143"/>
                    <a:gd name="connsiteX1387" fmla="*/ 2432309 w 5806384"/>
                    <a:gd name="connsiteY1387" fmla="*/ 2423811 h 4036143"/>
                    <a:gd name="connsiteX1388" fmla="*/ 2762281 w 5806384"/>
                    <a:gd name="connsiteY1388" fmla="*/ 2673060 h 4036143"/>
                    <a:gd name="connsiteX1389" fmla="*/ 2413898 w 5806384"/>
                    <a:gd name="connsiteY1389" fmla="*/ 2507366 h 4036143"/>
                    <a:gd name="connsiteX1390" fmla="*/ 2409650 w 5806384"/>
                    <a:gd name="connsiteY1390" fmla="*/ 2402568 h 4036143"/>
                    <a:gd name="connsiteX1391" fmla="*/ 2436557 w 5806384"/>
                    <a:gd name="connsiteY1391" fmla="*/ 2398319 h 4036143"/>
                    <a:gd name="connsiteX1392" fmla="*/ 2432309 w 5806384"/>
                    <a:gd name="connsiteY1392" fmla="*/ 2419562 h 4036143"/>
                    <a:gd name="connsiteX1393" fmla="*/ 2409650 w 5806384"/>
                    <a:gd name="connsiteY1393" fmla="*/ 2402568 h 4036143"/>
                    <a:gd name="connsiteX1394" fmla="*/ 2430893 w 5806384"/>
                    <a:gd name="connsiteY1394" fmla="*/ 2420978 h 4036143"/>
                    <a:gd name="connsiteX1395" fmla="*/ 2412482 w 5806384"/>
                    <a:gd name="connsiteY1395" fmla="*/ 2504534 h 4036143"/>
                    <a:gd name="connsiteX1396" fmla="*/ 2382742 w 5806384"/>
                    <a:gd name="connsiteY1396" fmla="*/ 2490372 h 4036143"/>
                    <a:gd name="connsiteX1397" fmla="*/ 2340256 w 5806384"/>
                    <a:gd name="connsiteY1397" fmla="*/ 2413897 h 4036143"/>
                    <a:gd name="connsiteX1398" fmla="*/ 2408233 w 5806384"/>
                    <a:gd name="connsiteY1398" fmla="*/ 2402568 h 4036143"/>
                    <a:gd name="connsiteX1399" fmla="*/ 2430893 w 5806384"/>
                    <a:gd name="connsiteY1399" fmla="*/ 2420978 h 4036143"/>
                    <a:gd name="connsiteX1400" fmla="*/ 2488956 w 5806384"/>
                    <a:gd name="connsiteY1400" fmla="*/ 2164648 h 4036143"/>
                    <a:gd name="connsiteX1401" fmla="*/ 2847253 w 5806384"/>
                    <a:gd name="connsiteY1401" fmla="*/ 2338839 h 4036143"/>
                    <a:gd name="connsiteX1402" fmla="*/ 3027109 w 5806384"/>
                    <a:gd name="connsiteY1402" fmla="*/ 2562597 h 4036143"/>
                    <a:gd name="connsiteX1403" fmla="*/ 3028525 w 5806384"/>
                    <a:gd name="connsiteY1403" fmla="*/ 2564014 h 4036143"/>
                    <a:gd name="connsiteX1404" fmla="*/ 2961964 w 5806384"/>
                    <a:gd name="connsiteY1404" fmla="*/ 2395487 h 4036143"/>
                    <a:gd name="connsiteX1405" fmla="*/ 3032773 w 5806384"/>
                    <a:gd name="connsiteY1405" fmla="*/ 2429475 h 4036143"/>
                    <a:gd name="connsiteX1406" fmla="*/ 3034190 w 5806384"/>
                    <a:gd name="connsiteY1406" fmla="*/ 2571095 h 4036143"/>
                    <a:gd name="connsiteX1407" fmla="*/ 3034190 w 5806384"/>
                    <a:gd name="connsiteY1407" fmla="*/ 2572511 h 4036143"/>
                    <a:gd name="connsiteX1408" fmla="*/ 3075259 w 5806384"/>
                    <a:gd name="connsiteY1408" fmla="*/ 2450718 h 4036143"/>
                    <a:gd name="connsiteX1409" fmla="*/ 3187139 w 5806384"/>
                    <a:gd name="connsiteY1409" fmla="*/ 2504534 h 4036143"/>
                    <a:gd name="connsiteX1410" fmla="*/ 3072427 w 5806384"/>
                    <a:gd name="connsiteY1410" fmla="*/ 2629158 h 4036143"/>
                    <a:gd name="connsiteX1411" fmla="*/ 3011531 w 5806384"/>
                    <a:gd name="connsiteY1411" fmla="*/ 2566846 h 4036143"/>
                    <a:gd name="connsiteX1412" fmla="*/ 3010115 w 5806384"/>
                    <a:gd name="connsiteY1412" fmla="*/ 2565430 h 4036143"/>
                    <a:gd name="connsiteX1413" fmla="*/ 3049768 w 5806384"/>
                    <a:gd name="connsiteY1413" fmla="*/ 2651817 h 4036143"/>
                    <a:gd name="connsiteX1414" fmla="*/ 2949219 w 5806384"/>
                    <a:gd name="connsiteY1414" fmla="*/ 2760864 h 4036143"/>
                    <a:gd name="connsiteX1415" fmla="*/ 2779276 w 5806384"/>
                    <a:gd name="connsiteY1415" fmla="*/ 2680141 h 4036143"/>
                    <a:gd name="connsiteX1416" fmla="*/ 2665980 w 5806384"/>
                    <a:gd name="connsiteY1416" fmla="*/ 2355834 h 4036143"/>
                    <a:gd name="connsiteX1417" fmla="*/ 2665980 w 5806384"/>
                    <a:gd name="connsiteY1417" fmla="*/ 2355834 h 4036143"/>
                    <a:gd name="connsiteX1418" fmla="*/ 2437973 w 5806384"/>
                    <a:gd name="connsiteY1418" fmla="*/ 2395487 h 4036143"/>
                    <a:gd name="connsiteX1419" fmla="*/ 2488956 w 5806384"/>
                    <a:gd name="connsiteY1419" fmla="*/ 2164648 h 4036143"/>
                    <a:gd name="connsiteX1420" fmla="*/ 3504366 w 5806384"/>
                    <a:gd name="connsiteY1420" fmla="*/ 2657482 h 4036143"/>
                    <a:gd name="connsiteX1421" fmla="*/ 3399567 w 5806384"/>
                    <a:gd name="connsiteY1421" fmla="*/ 2606499 h 4036143"/>
                    <a:gd name="connsiteX1422" fmla="*/ 3372659 w 5806384"/>
                    <a:gd name="connsiteY1422" fmla="*/ 2413897 h 4036143"/>
                    <a:gd name="connsiteX1423" fmla="*/ 3504366 w 5806384"/>
                    <a:gd name="connsiteY1423" fmla="*/ 2657482 h 4036143"/>
                    <a:gd name="connsiteX1424" fmla="*/ 4004281 w 5806384"/>
                    <a:gd name="connsiteY1424" fmla="*/ 1180395 h 4036143"/>
                    <a:gd name="connsiteX1425" fmla="*/ 4205381 w 5806384"/>
                    <a:gd name="connsiteY1425" fmla="*/ 1217216 h 4036143"/>
                    <a:gd name="connsiteX1426" fmla="*/ 4271941 w 5806384"/>
                    <a:gd name="connsiteY1426" fmla="*/ 1351754 h 4036143"/>
                    <a:gd name="connsiteX1427" fmla="*/ 4177057 w 5806384"/>
                    <a:gd name="connsiteY1427" fmla="*/ 1388575 h 4036143"/>
                    <a:gd name="connsiteX1428" fmla="*/ 4001449 w 5806384"/>
                    <a:gd name="connsiteY1428" fmla="*/ 1275280 h 4036143"/>
                    <a:gd name="connsiteX1429" fmla="*/ 4001449 w 5806384"/>
                    <a:gd name="connsiteY1429" fmla="*/ 1275280 h 4036143"/>
                    <a:gd name="connsiteX1430" fmla="*/ 3961795 w 5806384"/>
                    <a:gd name="connsiteY1430" fmla="*/ 1278112 h 4036143"/>
                    <a:gd name="connsiteX1431" fmla="*/ 4004281 w 5806384"/>
                    <a:gd name="connsiteY1431" fmla="*/ 1180395 h 4036143"/>
                    <a:gd name="connsiteX1432" fmla="*/ 4436220 w 5806384"/>
                    <a:gd name="connsiteY1432" fmla="*/ 1149239 h 4036143"/>
                    <a:gd name="connsiteX1433" fmla="*/ 4189802 w 5806384"/>
                    <a:gd name="connsiteY1433" fmla="*/ 1095424 h 4036143"/>
                    <a:gd name="connsiteX1434" fmla="*/ 4444717 w 5806384"/>
                    <a:gd name="connsiteY1434" fmla="*/ 1013285 h 4036143"/>
                    <a:gd name="connsiteX1435" fmla="*/ 4457463 w 5806384"/>
                    <a:gd name="connsiteY1435" fmla="*/ 1115250 h 4036143"/>
                    <a:gd name="connsiteX1436" fmla="*/ 4436220 w 5806384"/>
                    <a:gd name="connsiteY1436" fmla="*/ 1149239 h 4036143"/>
                    <a:gd name="connsiteX1437" fmla="*/ 3949049 w 5806384"/>
                    <a:gd name="connsiteY1437" fmla="*/ 1170482 h 4036143"/>
                    <a:gd name="connsiteX1438" fmla="*/ 3723876 w 5806384"/>
                    <a:gd name="connsiteY1438" fmla="*/ 1242707 h 4036143"/>
                    <a:gd name="connsiteX1439" fmla="*/ 3603499 w 5806384"/>
                    <a:gd name="connsiteY1439" fmla="*/ 1106753 h 4036143"/>
                    <a:gd name="connsiteX1440" fmla="*/ 3949049 w 5806384"/>
                    <a:gd name="connsiteY1440" fmla="*/ 1170482 h 4036143"/>
                    <a:gd name="connsiteX1441" fmla="*/ 3953298 w 5806384"/>
                    <a:gd name="connsiteY1441" fmla="*/ 1170482 h 4036143"/>
                    <a:gd name="connsiteX1442" fmla="*/ 4001449 w 5806384"/>
                    <a:gd name="connsiteY1442" fmla="*/ 1178979 h 4036143"/>
                    <a:gd name="connsiteX1443" fmla="*/ 3960379 w 5806384"/>
                    <a:gd name="connsiteY1443" fmla="*/ 1278112 h 4036143"/>
                    <a:gd name="connsiteX1444" fmla="*/ 3750783 w 5806384"/>
                    <a:gd name="connsiteY1444" fmla="*/ 1295107 h 4036143"/>
                    <a:gd name="connsiteX1445" fmla="*/ 3722459 w 5806384"/>
                    <a:gd name="connsiteY1445" fmla="*/ 1249788 h 4036143"/>
                    <a:gd name="connsiteX1446" fmla="*/ 3722459 w 5806384"/>
                    <a:gd name="connsiteY1446" fmla="*/ 1249788 h 4036143"/>
                    <a:gd name="connsiteX1447" fmla="*/ 3718210 w 5806384"/>
                    <a:gd name="connsiteY1447" fmla="*/ 1297939 h 4036143"/>
                    <a:gd name="connsiteX1448" fmla="*/ 3252283 w 5806384"/>
                    <a:gd name="connsiteY1448" fmla="*/ 1334760 h 4036143"/>
                    <a:gd name="connsiteX1449" fmla="*/ 3226792 w 5806384"/>
                    <a:gd name="connsiteY1449" fmla="*/ 1316349 h 4036143"/>
                    <a:gd name="connsiteX1450" fmla="*/ 3138988 w 5806384"/>
                    <a:gd name="connsiteY1450" fmla="*/ 1101088 h 4036143"/>
                    <a:gd name="connsiteX1451" fmla="*/ 3099335 w 5806384"/>
                    <a:gd name="connsiteY1451" fmla="*/ 1044441 h 4036143"/>
                    <a:gd name="connsiteX1452" fmla="*/ 3105000 w 5806384"/>
                    <a:gd name="connsiteY1452" fmla="*/ 1016117 h 4036143"/>
                    <a:gd name="connsiteX1453" fmla="*/ 3600667 w 5806384"/>
                    <a:gd name="connsiteY1453" fmla="*/ 1106753 h 4036143"/>
                    <a:gd name="connsiteX1454" fmla="*/ 3723876 w 5806384"/>
                    <a:gd name="connsiteY1454" fmla="*/ 1245540 h 4036143"/>
                    <a:gd name="connsiteX1455" fmla="*/ 3723876 w 5806384"/>
                    <a:gd name="connsiteY1455" fmla="*/ 1245540 h 4036143"/>
                    <a:gd name="connsiteX1456" fmla="*/ 3953298 w 5806384"/>
                    <a:gd name="connsiteY1456" fmla="*/ 1170482 h 4036143"/>
                    <a:gd name="connsiteX1457" fmla="*/ 3069595 w 5806384"/>
                    <a:gd name="connsiteY1457" fmla="*/ 1006204 h 4036143"/>
                    <a:gd name="connsiteX1458" fmla="*/ 2776443 w 5806384"/>
                    <a:gd name="connsiteY1458" fmla="*/ 952388 h 4036143"/>
                    <a:gd name="connsiteX1459" fmla="*/ 3027109 w 5806384"/>
                    <a:gd name="connsiteY1459" fmla="*/ 946724 h 4036143"/>
                    <a:gd name="connsiteX1460" fmla="*/ 3069595 w 5806384"/>
                    <a:gd name="connsiteY1460" fmla="*/ 1006204 h 4036143"/>
                    <a:gd name="connsiteX1461" fmla="*/ 3027109 w 5806384"/>
                    <a:gd name="connsiteY1461" fmla="*/ 943891 h 4036143"/>
                    <a:gd name="connsiteX1462" fmla="*/ 2993120 w 5806384"/>
                    <a:gd name="connsiteY1462" fmla="*/ 897157 h 4036143"/>
                    <a:gd name="connsiteX1463" fmla="*/ 3049768 w 5806384"/>
                    <a:gd name="connsiteY1463" fmla="*/ 885827 h 4036143"/>
                    <a:gd name="connsiteX1464" fmla="*/ 3114913 w 5806384"/>
                    <a:gd name="connsiteY1464" fmla="*/ 854671 h 4036143"/>
                    <a:gd name="connsiteX1465" fmla="*/ 3114913 w 5806384"/>
                    <a:gd name="connsiteY1465" fmla="*/ 854671 h 4036143"/>
                    <a:gd name="connsiteX1466" fmla="*/ 3106416 w 5806384"/>
                    <a:gd name="connsiteY1466" fmla="*/ 577098 h 4036143"/>
                    <a:gd name="connsiteX1467" fmla="*/ 3143237 w 5806384"/>
                    <a:gd name="connsiteY1467" fmla="*/ 594092 h 4036143"/>
                    <a:gd name="connsiteX1468" fmla="*/ 3170144 w 5806384"/>
                    <a:gd name="connsiteY1468" fmla="*/ 623832 h 4036143"/>
                    <a:gd name="connsiteX1469" fmla="*/ 3113497 w 5806384"/>
                    <a:gd name="connsiteY1469" fmla="*/ 942475 h 4036143"/>
                    <a:gd name="connsiteX1470" fmla="*/ 3027109 w 5806384"/>
                    <a:gd name="connsiteY1470" fmla="*/ 943891 h 4036143"/>
                    <a:gd name="connsiteX1471" fmla="*/ 2379910 w 5806384"/>
                    <a:gd name="connsiteY1471" fmla="*/ 2493204 h 4036143"/>
                    <a:gd name="connsiteX1472" fmla="*/ 2405401 w 5806384"/>
                    <a:gd name="connsiteY1472" fmla="*/ 2537106 h 4036143"/>
                    <a:gd name="connsiteX1473" fmla="*/ 2401152 w 5806384"/>
                    <a:gd name="connsiteY1473" fmla="*/ 2552684 h 4036143"/>
                    <a:gd name="connsiteX1474" fmla="*/ 2287857 w 5806384"/>
                    <a:gd name="connsiteY1474" fmla="*/ 2449302 h 4036143"/>
                    <a:gd name="connsiteX1475" fmla="*/ 2379910 w 5806384"/>
                    <a:gd name="connsiteY1475" fmla="*/ 2493204 h 4036143"/>
                    <a:gd name="connsiteX1476" fmla="*/ 2402569 w 5806384"/>
                    <a:gd name="connsiteY1476" fmla="*/ 2555516 h 4036143"/>
                    <a:gd name="connsiteX1477" fmla="*/ 2405401 w 5806384"/>
                    <a:gd name="connsiteY1477" fmla="*/ 2539938 h 4036143"/>
                    <a:gd name="connsiteX1478" fmla="*/ 2426644 w 5806384"/>
                    <a:gd name="connsiteY1478" fmla="*/ 2578175 h 4036143"/>
                    <a:gd name="connsiteX1479" fmla="*/ 2402569 w 5806384"/>
                    <a:gd name="connsiteY1479" fmla="*/ 2555516 h 4036143"/>
                    <a:gd name="connsiteX1480" fmla="*/ 2777859 w 5806384"/>
                    <a:gd name="connsiteY1480" fmla="*/ 2681557 h 4036143"/>
                    <a:gd name="connsiteX1481" fmla="*/ 2777859 w 5806384"/>
                    <a:gd name="connsiteY1481" fmla="*/ 2681557 h 4036143"/>
                    <a:gd name="connsiteX1482" fmla="*/ 2777859 w 5806384"/>
                    <a:gd name="connsiteY1482" fmla="*/ 2681557 h 4036143"/>
                    <a:gd name="connsiteX1483" fmla="*/ 2777859 w 5806384"/>
                    <a:gd name="connsiteY1483" fmla="*/ 2681557 h 4036143"/>
                    <a:gd name="connsiteX1484" fmla="*/ 3307515 w 5806384"/>
                    <a:gd name="connsiteY1484" fmla="*/ 2872743 h 4036143"/>
                    <a:gd name="connsiteX1485" fmla="*/ 3307515 w 5806384"/>
                    <a:gd name="connsiteY1485" fmla="*/ 2876992 h 4036143"/>
                    <a:gd name="connsiteX1486" fmla="*/ 3270694 w 5806384"/>
                    <a:gd name="connsiteY1486" fmla="*/ 2912397 h 4036143"/>
                    <a:gd name="connsiteX1487" fmla="*/ 3144653 w 5806384"/>
                    <a:gd name="connsiteY1487" fmla="*/ 2852916 h 4036143"/>
                    <a:gd name="connsiteX1488" fmla="*/ 3130491 w 5806384"/>
                    <a:gd name="connsiteY1488" fmla="*/ 2823177 h 4036143"/>
                    <a:gd name="connsiteX1489" fmla="*/ 3307515 w 5806384"/>
                    <a:gd name="connsiteY1489" fmla="*/ 2872743 h 4036143"/>
                    <a:gd name="connsiteX1490" fmla="*/ 3505782 w 5806384"/>
                    <a:gd name="connsiteY1490" fmla="*/ 2660315 h 4036143"/>
                    <a:gd name="connsiteX1491" fmla="*/ 3586505 w 5806384"/>
                    <a:gd name="connsiteY1491" fmla="*/ 2809015 h 4036143"/>
                    <a:gd name="connsiteX1492" fmla="*/ 3586505 w 5806384"/>
                    <a:gd name="connsiteY1492" fmla="*/ 2809015 h 4036143"/>
                    <a:gd name="connsiteX1493" fmla="*/ 3624742 w 5806384"/>
                    <a:gd name="connsiteY1493" fmla="*/ 2718378 h 4036143"/>
                    <a:gd name="connsiteX1494" fmla="*/ 3696968 w 5806384"/>
                    <a:gd name="connsiteY1494" fmla="*/ 2753783 h 4036143"/>
                    <a:gd name="connsiteX1495" fmla="*/ 3439221 w 5806384"/>
                    <a:gd name="connsiteY1495" fmla="*/ 2882656 h 4036143"/>
                    <a:gd name="connsiteX1496" fmla="*/ 3400983 w 5806384"/>
                    <a:gd name="connsiteY1496" fmla="*/ 2606499 h 4036143"/>
                    <a:gd name="connsiteX1497" fmla="*/ 3505782 w 5806384"/>
                    <a:gd name="connsiteY1497" fmla="*/ 2660315 h 4036143"/>
                    <a:gd name="connsiteX1498" fmla="*/ 3375492 w 5806384"/>
                    <a:gd name="connsiteY1498" fmla="*/ 1680311 h 4036143"/>
                    <a:gd name="connsiteX1499" fmla="*/ 3723876 w 5806384"/>
                    <a:gd name="connsiteY1499" fmla="*/ 1882826 h 4036143"/>
                    <a:gd name="connsiteX1500" fmla="*/ 3746534 w 5806384"/>
                    <a:gd name="connsiteY1500" fmla="*/ 2068347 h 4036143"/>
                    <a:gd name="connsiteX1501" fmla="*/ 3495868 w 5806384"/>
                    <a:gd name="connsiteY1501" fmla="*/ 1974878 h 4036143"/>
                    <a:gd name="connsiteX1502" fmla="*/ 3375492 w 5806384"/>
                    <a:gd name="connsiteY1502" fmla="*/ 1680311 h 4036143"/>
                    <a:gd name="connsiteX1503" fmla="*/ 3699800 w 5806384"/>
                    <a:gd name="connsiteY1503" fmla="*/ 1666149 h 4036143"/>
                    <a:gd name="connsiteX1504" fmla="*/ 3892402 w 5806384"/>
                    <a:gd name="connsiteY1504" fmla="*/ 1891323 h 4036143"/>
                    <a:gd name="connsiteX1505" fmla="*/ 3868326 w 5806384"/>
                    <a:gd name="connsiteY1505" fmla="*/ 1964965 h 4036143"/>
                    <a:gd name="connsiteX1506" fmla="*/ 3725291 w 5806384"/>
                    <a:gd name="connsiteY1506" fmla="*/ 1881410 h 4036143"/>
                    <a:gd name="connsiteX1507" fmla="*/ 3699800 w 5806384"/>
                    <a:gd name="connsiteY1507" fmla="*/ 1666149 h 4036143"/>
                    <a:gd name="connsiteX1508" fmla="*/ 4460295 w 5806384"/>
                    <a:gd name="connsiteY1508" fmla="*/ 1262534 h 4036143"/>
                    <a:gd name="connsiteX1509" fmla="*/ 4205381 w 5806384"/>
                    <a:gd name="connsiteY1509" fmla="*/ 1215800 h 4036143"/>
                    <a:gd name="connsiteX1510" fmla="*/ 4151565 w 5806384"/>
                    <a:gd name="connsiteY1510" fmla="*/ 1106753 h 4036143"/>
                    <a:gd name="connsiteX1511" fmla="*/ 4185554 w 5806384"/>
                    <a:gd name="connsiteY1511" fmla="*/ 1095424 h 4036143"/>
                    <a:gd name="connsiteX1512" fmla="*/ 4436220 w 5806384"/>
                    <a:gd name="connsiteY1512" fmla="*/ 1150655 h 4036143"/>
                    <a:gd name="connsiteX1513" fmla="*/ 4436220 w 5806384"/>
                    <a:gd name="connsiteY1513" fmla="*/ 1150655 h 4036143"/>
                    <a:gd name="connsiteX1514" fmla="*/ 4457463 w 5806384"/>
                    <a:gd name="connsiteY1514" fmla="*/ 1118083 h 4036143"/>
                    <a:gd name="connsiteX1515" fmla="*/ 4474457 w 5806384"/>
                    <a:gd name="connsiteY1515" fmla="*/ 1258286 h 4036143"/>
                    <a:gd name="connsiteX1516" fmla="*/ 4460295 w 5806384"/>
                    <a:gd name="connsiteY1516" fmla="*/ 1262534 h 4036143"/>
                    <a:gd name="connsiteX1517" fmla="*/ 3983038 w 5806384"/>
                    <a:gd name="connsiteY1517" fmla="*/ 919816 h 4036143"/>
                    <a:gd name="connsiteX1518" fmla="*/ 4039686 w 5806384"/>
                    <a:gd name="connsiteY1518" fmla="*/ 882995 h 4036143"/>
                    <a:gd name="connsiteX1519" fmla="*/ 4056680 w 5806384"/>
                    <a:gd name="connsiteY1519" fmla="*/ 918400 h 4036143"/>
                    <a:gd name="connsiteX1520" fmla="*/ 3983038 w 5806384"/>
                    <a:gd name="connsiteY1520" fmla="*/ 919816 h 4036143"/>
                    <a:gd name="connsiteX1521" fmla="*/ 4058096 w 5806384"/>
                    <a:gd name="connsiteY1521" fmla="*/ 919816 h 4036143"/>
                    <a:gd name="connsiteX1522" fmla="*/ 4086420 w 5806384"/>
                    <a:gd name="connsiteY1522" fmla="*/ 976464 h 4036143"/>
                    <a:gd name="connsiteX1523" fmla="*/ 4049600 w 5806384"/>
                    <a:gd name="connsiteY1523" fmla="*/ 1062851 h 4036143"/>
                    <a:gd name="connsiteX1524" fmla="*/ 3832922 w 5806384"/>
                    <a:gd name="connsiteY1524" fmla="*/ 1014701 h 4036143"/>
                    <a:gd name="connsiteX1525" fmla="*/ 3978790 w 5806384"/>
                    <a:gd name="connsiteY1525" fmla="*/ 921232 h 4036143"/>
                    <a:gd name="connsiteX1526" fmla="*/ 4058096 w 5806384"/>
                    <a:gd name="connsiteY1526" fmla="*/ 919816 h 4036143"/>
                    <a:gd name="connsiteX1527" fmla="*/ 3828673 w 5806384"/>
                    <a:gd name="connsiteY1527" fmla="*/ 1017533 h 4036143"/>
                    <a:gd name="connsiteX1528" fmla="*/ 3828673 w 5806384"/>
                    <a:gd name="connsiteY1528" fmla="*/ 1017533 h 4036143"/>
                    <a:gd name="connsiteX1529" fmla="*/ 4049600 w 5806384"/>
                    <a:gd name="connsiteY1529" fmla="*/ 1067100 h 4036143"/>
                    <a:gd name="connsiteX1530" fmla="*/ 4014195 w 5806384"/>
                    <a:gd name="connsiteY1530" fmla="*/ 1150655 h 4036143"/>
                    <a:gd name="connsiteX1531" fmla="*/ 3951882 w 5806384"/>
                    <a:gd name="connsiteY1531" fmla="*/ 1170482 h 4036143"/>
                    <a:gd name="connsiteX1532" fmla="*/ 3599250 w 5806384"/>
                    <a:gd name="connsiteY1532" fmla="*/ 1105337 h 4036143"/>
                    <a:gd name="connsiteX1533" fmla="*/ 3450550 w 5806384"/>
                    <a:gd name="connsiteY1533" fmla="*/ 936810 h 4036143"/>
                    <a:gd name="connsiteX1534" fmla="*/ 3975957 w 5806384"/>
                    <a:gd name="connsiteY1534" fmla="*/ 924064 h 4036143"/>
                    <a:gd name="connsiteX1535" fmla="*/ 3828673 w 5806384"/>
                    <a:gd name="connsiteY1535" fmla="*/ 1017533 h 4036143"/>
                    <a:gd name="connsiteX1536" fmla="*/ 3103583 w 5806384"/>
                    <a:gd name="connsiteY1536" fmla="*/ 1013285 h 4036143"/>
                    <a:gd name="connsiteX1537" fmla="*/ 3116329 w 5806384"/>
                    <a:gd name="connsiteY1537" fmla="*/ 943891 h 4036143"/>
                    <a:gd name="connsiteX1538" fmla="*/ 3449134 w 5806384"/>
                    <a:gd name="connsiteY1538" fmla="*/ 935394 h 4036143"/>
                    <a:gd name="connsiteX1539" fmla="*/ 3597834 w 5806384"/>
                    <a:gd name="connsiteY1539" fmla="*/ 1102505 h 4036143"/>
                    <a:gd name="connsiteX1540" fmla="*/ 3103583 w 5806384"/>
                    <a:gd name="connsiteY1540" fmla="*/ 1013285 h 4036143"/>
                    <a:gd name="connsiteX1541" fmla="*/ 3116329 w 5806384"/>
                    <a:gd name="connsiteY1541" fmla="*/ 942475 h 4036143"/>
                    <a:gd name="connsiteX1542" fmla="*/ 3174393 w 5806384"/>
                    <a:gd name="connsiteY1542" fmla="*/ 626664 h 4036143"/>
                    <a:gd name="connsiteX1543" fmla="*/ 3446301 w 5806384"/>
                    <a:gd name="connsiteY1543" fmla="*/ 933978 h 4036143"/>
                    <a:gd name="connsiteX1544" fmla="*/ 3116329 w 5806384"/>
                    <a:gd name="connsiteY1544" fmla="*/ 942475 h 4036143"/>
                    <a:gd name="connsiteX1545" fmla="*/ 3146069 w 5806384"/>
                    <a:gd name="connsiteY1545" fmla="*/ 592676 h 4036143"/>
                    <a:gd name="connsiteX1546" fmla="*/ 3121994 w 5806384"/>
                    <a:gd name="connsiteY1546" fmla="*/ 565768 h 4036143"/>
                    <a:gd name="connsiteX1547" fmla="*/ 3073843 w 5806384"/>
                    <a:gd name="connsiteY1547" fmla="*/ 494959 h 4036143"/>
                    <a:gd name="connsiteX1548" fmla="*/ 3211214 w 5806384"/>
                    <a:gd name="connsiteY1548" fmla="*/ 408571 h 4036143"/>
                    <a:gd name="connsiteX1549" fmla="*/ 3174393 w 5806384"/>
                    <a:gd name="connsiteY1549" fmla="*/ 606838 h 4036143"/>
                    <a:gd name="connsiteX1550" fmla="*/ 3146069 w 5806384"/>
                    <a:gd name="connsiteY1550" fmla="*/ 592676 h 4036143"/>
                    <a:gd name="connsiteX1551" fmla="*/ 3212630 w 5806384"/>
                    <a:gd name="connsiteY1551" fmla="*/ 404322 h 4036143"/>
                    <a:gd name="connsiteX1552" fmla="*/ 3072427 w 5806384"/>
                    <a:gd name="connsiteY1552" fmla="*/ 492126 h 4036143"/>
                    <a:gd name="connsiteX1553" fmla="*/ 3051185 w 5806384"/>
                    <a:gd name="connsiteY1553" fmla="*/ 459554 h 4036143"/>
                    <a:gd name="connsiteX1554" fmla="*/ 3218295 w 5806384"/>
                    <a:gd name="connsiteY1554" fmla="*/ 371750 h 4036143"/>
                    <a:gd name="connsiteX1555" fmla="*/ 3212630 w 5806384"/>
                    <a:gd name="connsiteY1555" fmla="*/ 404322 h 4036143"/>
                    <a:gd name="connsiteX1556" fmla="*/ 3106416 w 5806384"/>
                    <a:gd name="connsiteY1556" fmla="*/ 574265 h 4036143"/>
                    <a:gd name="connsiteX1557" fmla="*/ 3106416 w 5806384"/>
                    <a:gd name="connsiteY1557" fmla="*/ 574265 h 4036143"/>
                    <a:gd name="connsiteX1558" fmla="*/ 3114913 w 5806384"/>
                    <a:gd name="connsiteY1558" fmla="*/ 853255 h 4036143"/>
                    <a:gd name="connsiteX1559" fmla="*/ 3051185 w 5806384"/>
                    <a:gd name="connsiteY1559" fmla="*/ 884411 h 4036143"/>
                    <a:gd name="connsiteX1560" fmla="*/ 2994537 w 5806384"/>
                    <a:gd name="connsiteY1560" fmla="*/ 895741 h 4036143"/>
                    <a:gd name="connsiteX1561" fmla="*/ 2823177 w 5806384"/>
                    <a:gd name="connsiteY1561" fmla="*/ 653572 h 4036143"/>
                    <a:gd name="connsiteX1562" fmla="*/ 3073843 w 5806384"/>
                    <a:gd name="connsiteY1562" fmla="*/ 494959 h 4036143"/>
                    <a:gd name="connsiteX1563" fmla="*/ 3121994 w 5806384"/>
                    <a:gd name="connsiteY1563" fmla="*/ 565768 h 4036143"/>
                    <a:gd name="connsiteX1564" fmla="*/ 3143237 w 5806384"/>
                    <a:gd name="connsiteY1564" fmla="*/ 589843 h 4036143"/>
                    <a:gd name="connsiteX1565" fmla="*/ 3106416 w 5806384"/>
                    <a:gd name="connsiteY1565" fmla="*/ 574265 h 4036143"/>
                    <a:gd name="connsiteX1566" fmla="*/ 2715547 w 5806384"/>
                    <a:gd name="connsiteY1566" fmla="*/ 952388 h 4036143"/>
                    <a:gd name="connsiteX1567" fmla="*/ 2715547 w 5806384"/>
                    <a:gd name="connsiteY1567" fmla="*/ 952388 h 4036143"/>
                    <a:gd name="connsiteX1568" fmla="*/ 2715547 w 5806384"/>
                    <a:gd name="connsiteY1568" fmla="*/ 953805 h 4036143"/>
                    <a:gd name="connsiteX1569" fmla="*/ 2715547 w 5806384"/>
                    <a:gd name="connsiteY1569" fmla="*/ 953805 h 4036143"/>
                    <a:gd name="connsiteX1570" fmla="*/ 2766530 w 5806384"/>
                    <a:gd name="connsiteY1570" fmla="*/ 952388 h 4036143"/>
                    <a:gd name="connsiteX1571" fmla="*/ 3071011 w 5806384"/>
                    <a:gd name="connsiteY1571" fmla="*/ 1009036 h 4036143"/>
                    <a:gd name="connsiteX1572" fmla="*/ 3096502 w 5806384"/>
                    <a:gd name="connsiteY1572" fmla="*/ 1044441 h 4036143"/>
                    <a:gd name="connsiteX1573" fmla="*/ 3069595 w 5806384"/>
                    <a:gd name="connsiteY1573" fmla="*/ 1190308 h 4036143"/>
                    <a:gd name="connsiteX1574" fmla="*/ 2545604 w 5806384"/>
                    <a:gd name="connsiteY1574" fmla="*/ 912735 h 4036143"/>
                    <a:gd name="connsiteX1575" fmla="*/ 2738206 w 5806384"/>
                    <a:gd name="connsiteY1575" fmla="*/ 948140 h 4036143"/>
                    <a:gd name="connsiteX1576" fmla="*/ 2715547 w 5806384"/>
                    <a:gd name="connsiteY1576" fmla="*/ 952388 h 4036143"/>
                    <a:gd name="connsiteX1577" fmla="*/ 3167312 w 5806384"/>
                    <a:gd name="connsiteY1577" fmla="*/ 1273864 h 4036143"/>
                    <a:gd name="connsiteX1578" fmla="*/ 3182890 w 5806384"/>
                    <a:gd name="connsiteY1578" fmla="*/ 1340425 h 4036143"/>
                    <a:gd name="connsiteX1579" fmla="*/ 3042687 w 5806384"/>
                    <a:gd name="connsiteY1579" fmla="*/ 1351754 h 4036143"/>
                    <a:gd name="connsiteX1580" fmla="*/ 3069595 w 5806384"/>
                    <a:gd name="connsiteY1580" fmla="*/ 1201638 h 4036143"/>
                    <a:gd name="connsiteX1581" fmla="*/ 3167312 w 5806384"/>
                    <a:gd name="connsiteY1581" fmla="*/ 1273864 h 4036143"/>
                    <a:gd name="connsiteX1582" fmla="*/ 3038439 w 5806384"/>
                    <a:gd name="connsiteY1582" fmla="*/ 1353170 h 4036143"/>
                    <a:gd name="connsiteX1583" fmla="*/ 2947802 w 5806384"/>
                    <a:gd name="connsiteY1583" fmla="*/ 1850253 h 4036143"/>
                    <a:gd name="connsiteX1584" fmla="*/ 2729709 w 5806384"/>
                    <a:gd name="connsiteY1584" fmla="*/ 1807768 h 4036143"/>
                    <a:gd name="connsiteX1585" fmla="*/ 2627743 w 5806384"/>
                    <a:gd name="connsiteY1585" fmla="*/ 1548605 h 4036143"/>
                    <a:gd name="connsiteX1586" fmla="*/ 2627743 w 5806384"/>
                    <a:gd name="connsiteY1586" fmla="*/ 1548605 h 4036143"/>
                    <a:gd name="connsiteX1587" fmla="*/ 2626327 w 5806384"/>
                    <a:gd name="connsiteY1587" fmla="*/ 1548605 h 4036143"/>
                    <a:gd name="connsiteX1588" fmla="*/ 2711299 w 5806384"/>
                    <a:gd name="connsiteY1588" fmla="*/ 1803519 h 4036143"/>
                    <a:gd name="connsiteX1589" fmla="*/ 2573928 w 5806384"/>
                    <a:gd name="connsiteY1589" fmla="*/ 1776611 h 4036143"/>
                    <a:gd name="connsiteX1590" fmla="*/ 2626327 w 5806384"/>
                    <a:gd name="connsiteY1590" fmla="*/ 1540108 h 4036143"/>
                    <a:gd name="connsiteX1591" fmla="*/ 2626327 w 5806384"/>
                    <a:gd name="connsiteY1591" fmla="*/ 1540108 h 4036143"/>
                    <a:gd name="connsiteX1592" fmla="*/ 2287857 w 5806384"/>
                    <a:gd name="connsiteY1592" fmla="*/ 1640657 h 4036143"/>
                    <a:gd name="connsiteX1593" fmla="*/ 2241123 w 5806384"/>
                    <a:gd name="connsiteY1593" fmla="*/ 1582593 h 4036143"/>
                    <a:gd name="connsiteX1594" fmla="*/ 2239707 w 5806384"/>
                    <a:gd name="connsiteY1594" fmla="*/ 1520281 h 4036143"/>
                    <a:gd name="connsiteX1595" fmla="*/ 2548436 w 5806384"/>
                    <a:gd name="connsiteY1595" fmla="*/ 1391407 h 4036143"/>
                    <a:gd name="connsiteX1596" fmla="*/ 3038439 w 5806384"/>
                    <a:gd name="connsiteY1596" fmla="*/ 1353170 h 4036143"/>
                    <a:gd name="connsiteX1597" fmla="*/ 2201469 w 5806384"/>
                    <a:gd name="connsiteY1597" fmla="*/ 1533027 h 4036143"/>
                    <a:gd name="connsiteX1598" fmla="*/ 2191556 w 5806384"/>
                    <a:gd name="connsiteY1598" fmla="*/ 1520281 h 4036143"/>
                    <a:gd name="connsiteX1599" fmla="*/ 2236874 w 5806384"/>
                    <a:gd name="connsiteY1599" fmla="*/ 1497622 h 4036143"/>
                    <a:gd name="connsiteX1600" fmla="*/ 2236874 w 5806384"/>
                    <a:gd name="connsiteY1600" fmla="*/ 1517448 h 4036143"/>
                    <a:gd name="connsiteX1601" fmla="*/ 2201469 w 5806384"/>
                    <a:gd name="connsiteY1601" fmla="*/ 1533027 h 4036143"/>
                    <a:gd name="connsiteX1602" fmla="*/ 2202886 w 5806384"/>
                    <a:gd name="connsiteY1602" fmla="*/ 1535859 h 4036143"/>
                    <a:gd name="connsiteX1603" fmla="*/ 2236874 w 5806384"/>
                    <a:gd name="connsiteY1603" fmla="*/ 1521697 h 4036143"/>
                    <a:gd name="connsiteX1604" fmla="*/ 2238290 w 5806384"/>
                    <a:gd name="connsiteY1604" fmla="*/ 1581177 h 4036143"/>
                    <a:gd name="connsiteX1605" fmla="*/ 2202886 w 5806384"/>
                    <a:gd name="connsiteY1605" fmla="*/ 1535859 h 4036143"/>
                    <a:gd name="connsiteX1606" fmla="*/ 1930977 w 5806384"/>
                    <a:gd name="connsiteY1606" fmla="*/ 1646322 h 4036143"/>
                    <a:gd name="connsiteX1607" fmla="*/ 2190140 w 5806384"/>
                    <a:gd name="connsiteY1607" fmla="*/ 1521697 h 4036143"/>
                    <a:gd name="connsiteX1608" fmla="*/ 2200053 w 5806384"/>
                    <a:gd name="connsiteY1608" fmla="*/ 1534443 h 4036143"/>
                    <a:gd name="connsiteX1609" fmla="*/ 1930977 w 5806384"/>
                    <a:gd name="connsiteY1609" fmla="*/ 1646322 h 4036143"/>
                    <a:gd name="connsiteX1610" fmla="*/ 1691640 w 5806384"/>
                    <a:gd name="connsiteY1610" fmla="*/ 1429645 h 4036143"/>
                    <a:gd name="connsiteX1611" fmla="*/ 1687392 w 5806384"/>
                    <a:gd name="connsiteY1611" fmla="*/ 1456552 h 4036143"/>
                    <a:gd name="connsiteX1612" fmla="*/ 1623663 w 5806384"/>
                    <a:gd name="connsiteY1612" fmla="*/ 1462217 h 4036143"/>
                    <a:gd name="connsiteX1613" fmla="*/ 1691640 w 5806384"/>
                    <a:gd name="connsiteY1613" fmla="*/ 1429645 h 4036143"/>
                    <a:gd name="connsiteX1614" fmla="*/ 1793606 w 5806384"/>
                    <a:gd name="connsiteY1614" fmla="*/ 1381494 h 4036143"/>
                    <a:gd name="connsiteX1615" fmla="*/ 1694473 w 5806384"/>
                    <a:gd name="connsiteY1615" fmla="*/ 1426812 h 4036143"/>
                    <a:gd name="connsiteX1616" fmla="*/ 1721381 w 5806384"/>
                    <a:gd name="connsiteY1616" fmla="*/ 1272448 h 4036143"/>
                    <a:gd name="connsiteX1617" fmla="*/ 1837508 w 5806384"/>
                    <a:gd name="connsiteY1617" fmla="*/ 1314933 h 4036143"/>
                    <a:gd name="connsiteX1618" fmla="*/ 1793606 w 5806384"/>
                    <a:gd name="connsiteY1618" fmla="*/ 1381494 h 4036143"/>
                    <a:gd name="connsiteX1619" fmla="*/ 1521697 w 5806384"/>
                    <a:gd name="connsiteY1619" fmla="*/ 1472130 h 4036143"/>
                    <a:gd name="connsiteX1620" fmla="*/ 1610918 w 5806384"/>
                    <a:gd name="connsiteY1620" fmla="*/ 1465049 h 4036143"/>
                    <a:gd name="connsiteX1621" fmla="*/ 1428229 w 5806384"/>
                    <a:gd name="connsiteY1621" fmla="*/ 1548605 h 4036143"/>
                    <a:gd name="connsiteX1622" fmla="*/ 1525946 w 5806384"/>
                    <a:gd name="connsiteY1622" fmla="*/ 1491957 h 4036143"/>
                    <a:gd name="connsiteX1623" fmla="*/ 1525946 w 5806384"/>
                    <a:gd name="connsiteY1623" fmla="*/ 1491957 h 4036143"/>
                    <a:gd name="connsiteX1624" fmla="*/ 1521697 w 5806384"/>
                    <a:gd name="connsiteY1624" fmla="*/ 1472130 h 4036143"/>
                    <a:gd name="connsiteX1625" fmla="*/ 1474963 w 5806384"/>
                    <a:gd name="connsiteY1625" fmla="*/ 1235626 h 4036143"/>
                    <a:gd name="connsiteX1626" fmla="*/ 1520281 w 5806384"/>
                    <a:gd name="connsiteY1626" fmla="*/ 1470714 h 4036143"/>
                    <a:gd name="connsiteX1627" fmla="*/ 1358835 w 5806384"/>
                    <a:gd name="connsiteY1627" fmla="*/ 1483460 h 4036143"/>
                    <a:gd name="connsiteX1628" fmla="*/ 1474963 w 5806384"/>
                    <a:gd name="connsiteY1628" fmla="*/ 1235626 h 4036143"/>
                    <a:gd name="connsiteX1629" fmla="*/ 1746872 w 5806384"/>
                    <a:gd name="connsiteY1629" fmla="*/ 1453720 h 4036143"/>
                    <a:gd name="connsiteX1630" fmla="*/ 1668981 w 5806384"/>
                    <a:gd name="connsiteY1630" fmla="*/ 1574096 h 4036143"/>
                    <a:gd name="connsiteX1631" fmla="*/ 1688808 w 5806384"/>
                    <a:gd name="connsiteY1631" fmla="*/ 1457969 h 4036143"/>
                    <a:gd name="connsiteX1632" fmla="*/ 1746872 w 5806384"/>
                    <a:gd name="connsiteY1632" fmla="*/ 1453720 h 4036143"/>
                    <a:gd name="connsiteX1633" fmla="*/ 1688808 w 5806384"/>
                    <a:gd name="connsiteY1633" fmla="*/ 1456552 h 4036143"/>
                    <a:gd name="connsiteX1634" fmla="*/ 1693057 w 5806384"/>
                    <a:gd name="connsiteY1634" fmla="*/ 1429645 h 4036143"/>
                    <a:gd name="connsiteX1635" fmla="*/ 1790774 w 5806384"/>
                    <a:gd name="connsiteY1635" fmla="*/ 1384327 h 4036143"/>
                    <a:gd name="connsiteX1636" fmla="*/ 1746872 w 5806384"/>
                    <a:gd name="connsiteY1636" fmla="*/ 1452304 h 4036143"/>
                    <a:gd name="connsiteX1637" fmla="*/ 1688808 w 5806384"/>
                    <a:gd name="connsiteY1637" fmla="*/ 1456552 h 4036143"/>
                    <a:gd name="connsiteX1638" fmla="*/ 1838924 w 5806384"/>
                    <a:gd name="connsiteY1638" fmla="*/ 1314933 h 4036143"/>
                    <a:gd name="connsiteX1639" fmla="*/ 1882826 w 5806384"/>
                    <a:gd name="connsiteY1639" fmla="*/ 1330511 h 4036143"/>
                    <a:gd name="connsiteX1640" fmla="*/ 1882826 w 5806384"/>
                    <a:gd name="connsiteY1640" fmla="*/ 1330511 h 4036143"/>
                    <a:gd name="connsiteX1641" fmla="*/ 1959300 w 5806384"/>
                    <a:gd name="connsiteY1641" fmla="*/ 1234210 h 4036143"/>
                    <a:gd name="connsiteX1642" fmla="*/ 2000370 w 5806384"/>
                    <a:gd name="connsiteY1642" fmla="*/ 1285193 h 4036143"/>
                    <a:gd name="connsiteX1643" fmla="*/ 1797855 w 5806384"/>
                    <a:gd name="connsiteY1643" fmla="*/ 1378662 h 4036143"/>
                    <a:gd name="connsiteX1644" fmla="*/ 1838924 w 5806384"/>
                    <a:gd name="connsiteY1644" fmla="*/ 1314933 h 4036143"/>
                    <a:gd name="connsiteX1645" fmla="*/ 1718548 w 5806384"/>
                    <a:gd name="connsiteY1645" fmla="*/ 1271031 h 4036143"/>
                    <a:gd name="connsiteX1646" fmla="*/ 1691640 w 5806384"/>
                    <a:gd name="connsiteY1646" fmla="*/ 1428229 h 4036143"/>
                    <a:gd name="connsiteX1647" fmla="*/ 1616582 w 5806384"/>
                    <a:gd name="connsiteY1647" fmla="*/ 1462217 h 4036143"/>
                    <a:gd name="connsiteX1648" fmla="*/ 1521697 w 5806384"/>
                    <a:gd name="connsiteY1648" fmla="*/ 1469298 h 4036143"/>
                    <a:gd name="connsiteX1649" fmla="*/ 1476380 w 5806384"/>
                    <a:gd name="connsiteY1649" fmla="*/ 1228546 h 4036143"/>
                    <a:gd name="connsiteX1650" fmla="*/ 1476380 w 5806384"/>
                    <a:gd name="connsiteY1650" fmla="*/ 1228546 h 4036143"/>
                    <a:gd name="connsiteX1651" fmla="*/ 1356003 w 5806384"/>
                    <a:gd name="connsiteY1651" fmla="*/ 1482044 h 4036143"/>
                    <a:gd name="connsiteX1652" fmla="*/ 1180395 w 5806384"/>
                    <a:gd name="connsiteY1652" fmla="*/ 1496206 h 4036143"/>
                    <a:gd name="connsiteX1653" fmla="*/ 1467882 w 5806384"/>
                    <a:gd name="connsiteY1653" fmla="*/ 1225713 h 4036143"/>
                    <a:gd name="connsiteX1654" fmla="*/ 1584010 w 5806384"/>
                    <a:gd name="connsiteY1654" fmla="*/ 1167649 h 4036143"/>
                    <a:gd name="connsiteX1655" fmla="*/ 1562767 w 5806384"/>
                    <a:gd name="connsiteY1655" fmla="*/ 1214384 h 4036143"/>
                    <a:gd name="connsiteX1656" fmla="*/ 1562767 w 5806384"/>
                    <a:gd name="connsiteY1656" fmla="*/ 1214384 h 4036143"/>
                    <a:gd name="connsiteX1657" fmla="*/ 1718548 w 5806384"/>
                    <a:gd name="connsiteY1657" fmla="*/ 1271031 h 4036143"/>
                    <a:gd name="connsiteX1658" fmla="*/ 1751121 w 5806384"/>
                    <a:gd name="connsiteY1658" fmla="*/ 1452304 h 4036143"/>
                    <a:gd name="connsiteX1659" fmla="*/ 1796438 w 5806384"/>
                    <a:gd name="connsiteY1659" fmla="*/ 1382910 h 4036143"/>
                    <a:gd name="connsiteX1660" fmla="*/ 2003203 w 5806384"/>
                    <a:gd name="connsiteY1660" fmla="*/ 1288026 h 4036143"/>
                    <a:gd name="connsiteX1661" fmla="*/ 2112249 w 5806384"/>
                    <a:gd name="connsiteY1661" fmla="*/ 1423980 h 4036143"/>
                    <a:gd name="connsiteX1662" fmla="*/ 1751121 w 5806384"/>
                    <a:gd name="connsiteY1662" fmla="*/ 1452304 h 4036143"/>
                    <a:gd name="connsiteX1663" fmla="*/ 1881410 w 5806384"/>
                    <a:gd name="connsiteY1663" fmla="*/ 1329095 h 4036143"/>
                    <a:gd name="connsiteX1664" fmla="*/ 1838924 w 5806384"/>
                    <a:gd name="connsiteY1664" fmla="*/ 1313517 h 4036143"/>
                    <a:gd name="connsiteX1665" fmla="*/ 1919647 w 5806384"/>
                    <a:gd name="connsiteY1665" fmla="*/ 1187476 h 4036143"/>
                    <a:gd name="connsiteX1666" fmla="*/ 1956468 w 5806384"/>
                    <a:gd name="connsiteY1666" fmla="*/ 1234210 h 4036143"/>
                    <a:gd name="connsiteX1667" fmla="*/ 1881410 w 5806384"/>
                    <a:gd name="connsiteY1667" fmla="*/ 1329095 h 4036143"/>
                    <a:gd name="connsiteX1668" fmla="*/ 1837508 w 5806384"/>
                    <a:gd name="connsiteY1668" fmla="*/ 1313517 h 4036143"/>
                    <a:gd name="connsiteX1669" fmla="*/ 1719964 w 5806384"/>
                    <a:gd name="connsiteY1669" fmla="*/ 1271031 h 4036143"/>
                    <a:gd name="connsiteX1670" fmla="*/ 1751121 w 5806384"/>
                    <a:gd name="connsiteY1670" fmla="*/ 1084094 h 4036143"/>
                    <a:gd name="connsiteX1671" fmla="*/ 1812017 w 5806384"/>
                    <a:gd name="connsiteY1671" fmla="*/ 1054354 h 4036143"/>
                    <a:gd name="connsiteX1672" fmla="*/ 1918231 w 5806384"/>
                    <a:gd name="connsiteY1672" fmla="*/ 1187476 h 4036143"/>
                    <a:gd name="connsiteX1673" fmla="*/ 1837508 w 5806384"/>
                    <a:gd name="connsiteY1673" fmla="*/ 1313517 h 4036143"/>
                    <a:gd name="connsiteX1674" fmla="*/ 1718548 w 5806384"/>
                    <a:gd name="connsiteY1674" fmla="*/ 1269615 h 4036143"/>
                    <a:gd name="connsiteX1675" fmla="*/ 1565599 w 5806384"/>
                    <a:gd name="connsiteY1675" fmla="*/ 1212967 h 4036143"/>
                    <a:gd name="connsiteX1676" fmla="*/ 1586842 w 5806384"/>
                    <a:gd name="connsiteY1676" fmla="*/ 1166233 h 4036143"/>
                    <a:gd name="connsiteX1677" fmla="*/ 1749704 w 5806384"/>
                    <a:gd name="connsiteY1677" fmla="*/ 1084094 h 4036143"/>
                    <a:gd name="connsiteX1678" fmla="*/ 1718548 w 5806384"/>
                    <a:gd name="connsiteY1678" fmla="*/ 1269615 h 4036143"/>
                    <a:gd name="connsiteX1679" fmla="*/ 1316350 w 5806384"/>
                    <a:gd name="connsiteY1679" fmla="*/ 1571264 h 4036143"/>
                    <a:gd name="connsiteX1680" fmla="*/ 1409818 w 5806384"/>
                    <a:gd name="connsiteY1680" fmla="*/ 1572680 h 4036143"/>
                    <a:gd name="connsiteX1681" fmla="*/ 1448056 w 5806384"/>
                    <a:gd name="connsiteY1681" fmla="*/ 1646322 h 4036143"/>
                    <a:gd name="connsiteX1682" fmla="*/ 1428229 w 5806384"/>
                    <a:gd name="connsiteY1682" fmla="*/ 1646322 h 4036143"/>
                    <a:gd name="connsiteX1683" fmla="*/ 1309269 w 5806384"/>
                    <a:gd name="connsiteY1683" fmla="*/ 1588258 h 4036143"/>
                    <a:gd name="connsiteX1684" fmla="*/ 1316350 w 5806384"/>
                    <a:gd name="connsiteY1684" fmla="*/ 1571264 h 4036143"/>
                    <a:gd name="connsiteX1685" fmla="*/ 2187307 w 5806384"/>
                    <a:gd name="connsiteY1685" fmla="*/ 2433724 h 4036143"/>
                    <a:gd name="connsiteX1686" fmla="*/ 2187307 w 5806384"/>
                    <a:gd name="connsiteY1686" fmla="*/ 2433724 h 4036143"/>
                    <a:gd name="connsiteX1687" fmla="*/ 2054185 w 5806384"/>
                    <a:gd name="connsiteY1687" fmla="*/ 2452135 h 4036143"/>
                    <a:gd name="connsiteX1688" fmla="*/ 2137741 w 5806384"/>
                    <a:gd name="connsiteY1688" fmla="*/ 1994705 h 4036143"/>
                    <a:gd name="connsiteX1689" fmla="*/ 2251036 w 5806384"/>
                    <a:gd name="connsiteY1689" fmla="*/ 2049936 h 4036143"/>
                    <a:gd name="connsiteX1690" fmla="*/ 2258117 w 5806384"/>
                    <a:gd name="connsiteY1690" fmla="*/ 2303435 h 4036143"/>
                    <a:gd name="connsiteX1691" fmla="*/ 2258117 w 5806384"/>
                    <a:gd name="connsiteY1691" fmla="*/ 2304851 h 4036143"/>
                    <a:gd name="connsiteX1692" fmla="*/ 2323262 w 5806384"/>
                    <a:gd name="connsiteY1692" fmla="*/ 2085341 h 4036143"/>
                    <a:gd name="connsiteX1693" fmla="*/ 2487540 w 5806384"/>
                    <a:gd name="connsiteY1693" fmla="*/ 2164648 h 4036143"/>
                    <a:gd name="connsiteX1694" fmla="*/ 2436557 w 5806384"/>
                    <a:gd name="connsiteY1694" fmla="*/ 2396903 h 4036143"/>
                    <a:gd name="connsiteX1695" fmla="*/ 2408233 w 5806384"/>
                    <a:gd name="connsiteY1695" fmla="*/ 2402568 h 4036143"/>
                    <a:gd name="connsiteX1696" fmla="*/ 2272279 w 5806384"/>
                    <a:gd name="connsiteY1696" fmla="*/ 2299186 h 4036143"/>
                    <a:gd name="connsiteX1697" fmla="*/ 2270863 w 5806384"/>
                    <a:gd name="connsiteY1697" fmla="*/ 2299186 h 4036143"/>
                    <a:gd name="connsiteX1698" fmla="*/ 2336008 w 5806384"/>
                    <a:gd name="connsiteY1698" fmla="*/ 2415314 h 4036143"/>
                    <a:gd name="connsiteX1699" fmla="*/ 2197221 w 5806384"/>
                    <a:gd name="connsiteY1699" fmla="*/ 2439389 h 4036143"/>
                    <a:gd name="connsiteX1700" fmla="*/ 2187307 w 5806384"/>
                    <a:gd name="connsiteY1700" fmla="*/ 2433724 h 4036143"/>
                    <a:gd name="connsiteX1701" fmla="*/ 2191556 w 5806384"/>
                    <a:gd name="connsiteY1701" fmla="*/ 2439389 h 4036143"/>
                    <a:gd name="connsiteX1702" fmla="*/ 2183059 w 5806384"/>
                    <a:gd name="connsiteY1702" fmla="*/ 2440805 h 4036143"/>
                    <a:gd name="connsiteX1703" fmla="*/ 2187307 w 5806384"/>
                    <a:gd name="connsiteY1703" fmla="*/ 2433724 h 4036143"/>
                    <a:gd name="connsiteX1704" fmla="*/ 2336008 w 5806384"/>
                    <a:gd name="connsiteY1704" fmla="*/ 2415314 h 4036143"/>
                    <a:gd name="connsiteX1705" fmla="*/ 2377077 w 5806384"/>
                    <a:gd name="connsiteY1705" fmla="*/ 2488955 h 4036143"/>
                    <a:gd name="connsiteX1706" fmla="*/ 2277944 w 5806384"/>
                    <a:gd name="connsiteY1706" fmla="*/ 2440805 h 4036143"/>
                    <a:gd name="connsiteX1707" fmla="*/ 2276528 w 5806384"/>
                    <a:gd name="connsiteY1707" fmla="*/ 2440805 h 4036143"/>
                    <a:gd name="connsiteX1708" fmla="*/ 2399736 w 5806384"/>
                    <a:gd name="connsiteY1708" fmla="*/ 2555516 h 4036143"/>
                    <a:gd name="connsiteX1709" fmla="*/ 2395488 w 5806384"/>
                    <a:gd name="connsiteY1709" fmla="*/ 2578175 h 4036143"/>
                    <a:gd name="connsiteX1710" fmla="*/ 2198637 w 5806384"/>
                    <a:gd name="connsiteY1710" fmla="*/ 2439389 h 4036143"/>
                    <a:gd name="connsiteX1711" fmla="*/ 2336008 w 5806384"/>
                    <a:gd name="connsiteY1711" fmla="*/ 2415314 h 4036143"/>
                    <a:gd name="connsiteX1712" fmla="*/ 2532858 w 5806384"/>
                    <a:gd name="connsiteY1712" fmla="*/ 2674476 h 4036143"/>
                    <a:gd name="connsiteX1713" fmla="*/ 2432309 w 5806384"/>
                    <a:gd name="connsiteY1713" fmla="*/ 2582424 h 4036143"/>
                    <a:gd name="connsiteX1714" fmla="*/ 2406817 w 5806384"/>
                    <a:gd name="connsiteY1714" fmla="*/ 2537106 h 4036143"/>
                    <a:gd name="connsiteX1715" fmla="*/ 2412482 w 5806384"/>
                    <a:gd name="connsiteY1715" fmla="*/ 2508782 h 4036143"/>
                    <a:gd name="connsiteX1716" fmla="*/ 2769362 w 5806384"/>
                    <a:gd name="connsiteY1716" fmla="*/ 2678725 h 4036143"/>
                    <a:gd name="connsiteX1717" fmla="*/ 2777859 w 5806384"/>
                    <a:gd name="connsiteY1717" fmla="*/ 2685806 h 4036143"/>
                    <a:gd name="connsiteX1718" fmla="*/ 2793438 w 5806384"/>
                    <a:gd name="connsiteY1718" fmla="*/ 2729708 h 4036143"/>
                    <a:gd name="connsiteX1719" fmla="*/ 2576761 w 5806384"/>
                    <a:gd name="connsiteY1719" fmla="*/ 2670228 h 4036143"/>
                    <a:gd name="connsiteX1720" fmla="*/ 2576761 w 5806384"/>
                    <a:gd name="connsiteY1720" fmla="*/ 2670228 h 4036143"/>
                    <a:gd name="connsiteX1721" fmla="*/ 2629159 w 5806384"/>
                    <a:gd name="connsiteY1721" fmla="*/ 2743870 h 4036143"/>
                    <a:gd name="connsiteX1722" fmla="*/ 2532858 w 5806384"/>
                    <a:gd name="connsiteY1722" fmla="*/ 2674476 h 4036143"/>
                    <a:gd name="connsiteX1723" fmla="*/ 2923727 w 5806384"/>
                    <a:gd name="connsiteY1723" fmla="*/ 2792020 h 4036143"/>
                    <a:gd name="connsiteX1724" fmla="*/ 2942138 w 5806384"/>
                    <a:gd name="connsiteY1724" fmla="*/ 2772194 h 4036143"/>
                    <a:gd name="connsiteX1725" fmla="*/ 2998785 w 5806384"/>
                    <a:gd name="connsiteY1725" fmla="*/ 2787772 h 4036143"/>
                    <a:gd name="connsiteX1726" fmla="*/ 3140404 w 5806384"/>
                    <a:gd name="connsiteY1726" fmla="*/ 2855749 h 4036143"/>
                    <a:gd name="connsiteX1727" fmla="*/ 3197052 w 5806384"/>
                    <a:gd name="connsiteY1727" fmla="*/ 2981790 h 4036143"/>
                    <a:gd name="connsiteX1728" fmla="*/ 3185723 w 5806384"/>
                    <a:gd name="connsiteY1728" fmla="*/ 2993119 h 4036143"/>
                    <a:gd name="connsiteX1729" fmla="*/ 2923727 w 5806384"/>
                    <a:gd name="connsiteY1729" fmla="*/ 2792020 h 4036143"/>
                    <a:gd name="connsiteX1730" fmla="*/ 3323093 w 5806384"/>
                    <a:gd name="connsiteY1730" fmla="*/ 2942136 h 4036143"/>
                    <a:gd name="connsiteX1731" fmla="*/ 3209797 w 5806384"/>
                    <a:gd name="connsiteY1731" fmla="*/ 2998784 h 4036143"/>
                    <a:gd name="connsiteX1732" fmla="*/ 3201301 w 5806384"/>
                    <a:gd name="connsiteY1732" fmla="*/ 2981790 h 4036143"/>
                    <a:gd name="connsiteX1733" fmla="*/ 3269278 w 5806384"/>
                    <a:gd name="connsiteY1733" fmla="*/ 2916645 h 4036143"/>
                    <a:gd name="connsiteX1734" fmla="*/ 3323093 w 5806384"/>
                    <a:gd name="connsiteY1734" fmla="*/ 2942136 h 4036143"/>
                    <a:gd name="connsiteX1735" fmla="*/ 3325925 w 5806384"/>
                    <a:gd name="connsiteY1735" fmla="*/ 2943553 h 4036143"/>
                    <a:gd name="connsiteX1736" fmla="*/ 3342920 w 5806384"/>
                    <a:gd name="connsiteY1736" fmla="*/ 2952050 h 4036143"/>
                    <a:gd name="connsiteX1737" fmla="*/ 3372659 w 5806384"/>
                    <a:gd name="connsiteY1737" fmla="*/ 3103582 h 4036143"/>
                    <a:gd name="connsiteX1738" fmla="*/ 3216878 w 5806384"/>
                    <a:gd name="connsiteY1738" fmla="*/ 3017195 h 4036143"/>
                    <a:gd name="connsiteX1739" fmla="*/ 3209797 w 5806384"/>
                    <a:gd name="connsiteY1739" fmla="*/ 3001616 h 4036143"/>
                    <a:gd name="connsiteX1740" fmla="*/ 3325925 w 5806384"/>
                    <a:gd name="connsiteY1740" fmla="*/ 2943553 h 4036143"/>
                    <a:gd name="connsiteX1741" fmla="*/ 3345752 w 5806384"/>
                    <a:gd name="connsiteY1741" fmla="*/ 2949217 h 4036143"/>
                    <a:gd name="connsiteX1742" fmla="*/ 3342920 w 5806384"/>
                    <a:gd name="connsiteY1742" fmla="*/ 2933639 h 4036143"/>
                    <a:gd name="connsiteX1743" fmla="*/ 3436388 w 5806384"/>
                    <a:gd name="connsiteY1743" fmla="*/ 2886905 h 4036143"/>
                    <a:gd name="connsiteX1744" fmla="*/ 3451967 w 5806384"/>
                    <a:gd name="connsiteY1744" fmla="*/ 2998784 h 4036143"/>
                    <a:gd name="connsiteX1745" fmla="*/ 3345752 w 5806384"/>
                    <a:gd name="connsiteY1745" fmla="*/ 2949217 h 4036143"/>
                    <a:gd name="connsiteX1746" fmla="*/ 3623325 w 5806384"/>
                    <a:gd name="connsiteY1746" fmla="*/ 2716962 h 4036143"/>
                    <a:gd name="connsiteX1747" fmla="*/ 3570926 w 5806384"/>
                    <a:gd name="connsiteY1747" fmla="*/ 2690054 h 4036143"/>
                    <a:gd name="connsiteX1748" fmla="*/ 3507198 w 5806384"/>
                    <a:gd name="connsiteY1748" fmla="*/ 2658898 h 4036143"/>
                    <a:gd name="connsiteX1749" fmla="*/ 3369828 w 5806384"/>
                    <a:gd name="connsiteY1749" fmla="*/ 2403984 h 4036143"/>
                    <a:gd name="connsiteX1750" fmla="*/ 3369828 w 5806384"/>
                    <a:gd name="connsiteY1750" fmla="*/ 2402568 h 4036143"/>
                    <a:gd name="connsiteX1751" fmla="*/ 3398152 w 5806384"/>
                    <a:gd name="connsiteY1751" fmla="*/ 2605083 h 4036143"/>
                    <a:gd name="connsiteX1752" fmla="*/ 3189971 w 5806384"/>
                    <a:gd name="connsiteY1752" fmla="*/ 2503117 h 4036143"/>
                    <a:gd name="connsiteX1753" fmla="*/ 3325925 w 5806384"/>
                    <a:gd name="connsiteY1753" fmla="*/ 2354417 h 4036143"/>
                    <a:gd name="connsiteX1754" fmla="*/ 3701216 w 5806384"/>
                    <a:gd name="connsiteY1754" fmla="*/ 2456383 h 4036143"/>
                    <a:gd name="connsiteX1755" fmla="*/ 3702633 w 5806384"/>
                    <a:gd name="connsiteY1755" fmla="*/ 2456383 h 4036143"/>
                    <a:gd name="connsiteX1756" fmla="*/ 3395319 w 5806384"/>
                    <a:gd name="connsiteY1756" fmla="*/ 2277943 h 4036143"/>
                    <a:gd name="connsiteX1757" fmla="*/ 3549683 w 5806384"/>
                    <a:gd name="connsiteY1757" fmla="*/ 2109416 h 4036143"/>
                    <a:gd name="connsiteX1758" fmla="*/ 3552516 w 5806384"/>
                    <a:gd name="connsiteY1758" fmla="*/ 2110833 h 4036143"/>
                    <a:gd name="connsiteX1759" fmla="*/ 3552516 w 5806384"/>
                    <a:gd name="connsiteY1759" fmla="*/ 2110833 h 4036143"/>
                    <a:gd name="connsiteX1760" fmla="*/ 3551100 w 5806384"/>
                    <a:gd name="connsiteY1760" fmla="*/ 2106584 h 4036143"/>
                    <a:gd name="connsiteX1761" fmla="*/ 3553933 w 5806384"/>
                    <a:gd name="connsiteY1761" fmla="*/ 2103752 h 4036143"/>
                    <a:gd name="connsiteX1762" fmla="*/ 3553933 w 5806384"/>
                    <a:gd name="connsiteY1762" fmla="*/ 2103752 h 4036143"/>
                    <a:gd name="connsiteX1763" fmla="*/ 3549683 w 5806384"/>
                    <a:gd name="connsiteY1763" fmla="*/ 2103752 h 4036143"/>
                    <a:gd name="connsiteX1764" fmla="*/ 3497285 w 5806384"/>
                    <a:gd name="connsiteY1764" fmla="*/ 1974878 h 4036143"/>
                    <a:gd name="connsiteX1765" fmla="*/ 3746534 w 5806384"/>
                    <a:gd name="connsiteY1765" fmla="*/ 2068347 h 4036143"/>
                    <a:gd name="connsiteX1766" fmla="*/ 3780523 w 5806384"/>
                    <a:gd name="connsiteY1766" fmla="*/ 2343088 h 4036143"/>
                    <a:gd name="connsiteX1767" fmla="*/ 3623325 w 5806384"/>
                    <a:gd name="connsiteY1767" fmla="*/ 2716962 h 4036143"/>
                    <a:gd name="connsiteX1768" fmla="*/ 3726707 w 5806384"/>
                    <a:gd name="connsiteY1768" fmla="*/ 1884242 h 4036143"/>
                    <a:gd name="connsiteX1769" fmla="*/ 3868326 w 5806384"/>
                    <a:gd name="connsiteY1769" fmla="*/ 1966381 h 4036143"/>
                    <a:gd name="connsiteX1770" fmla="*/ 3825841 w 5806384"/>
                    <a:gd name="connsiteY1770" fmla="*/ 2098087 h 4036143"/>
                    <a:gd name="connsiteX1771" fmla="*/ 3747950 w 5806384"/>
                    <a:gd name="connsiteY1771" fmla="*/ 2069763 h 4036143"/>
                    <a:gd name="connsiteX1772" fmla="*/ 3726707 w 5806384"/>
                    <a:gd name="connsiteY1772" fmla="*/ 1884242 h 4036143"/>
                    <a:gd name="connsiteX1773" fmla="*/ 3893818 w 5806384"/>
                    <a:gd name="connsiteY1773" fmla="*/ 1892739 h 4036143"/>
                    <a:gd name="connsiteX1774" fmla="*/ 4041102 w 5806384"/>
                    <a:gd name="connsiteY1774" fmla="*/ 2065514 h 4036143"/>
                    <a:gd name="connsiteX1775" fmla="*/ 3869743 w 5806384"/>
                    <a:gd name="connsiteY1775" fmla="*/ 1966381 h 4036143"/>
                    <a:gd name="connsiteX1776" fmla="*/ 3893818 w 5806384"/>
                    <a:gd name="connsiteY1776" fmla="*/ 1892739 h 4036143"/>
                    <a:gd name="connsiteX1777" fmla="*/ 3696968 w 5806384"/>
                    <a:gd name="connsiteY1777" fmla="*/ 1660484 h 4036143"/>
                    <a:gd name="connsiteX1778" fmla="*/ 3696968 w 5806384"/>
                    <a:gd name="connsiteY1778" fmla="*/ 1660484 h 4036143"/>
                    <a:gd name="connsiteX1779" fmla="*/ 3723876 w 5806384"/>
                    <a:gd name="connsiteY1779" fmla="*/ 1879993 h 4036143"/>
                    <a:gd name="connsiteX1780" fmla="*/ 3374076 w 5806384"/>
                    <a:gd name="connsiteY1780" fmla="*/ 1677478 h 4036143"/>
                    <a:gd name="connsiteX1781" fmla="*/ 3235289 w 5806384"/>
                    <a:gd name="connsiteY1781" fmla="*/ 1337592 h 4036143"/>
                    <a:gd name="connsiteX1782" fmla="*/ 3250867 w 5806384"/>
                    <a:gd name="connsiteY1782" fmla="*/ 1336176 h 4036143"/>
                    <a:gd name="connsiteX1783" fmla="*/ 3682806 w 5806384"/>
                    <a:gd name="connsiteY1783" fmla="*/ 1659068 h 4036143"/>
                    <a:gd name="connsiteX1784" fmla="*/ 3682806 w 5806384"/>
                    <a:gd name="connsiteY1784" fmla="*/ 1659068 h 4036143"/>
                    <a:gd name="connsiteX1785" fmla="*/ 3718210 w 5806384"/>
                    <a:gd name="connsiteY1785" fmla="*/ 1299355 h 4036143"/>
                    <a:gd name="connsiteX1786" fmla="*/ 3749367 w 5806384"/>
                    <a:gd name="connsiteY1786" fmla="*/ 1296523 h 4036143"/>
                    <a:gd name="connsiteX1787" fmla="*/ 3871159 w 5806384"/>
                    <a:gd name="connsiteY1787" fmla="*/ 1489125 h 4036143"/>
                    <a:gd name="connsiteX1788" fmla="*/ 3861245 w 5806384"/>
                    <a:gd name="connsiteY1788" fmla="*/ 1514616 h 4036143"/>
                    <a:gd name="connsiteX1789" fmla="*/ 3882488 w 5806384"/>
                    <a:gd name="connsiteY1789" fmla="*/ 1506119 h 4036143"/>
                    <a:gd name="connsiteX1790" fmla="*/ 3919310 w 5806384"/>
                    <a:gd name="connsiteY1790" fmla="*/ 1564183 h 4036143"/>
                    <a:gd name="connsiteX1791" fmla="*/ 3895234 w 5806384"/>
                    <a:gd name="connsiteY1791" fmla="*/ 1762449 h 4036143"/>
                    <a:gd name="connsiteX1792" fmla="*/ 3895234 w 5806384"/>
                    <a:gd name="connsiteY1792" fmla="*/ 1762449 h 4036143"/>
                    <a:gd name="connsiteX1793" fmla="*/ 3936304 w 5806384"/>
                    <a:gd name="connsiteY1793" fmla="*/ 1751120 h 4036143"/>
                    <a:gd name="connsiteX1794" fmla="*/ 3892402 w 5806384"/>
                    <a:gd name="connsiteY1794" fmla="*/ 1887074 h 4036143"/>
                    <a:gd name="connsiteX1795" fmla="*/ 3696968 w 5806384"/>
                    <a:gd name="connsiteY1795" fmla="*/ 1660484 h 4036143"/>
                    <a:gd name="connsiteX1796" fmla="*/ 4308763 w 5806384"/>
                    <a:gd name="connsiteY1796" fmla="*/ 1474963 h 4036143"/>
                    <a:gd name="connsiteX1797" fmla="*/ 4308763 w 5806384"/>
                    <a:gd name="connsiteY1797" fmla="*/ 1474963 h 4036143"/>
                    <a:gd name="connsiteX1798" fmla="*/ 4177057 w 5806384"/>
                    <a:gd name="connsiteY1798" fmla="*/ 1389991 h 4036143"/>
                    <a:gd name="connsiteX1799" fmla="*/ 4270525 w 5806384"/>
                    <a:gd name="connsiteY1799" fmla="*/ 1353170 h 4036143"/>
                    <a:gd name="connsiteX1800" fmla="*/ 4402231 w 5806384"/>
                    <a:gd name="connsiteY1800" fmla="*/ 1622247 h 4036143"/>
                    <a:gd name="connsiteX1801" fmla="*/ 4269109 w 5806384"/>
                    <a:gd name="connsiteY1801" fmla="*/ 1659068 h 4036143"/>
                    <a:gd name="connsiteX1802" fmla="*/ 4308763 w 5806384"/>
                    <a:gd name="connsiteY1802" fmla="*/ 1474963 h 4036143"/>
                    <a:gd name="connsiteX1803" fmla="*/ 4271941 w 5806384"/>
                    <a:gd name="connsiteY1803" fmla="*/ 1351754 h 4036143"/>
                    <a:gd name="connsiteX1804" fmla="*/ 4206797 w 5806384"/>
                    <a:gd name="connsiteY1804" fmla="*/ 1217216 h 4036143"/>
                    <a:gd name="connsiteX1805" fmla="*/ 4460295 w 5806384"/>
                    <a:gd name="connsiteY1805" fmla="*/ 1263950 h 4036143"/>
                    <a:gd name="connsiteX1806" fmla="*/ 4460295 w 5806384"/>
                    <a:gd name="connsiteY1806" fmla="*/ 1263950 h 4036143"/>
                    <a:gd name="connsiteX1807" fmla="*/ 4475873 w 5806384"/>
                    <a:gd name="connsiteY1807" fmla="*/ 1259702 h 4036143"/>
                    <a:gd name="connsiteX1808" fmla="*/ 4477289 w 5806384"/>
                    <a:gd name="connsiteY1808" fmla="*/ 1269615 h 4036143"/>
                    <a:gd name="connsiteX1809" fmla="*/ 4271941 w 5806384"/>
                    <a:gd name="connsiteY1809" fmla="*/ 1351754 h 4036143"/>
                    <a:gd name="connsiteX1810" fmla="*/ 4539602 w 5806384"/>
                    <a:gd name="connsiteY1810" fmla="*/ 982128 h 4036143"/>
                    <a:gd name="connsiteX1811" fmla="*/ 4458878 w 5806384"/>
                    <a:gd name="connsiteY1811" fmla="*/ 1112418 h 4036143"/>
                    <a:gd name="connsiteX1812" fmla="*/ 4446133 w 5806384"/>
                    <a:gd name="connsiteY1812" fmla="*/ 1013285 h 4036143"/>
                    <a:gd name="connsiteX1813" fmla="*/ 4539602 w 5806384"/>
                    <a:gd name="connsiteY1813" fmla="*/ 982128 h 4036143"/>
                    <a:gd name="connsiteX1814" fmla="*/ 4446133 w 5806384"/>
                    <a:gd name="connsiteY1814" fmla="*/ 1010452 h 4036143"/>
                    <a:gd name="connsiteX1815" fmla="*/ 4433387 w 5806384"/>
                    <a:gd name="connsiteY1815" fmla="*/ 911319 h 4036143"/>
                    <a:gd name="connsiteX1816" fmla="*/ 4569341 w 5806384"/>
                    <a:gd name="connsiteY1816" fmla="*/ 908486 h 4036143"/>
                    <a:gd name="connsiteX1817" fmla="*/ 4579255 w 5806384"/>
                    <a:gd name="connsiteY1817" fmla="*/ 918400 h 4036143"/>
                    <a:gd name="connsiteX1818" fmla="*/ 4541017 w 5806384"/>
                    <a:gd name="connsiteY1818" fmla="*/ 980712 h 4036143"/>
                    <a:gd name="connsiteX1819" fmla="*/ 4446133 w 5806384"/>
                    <a:gd name="connsiteY1819" fmla="*/ 1010452 h 4036143"/>
                    <a:gd name="connsiteX1820" fmla="*/ 4652897 w 5806384"/>
                    <a:gd name="connsiteY1820" fmla="*/ 802272 h 4036143"/>
                    <a:gd name="connsiteX1821" fmla="*/ 4589168 w 5806384"/>
                    <a:gd name="connsiteY1821" fmla="*/ 905654 h 4036143"/>
                    <a:gd name="connsiteX1822" fmla="*/ 4572174 w 5806384"/>
                    <a:gd name="connsiteY1822" fmla="*/ 905654 h 4036143"/>
                    <a:gd name="connsiteX1823" fmla="*/ 4414977 w 5806384"/>
                    <a:gd name="connsiteY1823" fmla="*/ 749873 h 4036143"/>
                    <a:gd name="connsiteX1824" fmla="*/ 4397982 w 5806384"/>
                    <a:gd name="connsiteY1824" fmla="*/ 618167 h 4036143"/>
                    <a:gd name="connsiteX1825" fmla="*/ 4652897 w 5806384"/>
                    <a:gd name="connsiteY1825" fmla="*/ 802272 h 4036143"/>
                    <a:gd name="connsiteX1826" fmla="*/ 3400983 w 5806384"/>
                    <a:gd name="connsiteY1826" fmla="*/ 92760 h 4036143"/>
                    <a:gd name="connsiteX1827" fmla="*/ 3528440 w 5806384"/>
                    <a:gd name="connsiteY1827" fmla="*/ 350507 h 4036143"/>
                    <a:gd name="connsiteX1828" fmla="*/ 3453382 w 5806384"/>
                    <a:gd name="connsiteY1828" fmla="*/ 731463 h 4036143"/>
                    <a:gd name="connsiteX1829" fmla="*/ 3177225 w 5806384"/>
                    <a:gd name="connsiteY1829" fmla="*/ 605422 h 4036143"/>
                    <a:gd name="connsiteX1830" fmla="*/ 3214047 w 5806384"/>
                    <a:gd name="connsiteY1830" fmla="*/ 404322 h 4036143"/>
                    <a:gd name="connsiteX1831" fmla="*/ 3313180 w 5806384"/>
                    <a:gd name="connsiteY1831" fmla="*/ 342010 h 4036143"/>
                    <a:gd name="connsiteX1832" fmla="*/ 3313180 w 5806384"/>
                    <a:gd name="connsiteY1832" fmla="*/ 342010 h 4036143"/>
                    <a:gd name="connsiteX1833" fmla="*/ 3231040 w 5806384"/>
                    <a:gd name="connsiteY1833" fmla="*/ 138079 h 4036143"/>
                    <a:gd name="connsiteX1834" fmla="*/ 3150318 w 5806384"/>
                    <a:gd name="connsiteY1834" fmla="*/ 13454 h 4036143"/>
                    <a:gd name="connsiteX1835" fmla="*/ 3400983 w 5806384"/>
                    <a:gd name="connsiteY1835" fmla="*/ 92760 h 4036143"/>
                    <a:gd name="connsiteX1836" fmla="*/ 2412482 w 5806384"/>
                    <a:gd name="connsiteY1836" fmla="*/ 1399905 h 4036143"/>
                    <a:gd name="connsiteX1837" fmla="*/ 2238290 w 5806384"/>
                    <a:gd name="connsiteY1837" fmla="*/ 1414067 h 4036143"/>
                    <a:gd name="connsiteX1838" fmla="*/ 2234042 w 5806384"/>
                    <a:gd name="connsiteY1838" fmla="*/ 1231378 h 4036143"/>
                    <a:gd name="connsiteX1839" fmla="*/ 2412482 w 5806384"/>
                    <a:gd name="connsiteY1839" fmla="*/ 1399905 h 4036143"/>
                    <a:gd name="connsiteX1840" fmla="*/ 1268199 w 5806384"/>
                    <a:gd name="connsiteY1840" fmla="*/ 1569848 h 4036143"/>
                    <a:gd name="connsiteX1841" fmla="*/ 1305020 w 5806384"/>
                    <a:gd name="connsiteY1841" fmla="*/ 1588258 h 4036143"/>
                    <a:gd name="connsiteX1842" fmla="*/ 1279529 w 5806384"/>
                    <a:gd name="connsiteY1842" fmla="*/ 1640657 h 4036143"/>
                    <a:gd name="connsiteX1843" fmla="*/ 1184644 w 5806384"/>
                    <a:gd name="connsiteY1843" fmla="*/ 1637825 h 4036143"/>
                    <a:gd name="connsiteX1844" fmla="*/ 1178979 w 5806384"/>
                    <a:gd name="connsiteY1844" fmla="*/ 1568431 h 4036143"/>
                    <a:gd name="connsiteX1845" fmla="*/ 1268199 w 5806384"/>
                    <a:gd name="connsiteY1845" fmla="*/ 1569848 h 4036143"/>
                    <a:gd name="connsiteX1846" fmla="*/ 698890 w 5806384"/>
                    <a:gd name="connsiteY1846" fmla="*/ 1550021 h 4036143"/>
                    <a:gd name="connsiteX1847" fmla="*/ 904238 w 5806384"/>
                    <a:gd name="connsiteY1847" fmla="*/ 1497622 h 4036143"/>
                    <a:gd name="connsiteX1848" fmla="*/ 885828 w 5806384"/>
                    <a:gd name="connsiteY1848" fmla="*/ 1561350 h 4036143"/>
                    <a:gd name="connsiteX1849" fmla="*/ 885828 w 5806384"/>
                    <a:gd name="connsiteY1849" fmla="*/ 1561350 h 4036143"/>
                    <a:gd name="connsiteX1850" fmla="*/ 1176147 w 5806384"/>
                    <a:gd name="connsiteY1850" fmla="*/ 1567015 h 4036143"/>
                    <a:gd name="connsiteX1851" fmla="*/ 1181812 w 5806384"/>
                    <a:gd name="connsiteY1851" fmla="*/ 1636409 h 4036143"/>
                    <a:gd name="connsiteX1852" fmla="*/ 1060019 w 5806384"/>
                    <a:gd name="connsiteY1852" fmla="*/ 1632160 h 4036143"/>
                    <a:gd name="connsiteX1853" fmla="*/ 1060019 w 5806384"/>
                    <a:gd name="connsiteY1853" fmla="*/ 1632160 h 4036143"/>
                    <a:gd name="connsiteX1854" fmla="*/ 1197390 w 5806384"/>
                    <a:gd name="connsiteY1854" fmla="*/ 1796438 h 4036143"/>
                    <a:gd name="connsiteX1855" fmla="*/ 1197390 w 5806384"/>
                    <a:gd name="connsiteY1855" fmla="*/ 1803519 h 4036143"/>
                    <a:gd name="connsiteX1856" fmla="*/ 875914 w 5806384"/>
                    <a:gd name="connsiteY1856" fmla="*/ 1854502 h 4036143"/>
                    <a:gd name="connsiteX1857" fmla="*/ 844758 w 5806384"/>
                    <a:gd name="connsiteY1857" fmla="*/ 1807768 h 4036143"/>
                    <a:gd name="connsiteX1858" fmla="*/ 873082 w 5806384"/>
                    <a:gd name="connsiteY1858" fmla="*/ 1803519 h 4036143"/>
                    <a:gd name="connsiteX1859" fmla="*/ 873082 w 5806384"/>
                    <a:gd name="connsiteY1859" fmla="*/ 1803519 h 4036143"/>
                    <a:gd name="connsiteX1860" fmla="*/ 698890 w 5806384"/>
                    <a:gd name="connsiteY1860" fmla="*/ 1550021 h 4036143"/>
                    <a:gd name="connsiteX1861" fmla="*/ 1263951 w 5806384"/>
                    <a:gd name="connsiteY1861" fmla="*/ 1567015 h 4036143"/>
                    <a:gd name="connsiteX1862" fmla="*/ 1178979 w 5806384"/>
                    <a:gd name="connsiteY1862" fmla="*/ 1565599 h 4036143"/>
                    <a:gd name="connsiteX1863" fmla="*/ 1174731 w 5806384"/>
                    <a:gd name="connsiteY1863" fmla="*/ 1524529 h 4036143"/>
                    <a:gd name="connsiteX1864" fmla="*/ 1263951 w 5806384"/>
                    <a:gd name="connsiteY1864" fmla="*/ 1567015 h 4036143"/>
                    <a:gd name="connsiteX1865" fmla="*/ 1065684 w 5806384"/>
                    <a:gd name="connsiteY1865" fmla="*/ 1634992 h 4036143"/>
                    <a:gd name="connsiteX1866" fmla="*/ 1183228 w 5806384"/>
                    <a:gd name="connsiteY1866" fmla="*/ 1639241 h 4036143"/>
                    <a:gd name="connsiteX1867" fmla="*/ 1197390 w 5806384"/>
                    <a:gd name="connsiteY1867" fmla="*/ 1793606 h 4036143"/>
                    <a:gd name="connsiteX1868" fmla="*/ 1065684 w 5806384"/>
                    <a:gd name="connsiteY1868" fmla="*/ 1634992 h 4036143"/>
                    <a:gd name="connsiteX1869" fmla="*/ 1200222 w 5806384"/>
                    <a:gd name="connsiteY1869" fmla="*/ 1796438 h 4036143"/>
                    <a:gd name="connsiteX1870" fmla="*/ 1186060 w 5806384"/>
                    <a:gd name="connsiteY1870" fmla="*/ 1639241 h 4036143"/>
                    <a:gd name="connsiteX1871" fmla="*/ 1280945 w 5806384"/>
                    <a:gd name="connsiteY1871" fmla="*/ 1642073 h 4036143"/>
                    <a:gd name="connsiteX1872" fmla="*/ 1205887 w 5806384"/>
                    <a:gd name="connsiteY1872" fmla="*/ 1802103 h 4036143"/>
                    <a:gd name="connsiteX1873" fmla="*/ 1200222 w 5806384"/>
                    <a:gd name="connsiteY1873" fmla="*/ 1796438 h 4036143"/>
                    <a:gd name="connsiteX1874" fmla="*/ 1422564 w 5806384"/>
                    <a:gd name="connsiteY1874" fmla="*/ 1644906 h 4036143"/>
                    <a:gd name="connsiteX1875" fmla="*/ 1283777 w 5806384"/>
                    <a:gd name="connsiteY1875" fmla="*/ 1640657 h 4036143"/>
                    <a:gd name="connsiteX1876" fmla="*/ 1307852 w 5806384"/>
                    <a:gd name="connsiteY1876" fmla="*/ 1588258 h 4036143"/>
                    <a:gd name="connsiteX1877" fmla="*/ 1422564 w 5806384"/>
                    <a:gd name="connsiteY1877" fmla="*/ 1644906 h 4036143"/>
                    <a:gd name="connsiteX1878" fmla="*/ 1449472 w 5806384"/>
                    <a:gd name="connsiteY1878" fmla="*/ 1647738 h 4036143"/>
                    <a:gd name="connsiteX1879" fmla="*/ 1455137 w 5806384"/>
                    <a:gd name="connsiteY1879" fmla="*/ 1657651 h 4036143"/>
                    <a:gd name="connsiteX1880" fmla="*/ 1432478 w 5806384"/>
                    <a:gd name="connsiteY1880" fmla="*/ 1646322 h 4036143"/>
                    <a:gd name="connsiteX1881" fmla="*/ 1449472 w 5806384"/>
                    <a:gd name="connsiteY1881" fmla="*/ 1647738 h 4036143"/>
                    <a:gd name="connsiteX1882" fmla="*/ 2674477 w 5806384"/>
                    <a:gd name="connsiteY1882" fmla="*/ 2814679 h 4036143"/>
                    <a:gd name="connsiteX1883" fmla="*/ 2674477 w 5806384"/>
                    <a:gd name="connsiteY1883" fmla="*/ 2813263 h 4036143"/>
                    <a:gd name="connsiteX1884" fmla="*/ 2634824 w 5806384"/>
                    <a:gd name="connsiteY1884" fmla="*/ 2942136 h 4036143"/>
                    <a:gd name="connsiteX1885" fmla="*/ 2454968 w 5806384"/>
                    <a:gd name="connsiteY1885" fmla="*/ 2623494 h 4036143"/>
                    <a:gd name="connsiteX1886" fmla="*/ 2531442 w 5806384"/>
                    <a:gd name="connsiteY1886" fmla="*/ 2677309 h 4036143"/>
                    <a:gd name="connsiteX1887" fmla="*/ 2675894 w 5806384"/>
                    <a:gd name="connsiteY1887" fmla="*/ 2810431 h 4036143"/>
                    <a:gd name="connsiteX1888" fmla="*/ 2675894 w 5806384"/>
                    <a:gd name="connsiteY1888" fmla="*/ 2810431 h 4036143"/>
                    <a:gd name="connsiteX1889" fmla="*/ 2677310 w 5806384"/>
                    <a:gd name="connsiteY1889" fmla="*/ 2809015 h 4036143"/>
                    <a:gd name="connsiteX1890" fmla="*/ 2636240 w 5806384"/>
                    <a:gd name="connsiteY1890" fmla="*/ 2750951 h 4036143"/>
                    <a:gd name="connsiteX1891" fmla="*/ 2834507 w 5806384"/>
                    <a:gd name="connsiteY1891" fmla="*/ 2891154 h 4036143"/>
                    <a:gd name="connsiteX1892" fmla="*/ 2668813 w 5806384"/>
                    <a:gd name="connsiteY1892" fmla="*/ 2974709 h 4036143"/>
                    <a:gd name="connsiteX1893" fmla="*/ 2674477 w 5806384"/>
                    <a:gd name="connsiteY1893" fmla="*/ 2814679 h 4036143"/>
                    <a:gd name="connsiteX1894" fmla="*/ 2520112 w 5806384"/>
                    <a:gd name="connsiteY1894" fmla="*/ 2665979 h 4036143"/>
                    <a:gd name="connsiteX1895" fmla="*/ 2452135 w 5806384"/>
                    <a:gd name="connsiteY1895" fmla="*/ 2619245 h 4036143"/>
                    <a:gd name="connsiteX1896" fmla="*/ 2435141 w 5806384"/>
                    <a:gd name="connsiteY1896" fmla="*/ 2589505 h 4036143"/>
                    <a:gd name="connsiteX1897" fmla="*/ 2520112 w 5806384"/>
                    <a:gd name="connsiteY1897" fmla="*/ 2665979 h 4036143"/>
                    <a:gd name="connsiteX1898" fmla="*/ 2654651 w 5806384"/>
                    <a:gd name="connsiteY1898" fmla="*/ 2981790 h 4036143"/>
                    <a:gd name="connsiteX1899" fmla="*/ 2617830 w 5806384"/>
                    <a:gd name="connsiteY1899" fmla="*/ 3000200 h 4036143"/>
                    <a:gd name="connsiteX1900" fmla="*/ 2634824 w 5806384"/>
                    <a:gd name="connsiteY1900" fmla="*/ 2946385 h 4036143"/>
                    <a:gd name="connsiteX1901" fmla="*/ 2654651 w 5806384"/>
                    <a:gd name="connsiteY1901" fmla="*/ 2981790 h 4036143"/>
                    <a:gd name="connsiteX1902" fmla="*/ 2671645 w 5806384"/>
                    <a:gd name="connsiteY1902" fmla="*/ 2827425 h 4036143"/>
                    <a:gd name="connsiteX1903" fmla="*/ 2668813 w 5806384"/>
                    <a:gd name="connsiteY1903" fmla="*/ 2974709 h 4036143"/>
                    <a:gd name="connsiteX1904" fmla="*/ 2657483 w 5806384"/>
                    <a:gd name="connsiteY1904" fmla="*/ 2980374 h 4036143"/>
                    <a:gd name="connsiteX1905" fmla="*/ 2636240 w 5806384"/>
                    <a:gd name="connsiteY1905" fmla="*/ 2943553 h 4036143"/>
                    <a:gd name="connsiteX1906" fmla="*/ 2671645 w 5806384"/>
                    <a:gd name="connsiteY1906" fmla="*/ 2827425 h 4036143"/>
                    <a:gd name="connsiteX1907" fmla="*/ 2668813 w 5806384"/>
                    <a:gd name="connsiteY1907" fmla="*/ 2977541 h 4036143"/>
                    <a:gd name="connsiteX1908" fmla="*/ 2668813 w 5806384"/>
                    <a:gd name="connsiteY1908" fmla="*/ 3001616 h 4036143"/>
                    <a:gd name="connsiteX1909" fmla="*/ 2658899 w 5806384"/>
                    <a:gd name="connsiteY1909" fmla="*/ 2983206 h 4036143"/>
                    <a:gd name="connsiteX1910" fmla="*/ 2668813 w 5806384"/>
                    <a:gd name="connsiteY1910" fmla="*/ 2977541 h 4036143"/>
                    <a:gd name="connsiteX1911" fmla="*/ 2695720 w 5806384"/>
                    <a:gd name="connsiteY1911" fmla="*/ 3054016 h 4036143"/>
                    <a:gd name="connsiteX1912" fmla="*/ 2661732 w 5806384"/>
                    <a:gd name="connsiteY1912" fmla="*/ 3381156 h 4036143"/>
                    <a:gd name="connsiteX1913" fmla="*/ 2670229 w 5806384"/>
                    <a:gd name="connsiteY1913" fmla="*/ 3008697 h 4036143"/>
                    <a:gd name="connsiteX1914" fmla="*/ 2695720 w 5806384"/>
                    <a:gd name="connsiteY1914" fmla="*/ 3054016 h 4036143"/>
                    <a:gd name="connsiteX1915" fmla="*/ 2861415 w 5806384"/>
                    <a:gd name="connsiteY1915" fmla="*/ 2746702 h 4036143"/>
                    <a:gd name="connsiteX1916" fmla="*/ 2797686 w 5806384"/>
                    <a:gd name="connsiteY1916" fmla="*/ 2728292 h 4036143"/>
                    <a:gd name="connsiteX1917" fmla="*/ 2783524 w 5806384"/>
                    <a:gd name="connsiteY1917" fmla="*/ 2685806 h 4036143"/>
                    <a:gd name="connsiteX1918" fmla="*/ 2861415 w 5806384"/>
                    <a:gd name="connsiteY1918" fmla="*/ 2746702 h 4036143"/>
                    <a:gd name="connsiteX1919" fmla="*/ 2865663 w 5806384"/>
                    <a:gd name="connsiteY1919" fmla="*/ 2750951 h 4036143"/>
                    <a:gd name="connsiteX1920" fmla="*/ 2920895 w 5806384"/>
                    <a:gd name="connsiteY1920" fmla="*/ 2793436 h 4036143"/>
                    <a:gd name="connsiteX1921" fmla="*/ 2847253 w 5806384"/>
                    <a:gd name="connsiteY1921" fmla="*/ 2874159 h 4036143"/>
                    <a:gd name="connsiteX1922" fmla="*/ 2797686 w 5806384"/>
                    <a:gd name="connsiteY1922" fmla="*/ 2732540 h 4036143"/>
                    <a:gd name="connsiteX1923" fmla="*/ 2865663 w 5806384"/>
                    <a:gd name="connsiteY1923" fmla="*/ 2750951 h 4036143"/>
                    <a:gd name="connsiteX1924" fmla="*/ 2871328 w 5806384"/>
                    <a:gd name="connsiteY1924" fmla="*/ 2752367 h 4036143"/>
                    <a:gd name="connsiteX1925" fmla="*/ 2940721 w 5806384"/>
                    <a:gd name="connsiteY1925" fmla="*/ 2772194 h 4036143"/>
                    <a:gd name="connsiteX1926" fmla="*/ 2922311 w 5806384"/>
                    <a:gd name="connsiteY1926" fmla="*/ 2792020 h 4036143"/>
                    <a:gd name="connsiteX1927" fmla="*/ 2871328 w 5806384"/>
                    <a:gd name="connsiteY1927" fmla="*/ 2752367 h 4036143"/>
                    <a:gd name="connsiteX1928" fmla="*/ 3208382 w 5806384"/>
                    <a:gd name="connsiteY1928" fmla="*/ 3001616 h 4036143"/>
                    <a:gd name="connsiteX1929" fmla="*/ 3214047 w 5806384"/>
                    <a:gd name="connsiteY1929" fmla="*/ 3015778 h 4036143"/>
                    <a:gd name="connsiteX1930" fmla="*/ 3198468 w 5806384"/>
                    <a:gd name="connsiteY1930" fmla="*/ 3007281 h 4036143"/>
                    <a:gd name="connsiteX1931" fmla="*/ 3208382 w 5806384"/>
                    <a:gd name="connsiteY1931" fmla="*/ 3001616 h 4036143"/>
                    <a:gd name="connsiteX1932" fmla="*/ 4617492 w 5806384"/>
                    <a:gd name="connsiteY1932" fmla="*/ 955221 h 4036143"/>
                    <a:gd name="connsiteX1933" fmla="*/ 4545267 w 5806384"/>
                    <a:gd name="connsiteY1933" fmla="*/ 979296 h 4036143"/>
                    <a:gd name="connsiteX1934" fmla="*/ 4582087 w 5806384"/>
                    <a:gd name="connsiteY1934" fmla="*/ 919816 h 4036143"/>
                    <a:gd name="connsiteX1935" fmla="*/ 4617492 w 5806384"/>
                    <a:gd name="connsiteY1935" fmla="*/ 955221 h 4036143"/>
                    <a:gd name="connsiteX1936" fmla="*/ 4781770 w 5806384"/>
                    <a:gd name="connsiteY1936" fmla="*/ 902822 h 4036143"/>
                    <a:gd name="connsiteX1937" fmla="*/ 4618908 w 5806384"/>
                    <a:gd name="connsiteY1937" fmla="*/ 955221 h 4036143"/>
                    <a:gd name="connsiteX1938" fmla="*/ 4582087 w 5806384"/>
                    <a:gd name="connsiteY1938" fmla="*/ 918400 h 4036143"/>
                    <a:gd name="connsiteX1939" fmla="*/ 4589168 w 5806384"/>
                    <a:gd name="connsiteY1939" fmla="*/ 908486 h 4036143"/>
                    <a:gd name="connsiteX1940" fmla="*/ 4781770 w 5806384"/>
                    <a:gd name="connsiteY1940" fmla="*/ 902822 h 4036143"/>
                    <a:gd name="connsiteX1941" fmla="*/ 5083419 w 5806384"/>
                    <a:gd name="connsiteY1941" fmla="*/ 871665 h 4036143"/>
                    <a:gd name="connsiteX1942" fmla="*/ 5115992 w 5806384"/>
                    <a:gd name="connsiteY1942" fmla="*/ 868833 h 4036143"/>
                    <a:gd name="connsiteX1943" fmla="*/ 5098997 w 5806384"/>
                    <a:gd name="connsiteY1943" fmla="*/ 880163 h 4036143"/>
                    <a:gd name="connsiteX1944" fmla="*/ 5083419 w 5806384"/>
                    <a:gd name="connsiteY1944" fmla="*/ 871665 h 4036143"/>
                    <a:gd name="connsiteX1945" fmla="*/ 5080587 w 5806384"/>
                    <a:gd name="connsiteY1945" fmla="*/ 870249 h 4036143"/>
                    <a:gd name="connsiteX1946" fmla="*/ 4951713 w 5806384"/>
                    <a:gd name="connsiteY1946" fmla="*/ 796607 h 4036143"/>
                    <a:gd name="connsiteX1947" fmla="*/ 5182553 w 5806384"/>
                    <a:gd name="connsiteY1947" fmla="*/ 822099 h 4036143"/>
                    <a:gd name="connsiteX1948" fmla="*/ 5118824 w 5806384"/>
                    <a:gd name="connsiteY1948" fmla="*/ 866001 h 4036143"/>
                    <a:gd name="connsiteX1949" fmla="*/ 5080587 w 5806384"/>
                    <a:gd name="connsiteY1949" fmla="*/ 870249 h 4036143"/>
                    <a:gd name="connsiteX1950" fmla="*/ 5057927 w 5806384"/>
                    <a:gd name="connsiteY1950" fmla="*/ 874498 h 4036143"/>
                    <a:gd name="connsiteX1951" fmla="*/ 5080587 w 5806384"/>
                    <a:gd name="connsiteY1951" fmla="*/ 871665 h 4036143"/>
                    <a:gd name="connsiteX1952" fmla="*/ 5097581 w 5806384"/>
                    <a:gd name="connsiteY1952" fmla="*/ 881579 h 4036143"/>
                    <a:gd name="connsiteX1953" fmla="*/ 5086251 w 5806384"/>
                    <a:gd name="connsiteY1953" fmla="*/ 890076 h 4036143"/>
                    <a:gd name="connsiteX1954" fmla="*/ 5057927 w 5806384"/>
                    <a:gd name="connsiteY1954" fmla="*/ 874498 h 4036143"/>
                    <a:gd name="connsiteX1955" fmla="*/ 5053679 w 5806384"/>
                    <a:gd name="connsiteY1955" fmla="*/ 873082 h 4036143"/>
                    <a:gd name="connsiteX1956" fmla="*/ 4910644 w 5806384"/>
                    <a:gd name="connsiteY1956" fmla="*/ 792359 h 4036143"/>
                    <a:gd name="connsiteX1957" fmla="*/ 4946049 w 5806384"/>
                    <a:gd name="connsiteY1957" fmla="*/ 796607 h 4036143"/>
                    <a:gd name="connsiteX1958" fmla="*/ 5076338 w 5806384"/>
                    <a:gd name="connsiteY1958" fmla="*/ 870249 h 4036143"/>
                    <a:gd name="connsiteX1959" fmla="*/ 5053679 w 5806384"/>
                    <a:gd name="connsiteY1959" fmla="*/ 873082 h 4036143"/>
                    <a:gd name="connsiteX1960" fmla="*/ 4941800 w 5806384"/>
                    <a:gd name="connsiteY1960" fmla="*/ 793775 h 4036143"/>
                    <a:gd name="connsiteX1961" fmla="*/ 4902146 w 5806384"/>
                    <a:gd name="connsiteY1961" fmla="*/ 789526 h 4036143"/>
                    <a:gd name="connsiteX1962" fmla="*/ 4900730 w 5806384"/>
                    <a:gd name="connsiteY1962" fmla="*/ 789526 h 4036143"/>
                    <a:gd name="connsiteX1963" fmla="*/ 5050846 w 5806384"/>
                    <a:gd name="connsiteY1963" fmla="*/ 873082 h 4036143"/>
                    <a:gd name="connsiteX1964" fmla="*/ 4801597 w 5806384"/>
                    <a:gd name="connsiteY1964" fmla="*/ 899989 h 4036143"/>
                    <a:gd name="connsiteX1965" fmla="*/ 4791683 w 5806384"/>
                    <a:gd name="connsiteY1965" fmla="*/ 899989 h 4036143"/>
                    <a:gd name="connsiteX1966" fmla="*/ 4654313 w 5806384"/>
                    <a:gd name="connsiteY1966" fmla="*/ 800856 h 4036143"/>
                    <a:gd name="connsiteX1967" fmla="*/ 4732203 w 5806384"/>
                    <a:gd name="connsiteY1967" fmla="*/ 674815 h 4036143"/>
                    <a:gd name="connsiteX1968" fmla="*/ 4941800 w 5806384"/>
                    <a:gd name="connsiteY1968" fmla="*/ 793775 h 4036143"/>
                    <a:gd name="connsiteX1969" fmla="*/ 4790268 w 5806384"/>
                    <a:gd name="connsiteY1969" fmla="*/ 902822 h 4036143"/>
                    <a:gd name="connsiteX1970" fmla="*/ 4803013 w 5806384"/>
                    <a:gd name="connsiteY1970" fmla="*/ 902822 h 4036143"/>
                    <a:gd name="connsiteX1971" fmla="*/ 5055096 w 5806384"/>
                    <a:gd name="connsiteY1971" fmla="*/ 875914 h 4036143"/>
                    <a:gd name="connsiteX1972" fmla="*/ 5083419 w 5806384"/>
                    <a:gd name="connsiteY1972" fmla="*/ 891492 h 4036143"/>
                    <a:gd name="connsiteX1973" fmla="*/ 4773273 w 5806384"/>
                    <a:gd name="connsiteY1973" fmla="*/ 1106753 h 4036143"/>
                    <a:gd name="connsiteX1974" fmla="*/ 4621740 w 5806384"/>
                    <a:gd name="connsiteY1974" fmla="*/ 956637 h 4036143"/>
                    <a:gd name="connsiteX1975" fmla="*/ 4790268 w 5806384"/>
                    <a:gd name="connsiteY1975" fmla="*/ 902822 h 4036143"/>
                    <a:gd name="connsiteX1976" fmla="*/ 5086251 w 5806384"/>
                    <a:gd name="connsiteY1976" fmla="*/ 891492 h 4036143"/>
                    <a:gd name="connsiteX1977" fmla="*/ 5097581 w 5806384"/>
                    <a:gd name="connsiteY1977" fmla="*/ 882995 h 4036143"/>
                    <a:gd name="connsiteX1978" fmla="*/ 5268940 w 5806384"/>
                    <a:gd name="connsiteY1978" fmla="*/ 980712 h 4036143"/>
                    <a:gd name="connsiteX1979" fmla="*/ 5263275 w 5806384"/>
                    <a:gd name="connsiteY1979" fmla="*/ 989209 h 4036143"/>
                    <a:gd name="connsiteX1980" fmla="*/ 5086251 w 5806384"/>
                    <a:gd name="connsiteY1980" fmla="*/ 891492 h 4036143"/>
                    <a:gd name="connsiteX1981" fmla="*/ 5365241 w 5806384"/>
                    <a:gd name="connsiteY1981" fmla="*/ 841925 h 4036143"/>
                    <a:gd name="connsiteX1982" fmla="*/ 5271773 w 5806384"/>
                    <a:gd name="connsiteY1982" fmla="*/ 979296 h 4036143"/>
                    <a:gd name="connsiteX1983" fmla="*/ 5100413 w 5806384"/>
                    <a:gd name="connsiteY1983" fmla="*/ 881579 h 4036143"/>
                    <a:gd name="connsiteX1984" fmla="*/ 5120240 w 5806384"/>
                    <a:gd name="connsiteY1984" fmla="*/ 867417 h 4036143"/>
                    <a:gd name="connsiteX1985" fmla="*/ 5365241 w 5806384"/>
                    <a:gd name="connsiteY1985" fmla="*/ 841925 h 4036143"/>
                    <a:gd name="connsiteX1986" fmla="*/ 1812017 w 5806384"/>
                    <a:gd name="connsiteY1986" fmla="*/ 1051522 h 4036143"/>
                    <a:gd name="connsiteX1987" fmla="*/ 1752537 w 5806384"/>
                    <a:gd name="connsiteY1987" fmla="*/ 1081262 h 4036143"/>
                    <a:gd name="connsiteX1988" fmla="*/ 1766699 w 5806384"/>
                    <a:gd name="connsiteY1988" fmla="*/ 996290 h 4036143"/>
                    <a:gd name="connsiteX1989" fmla="*/ 1812017 w 5806384"/>
                    <a:gd name="connsiteY1989" fmla="*/ 1051522 h 4036143"/>
                    <a:gd name="connsiteX1990" fmla="*/ 1108170 w 5806384"/>
                    <a:gd name="connsiteY1990" fmla="*/ 946724 h 4036143"/>
                    <a:gd name="connsiteX1991" fmla="*/ 1103921 w 5806384"/>
                    <a:gd name="connsiteY1991" fmla="*/ 959469 h 4036143"/>
                    <a:gd name="connsiteX1992" fmla="*/ 1092592 w 5806384"/>
                    <a:gd name="connsiteY1992" fmla="*/ 938226 h 4036143"/>
                    <a:gd name="connsiteX1993" fmla="*/ 1108170 w 5806384"/>
                    <a:gd name="connsiteY1993" fmla="*/ 946724 h 4036143"/>
                    <a:gd name="connsiteX1994" fmla="*/ 1421148 w 5806384"/>
                    <a:gd name="connsiteY1994" fmla="*/ 1898404 h 4036143"/>
                    <a:gd name="connsiteX1995" fmla="*/ 1559935 w 5806384"/>
                    <a:gd name="connsiteY1995" fmla="*/ 1857334 h 4036143"/>
                    <a:gd name="connsiteX1996" fmla="*/ 1601004 w 5806384"/>
                    <a:gd name="connsiteY1996" fmla="*/ 1935225 h 4036143"/>
                    <a:gd name="connsiteX1997" fmla="*/ 1421148 w 5806384"/>
                    <a:gd name="connsiteY1997" fmla="*/ 1898404 h 4036143"/>
                    <a:gd name="connsiteX1998" fmla="*/ 1742623 w 5806384"/>
                    <a:gd name="connsiteY1998" fmla="*/ 1800687 h 4036143"/>
                    <a:gd name="connsiteX1999" fmla="*/ 1561351 w 5806384"/>
                    <a:gd name="connsiteY1999" fmla="*/ 1854502 h 4036143"/>
                    <a:gd name="connsiteX2000" fmla="*/ 1459385 w 5806384"/>
                    <a:gd name="connsiteY2000" fmla="*/ 1663316 h 4036143"/>
                    <a:gd name="connsiteX2001" fmla="*/ 1742623 w 5806384"/>
                    <a:gd name="connsiteY2001" fmla="*/ 1800687 h 4036143"/>
                    <a:gd name="connsiteX2002" fmla="*/ 2194388 w 5806384"/>
                    <a:gd name="connsiteY2002" fmla="*/ 2439389 h 4036143"/>
                    <a:gd name="connsiteX2003" fmla="*/ 2195805 w 5806384"/>
                    <a:gd name="connsiteY2003" fmla="*/ 2439389 h 4036143"/>
                    <a:gd name="connsiteX2004" fmla="*/ 2395488 w 5806384"/>
                    <a:gd name="connsiteY2004" fmla="*/ 2579592 h 4036143"/>
                    <a:gd name="connsiteX2005" fmla="*/ 2347337 w 5806384"/>
                    <a:gd name="connsiteY2005" fmla="*/ 2797685 h 4036143"/>
                    <a:gd name="connsiteX2006" fmla="*/ 2194388 w 5806384"/>
                    <a:gd name="connsiteY2006" fmla="*/ 2439389 h 4036143"/>
                    <a:gd name="connsiteX2007" fmla="*/ 2192972 w 5806384"/>
                    <a:gd name="connsiteY2007" fmla="*/ 2437973 h 4036143"/>
                    <a:gd name="connsiteX2008" fmla="*/ 2192972 w 5806384"/>
                    <a:gd name="connsiteY2008" fmla="*/ 2437973 h 4036143"/>
                    <a:gd name="connsiteX2009" fmla="*/ 2192972 w 5806384"/>
                    <a:gd name="connsiteY2009" fmla="*/ 2437973 h 4036143"/>
                    <a:gd name="connsiteX2010" fmla="*/ 2192972 w 5806384"/>
                    <a:gd name="connsiteY2010" fmla="*/ 2437973 h 4036143"/>
                    <a:gd name="connsiteX2011" fmla="*/ 4089253 w 5806384"/>
                    <a:gd name="connsiteY2011" fmla="*/ 1708634 h 4036143"/>
                    <a:gd name="connsiteX2012" fmla="*/ 3939136 w 5806384"/>
                    <a:gd name="connsiteY2012" fmla="*/ 1749704 h 4036143"/>
                    <a:gd name="connsiteX2013" fmla="*/ 3971709 w 5806384"/>
                    <a:gd name="connsiteY2013" fmla="*/ 1647738 h 4036143"/>
                    <a:gd name="connsiteX2014" fmla="*/ 4089253 w 5806384"/>
                    <a:gd name="connsiteY2014" fmla="*/ 1708634 h 4036143"/>
                    <a:gd name="connsiteX2015" fmla="*/ 5284518 w 5806384"/>
                    <a:gd name="connsiteY2015" fmla="*/ 1140742 h 4036143"/>
                    <a:gd name="connsiteX2016" fmla="*/ 5356744 w 5806384"/>
                    <a:gd name="connsiteY2016" fmla="*/ 1031695 h 4036143"/>
                    <a:gd name="connsiteX2017" fmla="*/ 5400646 w 5806384"/>
                    <a:gd name="connsiteY2017" fmla="*/ 1057186 h 4036143"/>
                    <a:gd name="connsiteX2018" fmla="*/ 5284518 w 5806384"/>
                    <a:gd name="connsiteY2018" fmla="*/ 1140742 h 4036143"/>
                    <a:gd name="connsiteX2019" fmla="*/ 2801934 w 5806384"/>
                    <a:gd name="connsiteY2019" fmla="*/ 629497 h 4036143"/>
                    <a:gd name="connsiteX2020" fmla="*/ 2818929 w 5806384"/>
                    <a:gd name="connsiteY2020" fmla="*/ 653572 h 4036143"/>
                    <a:gd name="connsiteX2021" fmla="*/ 2541355 w 5806384"/>
                    <a:gd name="connsiteY2021" fmla="*/ 829180 h 4036143"/>
                    <a:gd name="connsiteX2022" fmla="*/ 2801934 w 5806384"/>
                    <a:gd name="connsiteY2022" fmla="*/ 629497 h 4036143"/>
                    <a:gd name="connsiteX2023" fmla="*/ 2532858 w 5806384"/>
                    <a:gd name="connsiteY2023" fmla="*/ 908486 h 4036143"/>
                    <a:gd name="connsiteX2024" fmla="*/ 1926728 w 5806384"/>
                    <a:gd name="connsiteY2024" fmla="*/ 796607 h 4036143"/>
                    <a:gd name="connsiteX2025" fmla="*/ 2129244 w 5806384"/>
                    <a:gd name="connsiteY2025" fmla="*/ 693225 h 4036143"/>
                    <a:gd name="connsiteX2026" fmla="*/ 2532858 w 5806384"/>
                    <a:gd name="connsiteY2026" fmla="*/ 908486 h 4036143"/>
                    <a:gd name="connsiteX2027" fmla="*/ 1710051 w 5806384"/>
                    <a:gd name="connsiteY2027" fmla="*/ 897157 h 4036143"/>
                    <a:gd name="connsiteX2028" fmla="*/ 1753953 w 5806384"/>
                    <a:gd name="connsiteY2028" fmla="*/ 800856 h 4036143"/>
                    <a:gd name="connsiteX2029" fmla="*/ 1763866 w 5806384"/>
                    <a:gd name="connsiteY2029" fmla="*/ 973631 h 4036143"/>
                    <a:gd name="connsiteX2030" fmla="*/ 1710051 w 5806384"/>
                    <a:gd name="connsiteY2030" fmla="*/ 897157 h 4036143"/>
                    <a:gd name="connsiteX2031" fmla="*/ 579930 w 5806384"/>
                    <a:gd name="connsiteY2031" fmla="*/ 1177563 h 4036143"/>
                    <a:gd name="connsiteX2032" fmla="*/ 570017 w 5806384"/>
                    <a:gd name="connsiteY2032" fmla="*/ 1207303 h 4036143"/>
                    <a:gd name="connsiteX2033" fmla="*/ 568601 w 5806384"/>
                    <a:gd name="connsiteY2033" fmla="*/ 1208719 h 4036143"/>
                    <a:gd name="connsiteX2034" fmla="*/ 554439 w 5806384"/>
                    <a:gd name="connsiteY2034" fmla="*/ 1197389 h 4036143"/>
                    <a:gd name="connsiteX2035" fmla="*/ 579930 w 5806384"/>
                    <a:gd name="connsiteY2035" fmla="*/ 1177563 h 4036143"/>
                    <a:gd name="connsiteX2036" fmla="*/ 759787 w 5806384"/>
                    <a:gd name="connsiteY2036" fmla="*/ 871665 h 4036143"/>
                    <a:gd name="connsiteX2037" fmla="*/ 748457 w 5806384"/>
                    <a:gd name="connsiteY2037" fmla="*/ 882995 h 4036143"/>
                    <a:gd name="connsiteX2038" fmla="*/ 747041 w 5806384"/>
                    <a:gd name="connsiteY2038" fmla="*/ 861752 h 4036143"/>
                    <a:gd name="connsiteX2039" fmla="*/ 759787 w 5806384"/>
                    <a:gd name="connsiteY2039" fmla="*/ 871665 h 4036143"/>
                    <a:gd name="connsiteX2040" fmla="*/ 762619 w 5806384"/>
                    <a:gd name="connsiteY2040" fmla="*/ 871665 h 4036143"/>
                    <a:gd name="connsiteX2041" fmla="*/ 948140 w 5806384"/>
                    <a:gd name="connsiteY2041" fmla="*/ 687561 h 4036143"/>
                    <a:gd name="connsiteX2042" fmla="*/ 983545 w 5806384"/>
                    <a:gd name="connsiteY2042" fmla="*/ 749873 h 4036143"/>
                    <a:gd name="connsiteX2043" fmla="*/ 822099 w 5806384"/>
                    <a:gd name="connsiteY2043" fmla="*/ 919816 h 4036143"/>
                    <a:gd name="connsiteX2044" fmla="*/ 762619 w 5806384"/>
                    <a:gd name="connsiteY2044" fmla="*/ 871665 h 4036143"/>
                    <a:gd name="connsiteX2045" fmla="*/ 820683 w 5806384"/>
                    <a:gd name="connsiteY2045" fmla="*/ 921232 h 4036143"/>
                    <a:gd name="connsiteX2046" fmla="*/ 762619 w 5806384"/>
                    <a:gd name="connsiteY2046" fmla="*/ 982128 h 4036143"/>
                    <a:gd name="connsiteX2047" fmla="*/ 756954 w 5806384"/>
                    <a:gd name="connsiteY2047" fmla="*/ 986377 h 4036143"/>
                    <a:gd name="connsiteX2048" fmla="*/ 749873 w 5806384"/>
                    <a:gd name="connsiteY2048" fmla="*/ 884411 h 4036143"/>
                    <a:gd name="connsiteX2049" fmla="*/ 762619 w 5806384"/>
                    <a:gd name="connsiteY2049" fmla="*/ 871665 h 4036143"/>
                    <a:gd name="connsiteX2050" fmla="*/ 820683 w 5806384"/>
                    <a:gd name="connsiteY2050" fmla="*/ 921232 h 4036143"/>
                    <a:gd name="connsiteX2051" fmla="*/ 756954 w 5806384"/>
                    <a:gd name="connsiteY2051" fmla="*/ 989209 h 4036143"/>
                    <a:gd name="connsiteX2052" fmla="*/ 764035 w 5806384"/>
                    <a:gd name="connsiteY2052" fmla="*/ 984961 h 4036143"/>
                    <a:gd name="connsiteX2053" fmla="*/ 822099 w 5806384"/>
                    <a:gd name="connsiteY2053" fmla="*/ 924064 h 4036143"/>
                    <a:gd name="connsiteX2054" fmla="*/ 871666 w 5806384"/>
                    <a:gd name="connsiteY2054" fmla="*/ 965134 h 4036143"/>
                    <a:gd name="connsiteX2055" fmla="*/ 761203 w 5806384"/>
                    <a:gd name="connsiteY2055" fmla="*/ 1045857 h 4036143"/>
                    <a:gd name="connsiteX2056" fmla="*/ 756954 w 5806384"/>
                    <a:gd name="connsiteY2056" fmla="*/ 989209 h 4036143"/>
                    <a:gd name="connsiteX2057" fmla="*/ 584179 w 5806384"/>
                    <a:gd name="connsiteY2057" fmla="*/ 1171898 h 4036143"/>
                    <a:gd name="connsiteX2058" fmla="*/ 602589 w 5806384"/>
                    <a:gd name="connsiteY2058" fmla="*/ 1120915 h 4036143"/>
                    <a:gd name="connsiteX2059" fmla="*/ 616751 w 5806384"/>
                    <a:gd name="connsiteY2059" fmla="*/ 1118083 h 4036143"/>
                    <a:gd name="connsiteX2060" fmla="*/ 592676 w 5806384"/>
                    <a:gd name="connsiteY2060" fmla="*/ 1166233 h 4036143"/>
                    <a:gd name="connsiteX2061" fmla="*/ 584179 w 5806384"/>
                    <a:gd name="connsiteY2061" fmla="*/ 1171898 h 4036143"/>
                    <a:gd name="connsiteX2062" fmla="*/ 591260 w 5806384"/>
                    <a:gd name="connsiteY2062" fmla="*/ 1169066 h 4036143"/>
                    <a:gd name="connsiteX2063" fmla="*/ 572849 w 5806384"/>
                    <a:gd name="connsiteY2063" fmla="*/ 1204470 h 4036143"/>
                    <a:gd name="connsiteX2064" fmla="*/ 571433 w 5806384"/>
                    <a:gd name="connsiteY2064" fmla="*/ 1204470 h 4036143"/>
                    <a:gd name="connsiteX2065" fmla="*/ 582763 w 5806384"/>
                    <a:gd name="connsiteY2065" fmla="*/ 1174730 h 4036143"/>
                    <a:gd name="connsiteX2066" fmla="*/ 591260 w 5806384"/>
                    <a:gd name="connsiteY2066" fmla="*/ 1169066 h 4036143"/>
                    <a:gd name="connsiteX2067" fmla="*/ 490710 w 5806384"/>
                    <a:gd name="connsiteY2067" fmla="*/ 1139326 h 4036143"/>
                    <a:gd name="connsiteX2068" fmla="*/ 490710 w 5806384"/>
                    <a:gd name="connsiteY2068" fmla="*/ 1139326 h 4036143"/>
                    <a:gd name="connsiteX2069" fmla="*/ 599757 w 5806384"/>
                    <a:gd name="connsiteY2069" fmla="*/ 1120915 h 4036143"/>
                    <a:gd name="connsiteX2070" fmla="*/ 579930 w 5806384"/>
                    <a:gd name="connsiteY2070" fmla="*/ 1174730 h 4036143"/>
                    <a:gd name="connsiteX2071" fmla="*/ 550190 w 5806384"/>
                    <a:gd name="connsiteY2071" fmla="*/ 1195973 h 4036143"/>
                    <a:gd name="connsiteX2072" fmla="*/ 435479 w 5806384"/>
                    <a:gd name="connsiteY2072" fmla="*/ 1103921 h 4036143"/>
                    <a:gd name="connsiteX2073" fmla="*/ 608254 w 5806384"/>
                    <a:gd name="connsiteY2073" fmla="*/ 1021782 h 4036143"/>
                    <a:gd name="connsiteX2074" fmla="*/ 490710 w 5806384"/>
                    <a:gd name="connsiteY2074" fmla="*/ 1139326 h 4036143"/>
                    <a:gd name="connsiteX2075" fmla="*/ 684728 w 5806384"/>
                    <a:gd name="connsiteY2075" fmla="*/ 984961 h 4036143"/>
                    <a:gd name="connsiteX2076" fmla="*/ 647908 w 5806384"/>
                    <a:gd name="connsiteY2076" fmla="*/ 1058603 h 4036143"/>
                    <a:gd name="connsiteX2077" fmla="*/ 615335 w 5806384"/>
                    <a:gd name="connsiteY2077" fmla="*/ 1079845 h 4036143"/>
                    <a:gd name="connsiteX2078" fmla="*/ 615335 w 5806384"/>
                    <a:gd name="connsiteY2078" fmla="*/ 1079845 h 4036143"/>
                    <a:gd name="connsiteX2079" fmla="*/ 601173 w 5806384"/>
                    <a:gd name="connsiteY2079" fmla="*/ 1118083 h 4036143"/>
                    <a:gd name="connsiteX2080" fmla="*/ 496375 w 5806384"/>
                    <a:gd name="connsiteY2080" fmla="*/ 1136493 h 4036143"/>
                    <a:gd name="connsiteX2081" fmla="*/ 615335 w 5806384"/>
                    <a:gd name="connsiteY2081" fmla="*/ 1017533 h 4036143"/>
                    <a:gd name="connsiteX2082" fmla="*/ 684728 w 5806384"/>
                    <a:gd name="connsiteY2082" fmla="*/ 984961 h 4036143"/>
                    <a:gd name="connsiteX2083" fmla="*/ 645075 w 5806384"/>
                    <a:gd name="connsiteY2083" fmla="*/ 1062851 h 4036143"/>
                    <a:gd name="connsiteX2084" fmla="*/ 618167 w 5806384"/>
                    <a:gd name="connsiteY2084" fmla="*/ 1115250 h 4036143"/>
                    <a:gd name="connsiteX2085" fmla="*/ 602589 w 5806384"/>
                    <a:gd name="connsiteY2085" fmla="*/ 1118083 h 4036143"/>
                    <a:gd name="connsiteX2086" fmla="*/ 615335 w 5806384"/>
                    <a:gd name="connsiteY2086" fmla="*/ 1081262 h 4036143"/>
                    <a:gd name="connsiteX2087" fmla="*/ 645075 w 5806384"/>
                    <a:gd name="connsiteY2087" fmla="*/ 1062851 h 4036143"/>
                    <a:gd name="connsiteX2088" fmla="*/ 650740 w 5806384"/>
                    <a:gd name="connsiteY2088" fmla="*/ 1057186 h 4036143"/>
                    <a:gd name="connsiteX2089" fmla="*/ 688977 w 5806384"/>
                    <a:gd name="connsiteY2089" fmla="*/ 982128 h 4036143"/>
                    <a:gd name="connsiteX2090" fmla="*/ 688977 w 5806384"/>
                    <a:gd name="connsiteY2090" fmla="*/ 982128 h 4036143"/>
                    <a:gd name="connsiteX2091" fmla="*/ 619584 w 5806384"/>
                    <a:gd name="connsiteY2091" fmla="*/ 1014701 h 4036143"/>
                    <a:gd name="connsiteX2092" fmla="*/ 747041 w 5806384"/>
                    <a:gd name="connsiteY2092" fmla="*/ 887244 h 4036143"/>
                    <a:gd name="connsiteX2093" fmla="*/ 754122 w 5806384"/>
                    <a:gd name="connsiteY2093" fmla="*/ 987793 h 4036143"/>
                    <a:gd name="connsiteX2094" fmla="*/ 650740 w 5806384"/>
                    <a:gd name="connsiteY2094" fmla="*/ 1057186 h 4036143"/>
                    <a:gd name="connsiteX2095" fmla="*/ 647908 w 5806384"/>
                    <a:gd name="connsiteY2095" fmla="*/ 1060019 h 4036143"/>
                    <a:gd name="connsiteX2096" fmla="*/ 754122 w 5806384"/>
                    <a:gd name="connsiteY2096" fmla="*/ 989209 h 4036143"/>
                    <a:gd name="connsiteX2097" fmla="*/ 758370 w 5806384"/>
                    <a:gd name="connsiteY2097" fmla="*/ 1044441 h 4036143"/>
                    <a:gd name="connsiteX2098" fmla="*/ 676231 w 5806384"/>
                    <a:gd name="connsiteY2098" fmla="*/ 1103921 h 4036143"/>
                    <a:gd name="connsiteX2099" fmla="*/ 621000 w 5806384"/>
                    <a:gd name="connsiteY2099" fmla="*/ 1113834 h 4036143"/>
                    <a:gd name="connsiteX2100" fmla="*/ 647908 w 5806384"/>
                    <a:gd name="connsiteY2100" fmla="*/ 1060019 h 4036143"/>
                    <a:gd name="connsiteX2101" fmla="*/ 551606 w 5806384"/>
                    <a:gd name="connsiteY2101" fmla="*/ 1197389 h 4036143"/>
                    <a:gd name="connsiteX2102" fmla="*/ 565768 w 5806384"/>
                    <a:gd name="connsiteY2102" fmla="*/ 1208719 h 4036143"/>
                    <a:gd name="connsiteX2103" fmla="*/ 459554 w 5806384"/>
                    <a:gd name="connsiteY2103" fmla="*/ 1265367 h 4036143"/>
                    <a:gd name="connsiteX2104" fmla="*/ 551606 w 5806384"/>
                    <a:gd name="connsiteY2104" fmla="*/ 1197389 h 4036143"/>
                    <a:gd name="connsiteX2105" fmla="*/ 571433 w 5806384"/>
                    <a:gd name="connsiteY2105" fmla="*/ 1211551 h 4036143"/>
                    <a:gd name="connsiteX2106" fmla="*/ 574265 w 5806384"/>
                    <a:gd name="connsiteY2106" fmla="*/ 1205887 h 4036143"/>
                    <a:gd name="connsiteX2107" fmla="*/ 670566 w 5806384"/>
                    <a:gd name="connsiteY2107" fmla="*/ 1154904 h 4036143"/>
                    <a:gd name="connsiteX2108" fmla="*/ 681896 w 5806384"/>
                    <a:gd name="connsiteY2108" fmla="*/ 1300771 h 4036143"/>
                    <a:gd name="connsiteX2109" fmla="*/ 571433 w 5806384"/>
                    <a:gd name="connsiteY2109" fmla="*/ 1211551 h 4036143"/>
                    <a:gd name="connsiteX2110" fmla="*/ 671983 w 5806384"/>
                    <a:gd name="connsiteY2110" fmla="*/ 1108169 h 4036143"/>
                    <a:gd name="connsiteX2111" fmla="*/ 596925 w 5806384"/>
                    <a:gd name="connsiteY2111" fmla="*/ 1163401 h 4036143"/>
                    <a:gd name="connsiteX2112" fmla="*/ 619584 w 5806384"/>
                    <a:gd name="connsiteY2112" fmla="*/ 1118083 h 4036143"/>
                    <a:gd name="connsiteX2113" fmla="*/ 671983 w 5806384"/>
                    <a:gd name="connsiteY2113" fmla="*/ 1108169 h 4036143"/>
                    <a:gd name="connsiteX2114" fmla="*/ 758370 w 5806384"/>
                    <a:gd name="connsiteY2114" fmla="*/ 1047273 h 4036143"/>
                    <a:gd name="connsiteX2115" fmla="*/ 761203 w 5806384"/>
                    <a:gd name="connsiteY2115" fmla="*/ 1089759 h 4036143"/>
                    <a:gd name="connsiteX2116" fmla="*/ 680480 w 5806384"/>
                    <a:gd name="connsiteY2116" fmla="*/ 1103921 h 4036143"/>
                    <a:gd name="connsiteX2117" fmla="*/ 758370 w 5806384"/>
                    <a:gd name="connsiteY2117" fmla="*/ 1047273 h 4036143"/>
                    <a:gd name="connsiteX2118" fmla="*/ 568601 w 5806384"/>
                    <a:gd name="connsiteY2118" fmla="*/ 1208719 h 4036143"/>
                    <a:gd name="connsiteX2119" fmla="*/ 568601 w 5806384"/>
                    <a:gd name="connsiteY2119" fmla="*/ 1208719 h 4036143"/>
                    <a:gd name="connsiteX2120" fmla="*/ 568601 w 5806384"/>
                    <a:gd name="connsiteY2120" fmla="*/ 1208719 h 4036143"/>
                    <a:gd name="connsiteX2121" fmla="*/ 568601 w 5806384"/>
                    <a:gd name="connsiteY2121" fmla="*/ 1208719 h 4036143"/>
                    <a:gd name="connsiteX2122" fmla="*/ 568601 w 5806384"/>
                    <a:gd name="connsiteY2122" fmla="*/ 1211551 h 4036143"/>
                    <a:gd name="connsiteX2123" fmla="*/ 568601 w 5806384"/>
                    <a:gd name="connsiteY2123" fmla="*/ 1211551 h 4036143"/>
                    <a:gd name="connsiteX2124" fmla="*/ 567185 w 5806384"/>
                    <a:gd name="connsiteY2124" fmla="*/ 1214384 h 4036143"/>
                    <a:gd name="connsiteX2125" fmla="*/ 568601 w 5806384"/>
                    <a:gd name="connsiteY2125" fmla="*/ 1211551 h 4036143"/>
                    <a:gd name="connsiteX2126" fmla="*/ 570017 w 5806384"/>
                    <a:gd name="connsiteY2126" fmla="*/ 1208719 h 4036143"/>
                    <a:gd name="connsiteX2127" fmla="*/ 570017 w 5806384"/>
                    <a:gd name="connsiteY2127" fmla="*/ 1208719 h 4036143"/>
                    <a:gd name="connsiteX2128" fmla="*/ 570017 w 5806384"/>
                    <a:gd name="connsiteY2128" fmla="*/ 1211551 h 4036143"/>
                    <a:gd name="connsiteX2129" fmla="*/ 570017 w 5806384"/>
                    <a:gd name="connsiteY2129" fmla="*/ 1211551 h 4036143"/>
                    <a:gd name="connsiteX2130" fmla="*/ 570017 w 5806384"/>
                    <a:gd name="connsiteY2130" fmla="*/ 1208719 h 4036143"/>
                    <a:gd name="connsiteX2131" fmla="*/ 752706 w 5806384"/>
                    <a:gd name="connsiteY2131" fmla="*/ 2127827 h 4036143"/>
                    <a:gd name="connsiteX2132" fmla="*/ 728630 w 5806384"/>
                    <a:gd name="connsiteY2132" fmla="*/ 2195804 h 4036143"/>
                    <a:gd name="connsiteX2133" fmla="*/ 741376 w 5806384"/>
                    <a:gd name="connsiteY2133" fmla="*/ 2120746 h 4036143"/>
                    <a:gd name="connsiteX2134" fmla="*/ 752706 w 5806384"/>
                    <a:gd name="connsiteY2134" fmla="*/ 2127827 h 4036143"/>
                    <a:gd name="connsiteX2135" fmla="*/ 605422 w 5806384"/>
                    <a:gd name="connsiteY2135" fmla="*/ 1766698 h 4036143"/>
                    <a:gd name="connsiteX2136" fmla="*/ 486461 w 5806384"/>
                    <a:gd name="connsiteY2136" fmla="*/ 1647738 h 4036143"/>
                    <a:gd name="connsiteX2137" fmla="*/ 649323 w 5806384"/>
                    <a:gd name="connsiteY2137" fmla="*/ 1517448 h 4036143"/>
                    <a:gd name="connsiteX2138" fmla="*/ 843342 w 5806384"/>
                    <a:gd name="connsiteY2138" fmla="*/ 1809184 h 4036143"/>
                    <a:gd name="connsiteX2139" fmla="*/ 751289 w 5806384"/>
                    <a:gd name="connsiteY2139" fmla="*/ 1824762 h 4036143"/>
                    <a:gd name="connsiteX2140" fmla="*/ 625248 w 5806384"/>
                    <a:gd name="connsiteY2140" fmla="*/ 1752536 h 4036143"/>
                    <a:gd name="connsiteX2141" fmla="*/ 625248 w 5806384"/>
                    <a:gd name="connsiteY2141" fmla="*/ 1752536 h 4036143"/>
                    <a:gd name="connsiteX2142" fmla="*/ 605422 w 5806384"/>
                    <a:gd name="connsiteY2142" fmla="*/ 1766698 h 4036143"/>
                    <a:gd name="connsiteX2143" fmla="*/ 605422 w 5806384"/>
                    <a:gd name="connsiteY2143" fmla="*/ 1769530 h 4036143"/>
                    <a:gd name="connsiteX2144" fmla="*/ 674815 w 5806384"/>
                    <a:gd name="connsiteY2144" fmla="*/ 1838924 h 4036143"/>
                    <a:gd name="connsiteX2145" fmla="*/ 596925 w 5806384"/>
                    <a:gd name="connsiteY2145" fmla="*/ 1860167 h 4036143"/>
                    <a:gd name="connsiteX2146" fmla="*/ 595508 w 5806384"/>
                    <a:gd name="connsiteY2146" fmla="*/ 1851669 h 4036143"/>
                    <a:gd name="connsiteX2147" fmla="*/ 595508 w 5806384"/>
                    <a:gd name="connsiteY2147" fmla="*/ 1851669 h 4036143"/>
                    <a:gd name="connsiteX2148" fmla="*/ 456722 w 5806384"/>
                    <a:gd name="connsiteY2148" fmla="*/ 1885658 h 4036143"/>
                    <a:gd name="connsiteX2149" fmla="*/ 605422 w 5806384"/>
                    <a:gd name="connsiteY2149" fmla="*/ 1769530 h 4036143"/>
                    <a:gd name="connsiteX2150" fmla="*/ 739960 w 5806384"/>
                    <a:gd name="connsiteY2150" fmla="*/ 2117913 h 4036143"/>
                    <a:gd name="connsiteX2151" fmla="*/ 690393 w 5806384"/>
                    <a:gd name="connsiteY2151" fmla="*/ 2086757 h 4036143"/>
                    <a:gd name="connsiteX2152" fmla="*/ 619584 w 5806384"/>
                    <a:gd name="connsiteY2152" fmla="*/ 1991873 h 4036143"/>
                    <a:gd name="connsiteX2153" fmla="*/ 592676 w 5806384"/>
                    <a:gd name="connsiteY2153" fmla="*/ 1862999 h 4036143"/>
                    <a:gd name="connsiteX2154" fmla="*/ 596925 w 5806384"/>
                    <a:gd name="connsiteY2154" fmla="*/ 1861583 h 4036143"/>
                    <a:gd name="connsiteX2155" fmla="*/ 626665 w 5806384"/>
                    <a:gd name="connsiteY2155" fmla="*/ 1990456 h 4036143"/>
                    <a:gd name="connsiteX2156" fmla="*/ 626665 w 5806384"/>
                    <a:gd name="connsiteY2156" fmla="*/ 1990456 h 4036143"/>
                    <a:gd name="connsiteX2157" fmla="*/ 748457 w 5806384"/>
                    <a:gd name="connsiteY2157" fmla="*/ 2074011 h 4036143"/>
                    <a:gd name="connsiteX2158" fmla="*/ 739960 w 5806384"/>
                    <a:gd name="connsiteY2158" fmla="*/ 2117913 h 4036143"/>
                    <a:gd name="connsiteX2159" fmla="*/ 187645 w 5806384"/>
                    <a:gd name="connsiteY2159" fmla="*/ 2093838 h 4036143"/>
                    <a:gd name="connsiteX2160" fmla="*/ 230131 w 5806384"/>
                    <a:gd name="connsiteY2160" fmla="*/ 1996121 h 4036143"/>
                    <a:gd name="connsiteX2161" fmla="*/ 317935 w 5806384"/>
                    <a:gd name="connsiteY2161" fmla="*/ 1984792 h 4036143"/>
                    <a:gd name="connsiteX2162" fmla="*/ 302357 w 5806384"/>
                    <a:gd name="connsiteY2162" fmla="*/ 2004618 h 4036143"/>
                    <a:gd name="connsiteX2163" fmla="*/ 187645 w 5806384"/>
                    <a:gd name="connsiteY2163" fmla="*/ 2093838 h 4036143"/>
                    <a:gd name="connsiteX2164" fmla="*/ 152241 w 5806384"/>
                    <a:gd name="connsiteY2164" fmla="*/ 2123578 h 4036143"/>
                    <a:gd name="connsiteX2165" fmla="*/ 180564 w 5806384"/>
                    <a:gd name="connsiteY2165" fmla="*/ 2102335 h 4036143"/>
                    <a:gd name="connsiteX2166" fmla="*/ 181980 w 5806384"/>
                    <a:gd name="connsiteY2166" fmla="*/ 2102335 h 4036143"/>
                    <a:gd name="connsiteX2167" fmla="*/ 172067 w 5806384"/>
                    <a:gd name="connsiteY2167" fmla="*/ 2126411 h 4036143"/>
                    <a:gd name="connsiteX2168" fmla="*/ 152241 w 5806384"/>
                    <a:gd name="connsiteY2168" fmla="*/ 2123578 h 4036143"/>
                    <a:gd name="connsiteX2169" fmla="*/ 48858 w 5806384"/>
                    <a:gd name="connsiteY2169" fmla="*/ 2106584 h 4036143"/>
                    <a:gd name="connsiteX2170" fmla="*/ 77182 w 5806384"/>
                    <a:gd name="connsiteY2170" fmla="*/ 2085341 h 4036143"/>
                    <a:gd name="connsiteX2171" fmla="*/ 98425 w 5806384"/>
                    <a:gd name="connsiteY2171" fmla="*/ 2115081 h 4036143"/>
                    <a:gd name="connsiteX2172" fmla="*/ 48858 w 5806384"/>
                    <a:gd name="connsiteY2172" fmla="*/ 2106584 h 4036143"/>
                    <a:gd name="connsiteX2173" fmla="*/ 157905 w 5806384"/>
                    <a:gd name="connsiteY2173" fmla="*/ 2083925 h 4036143"/>
                    <a:gd name="connsiteX2174" fmla="*/ 223050 w 5806384"/>
                    <a:gd name="connsiteY2174" fmla="*/ 1997537 h 4036143"/>
                    <a:gd name="connsiteX2175" fmla="*/ 228715 w 5806384"/>
                    <a:gd name="connsiteY2175" fmla="*/ 1997537 h 4036143"/>
                    <a:gd name="connsiteX2176" fmla="*/ 184813 w 5806384"/>
                    <a:gd name="connsiteY2176" fmla="*/ 2098087 h 4036143"/>
                    <a:gd name="connsiteX2177" fmla="*/ 180564 w 5806384"/>
                    <a:gd name="connsiteY2177" fmla="*/ 2100919 h 4036143"/>
                    <a:gd name="connsiteX2178" fmla="*/ 157905 w 5806384"/>
                    <a:gd name="connsiteY2178" fmla="*/ 2083925 h 4036143"/>
                    <a:gd name="connsiteX2179" fmla="*/ 123917 w 5806384"/>
                    <a:gd name="connsiteY2179" fmla="*/ 2146237 h 4036143"/>
                    <a:gd name="connsiteX2180" fmla="*/ 150824 w 5806384"/>
                    <a:gd name="connsiteY2180" fmla="*/ 2124994 h 4036143"/>
                    <a:gd name="connsiteX2181" fmla="*/ 170651 w 5806384"/>
                    <a:gd name="connsiteY2181" fmla="*/ 2127827 h 4036143"/>
                    <a:gd name="connsiteX2182" fmla="*/ 147992 w 5806384"/>
                    <a:gd name="connsiteY2182" fmla="*/ 2178810 h 4036143"/>
                    <a:gd name="connsiteX2183" fmla="*/ 123917 w 5806384"/>
                    <a:gd name="connsiteY2183" fmla="*/ 2146237 h 4036143"/>
                    <a:gd name="connsiteX2184" fmla="*/ 115420 w 5806384"/>
                    <a:gd name="connsiteY2184" fmla="*/ 2139156 h 4036143"/>
                    <a:gd name="connsiteX2185" fmla="*/ 119668 w 5806384"/>
                    <a:gd name="connsiteY2185" fmla="*/ 2146237 h 4036143"/>
                    <a:gd name="connsiteX2186" fmla="*/ 95593 w 5806384"/>
                    <a:gd name="connsiteY2186" fmla="*/ 2164648 h 4036143"/>
                    <a:gd name="connsiteX2187" fmla="*/ 115420 w 5806384"/>
                    <a:gd name="connsiteY2187" fmla="*/ 2139156 h 4036143"/>
                    <a:gd name="connsiteX2188" fmla="*/ 128165 w 5806384"/>
                    <a:gd name="connsiteY2188" fmla="*/ 2122162 h 4036143"/>
                    <a:gd name="connsiteX2189" fmla="*/ 146575 w 5806384"/>
                    <a:gd name="connsiteY2189" fmla="*/ 2124994 h 4036143"/>
                    <a:gd name="connsiteX2190" fmla="*/ 122500 w 5806384"/>
                    <a:gd name="connsiteY2190" fmla="*/ 2144821 h 4036143"/>
                    <a:gd name="connsiteX2191" fmla="*/ 116836 w 5806384"/>
                    <a:gd name="connsiteY2191" fmla="*/ 2137740 h 4036143"/>
                    <a:gd name="connsiteX2192" fmla="*/ 128165 w 5806384"/>
                    <a:gd name="connsiteY2192" fmla="*/ 2122162 h 4036143"/>
                    <a:gd name="connsiteX2193" fmla="*/ 116836 w 5806384"/>
                    <a:gd name="connsiteY2193" fmla="*/ 2057017 h 4036143"/>
                    <a:gd name="connsiteX2194" fmla="*/ 155073 w 5806384"/>
                    <a:gd name="connsiteY2194" fmla="*/ 2083925 h 4036143"/>
                    <a:gd name="connsiteX2195" fmla="*/ 128165 w 5806384"/>
                    <a:gd name="connsiteY2195" fmla="*/ 2119330 h 4036143"/>
                    <a:gd name="connsiteX2196" fmla="*/ 102674 w 5806384"/>
                    <a:gd name="connsiteY2196" fmla="*/ 2115081 h 4036143"/>
                    <a:gd name="connsiteX2197" fmla="*/ 80015 w 5806384"/>
                    <a:gd name="connsiteY2197" fmla="*/ 2083925 h 4036143"/>
                    <a:gd name="connsiteX2198" fmla="*/ 116836 w 5806384"/>
                    <a:gd name="connsiteY2198" fmla="*/ 2057017 h 4036143"/>
                    <a:gd name="connsiteX2199" fmla="*/ 129581 w 5806384"/>
                    <a:gd name="connsiteY2199" fmla="*/ 2120746 h 4036143"/>
                    <a:gd name="connsiteX2200" fmla="*/ 155073 w 5806384"/>
                    <a:gd name="connsiteY2200" fmla="*/ 2085341 h 4036143"/>
                    <a:gd name="connsiteX2201" fmla="*/ 177732 w 5806384"/>
                    <a:gd name="connsiteY2201" fmla="*/ 2100919 h 4036143"/>
                    <a:gd name="connsiteX2202" fmla="*/ 149408 w 5806384"/>
                    <a:gd name="connsiteY2202" fmla="*/ 2123578 h 4036143"/>
                    <a:gd name="connsiteX2203" fmla="*/ 129581 w 5806384"/>
                    <a:gd name="connsiteY2203" fmla="*/ 2120746 h 4036143"/>
                    <a:gd name="connsiteX2204" fmla="*/ 118252 w 5806384"/>
                    <a:gd name="connsiteY2204" fmla="*/ 2055601 h 4036143"/>
                    <a:gd name="connsiteX2205" fmla="*/ 193310 w 5806384"/>
                    <a:gd name="connsiteY2205" fmla="*/ 2000370 h 4036143"/>
                    <a:gd name="connsiteX2206" fmla="*/ 220218 w 5806384"/>
                    <a:gd name="connsiteY2206" fmla="*/ 1997537 h 4036143"/>
                    <a:gd name="connsiteX2207" fmla="*/ 156489 w 5806384"/>
                    <a:gd name="connsiteY2207" fmla="*/ 2082509 h 4036143"/>
                    <a:gd name="connsiteX2208" fmla="*/ 118252 w 5806384"/>
                    <a:gd name="connsiteY2208" fmla="*/ 2055601 h 4036143"/>
                    <a:gd name="connsiteX2209" fmla="*/ 63020 w 5806384"/>
                    <a:gd name="connsiteY2209" fmla="*/ 2015948 h 4036143"/>
                    <a:gd name="connsiteX2210" fmla="*/ 189061 w 5806384"/>
                    <a:gd name="connsiteY2210" fmla="*/ 2000370 h 4036143"/>
                    <a:gd name="connsiteX2211" fmla="*/ 116836 w 5806384"/>
                    <a:gd name="connsiteY2211" fmla="*/ 2054185 h 4036143"/>
                    <a:gd name="connsiteX2212" fmla="*/ 63020 w 5806384"/>
                    <a:gd name="connsiteY2212" fmla="*/ 2015948 h 4036143"/>
                    <a:gd name="connsiteX2213" fmla="*/ 126749 w 5806384"/>
                    <a:gd name="connsiteY2213" fmla="*/ 2122162 h 4036143"/>
                    <a:gd name="connsiteX2214" fmla="*/ 116836 w 5806384"/>
                    <a:gd name="connsiteY2214" fmla="*/ 2136324 h 4036143"/>
                    <a:gd name="connsiteX2215" fmla="*/ 104090 w 5806384"/>
                    <a:gd name="connsiteY2215" fmla="*/ 2119330 h 4036143"/>
                    <a:gd name="connsiteX2216" fmla="*/ 126749 w 5806384"/>
                    <a:gd name="connsiteY2216" fmla="*/ 2122162 h 4036143"/>
                    <a:gd name="connsiteX2217" fmla="*/ 223050 w 5806384"/>
                    <a:gd name="connsiteY2217" fmla="*/ 1994705 h 4036143"/>
                    <a:gd name="connsiteX2218" fmla="*/ 232963 w 5806384"/>
                    <a:gd name="connsiteY2218" fmla="*/ 1980543 h 4036143"/>
                    <a:gd name="connsiteX2219" fmla="*/ 227299 w 5806384"/>
                    <a:gd name="connsiteY2219" fmla="*/ 1993289 h 4036143"/>
                    <a:gd name="connsiteX2220" fmla="*/ 223050 w 5806384"/>
                    <a:gd name="connsiteY2220" fmla="*/ 1994705 h 4036143"/>
                    <a:gd name="connsiteX2221" fmla="*/ 238628 w 5806384"/>
                    <a:gd name="connsiteY2221" fmla="*/ 1973462 h 4036143"/>
                    <a:gd name="connsiteX2222" fmla="*/ 238628 w 5806384"/>
                    <a:gd name="connsiteY2222" fmla="*/ 1973462 h 4036143"/>
                    <a:gd name="connsiteX2223" fmla="*/ 237212 w 5806384"/>
                    <a:gd name="connsiteY2223" fmla="*/ 1972046 h 4036143"/>
                    <a:gd name="connsiteX2224" fmla="*/ 220218 w 5806384"/>
                    <a:gd name="connsiteY2224" fmla="*/ 1994705 h 4036143"/>
                    <a:gd name="connsiteX2225" fmla="*/ 194726 w 5806384"/>
                    <a:gd name="connsiteY2225" fmla="*/ 1997537 h 4036143"/>
                    <a:gd name="connsiteX2226" fmla="*/ 234380 w 5806384"/>
                    <a:gd name="connsiteY2226" fmla="*/ 1967797 h 4036143"/>
                    <a:gd name="connsiteX2227" fmla="*/ 234380 w 5806384"/>
                    <a:gd name="connsiteY2227" fmla="*/ 1967797 h 4036143"/>
                    <a:gd name="connsiteX2228" fmla="*/ 74350 w 5806384"/>
                    <a:gd name="connsiteY2228" fmla="*/ 1981959 h 4036143"/>
                    <a:gd name="connsiteX2229" fmla="*/ 370334 w 5806384"/>
                    <a:gd name="connsiteY2229" fmla="*/ 1909733 h 4036143"/>
                    <a:gd name="connsiteX2230" fmla="*/ 375999 w 5806384"/>
                    <a:gd name="connsiteY2230" fmla="*/ 1912566 h 4036143"/>
                    <a:gd name="connsiteX2231" fmla="*/ 317935 w 5806384"/>
                    <a:gd name="connsiteY2231" fmla="*/ 1984792 h 4036143"/>
                    <a:gd name="connsiteX2232" fmla="*/ 228715 w 5806384"/>
                    <a:gd name="connsiteY2232" fmla="*/ 1996121 h 4036143"/>
                    <a:gd name="connsiteX2233" fmla="*/ 238628 w 5806384"/>
                    <a:gd name="connsiteY2233" fmla="*/ 1973462 h 4036143"/>
                    <a:gd name="connsiteX2234" fmla="*/ 230131 w 5806384"/>
                    <a:gd name="connsiteY2234" fmla="*/ 1970630 h 4036143"/>
                    <a:gd name="connsiteX2235" fmla="*/ 191894 w 5806384"/>
                    <a:gd name="connsiteY2235" fmla="*/ 1998953 h 4036143"/>
                    <a:gd name="connsiteX2236" fmla="*/ 57356 w 5806384"/>
                    <a:gd name="connsiteY2236" fmla="*/ 2015948 h 4036143"/>
                    <a:gd name="connsiteX2237" fmla="*/ 57356 w 5806384"/>
                    <a:gd name="connsiteY2237" fmla="*/ 2015948 h 4036143"/>
                    <a:gd name="connsiteX2238" fmla="*/ 115420 w 5806384"/>
                    <a:gd name="connsiteY2238" fmla="*/ 2057017 h 4036143"/>
                    <a:gd name="connsiteX2239" fmla="*/ 80015 w 5806384"/>
                    <a:gd name="connsiteY2239" fmla="*/ 2083925 h 4036143"/>
                    <a:gd name="connsiteX2240" fmla="*/ 19118 w 5806384"/>
                    <a:gd name="connsiteY2240" fmla="*/ 1997537 h 4036143"/>
                    <a:gd name="connsiteX2241" fmla="*/ 65853 w 5806384"/>
                    <a:gd name="connsiteY2241" fmla="*/ 1986208 h 4036143"/>
                    <a:gd name="connsiteX2242" fmla="*/ 230131 w 5806384"/>
                    <a:gd name="connsiteY2242" fmla="*/ 1970630 h 4036143"/>
                    <a:gd name="connsiteX2243" fmla="*/ 13454 w 5806384"/>
                    <a:gd name="connsiteY2243" fmla="*/ 1994705 h 4036143"/>
                    <a:gd name="connsiteX2244" fmla="*/ 13454 w 5806384"/>
                    <a:gd name="connsiteY2244" fmla="*/ 1994705 h 4036143"/>
                    <a:gd name="connsiteX2245" fmla="*/ 75766 w 5806384"/>
                    <a:gd name="connsiteY2245" fmla="*/ 2083925 h 4036143"/>
                    <a:gd name="connsiteX2246" fmla="*/ 43194 w 5806384"/>
                    <a:gd name="connsiteY2246" fmla="*/ 2108000 h 4036143"/>
                    <a:gd name="connsiteX2247" fmla="*/ 99841 w 5806384"/>
                    <a:gd name="connsiteY2247" fmla="*/ 2117913 h 4036143"/>
                    <a:gd name="connsiteX2248" fmla="*/ 114003 w 5806384"/>
                    <a:gd name="connsiteY2248" fmla="*/ 2137740 h 4036143"/>
                    <a:gd name="connsiteX2249" fmla="*/ 89928 w 5806384"/>
                    <a:gd name="connsiteY2249" fmla="*/ 2170312 h 4036143"/>
                    <a:gd name="connsiteX2250" fmla="*/ 47442 w 5806384"/>
                    <a:gd name="connsiteY2250" fmla="*/ 2204301 h 4036143"/>
                    <a:gd name="connsiteX2251" fmla="*/ 10621 w 5806384"/>
                    <a:gd name="connsiteY2251" fmla="*/ 1990456 h 4036143"/>
                    <a:gd name="connsiteX2252" fmla="*/ 50275 w 5806384"/>
                    <a:gd name="connsiteY2252" fmla="*/ 1987624 h 4036143"/>
                    <a:gd name="connsiteX2253" fmla="*/ 13454 w 5806384"/>
                    <a:gd name="connsiteY2253" fmla="*/ 1994705 h 4036143"/>
                    <a:gd name="connsiteX2254" fmla="*/ 58772 w 5806384"/>
                    <a:gd name="connsiteY2254" fmla="*/ 2215631 h 4036143"/>
                    <a:gd name="connsiteX2255" fmla="*/ 92760 w 5806384"/>
                    <a:gd name="connsiteY2255" fmla="*/ 2170312 h 4036143"/>
                    <a:gd name="connsiteX2256" fmla="*/ 122500 w 5806384"/>
                    <a:gd name="connsiteY2256" fmla="*/ 2147654 h 4036143"/>
                    <a:gd name="connsiteX2257" fmla="*/ 147992 w 5806384"/>
                    <a:gd name="connsiteY2257" fmla="*/ 2184474 h 4036143"/>
                    <a:gd name="connsiteX2258" fmla="*/ 147992 w 5806384"/>
                    <a:gd name="connsiteY2258" fmla="*/ 2184474 h 4036143"/>
                    <a:gd name="connsiteX2259" fmla="*/ 172067 w 5806384"/>
                    <a:gd name="connsiteY2259" fmla="*/ 2129243 h 4036143"/>
                    <a:gd name="connsiteX2260" fmla="*/ 196142 w 5806384"/>
                    <a:gd name="connsiteY2260" fmla="*/ 2133492 h 4036143"/>
                    <a:gd name="connsiteX2261" fmla="*/ 130998 w 5806384"/>
                    <a:gd name="connsiteY2261" fmla="*/ 2214214 h 4036143"/>
                    <a:gd name="connsiteX2262" fmla="*/ 58772 w 5806384"/>
                    <a:gd name="connsiteY2262" fmla="*/ 2215631 h 4036143"/>
                    <a:gd name="connsiteX2263" fmla="*/ 181980 w 5806384"/>
                    <a:gd name="connsiteY2263" fmla="*/ 2100919 h 4036143"/>
                    <a:gd name="connsiteX2264" fmla="*/ 181980 w 5806384"/>
                    <a:gd name="connsiteY2264" fmla="*/ 2100919 h 4036143"/>
                    <a:gd name="connsiteX2265" fmla="*/ 181980 w 5806384"/>
                    <a:gd name="connsiteY2265" fmla="*/ 2100919 h 4036143"/>
                    <a:gd name="connsiteX2266" fmla="*/ 181980 w 5806384"/>
                    <a:gd name="connsiteY2266" fmla="*/ 2100919 h 4036143"/>
                    <a:gd name="connsiteX2267" fmla="*/ 183397 w 5806384"/>
                    <a:gd name="connsiteY2267" fmla="*/ 2102335 h 4036143"/>
                    <a:gd name="connsiteX2268" fmla="*/ 184813 w 5806384"/>
                    <a:gd name="connsiteY2268" fmla="*/ 2098087 h 4036143"/>
                    <a:gd name="connsiteX2269" fmla="*/ 293860 w 5806384"/>
                    <a:gd name="connsiteY2269" fmla="*/ 2011699 h 4036143"/>
                    <a:gd name="connsiteX2270" fmla="*/ 206056 w 5806384"/>
                    <a:gd name="connsiteY2270" fmla="*/ 2119330 h 4036143"/>
                    <a:gd name="connsiteX2271" fmla="*/ 183397 w 5806384"/>
                    <a:gd name="connsiteY2271" fmla="*/ 2102335 h 4036143"/>
                    <a:gd name="connsiteX2272" fmla="*/ 380247 w 5806384"/>
                    <a:gd name="connsiteY2272" fmla="*/ 1911149 h 4036143"/>
                    <a:gd name="connsiteX2273" fmla="*/ 384496 w 5806384"/>
                    <a:gd name="connsiteY2273" fmla="*/ 1905485 h 4036143"/>
                    <a:gd name="connsiteX2274" fmla="*/ 448224 w 5806384"/>
                    <a:gd name="connsiteY2274" fmla="*/ 1889907 h 4036143"/>
                    <a:gd name="connsiteX2275" fmla="*/ 405739 w 5806384"/>
                    <a:gd name="connsiteY2275" fmla="*/ 1923895 h 4036143"/>
                    <a:gd name="connsiteX2276" fmla="*/ 380247 w 5806384"/>
                    <a:gd name="connsiteY2276" fmla="*/ 1911149 h 4036143"/>
                    <a:gd name="connsiteX2277" fmla="*/ 320767 w 5806384"/>
                    <a:gd name="connsiteY2277" fmla="*/ 1780860 h 4036143"/>
                    <a:gd name="connsiteX2278" fmla="*/ 485046 w 5806384"/>
                    <a:gd name="connsiteY2278" fmla="*/ 1776611 h 4036143"/>
                    <a:gd name="connsiteX2279" fmla="*/ 381663 w 5806384"/>
                    <a:gd name="connsiteY2279" fmla="*/ 1902652 h 4036143"/>
                    <a:gd name="connsiteX2280" fmla="*/ 370334 w 5806384"/>
                    <a:gd name="connsiteY2280" fmla="*/ 1905485 h 4036143"/>
                    <a:gd name="connsiteX2281" fmla="*/ 133830 w 5806384"/>
                    <a:gd name="connsiteY2281" fmla="*/ 1783692 h 4036143"/>
                    <a:gd name="connsiteX2282" fmla="*/ 254206 w 5806384"/>
                    <a:gd name="connsiteY2282" fmla="*/ 1780860 h 4036143"/>
                    <a:gd name="connsiteX2283" fmla="*/ 269784 w 5806384"/>
                    <a:gd name="connsiteY2283" fmla="*/ 1817681 h 4036143"/>
                    <a:gd name="connsiteX2284" fmla="*/ 269784 w 5806384"/>
                    <a:gd name="connsiteY2284" fmla="*/ 1817681 h 4036143"/>
                    <a:gd name="connsiteX2285" fmla="*/ 320767 w 5806384"/>
                    <a:gd name="connsiteY2285" fmla="*/ 1780860 h 4036143"/>
                    <a:gd name="connsiteX2286" fmla="*/ 317935 w 5806384"/>
                    <a:gd name="connsiteY2286" fmla="*/ 1780860 h 4036143"/>
                    <a:gd name="connsiteX2287" fmla="*/ 274033 w 5806384"/>
                    <a:gd name="connsiteY2287" fmla="*/ 1816265 h 4036143"/>
                    <a:gd name="connsiteX2288" fmla="*/ 258455 w 5806384"/>
                    <a:gd name="connsiteY2288" fmla="*/ 1782276 h 4036143"/>
                    <a:gd name="connsiteX2289" fmla="*/ 317935 w 5806384"/>
                    <a:gd name="connsiteY2289" fmla="*/ 1780860 h 4036143"/>
                    <a:gd name="connsiteX2290" fmla="*/ 320767 w 5806384"/>
                    <a:gd name="connsiteY2290" fmla="*/ 1779444 h 4036143"/>
                    <a:gd name="connsiteX2291" fmla="*/ 258455 w 5806384"/>
                    <a:gd name="connsiteY2291" fmla="*/ 1780860 h 4036143"/>
                    <a:gd name="connsiteX2292" fmla="*/ 235796 w 5806384"/>
                    <a:gd name="connsiteY2292" fmla="*/ 1729877 h 4036143"/>
                    <a:gd name="connsiteX2293" fmla="*/ 459554 w 5806384"/>
                    <a:gd name="connsiteY2293" fmla="*/ 1547188 h 4036143"/>
                    <a:gd name="connsiteX2294" fmla="*/ 459554 w 5806384"/>
                    <a:gd name="connsiteY2294" fmla="*/ 1625079 h 4036143"/>
                    <a:gd name="connsiteX2295" fmla="*/ 483629 w 5806384"/>
                    <a:gd name="connsiteY2295" fmla="*/ 1649154 h 4036143"/>
                    <a:gd name="connsiteX2296" fmla="*/ 320767 w 5806384"/>
                    <a:gd name="connsiteY2296" fmla="*/ 1779444 h 4036143"/>
                    <a:gd name="connsiteX2297" fmla="*/ 387328 w 5806384"/>
                    <a:gd name="connsiteY2297" fmla="*/ 1902652 h 4036143"/>
                    <a:gd name="connsiteX2298" fmla="*/ 490710 w 5806384"/>
                    <a:gd name="connsiteY2298" fmla="*/ 1775195 h 4036143"/>
                    <a:gd name="connsiteX2299" fmla="*/ 490710 w 5806384"/>
                    <a:gd name="connsiteY2299" fmla="*/ 1775195 h 4036143"/>
                    <a:gd name="connsiteX2300" fmla="*/ 323599 w 5806384"/>
                    <a:gd name="connsiteY2300" fmla="*/ 1779444 h 4036143"/>
                    <a:gd name="connsiteX2301" fmla="*/ 485046 w 5806384"/>
                    <a:gd name="connsiteY2301" fmla="*/ 1650570 h 4036143"/>
                    <a:gd name="connsiteX2302" fmla="*/ 604006 w 5806384"/>
                    <a:gd name="connsiteY2302" fmla="*/ 1769530 h 4036143"/>
                    <a:gd name="connsiteX2303" fmla="*/ 452473 w 5806384"/>
                    <a:gd name="connsiteY2303" fmla="*/ 1888491 h 4036143"/>
                    <a:gd name="connsiteX2304" fmla="*/ 387328 w 5806384"/>
                    <a:gd name="connsiteY2304" fmla="*/ 1902652 h 4036143"/>
                    <a:gd name="connsiteX2305" fmla="*/ 206056 w 5806384"/>
                    <a:gd name="connsiteY2305" fmla="*/ 2120746 h 4036143"/>
                    <a:gd name="connsiteX2306" fmla="*/ 197558 w 5806384"/>
                    <a:gd name="connsiteY2306" fmla="*/ 2132075 h 4036143"/>
                    <a:gd name="connsiteX2307" fmla="*/ 172067 w 5806384"/>
                    <a:gd name="connsiteY2307" fmla="*/ 2127827 h 4036143"/>
                    <a:gd name="connsiteX2308" fmla="*/ 181980 w 5806384"/>
                    <a:gd name="connsiteY2308" fmla="*/ 2105168 h 4036143"/>
                    <a:gd name="connsiteX2309" fmla="*/ 206056 w 5806384"/>
                    <a:gd name="connsiteY2309" fmla="*/ 2120746 h 4036143"/>
                    <a:gd name="connsiteX2310" fmla="*/ 228715 w 5806384"/>
                    <a:gd name="connsiteY2310" fmla="*/ 2136324 h 4036143"/>
                    <a:gd name="connsiteX2311" fmla="*/ 200391 w 5806384"/>
                    <a:gd name="connsiteY2311" fmla="*/ 2132075 h 4036143"/>
                    <a:gd name="connsiteX2312" fmla="*/ 208888 w 5806384"/>
                    <a:gd name="connsiteY2312" fmla="*/ 2122162 h 4036143"/>
                    <a:gd name="connsiteX2313" fmla="*/ 228715 w 5806384"/>
                    <a:gd name="connsiteY2313" fmla="*/ 2136324 h 4036143"/>
                    <a:gd name="connsiteX2314" fmla="*/ 327848 w 5806384"/>
                    <a:gd name="connsiteY2314" fmla="*/ 1983375 h 4036143"/>
                    <a:gd name="connsiteX2315" fmla="*/ 308022 w 5806384"/>
                    <a:gd name="connsiteY2315" fmla="*/ 1998953 h 4036143"/>
                    <a:gd name="connsiteX2316" fmla="*/ 319351 w 5806384"/>
                    <a:gd name="connsiteY2316" fmla="*/ 1984792 h 4036143"/>
                    <a:gd name="connsiteX2317" fmla="*/ 327848 w 5806384"/>
                    <a:gd name="connsiteY2317" fmla="*/ 1983375 h 4036143"/>
                    <a:gd name="connsiteX2318" fmla="*/ 402906 w 5806384"/>
                    <a:gd name="connsiteY2318" fmla="*/ 1925311 h 4036143"/>
                    <a:gd name="connsiteX2319" fmla="*/ 330680 w 5806384"/>
                    <a:gd name="connsiteY2319" fmla="*/ 1981959 h 4036143"/>
                    <a:gd name="connsiteX2320" fmla="*/ 320767 w 5806384"/>
                    <a:gd name="connsiteY2320" fmla="*/ 1983375 h 4036143"/>
                    <a:gd name="connsiteX2321" fmla="*/ 377415 w 5806384"/>
                    <a:gd name="connsiteY2321" fmla="*/ 1912566 h 4036143"/>
                    <a:gd name="connsiteX2322" fmla="*/ 402906 w 5806384"/>
                    <a:gd name="connsiteY2322" fmla="*/ 1925311 h 4036143"/>
                    <a:gd name="connsiteX2323" fmla="*/ 477965 w 5806384"/>
                    <a:gd name="connsiteY2323" fmla="*/ 1963549 h 4036143"/>
                    <a:gd name="connsiteX2324" fmla="*/ 334929 w 5806384"/>
                    <a:gd name="connsiteY2324" fmla="*/ 1980543 h 4036143"/>
                    <a:gd name="connsiteX2325" fmla="*/ 405739 w 5806384"/>
                    <a:gd name="connsiteY2325" fmla="*/ 1925311 h 4036143"/>
                    <a:gd name="connsiteX2326" fmla="*/ 477965 w 5806384"/>
                    <a:gd name="connsiteY2326" fmla="*/ 1963549 h 4036143"/>
                    <a:gd name="connsiteX2327" fmla="*/ 687561 w 5806384"/>
                    <a:gd name="connsiteY2327" fmla="*/ 1836092 h 4036143"/>
                    <a:gd name="connsiteX2328" fmla="*/ 751289 w 5806384"/>
                    <a:gd name="connsiteY2328" fmla="*/ 1826178 h 4036143"/>
                    <a:gd name="connsiteX2329" fmla="*/ 977880 w 5806384"/>
                    <a:gd name="connsiteY2329" fmla="*/ 1956468 h 4036143"/>
                    <a:gd name="connsiteX2330" fmla="*/ 687561 w 5806384"/>
                    <a:gd name="connsiteY2330" fmla="*/ 1836092 h 4036143"/>
                    <a:gd name="connsiteX2331" fmla="*/ 3391071 w 5806384"/>
                    <a:gd name="connsiteY2331" fmla="*/ 3753614 h 4036143"/>
                    <a:gd name="connsiteX2332" fmla="*/ 3575175 w 5806384"/>
                    <a:gd name="connsiteY2332" fmla="*/ 3889568 h 4036143"/>
                    <a:gd name="connsiteX2333" fmla="*/ 3572343 w 5806384"/>
                    <a:gd name="connsiteY2333" fmla="*/ 3899481 h 4036143"/>
                    <a:gd name="connsiteX2334" fmla="*/ 3393902 w 5806384"/>
                    <a:gd name="connsiteY2334" fmla="*/ 3808845 h 4036143"/>
                    <a:gd name="connsiteX2335" fmla="*/ 3391071 w 5806384"/>
                    <a:gd name="connsiteY2335" fmla="*/ 3753614 h 4036143"/>
                    <a:gd name="connsiteX2336" fmla="*/ 3395319 w 5806384"/>
                    <a:gd name="connsiteY2336" fmla="*/ 3832921 h 4036143"/>
                    <a:gd name="connsiteX2337" fmla="*/ 3393902 w 5806384"/>
                    <a:gd name="connsiteY2337" fmla="*/ 3810261 h 4036143"/>
                    <a:gd name="connsiteX2338" fmla="*/ 3572343 w 5806384"/>
                    <a:gd name="connsiteY2338" fmla="*/ 3900898 h 4036143"/>
                    <a:gd name="connsiteX2339" fmla="*/ 3556764 w 5806384"/>
                    <a:gd name="connsiteY2339" fmla="*/ 3957545 h 4036143"/>
                    <a:gd name="connsiteX2340" fmla="*/ 3395319 w 5806384"/>
                    <a:gd name="connsiteY2340" fmla="*/ 3832921 h 4036143"/>
                    <a:gd name="connsiteX2341" fmla="*/ 3357082 w 5806384"/>
                    <a:gd name="connsiteY2341" fmla="*/ 3803181 h 4036143"/>
                    <a:gd name="connsiteX2342" fmla="*/ 3347168 w 5806384"/>
                    <a:gd name="connsiteY2342" fmla="*/ 3786186 h 4036143"/>
                    <a:gd name="connsiteX2343" fmla="*/ 3392486 w 5806384"/>
                    <a:gd name="connsiteY2343" fmla="*/ 3810261 h 4036143"/>
                    <a:gd name="connsiteX2344" fmla="*/ 3393902 w 5806384"/>
                    <a:gd name="connsiteY2344" fmla="*/ 3831504 h 4036143"/>
                    <a:gd name="connsiteX2345" fmla="*/ 3357082 w 5806384"/>
                    <a:gd name="connsiteY2345" fmla="*/ 3803181 h 4036143"/>
                    <a:gd name="connsiteX2346" fmla="*/ 3359914 w 5806384"/>
                    <a:gd name="connsiteY2346" fmla="*/ 3807429 h 4036143"/>
                    <a:gd name="connsiteX2347" fmla="*/ 3393902 w 5806384"/>
                    <a:gd name="connsiteY2347" fmla="*/ 3834337 h 4036143"/>
                    <a:gd name="connsiteX2348" fmla="*/ 3395319 w 5806384"/>
                    <a:gd name="connsiteY2348" fmla="*/ 3866909 h 4036143"/>
                    <a:gd name="connsiteX2349" fmla="*/ 3359914 w 5806384"/>
                    <a:gd name="connsiteY2349" fmla="*/ 3807429 h 4036143"/>
                    <a:gd name="connsiteX2350" fmla="*/ 3342920 w 5806384"/>
                    <a:gd name="connsiteY2350" fmla="*/ 3784770 h 4036143"/>
                    <a:gd name="connsiteX2351" fmla="*/ 3351416 w 5806384"/>
                    <a:gd name="connsiteY2351" fmla="*/ 3800348 h 4036143"/>
                    <a:gd name="connsiteX2352" fmla="*/ 3311763 w 5806384"/>
                    <a:gd name="connsiteY2352" fmla="*/ 3770608 h 4036143"/>
                    <a:gd name="connsiteX2353" fmla="*/ 3342920 w 5806384"/>
                    <a:gd name="connsiteY2353" fmla="*/ 3784770 h 4036143"/>
                    <a:gd name="connsiteX2354" fmla="*/ 3344336 w 5806384"/>
                    <a:gd name="connsiteY2354" fmla="*/ 3783354 h 4036143"/>
                    <a:gd name="connsiteX2355" fmla="*/ 3274943 w 5806384"/>
                    <a:gd name="connsiteY2355" fmla="*/ 3667226 h 4036143"/>
                    <a:gd name="connsiteX2356" fmla="*/ 3389654 w 5806384"/>
                    <a:gd name="connsiteY2356" fmla="*/ 3752198 h 4036143"/>
                    <a:gd name="connsiteX2357" fmla="*/ 3392486 w 5806384"/>
                    <a:gd name="connsiteY2357" fmla="*/ 3807429 h 4036143"/>
                    <a:gd name="connsiteX2358" fmla="*/ 3344336 w 5806384"/>
                    <a:gd name="connsiteY2358" fmla="*/ 3783354 h 4036143"/>
                    <a:gd name="connsiteX2359" fmla="*/ 3575175 w 5806384"/>
                    <a:gd name="connsiteY2359" fmla="*/ 3900898 h 4036143"/>
                    <a:gd name="connsiteX2360" fmla="*/ 3578007 w 5806384"/>
                    <a:gd name="connsiteY2360" fmla="*/ 3890985 h 4036143"/>
                    <a:gd name="connsiteX2361" fmla="*/ 3630406 w 5806384"/>
                    <a:gd name="connsiteY2361" fmla="*/ 3929221 h 4036143"/>
                    <a:gd name="connsiteX2362" fmla="*/ 3575175 w 5806384"/>
                    <a:gd name="connsiteY2362" fmla="*/ 3900898 h 4036143"/>
                    <a:gd name="connsiteX2363" fmla="*/ 3266445 w 5806384"/>
                    <a:gd name="connsiteY2363" fmla="*/ 3525607 h 4036143"/>
                    <a:gd name="connsiteX2364" fmla="*/ 3317428 w 5806384"/>
                    <a:gd name="connsiteY2364" fmla="*/ 3504364 h 4036143"/>
                    <a:gd name="connsiteX2365" fmla="*/ 3350001 w 5806384"/>
                    <a:gd name="connsiteY2365" fmla="*/ 3573757 h 4036143"/>
                    <a:gd name="connsiteX2366" fmla="*/ 3266445 w 5806384"/>
                    <a:gd name="connsiteY2366" fmla="*/ 3525607 h 4036143"/>
                    <a:gd name="connsiteX2367" fmla="*/ 3265029 w 5806384"/>
                    <a:gd name="connsiteY2367" fmla="*/ 3524191 h 4036143"/>
                    <a:gd name="connsiteX2368" fmla="*/ 3170144 w 5806384"/>
                    <a:gd name="connsiteY2368" fmla="*/ 3468959 h 4036143"/>
                    <a:gd name="connsiteX2369" fmla="*/ 3317428 w 5806384"/>
                    <a:gd name="connsiteY2369" fmla="*/ 3501532 h 4036143"/>
                    <a:gd name="connsiteX2370" fmla="*/ 3265029 w 5806384"/>
                    <a:gd name="connsiteY2370" fmla="*/ 3524191 h 4036143"/>
                    <a:gd name="connsiteX2371" fmla="*/ 3361330 w 5806384"/>
                    <a:gd name="connsiteY2371" fmla="*/ 3511445 h 4036143"/>
                    <a:gd name="connsiteX2372" fmla="*/ 3359914 w 5806384"/>
                    <a:gd name="connsiteY2372" fmla="*/ 3711128 h 4036143"/>
                    <a:gd name="connsiteX2373" fmla="*/ 3233873 w 5806384"/>
                    <a:gd name="connsiteY2373" fmla="*/ 3538353 h 4036143"/>
                    <a:gd name="connsiteX2374" fmla="*/ 3265029 w 5806384"/>
                    <a:gd name="connsiteY2374" fmla="*/ 3525607 h 4036143"/>
                    <a:gd name="connsiteX2375" fmla="*/ 3355666 w 5806384"/>
                    <a:gd name="connsiteY2375" fmla="*/ 3578006 h 4036143"/>
                    <a:gd name="connsiteX2376" fmla="*/ 3355666 w 5806384"/>
                    <a:gd name="connsiteY2376" fmla="*/ 3578006 h 4036143"/>
                    <a:gd name="connsiteX2377" fmla="*/ 3320261 w 5806384"/>
                    <a:gd name="connsiteY2377" fmla="*/ 3501532 h 4036143"/>
                    <a:gd name="connsiteX2378" fmla="*/ 3320261 w 5806384"/>
                    <a:gd name="connsiteY2378" fmla="*/ 3501532 h 4036143"/>
                    <a:gd name="connsiteX2379" fmla="*/ 3361330 w 5806384"/>
                    <a:gd name="connsiteY2379" fmla="*/ 3511445 h 4036143"/>
                    <a:gd name="connsiteX2380" fmla="*/ 3668644 w 5806384"/>
                    <a:gd name="connsiteY2380" fmla="*/ 3749365 h 4036143"/>
                    <a:gd name="connsiteX2381" fmla="*/ 3780523 w 5806384"/>
                    <a:gd name="connsiteY2381" fmla="*/ 3692718 h 4036143"/>
                    <a:gd name="connsiteX2382" fmla="*/ 3756448 w 5806384"/>
                    <a:gd name="connsiteY2382" fmla="*/ 3757862 h 4036143"/>
                    <a:gd name="connsiteX2383" fmla="*/ 3668644 w 5806384"/>
                    <a:gd name="connsiteY2383" fmla="*/ 3749365 h 4036143"/>
                    <a:gd name="connsiteX2384" fmla="*/ 4385236 w 5806384"/>
                    <a:gd name="connsiteY2384" fmla="*/ 3800348 h 4036143"/>
                    <a:gd name="connsiteX2385" fmla="*/ 4422058 w 5806384"/>
                    <a:gd name="connsiteY2385" fmla="*/ 3784770 h 4036143"/>
                    <a:gd name="connsiteX2386" fmla="*/ 4451797 w 5806384"/>
                    <a:gd name="connsiteY2386" fmla="*/ 3818759 h 4036143"/>
                    <a:gd name="connsiteX2387" fmla="*/ 4426306 w 5806384"/>
                    <a:gd name="connsiteY2387" fmla="*/ 3815926 h 4036143"/>
                    <a:gd name="connsiteX2388" fmla="*/ 4385236 w 5806384"/>
                    <a:gd name="connsiteY2388" fmla="*/ 3800348 h 4036143"/>
                    <a:gd name="connsiteX2389" fmla="*/ 4431971 w 5806384"/>
                    <a:gd name="connsiteY2389" fmla="*/ 3820175 h 4036143"/>
                    <a:gd name="connsiteX2390" fmla="*/ 4453214 w 5806384"/>
                    <a:gd name="connsiteY2390" fmla="*/ 3821591 h 4036143"/>
                    <a:gd name="connsiteX2391" fmla="*/ 4461711 w 5806384"/>
                    <a:gd name="connsiteY2391" fmla="*/ 3831504 h 4036143"/>
                    <a:gd name="connsiteX2392" fmla="*/ 4431971 w 5806384"/>
                    <a:gd name="connsiteY2392" fmla="*/ 3820175 h 4036143"/>
                    <a:gd name="connsiteX2393" fmla="*/ 4361162 w 5806384"/>
                    <a:gd name="connsiteY2393" fmla="*/ 3811678 h 4036143"/>
                    <a:gd name="connsiteX2394" fmla="*/ 4382405 w 5806384"/>
                    <a:gd name="connsiteY2394" fmla="*/ 3803181 h 4036143"/>
                    <a:gd name="connsiteX2395" fmla="*/ 4417809 w 5806384"/>
                    <a:gd name="connsiteY2395" fmla="*/ 3817342 h 4036143"/>
                    <a:gd name="connsiteX2396" fmla="*/ 4361162 w 5806384"/>
                    <a:gd name="connsiteY2396" fmla="*/ 3811678 h 4036143"/>
                    <a:gd name="connsiteX2397" fmla="*/ 4514110 w 5806384"/>
                    <a:gd name="connsiteY2397" fmla="*/ 3895233 h 4036143"/>
                    <a:gd name="connsiteX2398" fmla="*/ 4361162 w 5806384"/>
                    <a:gd name="connsiteY2398" fmla="*/ 3837169 h 4036143"/>
                    <a:gd name="connsiteX2399" fmla="*/ 4473040 w 5806384"/>
                    <a:gd name="connsiteY2399" fmla="*/ 3845666 h 4036143"/>
                    <a:gd name="connsiteX2400" fmla="*/ 4514110 w 5806384"/>
                    <a:gd name="connsiteY2400" fmla="*/ 3895233 h 4036143"/>
                    <a:gd name="connsiteX2401" fmla="*/ 4474457 w 5806384"/>
                    <a:gd name="connsiteY2401" fmla="*/ 3844250 h 4036143"/>
                    <a:gd name="connsiteX2402" fmla="*/ 4468792 w 5806384"/>
                    <a:gd name="connsiteY2402" fmla="*/ 3837169 h 4036143"/>
                    <a:gd name="connsiteX2403" fmla="*/ 4487202 w 5806384"/>
                    <a:gd name="connsiteY2403" fmla="*/ 3844250 h 4036143"/>
                    <a:gd name="connsiteX2404" fmla="*/ 4474457 w 5806384"/>
                    <a:gd name="connsiteY2404" fmla="*/ 3844250 h 4036143"/>
                    <a:gd name="connsiteX2405" fmla="*/ 4521191 w 5806384"/>
                    <a:gd name="connsiteY2405" fmla="*/ 3899481 h 4036143"/>
                    <a:gd name="connsiteX2406" fmla="*/ 4702464 w 5806384"/>
                    <a:gd name="connsiteY2406" fmla="*/ 3967459 h 4036143"/>
                    <a:gd name="connsiteX2407" fmla="*/ 4586336 w 5806384"/>
                    <a:gd name="connsiteY2407" fmla="*/ 3990118 h 4036143"/>
                    <a:gd name="connsiteX2408" fmla="*/ 4446133 w 5806384"/>
                    <a:gd name="connsiteY2408" fmla="*/ 3963210 h 4036143"/>
                    <a:gd name="connsiteX2409" fmla="*/ 4539602 w 5806384"/>
                    <a:gd name="connsiteY2409" fmla="*/ 3922140 h 4036143"/>
                    <a:gd name="connsiteX2410" fmla="*/ 4539602 w 5806384"/>
                    <a:gd name="connsiteY2410" fmla="*/ 3922140 h 4036143"/>
                    <a:gd name="connsiteX2411" fmla="*/ 4521191 w 5806384"/>
                    <a:gd name="connsiteY2411" fmla="*/ 3899481 h 403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Lst>
                  <a:rect l="l" t="t" r="r" b="b"/>
                  <a:pathLst>
                    <a:path w="5806384" h="4036143">
                      <a:moveTo>
                        <a:pt x="5707959" y="799440"/>
                      </a:moveTo>
                      <a:lnTo>
                        <a:pt x="5707959" y="799440"/>
                      </a:lnTo>
                      <a:lnTo>
                        <a:pt x="5491282" y="1038776"/>
                      </a:lnTo>
                      <a:lnTo>
                        <a:pt x="5413392" y="945307"/>
                      </a:lnTo>
                      <a:lnTo>
                        <a:pt x="5413392" y="945307"/>
                      </a:lnTo>
                      <a:lnTo>
                        <a:pt x="5358160" y="1028863"/>
                      </a:lnTo>
                      <a:lnTo>
                        <a:pt x="5274605" y="980712"/>
                      </a:lnTo>
                      <a:lnTo>
                        <a:pt x="5369489" y="841925"/>
                      </a:lnTo>
                      <a:lnTo>
                        <a:pt x="5557843" y="822099"/>
                      </a:lnTo>
                      <a:lnTo>
                        <a:pt x="5557843" y="822099"/>
                      </a:lnTo>
                      <a:lnTo>
                        <a:pt x="5471455" y="690393"/>
                      </a:lnTo>
                      <a:lnTo>
                        <a:pt x="5471455" y="690393"/>
                      </a:lnTo>
                      <a:lnTo>
                        <a:pt x="5368073" y="840509"/>
                      </a:lnTo>
                      <a:lnTo>
                        <a:pt x="5124488" y="866001"/>
                      </a:lnTo>
                      <a:lnTo>
                        <a:pt x="5189634" y="820683"/>
                      </a:lnTo>
                      <a:lnTo>
                        <a:pt x="4947464" y="795191"/>
                      </a:lnTo>
                      <a:lnTo>
                        <a:pt x="4732203" y="673399"/>
                      </a:lnTo>
                      <a:lnTo>
                        <a:pt x="4732203" y="673399"/>
                      </a:lnTo>
                      <a:lnTo>
                        <a:pt x="4652897" y="800856"/>
                      </a:lnTo>
                      <a:lnTo>
                        <a:pt x="4393734" y="613919"/>
                      </a:lnTo>
                      <a:lnTo>
                        <a:pt x="4393734" y="613919"/>
                      </a:lnTo>
                      <a:lnTo>
                        <a:pt x="4410728" y="748457"/>
                      </a:lnTo>
                      <a:lnTo>
                        <a:pt x="4273358" y="611086"/>
                      </a:lnTo>
                      <a:lnTo>
                        <a:pt x="4273358" y="611086"/>
                      </a:lnTo>
                      <a:lnTo>
                        <a:pt x="3893818" y="545942"/>
                      </a:lnTo>
                      <a:lnTo>
                        <a:pt x="3893818" y="545942"/>
                      </a:lnTo>
                      <a:lnTo>
                        <a:pt x="3593586" y="928313"/>
                      </a:lnTo>
                      <a:lnTo>
                        <a:pt x="3593586" y="929729"/>
                      </a:lnTo>
                      <a:lnTo>
                        <a:pt x="3960379" y="720133"/>
                      </a:lnTo>
                      <a:lnTo>
                        <a:pt x="4039686" y="882995"/>
                      </a:lnTo>
                      <a:lnTo>
                        <a:pt x="3978790" y="921232"/>
                      </a:lnTo>
                      <a:lnTo>
                        <a:pt x="3449134" y="933978"/>
                      </a:lnTo>
                      <a:lnTo>
                        <a:pt x="3174393" y="623832"/>
                      </a:lnTo>
                      <a:lnTo>
                        <a:pt x="3177225" y="608254"/>
                      </a:lnTo>
                      <a:lnTo>
                        <a:pt x="3454799" y="734295"/>
                      </a:lnTo>
                      <a:lnTo>
                        <a:pt x="3454799" y="734295"/>
                      </a:lnTo>
                      <a:lnTo>
                        <a:pt x="3529857" y="350507"/>
                      </a:lnTo>
                      <a:lnTo>
                        <a:pt x="3529857" y="350507"/>
                      </a:lnTo>
                      <a:lnTo>
                        <a:pt x="3402400" y="91344"/>
                      </a:lnTo>
                      <a:lnTo>
                        <a:pt x="3402400" y="91344"/>
                      </a:lnTo>
                      <a:lnTo>
                        <a:pt x="3146069" y="10621"/>
                      </a:lnTo>
                      <a:lnTo>
                        <a:pt x="3146069" y="10621"/>
                      </a:lnTo>
                      <a:lnTo>
                        <a:pt x="3229624" y="139495"/>
                      </a:lnTo>
                      <a:lnTo>
                        <a:pt x="3310347" y="340594"/>
                      </a:lnTo>
                      <a:lnTo>
                        <a:pt x="3214047" y="401490"/>
                      </a:lnTo>
                      <a:lnTo>
                        <a:pt x="3219711" y="367502"/>
                      </a:lnTo>
                      <a:lnTo>
                        <a:pt x="3219711" y="367502"/>
                      </a:lnTo>
                      <a:lnTo>
                        <a:pt x="3048352" y="456722"/>
                      </a:lnTo>
                      <a:lnTo>
                        <a:pt x="2974710" y="347675"/>
                      </a:lnTo>
                      <a:lnTo>
                        <a:pt x="2974710" y="347675"/>
                      </a:lnTo>
                      <a:lnTo>
                        <a:pt x="2902485" y="537444"/>
                      </a:lnTo>
                      <a:lnTo>
                        <a:pt x="2902485" y="537444"/>
                      </a:lnTo>
                      <a:lnTo>
                        <a:pt x="3049768" y="459554"/>
                      </a:lnTo>
                      <a:lnTo>
                        <a:pt x="3071011" y="492126"/>
                      </a:lnTo>
                      <a:lnTo>
                        <a:pt x="2820345" y="650740"/>
                      </a:lnTo>
                      <a:lnTo>
                        <a:pt x="2801934" y="625248"/>
                      </a:lnTo>
                      <a:lnTo>
                        <a:pt x="2801934" y="625248"/>
                      </a:lnTo>
                      <a:lnTo>
                        <a:pt x="2521529" y="840509"/>
                      </a:lnTo>
                      <a:lnTo>
                        <a:pt x="2521529" y="840509"/>
                      </a:lnTo>
                      <a:lnTo>
                        <a:pt x="2522945" y="841925"/>
                      </a:lnTo>
                      <a:lnTo>
                        <a:pt x="2522945" y="841925"/>
                      </a:lnTo>
                      <a:lnTo>
                        <a:pt x="2820345" y="653572"/>
                      </a:lnTo>
                      <a:lnTo>
                        <a:pt x="2991704" y="894324"/>
                      </a:lnTo>
                      <a:lnTo>
                        <a:pt x="2743871" y="945307"/>
                      </a:lnTo>
                      <a:lnTo>
                        <a:pt x="2539939" y="908486"/>
                      </a:lnTo>
                      <a:lnTo>
                        <a:pt x="2129244" y="690393"/>
                      </a:lnTo>
                      <a:lnTo>
                        <a:pt x="2129244" y="690393"/>
                      </a:lnTo>
                      <a:lnTo>
                        <a:pt x="1921064" y="796607"/>
                      </a:lnTo>
                      <a:lnTo>
                        <a:pt x="1921064" y="796607"/>
                      </a:lnTo>
                      <a:lnTo>
                        <a:pt x="2539939" y="909903"/>
                      </a:lnTo>
                      <a:lnTo>
                        <a:pt x="3069595" y="1191725"/>
                      </a:lnTo>
                      <a:lnTo>
                        <a:pt x="3068178" y="1195973"/>
                      </a:lnTo>
                      <a:lnTo>
                        <a:pt x="3046935" y="1180395"/>
                      </a:lnTo>
                      <a:lnTo>
                        <a:pt x="3046935" y="1180395"/>
                      </a:lnTo>
                      <a:lnTo>
                        <a:pt x="2548436" y="1388575"/>
                      </a:lnTo>
                      <a:lnTo>
                        <a:pt x="2415314" y="1398488"/>
                      </a:lnTo>
                      <a:lnTo>
                        <a:pt x="2231209" y="1225713"/>
                      </a:lnTo>
                      <a:lnTo>
                        <a:pt x="2231209" y="1225713"/>
                      </a:lnTo>
                      <a:lnTo>
                        <a:pt x="2236874" y="1414067"/>
                      </a:lnTo>
                      <a:lnTo>
                        <a:pt x="2115082" y="1423980"/>
                      </a:lnTo>
                      <a:lnTo>
                        <a:pt x="2004619" y="1286609"/>
                      </a:lnTo>
                      <a:lnTo>
                        <a:pt x="2265198" y="1167649"/>
                      </a:lnTo>
                      <a:lnTo>
                        <a:pt x="2266614" y="1167649"/>
                      </a:lnTo>
                      <a:lnTo>
                        <a:pt x="2024445" y="1154904"/>
                      </a:lnTo>
                      <a:lnTo>
                        <a:pt x="2024445" y="1154904"/>
                      </a:lnTo>
                      <a:lnTo>
                        <a:pt x="1962133" y="1232794"/>
                      </a:lnTo>
                      <a:lnTo>
                        <a:pt x="1923896" y="1186060"/>
                      </a:lnTo>
                      <a:lnTo>
                        <a:pt x="2103752" y="907070"/>
                      </a:lnTo>
                      <a:lnTo>
                        <a:pt x="2103752" y="907070"/>
                      </a:lnTo>
                      <a:lnTo>
                        <a:pt x="1813433" y="1050106"/>
                      </a:lnTo>
                      <a:lnTo>
                        <a:pt x="1766699" y="990626"/>
                      </a:lnTo>
                      <a:lnTo>
                        <a:pt x="1766699" y="990626"/>
                      </a:lnTo>
                      <a:lnTo>
                        <a:pt x="1751121" y="1081262"/>
                      </a:lnTo>
                      <a:lnTo>
                        <a:pt x="1589675" y="1161985"/>
                      </a:lnTo>
                      <a:lnTo>
                        <a:pt x="1710051" y="898573"/>
                      </a:lnTo>
                      <a:lnTo>
                        <a:pt x="1768115" y="979296"/>
                      </a:lnTo>
                      <a:lnTo>
                        <a:pt x="1768115" y="979296"/>
                      </a:lnTo>
                      <a:lnTo>
                        <a:pt x="1756785" y="792359"/>
                      </a:lnTo>
                      <a:lnTo>
                        <a:pt x="1756785" y="790943"/>
                      </a:lnTo>
                      <a:lnTo>
                        <a:pt x="1710051" y="894324"/>
                      </a:lnTo>
                      <a:lnTo>
                        <a:pt x="1626496" y="776781"/>
                      </a:lnTo>
                      <a:lnTo>
                        <a:pt x="1626496" y="776781"/>
                      </a:lnTo>
                      <a:lnTo>
                        <a:pt x="1507536" y="949556"/>
                      </a:lnTo>
                      <a:lnTo>
                        <a:pt x="1282361" y="1034527"/>
                      </a:lnTo>
                      <a:lnTo>
                        <a:pt x="1273864" y="1030279"/>
                      </a:lnTo>
                      <a:lnTo>
                        <a:pt x="1152071" y="830596"/>
                      </a:lnTo>
                      <a:lnTo>
                        <a:pt x="1152071" y="830596"/>
                      </a:lnTo>
                      <a:lnTo>
                        <a:pt x="1112418" y="943891"/>
                      </a:lnTo>
                      <a:lnTo>
                        <a:pt x="1094008" y="933978"/>
                      </a:lnTo>
                      <a:lnTo>
                        <a:pt x="1064268" y="881579"/>
                      </a:lnTo>
                      <a:lnTo>
                        <a:pt x="1106754" y="816434"/>
                      </a:lnTo>
                      <a:lnTo>
                        <a:pt x="1432478" y="841925"/>
                      </a:lnTo>
                      <a:lnTo>
                        <a:pt x="1432478" y="841925"/>
                      </a:lnTo>
                      <a:lnTo>
                        <a:pt x="1432478" y="840509"/>
                      </a:lnTo>
                      <a:lnTo>
                        <a:pt x="1181812" y="783862"/>
                      </a:lnTo>
                      <a:lnTo>
                        <a:pt x="1357419" y="717301"/>
                      </a:lnTo>
                      <a:lnTo>
                        <a:pt x="1358835" y="717301"/>
                      </a:lnTo>
                      <a:lnTo>
                        <a:pt x="1136494" y="739960"/>
                      </a:lnTo>
                      <a:lnTo>
                        <a:pt x="1116667" y="615335"/>
                      </a:lnTo>
                      <a:lnTo>
                        <a:pt x="1116667" y="615335"/>
                      </a:lnTo>
                      <a:lnTo>
                        <a:pt x="1023198" y="713052"/>
                      </a:lnTo>
                      <a:lnTo>
                        <a:pt x="952389" y="670566"/>
                      </a:lnTo>
                      <a:lnTo>
                        <a:pt x="1109586" y="613919"/>
                      </a:lnTo>
                      <a:lnTo>
                        <a:pt x="1109586" y="613919"/>
                      </a:lnTo>
                      <a:lnTo>
                        <a:pt x="1109586" y="612503"/>
                      </a:lnTo>
                      <a:lnTo>
                        <a:pt x="949556" y="670566"/>
                      </a:lnTo>
                      <a:lnTo>
                        <a:pt x="949556" y="670566"/>
                      </a:lnTo>
                      <a:lnTo>
                        <a:pt x="1023198" y="714468"/>
                      </a:lnTo>
                      <a:lnTo>
                        <a:pt x="990626" y="748457"/>
                      </a:lnTo>
                      <a:lnTo>
                        <a:pt x="953805" y="683312"/>
                      </a:lnTo>
                      <a:lnTo>
                        <a:pt x="953805" y="683312"/>
                      </a:lnTo>
                      <a:lnTo>
                        <a:pt x="766868" y="870249"/>
                      </a:lnTo>
                      <a:lnTo>
                        <a:pt x="751289" y="857504"/>
                      </a:lnTo>
                      <a:lnTo>
                        <a:pt x="751289" y="857504"/>
                      </a:lnTo>
                      <a:lnTo>
                        <a:pt x="752706" y="885827"/>
                      </a:lnTo>
                      <a:lnTo>
                        <a:pt x="619584" y="1018949"/>
                      </a:lnTo>
                      <a:lnTo>
                        <a:pt x="438311" y="1105337"/>
                      </a:lnTo>
                      <a:lnTo>
                        <a:pt x="438311" y="1105337"/>
                      </a:lnTo>
                      <a:lnTo>
                        <a:pt x="555855" y="1198806"/>
                      </a:lnTo>
                      <a:lnTo>
                        <a:pt x="451057" y="1275280"/>
                      </a:lnTo>
                      <a:lnTo>
                        <a:pt x="451057" y="1275280"/>
                      </a:lnTo>
                      <a:lnTo>
                        <a:pt x="452473" y="1276696"/>
                      </a:lnTo>
                      <a:lnTo>
                        <a:pt x="574265" y="1212967"/>
                      </a:lnTo>
                      <a:lnTo>
                        <a:pt x="575682" y="1212967"/>
                      </a:lnTo>
                      <a:lnTo>
                        <a:pt x="570017" y="1229962"/>
                      </a:lnTo>
                      <a:lnTo>
                        <a:pt x="570017" y="1229962"/>
                      </a:lnTo>
                      <a:lnTo>
                        <a:pt x="571433" y="1229962"/>
                      </a:lnTo>
                      <a:lnTo>
                        <a:pt x="571433" y="1229962"/>
                      </a:lnTo>
                      <a:lnTo>
                        <a:pt x="578514" y="1214384"/>
                      </a:lnTo>
                      <a:lnTo>
                        <a:pt x="693225" y="1305020"/>
                      </a:lnTo>
                      <a:lnTo>
                        <a:pt x="681896" y="1152071"/>
                      </a:lnTo>
                      <a:lnTo>
                        <a:pt x="681896" y="1152071"/>
                      </a:lnTo>
                      <a:lnTo>
                        <a:pt x="584179" y="1203054"/>
                      </a:lnTo>
                      <a:lnTo>
                        <a:pt x="602589" y="1166233"/>
                      </a:lnTo>
                      <a:lnTo>
                        <a:pt x="684728" y="1106753"/>
                      </a:lnTo>
                      <a:lnTo>
                        <a:pt x="772532" y="1091175"/>
                      </a:lnTo>
                      <a:lnTo>
                        <a:pt x="772532" y="1091175"/>
                      </a:lnTo>
                      <a:lnTo>
                        <a:pt x="769700" y="1045857"/>
                      </a:lnTo>
                      <a:lnTo>
                        <a:pt x="884411" y="963718"/>
                      </a:lnTo>
                      <a:lnTo>
                        <a:pt x="884411" y="963718"/>
                      </a:lnTo>
                      <a:lnTo>
                        <a:pt x="832012" y="921232"/>
                      </a:lnTo>
                      <a:lnTo>
                        <a:pt x="993458" y="751289"/>
                      </a:lnTo>
                      <a:lnTo>
                        <a:pt x="1026030" y="807937"/>
                      </a:lnTo>
                      <a:lnTo>
                        <a:pt x="979296" y="803688"/>
                      </a:lnTo>
                      <a:lnTo>
                        <a:pt x="979296" y="803688"/>
                      </a:lnTo>
                      <a:lnTo>
                        <a:pt x="1030279" y="898573"/>
                      </a:lnTo>
                      <a:lnTo>
                        <a:pt x="1030279" y="898573"/>
                      </a:lnTo>
                      <a:lnTo>
                        <a:pt x="1050106" y="909903"/>
                      </a:lnTo>
                      <a:lnTo>
                        <a:pt x="949556" y="1065684"/>
                      </a:lnTo>
                      <a:lnTo>
                        <a:pt x="949556" y="1065684"/>
                      </a:lnTo>
                      <a:lnTo>
                        <a:pt x="1052938" y="1140742"/>
                      </a:lnTo>
                      <a:lnTo>
                        <a:pt x="1052938" y="1140742"/>
                      </a:lnTo>
                      <a:lnTo>
                        <a:pt x="1113834" y="963718"/>
                      </a:lnTo>
                      <a:lnTo>
                        <a:pt x="1136494" y="1003371"/>
                      </a:lnTo>
                      <a:lnTo>
                        <a:pt x="1177563" y="1469298"/>
                      </a:lnTo>
                      <a:lnTo>
                        <a:pt x="1164817" y="1514616"/>
                      </a:lnTo>
                      <a:lnTo>
                        <a:pt x="1164817" y="1514616"/>
                      </a:lnTo>
                      <a:lnTo>
                        <a:pt x="1181812" y="1523113"/>
                      </a:lnTo>
                      <a:lnTo>
                        <a:pt x="1186060" y="1565599"/>
                      </a:lnTo>
                      <a:lnTo>
                        <a:pt x="898573" y="1559934"/>
                      </a:lnTo>
                      <a:lnTo>
                        <a:pt x="916984" y="1494789"/>
                      </a:lnTo>
                      <a:lnTo>
                        <a:pt x="916984" y="1494789"/>
                      </a:lnTo>
                      <a:lnTo>
                        <a:pt x="705971" y="1548605"/>
                      </a:lnTo>
                      <a:lnTo>
                        <a:pt x="705971" y="1548605"/>
                      </a:lnTo>
                      <a:lnTo>
                        <a:pt x="881579" y="1803519"/>
                      </a:lnTo>
                      <a:lnTo>
                        <a:pt x="854671" y="1807768"/>
                      </a:lnTo>
                      <a:lnTo>
                        <a:pt x="659237" y="1514616"/>
                      </a:lnTo>
                      <a:lnTo>
                        <a:pt x="659237" y="1514616"/>
                      </a:lnTo>
                      <a:lnTo>
                        <a:pt x="494959" y="1646322"/>
                      </a:lnTo>
                      <a:lnTo>
                        <a:pt x="470884" y="1622247"/>
                      </a:lnTo>
                      <a:lnTo>
                        <a:pt x="470884" y="1541524"/>
                      </a:lnTo>
                      <a:lnTo>
                        <a:pt x="470884" y="1541524"/>
                      </a:lnTo>
                      <a:lnTo>
                        <a:pt x="242877" y="1728461"/>
                      </a:lnTo>
                      <a:lnTo>
                        <a:pt x="242877" y="1728461"/>
                      </a:lnTo>
                      <a:lnTo>
                        <a:pt x="265536" y="1779444"/>
                      </a:lnTo>
                      <a:lnTo>
                        <a:pt x="139495" y="1782276"/>
                      </a:lnTo>
                      <a:lnTo>
                        <a:pt x="138079" y="1782276"/>
                      </a:lnTo>
                      <a:lnTo>
                        <a:pt x="378831" y="1906901"/>
                      </a:lnTo>
                      <a:lnTo>
                        <a:pt x="72934" y="1981959"/>
                      </a:lnTo>
                      <a:lnTo>
                        <a:pt x="17702" y="1986208"/>
                      </a:lnTo>
                      <a:lnTo>
                        <a:pt x="17702" y="1986208"/>
                      </a:lnTo>
                      <a:lnTo>
                        <a:pt x="55939" y="2205717"/>
                      </a:lnTo>
                      <a:lnTo>
                        <a:pt x="55939" y="2205717"/>
                      </a:lnTo>
                      <a:lnTo>
                        <a:pt x="95593" y="2174561"/>
                      </a:lnTo>
                      <a:lnTo>
                        <a:pt x="64437" y="2217047"/>
                      </a:lnTo>
                      <a:lnTo>
                        <a:pt x="64437" y="2217047"/>
                      </a:lnTo>
                      <a:lnTo>
                        <a:pt x="140911" y="2215631"/>
                      </a:lnTo>
                      <a:lnTo>
                        <a:pt x="140911" y="2215631"/>
                      </a:lnTo>
                      <a:lnTo>
                        <a:pt x="207472" y="2133492"/>
                      </a:lnTo>
                      <a:lnTo>
                        <a:pt x="245709" y="2140573"/>
                      </a:lnTo>
                      <a:lnTo>
                        <a:pt x="217385" y="2120746"/>
                      </a:lnTo>
                      <a:lnTo>
                        <a:pt x="309437" y="2006034"/>
                      </a:lnTo>
                      <a:lnTo>
                        <a:pt x="339178" y="1983375"/>
                      </a:lnTo>
                      <a:lnTo>
                        <a:pt x="492127" y="1964965"/>
                      </a:lnTo>
                      <a:lnTo>
                        <a:pt x="492127" y="1964965"/>
                      </a:lnTo>
                      <a:lnTo>
                        <a:pt x="414236" y="1925311"/>
                      </a:lnTo>
                      <a:lnTo>
                        <a:pt x="459554" y="1889907"/>
                      </a:lnTo>
                      <a:lnTo>
                        <a:pt x="601173" y="1854502"/>
                      </a:lnTo>
                      <a:lnTo>
                        <a:pt x="602589" y="1861583"/>
                      </a:lnTo>
                      <a:lnTo>
                        <a:pt x="595508" y="1862999"/>
                      </a:lnTo>
                      <a:lnTo>
                        <a:pt x="595508" y="1862999"/>
                      </a:lnTo>
                      <a:lnTo>
                        <a:pt x="623832" y="1994705"/>
                      </a:lnTo>
                      <a:lnTo>
                        <a:pt x="694642" y="2091006"/>
                      </a:lnTo>
                      <a:lnTo>
                        <a:pt x="745625" y="2122162"/>
                      </a:lnTo>
                      <a:lnTo>
                        <a:pt x="730047" y="2209966"/>
                      </a:lnTo>
                      <a:lnTo>
                        <a:pt x="730047" y="2209966"/>
                      </a:lnTo>
                      <a:lnTo>
                        <a:pt x="731463" y="2209966"/>
                      </a:lnTo>
                      <a:lnTo>
                        <a:pt x="761203" y="2129243"/>
                      </a:lnTo>
                      <a:lnTo>
                        <a:pt x="761203" y="2129243"/>
                      </a:lnTo>
                      <a:lnTo>
                        <a:pt x="748457" y="2120746"/>
                      </a:lnTo>
                      <a:lnTo>
                        <a:pt x="756954" y="2076844"/>
                      </a:lnTo>
                      <a:lnTo>
                        <a:pt x="756954" y="2076844"/>
                      </a:lnTo>
                      <a:lnTo>
                        <a:pt x="635162" y="1991873"/>
                      </a:lnTo>
                      <a:lnTo>
                        <a:pt x="605422" y="1862999"/>
                      </a:lnTo>
                      <a:lnTo>
                        <a:pt x="686144" y="1840340"/>
                      </a:lnTo>
                      <a:lnTo>
                        <a:pt x="686144" y="1840340"/>
                      </a:lnTo>
                      <a:lnTo>
                        <a:pt x="613919" y="1768114"/>
                      </a:lnTo>
                      <a:lnTo>
                        <a:pt x="632329" y="1753952"/>
                      </a:lnTo>
                      <a:lnTo>
                        <a:pt x="755538" y="1824762"/>
                      </a:lnTo>
                      <a:lnTo>
                        <a:pt x="680480" y="1834675"/>
                      </a:lnTo>
                      <a:lnTo>
                        <a:pt x="679064" y="1834675"/>
                      </a:lnTo>
                      <a:lnTo>
                        <a:pt x="992042" y="1963549"/>
                      </a:lnTo>
                      <a:lnTo>
                        <a:pt x="992042" y="1963549"/>
                      </a:lnTo>
                      <a:lnTo>
                        <a:pt x="993458" y="1962132"/>
                      </a:lnTo>
                      <a:lnTo>
                        <a:pt x="754122" y="1824762"/>
                      </a:lnTo>
                      <a:lnTo>
                        <a:pt x="843342" y="1810600"/>
                      </a:lnTo>
                      <a:lnTo>
                        <a:pt x="875914" y="1858750"/>
                      </a:lnTo>
                      <a:lnTo>
                        <a:pt x="875914" y="1858750"/>
                      </a:lnTo>
                      <a:lnTo>
                        <a:pt x="1200222" y="1807768"/>
                      </a:lnTo>
                      <a:lnTo>
                        <a:pt x="1200222" y="1807768"/>
                      </a:lnTo>
                      <a:lnTo>
                        <a:pt x="1200222" y="1800687"/>
                      </a:lnTo>
                      <a:lnTo>
                        <a:pt x="1204471" y="1806351"/>
                      </a:lnTo>
                      <a:lnTo>
                        <a:pt x="1204471" y="1806351"/>
                      </a:lnTo>
                      <a:lnTo>
                        <a:pt x="1282361" y="1642073"/>
                      </a:lnTo>
                      <a:lnTo>
                        <a:pt x="1426813" y="1646322"/>
                      </a:lnTo>
                      <a:lnTo>
                        <a:pt x="1455137" y="1660484"/>
                      </a:lnTo>
                      <a:lnTo>
                        <a:pt x="1557102" y="1854502"/>
                      </a:lnTo>
                      <a:lnTo>
                        <a:pt x="1411235" y="1896988"/>
                      </a:lnTo>
                      <a:lnTo>
                        <a:pt x="1409818" y="1896988"/>
                      </a:lnTo>
                      <a:lnTo>
                        <a:pt x="1601004" y="1936641"/>
                      </a:lnTo>
                      <a:lnTo>
                        <a:pt x="1601004" y="1936641"/>
                      </a:lnTo>
                      <a:lnTo>
                        <a:pt x="1558518" y="1855918"/>
                      </a:lnTo>
                      <a:lnTo>
                        <a:pt x="1742623" y="1802103"/>
                      </a:lnTo>
                      <a:lnTo>
                        <a:pt x="2133492" y="1993289"/>
                      </a:lnTo>
                      <a:lnTo>
                        <a:pt x="2049937" y="2452135"/>
                      </a:lnTo>
                      <a:lnTo>
                        <a:pt x="1928145" y="2469129"/>
                      </a:lnTo>
                      <a:lnTo>
                        <a:pt x="1480628" y="2091006"/>
                      </a:lnTo>
                      <a:lnTo>
                        <a:pt x="1480628" y="2091006"/>
                      </a:lnTo>
                      <a:lnTo>
                        <a:pt x="1489125" y="2110833"/>
                      </a:lnTo>
                      <a:lnTo>
                        <a:pt x="1350338" y="2127827"/>
                      </a:lnTo>
                      <a:lnTo>
                        <a:pt x="1331928" y="2051352"/>
                      </a:lnTo>
                      <a:lnTo>
                        <a:pt x="1331928" y="2051352"/>
                      </a:lnTo>
                      <a:lnTo>
                        <a:pt x="1224297" y="2141989"/>
                      </a:lnTo>
                      <a:lnTo>
                        <a:pt x="1215800" y="2143405"/>
                      </a:lnTo>
                      <a:lnTo>
                        <a:pt x="1079846" y="1964965"/>
                      </a:lnTo>
                      <a:lnTo>
                        <a:pt x="1079846" y="1964965"/>
                      </a:lnTo>
                      <a:lnTo>
                        <a:pt x="1123748" y="2231209"/>
                      </a:lnTo>
                      <a:lnTo>
                        <a:pt x="1123748" y="2231209"/>
                      </a:lnTo>
                      <a:lnTo>
                        <a:pt x="1208719" y="2157567"/>
                      </a:lnTo>
                      <a:lnTo>
                        <a:pt x="1295107" y="2249619"/>
                      </a:lnTo>
                      <a:lnTo>
                        <a:pt x="1380078" y="2361498"/>
                      </a:lnTo>
                      <a:lnTo>
                        <a:pt x="1363084" y="2401152"/>
                      </a:lnTo>
                      <a:lnTo>
                        <a:pt x="1329095" y="2411065"/>
                      </a:lnTo>
                      <a:lnTo>
                        <a:pt x="1329095" y="2411065"/>
                      </a:lnTo>
                      <a:lnTo>
                        <a:pt x="1266783" y="2571095"/>
                      </a:lnTo>
                      <a:lnTo>
                        <a:pt x="1266783" y="2571095"/>
                      </a:lnTo>
                      <a:lnTo>
                        <a:pt x="1469299" y="2735373"/>
                      </a:lnTo>
                      <a:lnTo>
                        <a:pt x="1438142" y="2779275"/>
                      </a:lnTo>
                      <a:lnTo>
                        <a:pt x="1438142" y="2779275"/>
                      </a:lnTo>
                      <a:lnTo>
                        <a:pt x="1547189" y="2799101"/>
                      </a:lnTo>
                      <a:lnTo>
                        <a:pt x="1644906" y="2878408"/>
                      </a:lnTo>
                      <a:lnTo>
                        <a:pt x="1644906" y="2878408"/>
                      </a:lnTo>
                      <a:lnTo>
                        <a:pt x="1701554" y="2876992"/>
                      </a:lnTo>
                      <a:lnTo>
                        <a:pt x="1693057" y="2986038"/>
                      </a:lnTo>
                      <a:lnTo>
                        <a:pt x="1520281" y="3005865"/>
                      </a:lnTo>
                      <a:lnTo>
                        <a:pt x="1520281" y="3005865"/>
                      </a:lnTo>
                      <a:lnTo>
                        <a:pt x="1520281" y="3007281"/>
                      </a:lnTo>
                      <a:lnTo>
                        <a:pt x="1520281" y="3007281"/>
                      </a:lnTo>
                      <a:lnTo>
                        <a:pt x="1690224" y="3018611"/>
                      </a:lnTo>
                      <a:lnTo>
                        <a:pt x="1678895" y="3151733"/>
                      </a:lnTo>
                      <a:lnTo>
                        <a:pt x="1678895" y="3151733"/>
                      </a:lnTo>
                      <a:lnTo>
                        <a:pt x="1888491" y="3028524"/>
                      </a:lnTo>
                      <a:lnTo>
                        <a:pt x="1888491" y="3028524"/>
                      </a:lnTo>
                      <a:lnTo>
                        <a:pt x="1691640" y="3015778"/>
                      </a:lnTo>
                      <a:lnTo>
                        <a:pt x="1694473" y="2987455"/>
                      </a:lnTo>
                      <a:lnTo>
                        <a:pt x="1844589" y="2970460"/>
                      </a:lnTo>
                      <a:lnTo>
                        <a:pt x="1887075" y="3027108"/>
                      </a:lnTo>
                      <a:lnTo>
                        <a:pt x="1887075" y="3027108"/>
                      </a:lnTo>
                      <a:lnTo>
                        <a:pt x="1888491" y="3025692"/>
                      </a:lnTo>
                      <a:lnTo>
                        <a:pt x="1863000" y="2967628"/>
                      </a:lnTo>
                      <a:lnTo>
                        <a:pt x="2001786" y="2952050"/>
                      </a:lnTo>
                      <a:lnTo>
                        <a:pt x="2001786" y="2952050"/>
                      </a:lnTo>
                      <a:lnTo>
                        <a:pt x="1964966" y="2801934"/>
                      </a:lnTo>
                      <a:lnTo>
                        <a:pt x="2055602" y="2831674"/>
                      </a:lnTo>
                      <a:lnTo>
                        <a:pt x="2057018" y="2831674"/>
                      </a:lnTo>
                      <a:lnTo>
                        <a:pt x="1940890" y="2712714"/>
                      </a:lnTo>
                      <a:lnTo>
                        <a:pt x="1940890" y="2712714"/>
                      </a:lnTo>
                      <a:lnTo>
                        <a:pt x="1962133" y="2799101"/>
                      </a:lnTo>
                      <a:lnTo>
                        <a:pt x="1759618" y="2732540"/>
                      </a:lnTo>
                      <a:lnTo>
                        <a:pt x="1489125" y="2112249"/>
                      </a:lnTo>
                      <a:lnTo>
                        <a:pt x="1490541" y="2112249"/>
                      </a:lnTo>
                      <a:lnTo>
                        <a:pt x="1707219" y="2500285"/>
                      </a:lnTo>
                      <a:lnTo>
                        <a:pt x="1707219" y="2500285"/>
                      </a:lnTo>
                      <a:lnTo>
                        <a:pt x="1925312" y="2470545"/>
                      </a:lnTo>
                      <a:lnTo>
                        <a:pt x="1938058" y="2481874"/>
                      </a:lnTo>
                      <a:lnTo>
                        <a:pt x="1782277" y="2508782"/>
                      </a:lnTo>
                      <a:lnTo>
                        <a:pt x="1782277" y="2508782"/>
                      </a:lnTo>
                      <a:lnTo>
                        <a:pt x="2018781" y="2614997"/>
                      </a:lnTo>
                      <a:lnTo>
                        <a:pt x="2008867" y="2671644"/>
                      </a:lnTo>
                      <a:lnTo>
                        <a:pt x="2042856" y="2624910"/>
                      </a:lnTo>
                      <a:lnTo>
                        <a:pt x="2195805" y="2694303"/>
                      </a:lnTo>
                      <a:lnTo>
                        <a:pt x="2197221" y="2694303"/>
                      </a:lnTo>
                      <a:lnTo>
                        <a:pt x="2069764" y="2586673"/>
                      </a:lnTo>
                      <a:lnTo>
                        <a:pt x="2177394" y="2440805"/>
                      </a:lnTo>
                      <a:lnTo>
                        <a:pt x="2188724" y="2439389"/>
                      </a:lnTo>
                      <a:lnTo>
                        <a:pt x="2344505" y="2803350"/>
                      </a:lnTo>
                      <a:lnTo>
                        <a:pt x="2344505" y="2803350"/>
                      </a:lnTo>
                      <a:lnTo>
                        <a:pt x="2394071" y="2579592"/>
                      </a:lnTo>
                      <a:lnTo>
                        <a:pt x="2447887" y="2617829"/>
                      </a:lnTo>
                      <a:lnTo>
                        <a:pt x="2630576" y="2942136"/>
                      </a:lnTo>
                      <a:lnTo>
                        <a:pt x="2613581" y="2998784"/>
                      </a:lnTo>
                      <a:lnTo>
                        <a:pt x="2498870" y="3055432"/>
                      </a:lnTo>
                      <a:lnTo>
                        <a:pt x="2498870" y="3055432"/>
                      </a:lnTo>
                      <a:lnTo>
                        <a:pt x="2576761" y="3116328"/>
                      </a:lnTo>
                      <a:lnTo>
                        <a:pt x="2532858" y="3257947"/>
                      </a:lnTo>
                      <a:lnTo>
                        <a:pt x="2532858" y="3257947"/>
                      </a:lnTo>
                      <a:lnTo>
                        <a:pt x="2656067" y="3174392"/>
                      </a:lnTo>
                      <a:lnTo>
                        <a:pt x="2656067" y="3174392"/>
                      </a:lnTo>
                      <a:lnTo>
                        <a:pt x="2579592" y="3114912"/>
                      </a:lnTo>
                      <a:lnTo>
                        <a:pt x="2614997" y="3000200"/>
                      </a:lnTo>
                      <a:lnTo>
                        <a:pt x="2653234" y="2981790"/>
                      </a:lnTo>
                      <a:lnTo>
                        <a:pt x="2665980" y="3003033"/>
                      </a:lnTo>
                      <a:lnTo>
                        <a:pt x="2657483" y="3405231"/>
                      </a:lnTo>
                      <a:lnTo>
                        <a:pt x="2657483" y="3405231"/>
                      </a:lnTo>
                      <a:lnTo>
                        <a:pt x="2658899" y="3405231"/>
                      </a:lnTo>
                      <a:lnTo>
                        <a:pt x="2658899" y="3405231"/>
                      </a:lnTo>
                      <a:lnTo>
                        <a:pt x="2695720" y="3051183"/>
                      </a:lnTo>
                      <a:lnTo>
                        <a:pt x="2695720" y="3051183"/>
                      </a:lnTo>
                      <a:lnTo>
                        <a:pt x="2668813" y="3001616"/>
                      </a:lnTo>
                      <a:lnTo>
                        <a:pt x="2668813" y="2973293"/>
                      </a:lnTo>
                      <a:lnTo>
                        <a:pt x="2837339" y="2888321"/>
                      </a:lnTo>
                      <a:lnTo>
                        <a:pt x="2837339" y="2888321"/>
                      </a:lnTo>
                      <a:lnTo>
                        <a:pt x="2631991" y="2742454"/>
                      </a:lnTo>
                      <a:lnTo>
                        <a:pt x="2579592" y="2668812"/>
                      </a:lnTo>
                      <a:lnTo>
                        <a:pt x="2792021" y="2728292"/>
                      </a:lnTo>
                      <a:lnTo>
                        <a:pt x="2843004" y="2874159"/>
                      </a:lnTo>
                      <a:lnTo>
                        <a:pt x="2843004" y="2874159"/>
                      </a:lnTo>
                      <a:lnTo>
                        <a:pt x="2919478" y="2790604"/>
                      </a:lnTo>
                      <a:lnTo>
                        <a:pt x="3184306" y="2991703"/>
                      </a:lnTo>
                      <a:lnTo>
                        <a:pt x="3184306" y="2991703"/>
                      </a:lnTo>
                      <a:lnTo>
                        <a:pt x="3197052" y="2980374"/>
                      </a:lnTo>
                      <a:lnTo>
                        <a:pt x="3204133" y="2997368"/>
                      </a:lnTo>
                      <a:lnTo>
                        <a:pt x="3191387" y="3004449"/>
                      </a:lnTo>
                      <a:lnTo>
                        <a:pt x="3191387" y="3004449"/>
                      </a:lnTo>
                      <a:lnTo>
                        <a:pt x="3212630" y="3017195"/>
                      </a:lnTo>
                      <a:lnTo>
                        <a:pt x="3270694" y="3144652"/>
                      </a:lnTo>
                      <a:lnTo>
                        <a:pt x="3270694" y="3144652"/>
                      </a:lnTo>
                      <a:lnTo>
                        <a:pt x="3376909" y="3140403"/>
                      </a:lnTo>
                      <a:lnTo>
                        <a:pt x="3396735" y="3242369"/>
                      </a:lnTo>
                      <a:lnTo>
                        <a:pt x="3396735" y="3242369"/>
                      </a:lnTo>
                      <a:lnTo>
                        <a:pt x="3480290" y="3165895"/>
                      </a:lnTo>
                      <a:lnTo>
                        <a:pt x="3553933" y="3206964"/>
                      </a:lnTo>
                      <a:lnTo>
                        <a:pt x="3430724" y="3306097"/>
                      </a:lnTo>
                      <a:lnTo>
                        <a:pt x="3277775" y="3231040"/>
                      </a:lnTo>
                      <a:lnTo>
                        <a:pt x="3277775" y="3231040"/>
                      </a:lnTo>
                      <a:lnTo>
                        <a:pt x="3248035" y="3364161"/>
                      </a:lnTo>
                      <a:lnTo>
                        <a:pt x="3248035" y="3364161"/>
                      </a:lnTo>
                      <a:lnTo>
                        <a:pt x="3311763" y="3500116"/>
                      </a:lnTo>
                      <a:lnTo>
                        <a:pt x="3154566" y="3464711"/>
                      </a:lnTo>
                      <a:lnTo>
                        <a:pt x="3153150" y="3464711"/>
                      </a:lnTo>
                      <a:lnTo>
                        <a:pt x="3257948" y="3525607"/>
                      </a:lnTo>
                      <a:lnTo>
                        <a:pt x="3226792" y="3538353"/>
                      </a:lnTo>
                      <a:lnTo>
                        <a:pt x="3226792" y="3538353"/>
                      </a:lnTo>
                      <a:lnTo>
                        <a:pt x="3357082" y="3718209"/>
                      </a:lnTo>
                      <a:lnTo>
                        <a:pt x="3357082" y="3718209"/>
                      </a:lnTo>
                      <a:lnTo>
                        <a:pt x="3358497" y="3510029"/>
                      </a:lnTo>
                      <a:lnTo>
                        <a:pt x="3358497" y="3510029"/>
                      </a:lnTo>
                      <a:lnTo>
                        <a:pt x="3320261" y="3501532"/>
                      </a:lnTo>
                      <a:lnTo>
                        <a:pt x="3372659" y="3480289"/>
                      </a:lnTo>
                      <a:lnTo>
                        <a:pt x="3386821" y="3749365"/>
                      </a:lnTo>
                      <a:lnTo>
                        <a:pt x="3265029" y="3660145"/>
                      </a:lnTo>
                      <a:lnTo>
                        <a:pt x="3263613" y="3660145"/>
                      </a:lnTo>
                      <a:lnTo>
                        <a:pt x="3337255" y="3781938"/>
                      </a:lnTo>
                      <a:lnTo>
                        <a:pt x="3300434" y="3763527"/>
                      </a:lnTo>
                      <a:lnTo>
                        <a:pt x="3300434" y="3763527"/>
                      </a:lnTo>
                      <a:lnTo>
                        <a:pt x="3299018" y="3764943"/>
                      </a:lnTo>
                      <a:lnTo>
                        <a:pt x="3351416" y="3806013"/>
                      </a:lnTo>
                      <a:lnTo>
                        <a:pt x="3393902" y="3875406"/>
                      </a:lnTo>
                      <a:lnTo>
                        <a:pt x="3393902" y="3876823"/>
                      </a:lnTo>
                      <a:lnTo>
                        <a:pt x="3392486" y="3838585"/>
                      </a:lnTo>
                      <a:lnTo>
                        <a:pt x="3555348" y="3964626"/>
                      </a:lnTo>
                      <a:lnTo>
                        <a:pt x="3555348" y="3964626"/>
                      </a:lnTo>
                      <a:lnTo>
                        <a:pt x="3570926" y="3905146"/>
                      </a:lnTo>
                      <a:lnTo>
                        <a:pt x="3637487" y="3939135"/>
                      </a:lnTo>
                      <a:lnTo>
                        <a:pt x="3637487" y="3939135"/>
                      </a:lnTo>
                      <a:lnTo>
                        <a:pt x="3638904" y="3937719"/>
                      </a:lnTo>
                      <a:lnTo>
                        <a:pt x="3638904" y="3937719"/>
                      </a:lnTo>
                      <a:lnTo>
                        <a:pt x="3575175" y="3890985"/>
                      </a:lnTo>
                      <a:lnTo>
                        <a:pt x="3647401" y="3619076"/>
                      </a:lnTo>
                      <a:lnTo>
                        <a:pt x="3772026" y="3688469"/>
                      </a:lnTo>
                      <a:lnTo>
                        <a:pt x="3772026" y="3688469"/>
                      </a:lnTo>
                      <a:lnTo>
                        <a:pt x="3783355" y="3453381"/>
                      </a:lnTo>
                      <a:lnTo>
                        <a:pt x="3896650" y="3772024"/>
                      </a:lnTo>
                      <a:lnTo>
                        <a:pt x="3756448" y="3759279"/>
                      </a:lnTo>
                      <a:lnTo>
                        <a:pt x="3781939" y="3691302"/>
                      </a:lnTo>
                      <a:lnTo>
                        <a:pt x="3781939" y="3691302"/>
                      </a:lnTo>
                      <a:lnTo>
                        <a:pt x="3660147" y="3753614"/>
                      </a:lnTo>
                      <a:lnTo>
                        <a:pt x="3660147" y="3753614"/>
                      </a:lnTo>
                      <a:lnTo>
                        <a:pt x="3755031" y="3762111"/>
                      </a:lnTo>
                      <a:lnTo>
                        <a:pt x="3739453" y="3803181"/>
                      </a:lnTo>
                      <a:lnTo>
                        <a:pt x="3739453" y="3803181"/>
                      </a:lnTo>
                      <a:lnTo>
                        <a:pt x="3929223" y="3837169"/>
                      </a:lnTo>
                      <a:lnTo>
                        <a:pt x="3929223" y="3837169"/>
                      </a:lnTo>
                      <a:lnTo>
                        <a:pt x="4247866" y="3749365"/>
                      </a:lnTo>
                      <a:lnTo>
                        <a:pt x="4379572" y="3804597"/>
                      </a:lnTo>
                      <a:lnTo>
                        <a:pt x="4352664" y="3815926"/>
                      </a:lnTo>
                      <a:lnTo>
                        <a:pt x="4424890" y="3823007"/>
                      </a:lnTo>
                      <a:lnTo>
                        <a:pt x="4464544" y="3840002"/>
                      </a:lnTo>
                      <a:lnTo>
                        <a:pt x="4471625" y="3848499"/>
                      </a:lnTo>
                      <a:lnTo>
                        <a:pt x="4348416" y="3838585"/>
                      </a:lnTo>
                      <a:lnTo>
                        <a:pt x="4347000" y="3838585"/>
                      </a:lnTo>
                      <a:lnTo>
                        <a:pt x="4516943" y="3902314"/>
                      </a:lnTo>
                      <a:lnTo>
                        <a:pt x="4536769" y="3924973"/>
                      </a:lnTo>
                      <a:lnTo>
                        <a:pt x="4440468" y="3967459"/>
                      </a:lnTo>
                      <a:lnTo>
                        <a:pt x="4440468" y="3967459"/>
                      </a:lnTo>
                      <a:lnTo>
                        <a:pt x="4586336" y="3995783"/>
                      </a:lnTo>
                      <a:lnTo>
                        <a:pt x="4586336" y="3995783"/>
                      </a:lnTo>
                      <a:lnTo>
                        <a:pt x="4709544" y="3971707"/>
                      </a:lnTo>
                      <a:lnTo>
                        <a:pt x="4710960" y="3971707"/>
                      </a:lnTo>
                      <a:lnTo>
                        <a:pt x="4519775" y="3899481"/>
                      </a:lnTo>
                      <a:lnTo>
                        <a:pt x="4477289" y="3849915"/>
                      </a:lnTo>
                      <a:lnTo>
                        <a:pt x="4501364" y="3851331"/>
                      </a:lnTo>
                      <a:lnTo>
                        <a:pt x="4467376" y="3837169"/>
                      </a:lnTo>
                      <a:lnTo>
                        <a:pt x="4457463" y="3825840"/>
                      </a:lnTo>
                      <a:lnTo>
                        <a:pt x="4841250" y="3862661"/>
                      </a:lnTo>
                      <a:lnTo>
                        <a:pt x="4987118" y="3964626"/>
                      </a:lnTo>
                      <a:lnTo>
                        <a:pt x="5087668" y="4029771"/>
                      </a:lnTo>
                      <a:lnTo>
                        <a:pt x="5087668" y="4029771"/>
                      </a:lnTo>
                      <a:lnTo>
                        <a:pt x="5089084" y="4028355"/>
                      </a:lnTo>
                      <a:lnTo>
                        <a:pt x="4985702" y="3958962"/>
                      </a:lnTo>
                      <a:lnTo>
                        <a:pt x="4839834" y="3856996"/>
                      </a:lnTo>
                      <a:lnTo>
                        <a:pt x="4453214" y="3820175"/>
                      </a:lnTo>
                      <a:lnTo>
                        <a:pt x="4422058" y="3783354"/>
                      </a:lnTo>
                      <a:lnTo>
                        <a:pt x="4422058" y="3783354"/>
                      </a:lnTo>
                      <a:lnTo>
                        <a:pt x="4382405" y="3800348"/>
                      </a:lnTo>
                      <a:lnTo>
                        <a:pt x="4247866" y="3745117"/>
                      </a:lnTo>
                      <a:lnTo>
                        <a:pt x="4247866" y="3745117"/>
                      </a:lnTo>
                      <a:lnTo>
                        <a:pt x="3929223" y="3832921"/>
                      </a:lnTo>
                      <a:lnTo>
                        <a:pt x="3742286" y="3800348"/>
                      </a:lnTo>
                      <a:lnTo>
                        <a:pt x="3756448" y="3760695"/>
                      </a:lnTo>
                      <a:lnTo>
                        <a:pt x="3899483" y="3773440"/>
                      </a:lnTo>
                      <a:lnTo>
                        <a:pt x="3899483" y="3773440"/>
                      </a:lnTo>
                      <a:lnTo>
                        <a:pt x="3781939" y="3442052"/>
                      </a:lnTo>
                      <a:lnTo>
                        <a:pt x="3781939" y="3440636"/>
                      </a:lnTo>
                      <a:lnTo>
                        <a:pt x="3770610" y="3682804"/>
                      </a:lnTo>
                      <a:lnTo>
                        <a:pt x="3647401" y="3614827"/>
                      </a:lnTo>
                      <a:lnTo>
                        <a:pt x="3647401" y="3614827"/>
                      </a:lnTo>
                      <a:lnTo>
                        <a:pt x="3575175" y="3888152"/>
                      </a:lnTo>
                      <a:lnTo>
                        <a:pt x="3389654" y="3752198"/>
                      </a:lnTo>
                      <a:lnTo>
                        <a:pt x="3375492" y="3478873"/>
                      </a:lnTo>
                      <a:lnTo>
                        <a:pt x="3375492" y="3478873"/>
                      </a:lnTo>
                      <a:lnTo>
                        <a:pt x="3318844" y="3502948"/>
                      </a:lnTo>
                      <a:lnTo>
                        <a:pt x="3317428" y="3502948"/>
                      </a:lnTo>
                      <a:lnTo>
                        <a:pt x="3252283" y="3366994"/>
                      </a:lnTo>
                      <a:lnTo>
                        <a:pt x="3280607" y="3236704"/>
                      </a:lnTo>
                      <a:lnTo>
                        <a:pt x="3432140" y="3310346"/>
                      </a:lnTo>
                      <a:lnTo>
                        <a:pt x="3432140" y="3310346"/>
                      </a:lnTo>
                      <a:lnTo>
                        <a:pt x="3558181" y="3209797"/>
                      </a:lnTo>
                      <a:lnTo>
                        <a:pt x="3558181" y="3209797"/>
                      </a:lnTo>
                      <a:lnTo>
                        <a:pt x="3483123" y="3167311"/>
                      </a:lnTo>
                      <a:lnTo>
                        <a:pt x="3517111" y="3136155"/>
                      </a:lnTo>
                      <a:lnTo>
                        <a:pt x="3432140" y="3138987"/>
                      </a:lnTo>
                      <a:lnTo>
                        <a:pt x="3372659" y="3106415"/>
                      </a:lnTo>
                      <a:lnTo>
                        <a:pt x="3342920" y="2954882"/>
                      </a:lnTo>
                      <a:lnTo>
                        <a:pt x="3450550" y="3005865"/>
                      </a:lnTo>
                      <a:lnTo>
                        <a:pt x="3450550" y="3005865"/>
                      </a:lnTo>
                      <a:lnTo>
                        <a:pt x="3434972" y="2888321"/>
                      </a:lnTo>
                      <a:lnTo>
                        <a:pt x="3696968" y="2756616"/>
                      </a:lnTo>
                      <a:lnTo>
                        <a:pt x="3696968" y="2756616"/>
                      </a:lnTo>
                      <a:lnTo>
                        <a:pt x="3621910" y="2718378"/>
                      </a:lnTo>
                      <a:lnTo>
                        <a:pt x="3779106" y="2347336"/>
                      </a:lnTo>
                      <a:lnTo>
                        <a:pt x="3779106" y="2347336"/>
                      </a:lnTo>
                      <a:lnTo>
                        <a:pt x="3745118" y="2072595"/>
                      </a:lnTo>
                      <a:lnTo>
                        <a:pt x="3823009" y="2102335"/>
                      </a:lnTo>
                      <a:lnTo>
                        <a:pt x="3823009" y="2102335"/>
                      </a:lnTo>
                      <a:lnTo>
                        <a:pt x="3865495" y="1969213"/>
                      </a:lnTo>
                      <a:lnTo>
                        <a:pt x="4045350" y="2074011"/>
                      </a:lnTo>
                      <a:lnTo>
                        <a:pt x="4046767" y="2074011"/>
                      </a:lnTo>
                      <a:lnTo>
                        <a:pt x="3889569" y="1891323"/>
                      </a:lnTo>
                      <a:lnTo>
                        <a:pt x="3933472" y="1752536"/>
                      </a:lnTo>
                      <a:lnTo>
                        <a:pt x="4086420" y="1710050"/>
                      </a:lnTo>
                      <a:lnTo>
                        <a:pt x="4235120" y="1786525"/>
                      </a:lnTo>
                      <a:lnTo>
                        <a:pt x="4195467" y="1974878"/>
                      </a:lnTo>
                      <a:lnTo>
                        <a:pt x="4195467" y="1974878"/>
                      </a:lnTo>
                      <a:lnTo>
                        <a:pt x="4390901" y="1862999"/>
                      </a:lnTo>
                      <a:lnTo>
                        <a:pt x="4390901" y="1862999"/>
                      </a:lnTo>
                      <a:lnTo>
                        <a:pt x="4243617" y="1786525"/>
                      </a:lnTo>
                      <a:lnTo>
                        <a:pt x="4270525" y="1661900"/>
                      </a:lnTo>
                      <a:lnTo>
                        <a:pt x="4407896" y="1625079"/>
                      </a:lnTo>
                      <a:lnTo>
                        <a:pt x="4407896" y="1625079"/>
                      </a:lnTo>
                      <a:lnTo>
                        <a:pt x="4274774" y="1354587"/>
                      </a:lnTo>
                      <a:lnTo>
                        <a:pt x="4480121" y="1273864"/>
                      </a:lnTo>
                      <a:lnTo>
                        <a:pt x="4480121" y="1273864"/>
                      </a:lnTo>
                      <a:lnTo>
                        <a:pt x="4478705" y="1261118"/>
                      </a:lnTo>
                      <a:lnTo>
                        <a:pt x="4777522" y="1191725"/>
                      </a:lnTo>
                      <a:lnTo>
                        <a:pt x="4984286" y="970799"/>
                      </a:lnTo>
                      <a:lnTo>
                        <a:pt x="5267524" y="1129412"/>
                      </a:lnTo>
                      <a:lnTo>
                        <a:pt x="5149980" y="1232794"/>
                      </a:lnTo>
                      <a:lnTo>
                        <a:pt x="5040934" y="1307852"/>
                      </a:lnTo>
                      <a:lnTo>
                        <a:pt x="5040934" y="1307852"/>
                      </a:lnTo>
                      <a:lnTo>
                        <a:pt x="5113159" y="1416899"/>
                      </a:lnTo>
                      <a:lnTo>
                        <a:pt x="5021107" y="1585426"/>
                      </a:lnTo>
                      <a:lnTo>
                        <a:pt x="4934719" y="1693056"/>
                      </a:lnTo>
                      <a:lnTo>
                        <a:pt x="4844083" y="1821930"/>
                      </a:lnTo>
                      <a:lnTo>
                        <a:pt x="4784602" y="1879993"/>
                      </a:lnTo>
                      <a:lnTo>
                        <a:pt x="4784602" y="1879993"/>
                      </a:lnTo>
                      <a:lnTo>
                        <a:pt x="4786019" y="1881410"/>
                      </a:lnTo>
                      <a:lnTo>
                        <a:pt x="4786019" y="1881410"/>
                      </a:lnTo>
                      <a:lnTo>
                        <a:pt x="4845499" y="1823346"/>
                      </a:lnTo>
                      <a:lnTo>
                        <a:pt x="4937551" y="1693056"/>
                      </a:lnTo>
                      <a:lnTo>
                        <a:pt x="5023939" y="1585426"/>
                      </a:lnTo>
                      <a:lnTo>
                        <a:pt x="5115992" y="1416899"/>
                      </a:lnTo>
                      <a:lnTo>
                        <a:pt x="5115992" y="1416899"/>
                      </a:lnTo>
                      <a:lnTo>
                        <a:pt x="5045182" y="1309268"/>
                      </a:lnTo>
                      <a:lnTo>
                        <a:pt x="5152812" y="1235626"/>
                      </a:lnTo>
                      <a:lnTo>
                        <a:pt x="5271773" y="1130828"/>
                      </a:lnTo>
                      <a:lnTo>
                        <a:pt x="5271773" y="1130828"/>
                      </a:lnTo>
                      <a:lnTo>
                        <a:pt x="4984286" y="969383"/>
                      </a:lnTo>
                      <a:lnTo>
                        <a:pt x="4984286" y="969383"/>
                      </a:lnTo>
                      <a:lnTo>
                        <a:pt x="4776106" y="1188892"/>
                      </a:lnTo>
                      <a:lnTo>
                        <a:pt x="4477289" y="1258286"/>
                      </a:lnTo>
                      <a:lnTo>
                        <a:pt x="4458878" y="1115250"/>
                      </a:lnTo>
                      <a:lnTo>
                        <a:pt x="4542434" y="980712"/>
                      </a:lnTo>
                      <a:lnTo>
                        <a:pt x="4618908" y="956637"/>
                      </a:lnTo>
                      <a:lnTo>
                        <a:pt x="4771857" y="1108169"/>
                      </a:lnTo>
                      <a:lnTo>
                        <a:pt x="4771857" y="1108169"/>
                      </a:lnTo>
                      <a:lnTo>
                        <a:pt x="5084835" y="892908"/>
                      </a:lnTo>
                      <a:lnTo>
                        <a:pt x="5264692" y="993458"/>
                      </a:lnTo>
                      <a:lnTo>
                        <a:pt x="5264692" y="993458"/>
                      </a:lnTo>
                      <a:lnTo>
                        <a:pt x="5271773" y="982128"/>
                      </a:lnTo>
                      <a:lnTo>
                        <a:pt x="5355327" y="1030279"/>
                      </a:lnTo>
                      <a:lnTo>
                        <a:pt x="5277437" y="1147823"/>
                      </a:lnTo>
                      <a:lnTo>
                        <a:pt x="5277437" y="1149239"/>
                      </a:lnTo>
                      <a:lnTo>
                        <a:pt x="5404894" y="1057186"/>
                      </a:lnTo>
                      <a:lnTo>
                        <a:pt x="5404894" y="1057186"/>
                      </a:lnTo>
                      <a:lnTo>
                        <a:pt x="5358160" y="1030279"/>
                      </a:lnTo>
                      <a:lnTo>
                        <a:pt x="5411975" y="949556"/>
                      </a:lnTo>
                      <a:lnTo>
                        <a:pt x="5489866" y="1043025"/>
                      </a:lnTo>
                      <a:lnTo>
                        <a:pt x="5489866" y="1043025"/>
                      </a:lnTo>
                      <a:lnTo>
                        <a:pt x="5706544" y="803688"/>
                      </a:lnTo>
                      <a:lnTo>
                        <a:pt x="5804260" y="929729"/>
                      </a:lnTo>
                      <a:lnTo>
                        <a:pt x="5804260" y="929729"/>
                      </a:lnTo>
                      <a:lnTo>
                        <a:pt x="5805677" y="928313"/>
                      </a:lnTo>
                      <a:lnTo>
                        <a:pt x="5805677" y="928313"/>
                      </a:lnTo>
                      <a:lnTo>
                        <a:pt x="5707959" y="799440"/>
                      </a:lnTo>
                      <a:close/>
                      <a:moveTo>
                        <a:pt x="3376909" y="3106415"/>
                      </a:moveTo>
                      <a:lnTo>
                        <a:pt x="3432140" y="3137571"/>
                      </a:lnTo>
                      <a:lnTo>
                        <a:pt x="3383990" y="3138987"/>
                      </a:lnTo>
                      <a:lnTo>
                        <a:pt x="3376909" y="3106415"/>
                      </a:lnTo>
                      <a:close/>
                      <a:moveTo>
                        <a:pt x="3402400" y="3239537"/>
                      </a:moveTo>
                      <a:lnTo>
                        <a:pt x="3382573" y="3141819"/>
                      </a:lnTo>
                      <a:lnTo>
                        <a:pt x="3434972" y="3140403"/>
                      </a:lnTo>
                      <a:lnTo>
                        <a:pt x="3483123" y="3167311"/>
                      </a:lnTo>
                      <a:lnTo>
                        <a:pt x="3402400" y="3239537"/>
                      </a:lnTo>
                      <a:close/>
                      <a:moveTo>
                        <a:pt x="3439221" y="3138987"/>
                      </a:moveTo>
                      <a:lnTo>
                        <a:pt x="3514279" y="3136155"/>
                      </a:lnTo>
                      <a:lnTo>
                        <a:pt x="3483123" y="3164478"/>
                      </a:lnTo>
                      <a:lnTo>
                        <a:pt x="3439221" y="3138987"/>
                      </a:lnTo>
                      <a:close/>
                      <a:moveTo>
                        <a:pt x="2505951" y="3059680"/>
                      </a:moveTo>
                      <a:lnTo>
                        <a:pt x="2614997" y="3004449"/>
                      </a:lnTo>
                      <a:lnTo>
                        <a:pt x="2579592" y="3117744"/>
                      </a:lnTo>
                      <a:lnTo>
                        <a:pt x="2505951" y="3059680"/>
                      </a:lnTo>
                      <a:close/>
                      <a:moveTo>
                        <a:pt x="2539939" y="3255115"/>
                      </a:moveTo>
                      <a:lnTo>
                        <a:pt x="2581009" y="3119160"/>
                      </a:lnTo>
                      <a:lnTo>
                        <a:pt x="2654651" y="3175808"/>
                      </a:lnTo>
                      <a:lnTo>
                        <a:pt x="2539939" y="3255115"/>
                      </a:lnTo>
                      <a:close/>
                      <a:moveTo>
                        <a:pt x="1928145" y="2469129"/>
                      </a:moveTo>
                      <a:lnTo>
                        <a:pt x="1712883" y="2498869"/>
                      </a:lnTo>
                      <a:lnTo>
                        <a:pt x="1496206" y="2110833"/>
                      </a:lnTo>
                      <a:lnTo>
                        <a:pt x="1496206" y="2110833"/>
                      </a:lnTo>
                      <a:lnTo>
                        <a:pt x="1493374" y="2110833"/>
                      </a:lnTo>
                      <a:lnTo>
                        <a:pt x="1487709" y="2098087"/>
                      </a:lnTo>
                      <a:lnTo>
                        <a:pt x="1928145" y="2469129"/>
                      </a:lnTo>
                      <a:close/>
                      <a:moveTo>
                        <a:pt x="1928145" y="2865662"/>
                      </a:moveTo>
                      <a:lnTo>
                        <a:pt x="1824762" y="2869911"/>
                      </a:lnTo>
                      <a:lnTo>
                        <a:pt x="1814849" y="2845835"/>
                      </a:lnTo>
                      <a:lnTo>
                        <a:pt x="1928145" y="2865662"/>
                      </a:lnTo>
                      <a:close/>
                      <a:moveTo>
                        <a:pt x="1867248" y="2966212"/>
                      </a:moveTo>
                      <a:lnTo>
                        <a:pt x="1826179" y="2871327"/>
                      </a:lnTo>
                      <a:lnTo>
                        <a:pt x="1939474" y="2867078"/>
                      </a:lnTo>
                      <a:lnTo>
                        <a:pt x="1939474" y="2867078"/>
                      </a:lnTo>
                      <a:lnTo>
                        <a:pt x="1939474" y="2865662"/>
                      </a:lnTo>
                      <a:lnTo>
                        <a:pt x="1813433" y="2843003"/>
                      </a:lnTo>
                      <a:lnTo>
                        <a:pt x="1766699" y="2735373"/>
                      </a:lnTo>
                      <a:lnTo>
                        <a:pt x="1969214" y="2801934"/>
                      </a:lnTo>
                      <a:lnTo>
                        <a:pt x="2006035" y="2950634"/>
                      </a:lnTo>
                      <a:lnTo>
                        <a:pt x="1867248" y="2966212"/>
                      </a:lnTo>
                      <a:close/>
                      <a:moveTo>
                        <a:pt x="1745456" y="2833090"/>
                      </a:moveTo>
                      <a:lnTo>
                        <a:pt x="1812017" y="2844419"/>
                      </a:lnTo>
                      <a:lnTo>
                        <a:pt x="1823346" y="2868495"/>
                      </a:lnTo>
                      <a:lnTo>
                        <a:pt x="1775196" y="2869911"/>
                      </a:lnTo>
                      <a:lnTo>
                        <a:pt x="1745456" y="2833090"/>
                      </a:lnTo>
                      <a:close/>
                      <a:moveTo>
                        <a:pt x="1708635" y="2827425"/>
                      </a:moveTo>
                      <a:lnTo>
                        <a:pt x="1704386" y="2874159"/>
                      </a:lnTo>
                      <a:lnTo>
                        <a:pt x="1649155" y="2875576"/>
                      </a:lnTo>
                      <a:lnTo>
                        <a:pt x="1554270" y="2799101"/>
                      </a:lnTo>
                      <a:lnTo>
                        <a:pt x="1708635" y="2827425"/>
                      </a:lnTo>
                      <a:close/>
                      <a:moveTo>
                        <a:pt x="1405570" y="2392654"/>
                      </a:moveTo>
                      <a:lnTo>
                        <a:pt x="1439559" y="2437973"/>
                      </a:lnTo>
                      <a:lnTo>
                        <a:pt x="1303604" y="2547019"/>
                      </a:lnTo>
                      <a:lnTo>
                        <a:pt x="1365916" y="2402568"/>
                      </a:lnTo>
                      <a:lnTo>
                        <a:pt x="1405570" y="2392654"/>
                      </a:lnTo>
                      <a:close/>
                      <a:moveTo>
                        <a:pt x="1299356" y="2249619"/>
                      </a:moveTo>
                      <a:lnTo>
                        <a:pt x="1222881" y="2149070"/>
                      </a:lnTo>
                      <a:lnTo>
                        <a:pt x="1228546" y="2144821"/>
                      </a:lnTo>
                      <a:lnTo>
                        <a:pt x="1351754" y="2130659"/>
                      </a:lnTo>
                      <a:lnTo>
                        <a:pt x="1387159" y="2272278"/>
                      </a:lnTo>
                      <a:lnTo>
                        <a:pt x="1387159" y="2272278"/>
                      </a:lnTo>
                      <a:lnTo>
                        <a:pt x="1480628" y="2137740"/>
                      </a:lnTo>
                      <a:lnTo>
                        <a:pt x="1389992" y="2345920"/>
                      </a:lnTo>
                      <a:lnTo>
                        <a:pt x="1299356" y="2249619"/>
                      </a:lnTo>
                      <a:close/>
                      <a:moveTo>
                        <a:pt x="1296523" y="2565430"/>
                      </a:moveTo>
                      <a:lnTo>
                        <a:pt x="1303604" y="2551268"/>
                      </a:lnTo>
                      <a:lnTo>
                        <a:pt x="1442391" y="2439389"/>
                      </a:lnTo>
                      <a:lnTo>
                        <a:pt x="1567016" y="2602251"/>
                      </a:lnTo>
                      <a:lnTo>
                        <a:pt x="1542940" y="2636239"/>
                      </a:lnTo>
                      <a:lnTo>
                        <a:pt x="1296523" y="2565430"/>
                      </a:lnTo>
                      <a:close/>
                      <a:moveTo>
                        <a:pt x="1609501" y="2658898"/>
                      </a:moveTo>
                      <a:lnTo>
                        <a:pt x="1632161" y="2688638"/>
                      </a:lnTo>
                      <a:lnTo>
                        <a:pt x="1530195" y="2654650"/>
                      </a:lnTo>
                      <a:lnTo>
                        <a:pt x="1541524" y="2639072"/>
                      </a:lnTo>
                      <a:lnTo>
                        <a:pt x="1609501" y="2658898"/>
                      </a:lnTo>
                      <a:close/>
                      <a:moveTo>
                        <a:pt x="1425397" y="2386990"/>
                      </a:moveTo>
                      <a:lnTo>
                        <a:pt x="1459385" y="2422394"/>
                      </a:lnTo>
                      <a:lnTo>
                        <a:pt x="1442391" y="2436556"/>
                      </a:lnTo>
                      <a:lnTo>
                        <a:pt x="1408402" y="2392654"/>
                      </a:lnTo>
                      <a:lnTo>
                        <a:pt x="1425397" y="2386990"/>
                      </a:lnTo>
                      <a:close/>
                      <a:moveTo>
                        <a:pt x="1428229" y="2386990"/>
                      </a:moveTo>
                      <a:lnTo>
                        <a:pt x="1542940" y="2354417"/>
                      </a:lnTo>
                      <a:lnTo>
                        <a:pt x="1460801" y="2420978"/>
                      </a:lnTo>
                      <a:lnTo>
                        <a:pt x="1428229" y="2386990"/>
                      </a:lnTo>
                      <a:close/>
                      <a:moveTo>
                        <a:pt x="1460801" y="2423811"/>
                      </a:moveTo>
                      <a:lnTo>
                        <a:pt x="1593923" y="2564014"/>
                      </a:lnTo>
                      <a:lnTo>
                        <a:pt x="1568432" y="2600835"/>
                      </a:lnTo>
                      <a:lnTo>
                        <a:pt x="1443807" y="2437973"/>
                      </a:lnTo>
                      <a:lnTo>
                        <a:pt x="1460801" y="2423811"/>
                      </a:lnTo>
                      <a:close/>
                      <a:moveTo>
                        <a:pt x="1544357" y="2637655"/>
                      </a:moveTo>
                      <a:lnTo>
                        <a:pt x="1568432" y="2603667"/>
                      </a:lnTo>
                      <a:lnTo>
                        <a:pt x="1608085" y="2656066"/>
                      </a:lnTo>
                      <a:lnTo>
                        <a:pt x="1544357" y="2637655"/>
                      </a:lnTo>
                      <a:close/>
                      <a:moveTo>
                        <a:pt x="1636409" y="2690054"/>
                      </a:moveTo>
                      <a:lnTo>
                        <a:pt x="1613750" y="2660315"/>
                      </a:lnTo>
                      <a:lnTo>
                        <a:pt x="1721381" y="2691471"/>
                      </a:lnTo>
                      <a:lnTo>
                        <a:pt x="1718548" y="2718378"/>
                      </a:lnTo>
                      <a:lnTo>
                        <a:pt x="1636409" y="2690054"/>
                      </a:lnTo>
                      <a:close/>
                      <a:moveTo>
                        <a:pt x="1718548" y="2719795"/>
                      </a:moveTo>
                      <a:lnTo>
                        <a:pt x="1712883" y="2789188"/>
                      </a:lnTo>
                      <a:lnTo>
                        <a:pt x="1639242" y="2692887"/>
                      </a:lnTo>
                      <a:lnTo>
                        <a:pt x="1718548" y="2719795"/>
                      </a:lnTo>
                      <a:close/>
                      <a:moveTo>
                        <a:pt x="1423980" y="2385573"/>
                      </a:moveTo>
                      <a:lnTo>
                        <a:pt x="1406986" y="2389822"/>
                      </a:lnTo>
                      <a:lnTo>
                        <a:pt x="1385743" y="2361498"/>
                      </a:lnTo>
                      <a:lnTo>
                        <a:pt x="1391408" y="2348753"/>
                      </a:lnTo>
                      <a:lnTo>
                        <a:pt x="1423980" y="2385573"/>
                      </a:lnTo>
                      <a:close/>
                      <a:moveTo>
                        <a:pt x="1288026" y="2564014"/>
                      </a:moveTo>
                      <a:lnTo>
                        <a:pt x="1299356" y="2554100"/>
                      </a:lnTo>
                      <a:lnTo>
                        <a:pt x="1293691" y="2565430"/>
                      </a:lnTo>
                      <a:lnTo>
                        <a:pt x="1288026" y="2564014"/>
                      </a:lnTo>
                      <a:close/>
                      <a:moveTo>
                        <a:pt x="1540108" y="2639072"/>
                      </a:moveTo>
                      <a:lnTo>
                        <a:pt x="1528778" y="2654650"/>
                      </a:lnTo>
                      <a:lnTo>
                        <a:pt x="1292275" y="2576759"/>
                      </a:lnTo>
                      <a:lnTo>
                        <a:pt x="1296523" y="2568262"/>
                      </a:lnTo>
                      <a:lnTo>
                        <a:pt x="1540108" y="2639072"/>
                      </a:lnTo>
                      <a:close/>
                      <a:moveTo>
                        <a:pt x="1711467" y="2824593"/>
                      </a:moveTo>
                      <a:lnTo>
                        <a:pt x="1714300" y="2794853"/>
                      </a:lnTo>
                      <a:lnTo>
                        <a:pt x="1741207" y="2830257"/>
                      </a:lnTo>
                      <a:lnTo>
                        <a:pt x="1711467" y="2824593"/>
                      </a:lnTo>
                      <a:close/>
                      <a:moveTo>
                        <a:pt x="1707219" y="2874159"/>
                      </a:moveTo>
                      <a:lnTo>
                        <a:pt x="1711467" y="2827425"/>
                      </a:lnTo>
                      <a:lnTo>
                        <a:pt x="1742623" y="2833090"/>
                      </a:lnTo>
                      <a:lnTo>
                        <a:pt x="1772363" y="2871327"/>
                      </a:lnTo>
                      <a:lnTo>
                        <a:pt x="1707219" y="2874159"/>
                      </a:lnTo>
                      <a:close/>
                      <a:moveTo>
                        <a:pt x="1388576" y="2347336"/>
                      </a:moveTo>
                      <a:lnTo>
                        <a:pt x="1382911" y="2360082"/>
                      </a:lnTo>
                      <a:lnTo>
                        <a:pt x="1310685" y="2265197"/>
                      </a:lnTo>
                      <a:lnTo>
                        <a:pt x="1388576" y="2347336"/>
                      </a:lnTo>
                      <a:close/>
                      <a:moveTo>
                        <a:pt x="1404154" y="2391238"/>
                      </a:moveTo>
                      <a:lnTo>
                        <a:pt x="1368749" y="2401152"/>
                      </a:lnTo>
                      <a:lnTo>
                        <a:pt x="1384327" y="2364331"/>
                      </a:lnTo>
                      <a:lnTo>
                        <a:pt x="1404154" y="2391238"/>
                      </a:lnTo>
                      <a:close/>
                      <a:moveTo>
                        <a:pt x="1302188" y="2549852"/>
                      </a:moveTo>
                      <a:lnTo>
                        <a:pt x="1285194" y="2564014"/>
                      </a:lnTo>
                      <a:lnTo>
                        <a:pt x="1285194" y="2564014"/>
                      </a:lnTo>
                      <a:lnTo>
                        <a:pt x="1295107" y="2566846"/>
                      </a:lnTo>
                      <a:lnTo>
                        <a:pt x="1290858" y="2576759"/>
                      </a:lnTo>
                      <a:lnTo>
                        <a:pt x="1290858" y="2576759"/>
                      </a:lnTo>
                      <a:lnTo>
                        <a:pt x="1528778" y="2656066"/>
                      </a:lnTo>
                      <a:lnTo>
                        <a:pt x="1473547" y="2732540"/>
                      </a:lnTo>
                      <a:lnTo>
                        <a:pt x="1272448" y="2569678"/>
                      </a:lnTo>
                      <a:lnTo>
                        <a:pt x="1334760" y="2412481"/>
                      </a:lnTo>
                      <a:lnTo>
                        <a:pt x="1365916" y="2403984"/>
                      </a:lnTo>
                      <a:lnTo>
                        <a:pt x="1302188" y="2549852"/>
                      </a:lnTo>
                      <a:close/>
                      <a:moveTo>
                        <a:pt x="1530195" y="2657482"/>
                      </a:moveTo>
                      <a:lnTo>
                        <a:pt x="1634993" y="2692887"/>
                      </a:lnTo>
                      <a:lnTo>
                        <a:pt x="1711467" y="2793436"/>
                      </a:lnTo>
                      <a:lnTo>
                        <a:pt x="1708635" y="2826009"/>
                      </a:lnTo>
                      <a:lnTo>
                        <a:pt x="1551438" y="2797685"/>
                      </a:lnTo>
                      <a:lnTo>
                        <a:pt x="1474963" y="2735373"/>
                      </a:lnTo>
                      <a:lnTo>
                        <a:pt x="1530195" y="2657482"/>
                      </a:lnTo>
                      <a:close/>
                      <a:moveTo>
                        <a:pt x="1707219" y="2875576"/>
                      </a:moveTo>
                      <a:lnTo>
                        <a:pt x="1773780" y="2872743"/>
                      </a:lnTo>
                      <a:lnTo>
                        <a:pt x="1846005" y="2967628"/>
                      </a:lnTo>
                      <a:lnTo>
                        <a:pt x="1697305" y="2984622"/>
                      </a:lnTo>
                      <a:lnTo>
                        <a:pt x="1707219" y="2875576"/>
                      </a:lnTo>
                      <a:close/>
                      <a:moveTo>
                        <a:pt x="1744040" y="2831674"/>
                      </a:moveTo>
                      <a:lnTo>
                        <a:pt x="1714300" y="2792020"/>
                      </a:lnTo>
                      <a:lnTo>
                        <a:pt x="1719964" y="2719795"/>
                      </a:lnTo>
                      <a:lnTo>
                        <a:pt x="1763866" y="2733956"/>
                      </a:lnTo>
                      <a:lnTo>
                        <a:pt x="1810600" y="2843003"/>
                      </a:lnTo>
                      <a:lnTo>
                        <a:pt x="1744040" y="2831674"/>
                      </a:lnTo>
                      <a:close/>
                      <a:moveTo>
                        <a:pt x="1719964" y="2718378"/>
                      </a:moveTo>
                      <a:lnTo>
                        <a:pt x="1722797" y="2690054"/>
                      </a:lnTo>
                      <a:lnTo>
                        <a:pt x="1722797" y="2690054"/>
                      </a:lnTo>
                      <a:lnTo>
                        <a:pt x="1610918" y="2657482"/>
                      </a:lnTo>
                      <a:lnTo>
                        <a:pt x="1568432" y="2602251"/>
                      </a:lnTo>
                      <a:lnTo>
                        <a:pt x="1595340" y="2564014"/>
                      </a:lnTo>
                      <a:lnTo>
                        <a:pt x="1595340" y="2564014"/>
                      </a:lnTo>
                      <a:lnTo>
                        <a:pt x="1462218" y="2422394"/>
                      </a:lnTo>
                      <a:lnTo>
                        <a:pt x="1551438" y="2350169"/>
                      </a:lnTo>
                      <a:lnTo>
                        <a:pt x="1552854" y="2350169"/>
                      </a:lnTo>
                      <a:lnTo>
                        <a:pt x="1426813" y="2385573"/>
                      </a:lnTo>
                      <a:lnTo>
                        <a:pt x="1391408" y="2348753"/>
                      </a:lnTo>
                      <a:lnTo>
                        <a:pt x="1486293" y="2129243"/>
                      </a:lnTo>
                      <a:lnTo>
                        <a:pt x="1486293" y="2129243"/>
                      </a:lnTo>
                      <a:lnTo>
                        <a:pt x="1484876" y="2127827"/>
                      </a:lnTo>
                      <a:lnTo>
                        <a:pt x="1387159" y="2266613"/>
                      </a:lnTo>
                      <a:lnTo>
                        <a:pt x="1353171" y="2129243"/>
                      </a:lnTo>
                      <a:lnTo>
                        <a:pt x="1491957" y="2112249"/>
                      </a:lnTo>
                      <a:lnTo>
                        <a:pt x="1762450" y="2731124"/>
                      </a:lnTo>
                      <a:lnTo>
                        <a:pt x="1719964" y="2718378"/>
                      </a:lnTo>
                      <a:close/>
                      <a:moveTo>
                        <a:pt x="1547189" y="2796269"/>
                      </a:moveTo>
                      <a:lnTo>
                        <a:pt x="1443807" y="2777858"/>
                      </a:lnTo>
                      <a:lnTo>
                        <a:pt x="1473547" y="2736789"/>
                      </a:lnTo>
                      <a:lnTo>
                        <a:pt x="1547189" y="2796269"/>
                      </a:lnTo>
                      <a:close/>
                      <a:moveTo>
                        <a:pt x="1823346" y="2871327"/>
                      </a:moveTo>
                      <a:lnTo>
                        <a:pt x="1864416" y="2966212"/>
                      </a:lnTo>
                      <a:lnTo>
                        <a:pt x="1848838" y="2967628"/>
                      </a:lnTo>
                      <a:lnTo>
                        <a:pt x="1776612" y="2872743"/>
                      </a:lnTo>
                      <a:lnTo>
                        <a:pt x="1823346" y="2871327"/>
                      </a:lnTo>
                      <a:close/>
                      <a:moveTo>
                        <a:pt x="1865832" y="2969044"/>
                      </a:moveTo>
                      <a:lnTo>
                        <a:pt x="1887075" y="3018611"/>
                      </a:lnTo>
                      <a:lnTo>
                        <a:pt x="1850254" y="2970460"/>
                      </a:lnTo>
                      <a:lnTo>
                        <a:pt x="1865832" y="2969044"/>
                      </a:lnTo>
                      <a:close/>
                      <a:moveTo>
                        <a:pt x="2055602" y="2828841"/>
                      </a:moveTo>
                      <a:lnTo>
                        <a:pt x="1970630" y="2800517"/>
                      </a:lnTo>
                      <a:lnTo>
                        <a:pt x="1950804" y="2721211"/>
                      </a:lnTo>
                      <a:lnTo>
                        <a:pt x="2055602" y="2828841"/>
                      </a:lnTo>
                      <a:close/>
                      <a:moveTo>
                        <a:pt x="1229962" y="2141989"/>
                      </a:moveTo>
                      <a:lnTo>
                        <a:pt x="1331928" y="2055601"/>
                      </a:lnTo>
                      <a:lnTo>
                        <a:pt x="1350338" y="2127827"/>
                      </a:lnTo>
                      <a:lnTo>
                        <a:pt x="1229962" y="2141989"/>
                      </a:lnTo>
                      <a:close/>
                      <a:moveTo>
                        <a:pt x="1220049" y="2150486"/>
                      </a:moveTo>
                      <a:lnTo>
                        <a:pt x="1285194" y="2235457"/>
                      </a:lnTo>
                      <a:lnTo>
                        <a:pt x="1211552" y="2157567"/>
                      </a:lnTo>
                      <a:lnTo>
                        <a:pt x="1220049" y="2150486"/>
                      </a:lnTo>
                      <a:close/>
                      <a:moveTo>
                        <a:pt x="1215800" y="2143405"/>
                      </a:moveTo>
                      <a:lnTo>
                        <a:pt x="1198806" y="2144821"/>
                      </a:lnTo>
                      <a:lnTo>
                        <a:pt x="1198806" y="2144821"/>
                      </a:lnTo>
                      <a:lnTo>
                        <a:pt x="1210135" y="2156151"/>
                      </a:lnTo>
                      <a:lnTo>
                        <a:pt x="1127996" y="2226960"/>
                      </a:lnTo>
                      <a:lnTo>
                        <a:pt x="1085511" y="1972046"/>
                      </a:lnTo>
                      <a:lnTo>
                        <a:pt x="1215800" y="2143405"/>
                      </a:lnTo>
                      <a:close/>
                      <a:moveTo>
                        <a:pt x="1217216" y="2146237"/>
                      </a:moveTo>
                      <a:lnTo>
                        <a:pt x="1220049" y="2149070"/>
                      </a:lnTo>
                      <a:lnTo>
                        <a:pt x="1211552" y="2156151"/>
                      </a:lnTo>
                      <a:lnTo>
                        <a:pt x="1203054" y="2147654"/>
                      </a:lnTo>
                      <a:lnTo>
                        <a:pt x="1217216" y="2146237"/>
                      </a:lnTo>
                      <a:close/>
                      <a:moveTo>
                        <a:pt x="1684559" y="3147484"/>
                      </a:moveTo>
                      <a:lnTo>
                        <a:pt x="1695889" y="3017195"/>
                      </a:lnTo>
                      <a:lnTo>
                        <a:pt x="1885659" y="3029940"/>
                      </a:lnTo>
                      <a:lnTo>
                        <a:pt x="1684559" y="3147484"/>
                      </a:lnTo>
                      <a:close/>
                      <a:moveTo>
                        <a:pt x="1535859" y="3005865"/>
                      </a:moveTo>
                      <a:lnTo>
                        <a:pt x="1695889" y="2987455"/>
                      </a:lnTo>
                      <a:lnTo>
                        <a:pt x="1693057" y="3015778"/>
                      </a:lnTo>
                      <a:lnTo>
                        <a:pt x="1535859" y="3005865"/>
                      </a:lnTo>
                      <a:close/>
                      <a:moveTo>
                        <a:pt x="1072765" y="744208"/>
                      </a:moveTo>
                      <a:lnTo>
                        <a:pt x="1020366" y="713052"/>
                      </a:lnTo>
                      <a:lnTo>
                        <a:pt x="1111002" y="618167"/>
                      </a:lnTo>
                      <a:lnTo>
                        <a:pt x="1130829" y="738544"/>
                      </a:lnTo>
                      <a:lnTo>
                        <a:pt x="1072765" y="744208"/>
                      </a:lnTo>
                      <a:close/>
                      <a:moveTo>
                        <a:pt x="942475" y="1064267"/>
                      </a:moveTo>
                      <a:lnTo>
                        <a:pt x="1041609" y="909903"/>
                      </a:lnTo>
                      <a:lnTo>
                        <a:pt x="1088343" y="935394"/>
                      </a:lnTo>
                      <a:lnTo>
                        <a:pt x="1102505" y="960886"/>
                      </a:lnTo>
                      <a:lnTo>
                        <a:pt x="1041609" y="1136493"/>
                      </a:lnTo>
                      <a:lnTo>
                        <a:pt x="942475" y="1064267"/>
                      </a:lnTo>
                      <a:close/>
                      <a:moveTo>
                        <a:pt x="1043025" y="909903"/>
                      </a:moveTo>
                      <a:lnTo>
                        <a:pt x="1060019" y="884411"/>
                      </a:lnTo>
                      <a:lnTo>
                        <a:pt x="1088343" y="932562"/>
                      </a:lnTo>
                      <a:lnTo>
                        <a:pt x="1043025" y="909903"/>
                      </a:lnTo>
                      <a:close/>
                      <a:moveTo>
                        <a:pt x="1101089" y="816434"/>
                      </a:moveTo>
                      <a:lnTo>
                        <a:pt x="1060019" y="880163"/>
                      </a:lnTo>
                      <a:lnTo>
                        <a:pt x="1020366" y="809353"/>
                      </a:lnTo>
                      <a:lnTo>
                        <a:pt x="1101089" y="816434"/>
                      </a:lnTo>
                      <a:close/>
                      <a:moveTo>
                        <a:pt x="1017533" y="809353"/>
                      </a:moveTo>
                      <a:lnTo>
                        <a:pt x="1058603" y="881579"/>
                      </a:lnTo>
                      <a:lnTo>
                        <a:pt x="1041609" y="908486"/>
                      </a:lnTo>
                      <a:lnTo>
                        <a:pt x="1021782" y="897157"/>
                      </a:lnTo>
                      <a:lnTo>
                        <a:pt x="973632" y="805105"/>
                      </a:lnTo>
                      <a:lnTo>
                        <a:pt x="1017533" y="809353"/>
                      </a:lnTo>
                      <a:close/>
                      <a:moveTo>
                        <a:pt x="1072765" y="747041"/>
                      </a:moveTo>
                      <a:lnTo>
                        <a:pt x="1072765" y="747041"/>
                      </a:lnTo>
                      <a:lnTo>
                        <a:pt x="1130829" y="741376"/>
                      </a:lnTo>
                      <a:lnTo>
                        <a:pt x="1135077" y="765451"/>
                      </a:lnTo>
                      <a:lnTo>
                        <a:pt x="1102505" y="815018"/>
                      </a:lnTo>
                      <a:lnTo>
                        <a:pt x="1018949" y="807937"/>
                      </a:lnTo>
                      <a:lnTo>
                        <a:pt x="986377" y="749873"/>
                      </a:lnTo>
                      <a:lnTo>
                        <a:pt x="1020366" y="714468"/>
                      </a:lnTo>
                      <a:lnTo>
                        <a:pt x="1072765" y="747041"/>
                      </a:lnTo>
                      <a:close/>
                      <a:moveTo>
                        <a:pt x="1171898" y="783862"/>
                      </a:moveTo>
                      <a:lnTo>
                        <a:pt x="1171898" y="783862"/>
                      </a:lnTo>
                      <a:lnTo>
                        <a:pt x="1414067" y="839093"/>
                      </a:lnTo>
                      <a:lnTo>
                        <a:pt x="1105337" y="815018"/>
                      </a:lnTo>
                      <a:lnTo>
                        <a:pt x="1136494" y="765451"/>
                      </a:lnTo>
                      <a:lnTo>
                        <a:pt x="1136494" y="765451"/>
                      </a:lnTo>
                      <a:lnTo>
                        <a:pt x="1132245" y="739960"/>
                      </a:lnTo>
                      <a:lnTo>
                        <a:pt x="1340425" y="718717"/>
                      </a:lnTo>
                      <a:lnTo>
                        <a:pt x="1171898" y="783862"/>
                      </a:lnTo>
                      <a:close/>
                      <a:moveTo>
                        <a:pt x="1266783" y="1028863"/>
                      </a:moveTo>
                      <a:lnTo>
                        <a:pt x="1111002" y="945307"/>
                      </a:lnTo>
                      <a:lnTo>
                        <a:pt x="1149239" y="834845"/>
                      </a:lnTo>
                      <a:lnTo>
                        <a:pt x="1266783" y="1028863"/>
                      </a:lnTo>
                      <a:close/>
                      <a:moveTo>
                        <a:pt x="3048352" y="459554"/>
                      </a:moveTo>
                      <a:lnTo>
                        <a:pt x="2905316" y="534612"/>
                      </a:lnTo>
                      <a:lnTo>
                        <a:pt x="2974710" y="351923"/>
                      </a:lnTo>
                      <a:lnTo>
                        <a:pt x="3048352" y="459554"/>
                      </a:lnTo>
                      <a:close/>
                      <a:moveTo>
                        <a:pt x="5369489" y="840509"/>
                      </a:moveTo>
                      <a:lnTo>
                        <a:pt x="5470039" y="694642"/>
                      </a:lnTo>
                      <a:lnTo>
                        <a:pt x="5553594" y="822099"/>
                      </a:lnTo>
                      <a:lnTo>
                        <a:pt x="5369489" y="840509"/>
                      </a:lnTo>
                      <a:close/>
                      <a:moveTo>
                        <a:pt x="4267693" y="1661900"/>
                      </a:moveTo>
                      <a:lnTo>
                        <a:pt x="4240785" y="1785109"/>
                      </a:lnTo>
                      <a:lnTo>
                        <a:pt x="4094917" y="1708634"/>
                      </a:lnTo>
                      <a:lnTo>
                        <a:pt x="4267693" y="1661900"/>
                      </a:lnTo>
                      <a:close/>
                      <a:moveTo>
                        <a:pt x="4203964" y="1970630"/>
                      </a:moveTo>
                      <a:lnTo>
                        <a:pt x="4243617" y="1787941"/>
                      </a:lnTo>
                      <a:lnTo>
                        <a:pt x="4388069" y="1862999"/>
                      </a:lnTo>
                      <a:lnTo>
                        <a:pt x="4203964" y="1970630"/>
                      </a:lnTo>
                      <a:close/>
                      <a:moveTo>
                        <a:pt x="3374076" y="3104998"/>
                      </a:moveTo>
                      <a:lnTo>
                        <a:pt x="3381157" y="3138987"/>
                      </a:lnTo>
                      <a:lnTo>
                        <a:pt x="3276359" y="3143236"/>
                      </a:lnTo>
                      <a:lnTo>
                        <a:pt x="3219711" y="3020027"/>
                      </a:lnTo>
                      <a:lnTo>
                        <a:pt x="3374076" y="3104998"/>
                      </a:lnTo>
                      <a:close/>
                      <a:moveTo>
                        <a:pt x="2035775" y="2556933"/>
                      </a:moveTo>
                      <a:lnTo>
                        <a:pt x="2052769" y="2464880"/>
                      </a:lnTo>
                      <a:lnTo>
                        <a:pt x="2178810" y="2443637"/>
                      </a:lnTo>
                      <a:lnTo>
                        <a:pt x="2072596" y="2588089"/>
                      </a:lnTo>
                      <a:lnTo>
                        <a:pt x="2035775" y="2556933"/>
                      </a:lnTo>
                      <a:close/>
                      <a:moveTo>
                        <a:pt x="2049937" y="2464880"/>
                      </a:moveTo>
                      <a:lnTo>
                        <a:pt x="2032943" y="2555516"/>
                      </a:lnTo>
                      <a:lnTo>
                        <a:pt x="1946555" y="2483291"/>
                      </a:lnTo>
                      <a:lnTo>
                        <a:pt x="2049937" y="2464880"/>
                      </a:lnTo>
                      <a:close/>
                      <a:moveTo>
                        <a:pt x="2049937" y="2463464"/>
                      </a:moveTo>
                      <a:lnTo>
                        <a:pt x="1945139" y="2481874"/>
                      </a:lnTo>
                      <a:lnTo>
                        <a:pt x="1932393" y="2471961"/>
                      </a:lnTo>
                      <a:lnTo>
                        <a:pt x="2051353" y="2454967"/>
                      </a:lnTo>
                      <a:lnTo>
                        <a:pt x="2049937" y="2463464"/>
                      </a:lnTo>
                      <a:close/>
                      <a:moveTo>
                        <a:pt x="2032943" y="2556933"/>
                      </a:moveTo>
                      <a:lnTo>
                        <a:pt x="2023029" y="2612164"/>
                      </a:lnTo>
                      <a:lnTo>
                        <a:pt x="1793606" y="2508782"/>
                      </a:lnTo>
                      <a:lnTo>
                        <a:pt x="1945139" y="2483291"/>
                      </a:lnTo>
                      <a:lnTo>
                        <a:pt x="2032943" y="2556933"/>
                      </a:lnTo>
                      <a:close/>
                      <a:moveTo>
                        <a:pt x="2024445" y="2613580"/>
                      </a:moveTo>
                      <a:lnTo>
                        <a:pt x="2034359" y="2558349"/>
                      </a:lnTo>
                      <a:lnTo>
                        <a:pt x="2069764" y="2588089"/>
                      </a:lnTo>
                      <a:lnTo>
                        <a:pt x="2044272" y="2622077"/>
                      </a:lnTo>
                      <a:lnTo>
                        <a:pt x="2024445" y="2613580"/>
                      </a:lnTo>
                      <a:close/>
                      <a:moveTo>
                        <a:pt x="2044272" y="2624910"/>
                      </a:moveTo>
                      <a:lnTo>
                        <a:pt x="2015948" y="2663147"/>
                      </a:lnTo>
                      <a:lnTo>
                        <a:pt x="2024445" y="2616413"/>
                      </a:lnTo>
                      <a:lnTo>
                        <a:pt x="2044272" y="2624910"/>
                      </a:lnTo>
                      <a:close/>
                      <a:moveTo>
                        <a:pt x="2047105" y="2623494"/>
                      </a:moveTo>
                      <a:lnTo>
                        <a:pt x="2072596" y="2589505"/>
                      </a:lnTo>
                      <a:lnTo>
                        <a:pt x="2188724" y="2687222"/>
                      </a:lnTo>
                      <a:lnTo>
                        <a:pt x="2047105" y="2623494"/>
                      </a:lnTo>
                      <a:close/>
                      <a:moveTo>
                        <a:pt x="2052769" y="2462048"/>
                      </a:moveTo>
                      <a:lnTo>
                        <a:pt x="2054185" y="2453551"/>
                      </a:lnTo>
                      <a:lnTo>
                        <a:pt x="2183059" y="2435140"/>
                      </a:lnTo>
                      <a:lnTo>
                        <a:pt x="2178810" y="2440805"/>
                      </a:lnTo>
                      <a:lnTo>
                        <a:pt x="2052769" y="2462048"/>
                      </a:lnTo>
                      <a:close/>
                      <a:moveTo>
                        <a:pt x="1129413" y="1003371"/>
                      </a:moveTo>
                      <a:lnTo>
                        <a:pt x="1105337" y="962302"/>
                      </a:lnTo>
                      <a:lnTo>
                        <a:pt x="1109586" y="948140"/>
                      </a:lnTo>
                      <a:lnTo>
                        <a:pt x="1268199" y="1033111"/>
                      </a:lnTo>
                      <a:lnTo>
                        <a:pt x="1282361" y="1055770"/>
                      </a:lnTo>
                      <a:lnTo>
                        <a:pt x="1169066" y="1463633"/>
                      </a:lnTo>
                      <a:lnTo>
                        <a:pt x="1129413" y="1003371"/>
                      </a:lnTo>
                      <a:close/>
                      <a:moveTo>
                        <a:pt x="1169066" y="1474963"/>
                      </a:moveTo>
                      <a:lnTo>
                        <a:pt x="1173314" y="1521697"/>
                      </a:lnTo>
                      <a:lnTo>
                        <a:pt x="1157737" y="1514616"/>
                      </a:lnTo>
                      <a:lnTo>
                        <a:pt x="1169066" y="1474963"/>
                      </a:lnTo>
                      <a:close/>
                      <a:moveTo>
                        <a:pt x="1814849" y="1051522"/>
                      </a:moveTo>
                      <a:lnTo>
                        <a:pt x="2096671" y="911319"/>
                      </a:lnTo>
                      <a:lnTo>
                        <a:pt x="1921064" y="1183227"/>
                      </a:lnTo>
                      <a:lnTo>
                        <a:pt x="1814849" y="1051522"/>
                      </a:lnTo>
                      <a:close/>
                      <a:moveTo>
                        <a:pt x="2726876" y="952388"/>
                      </a:moveTo>
                      <a:lnTo>
                        <a:pt x="2742454" y="949556"/>
                      </a:lnTo>
                      <a:lnTo>
                        <a:pt x="2755200" y="952388"/>
                      </a:lnTo>
                      <a:lnTo>
                        <a:pt x="2726876" y="952388"/>
                      </a:lnTo>
                      <a:close/>
                      <a:moveTo>
                        <a:pt x="4590584" y="905654"/>
                      </a:moveTo>
                      <a:lnTo>
                        <a:pt x="4654313" y="803688"/>
                      </a:lnTo>
                      <a:lnTo>
                        <a:pt x="4788851" y="901405"/>
                      </a:lnTo>
                      <a:lnTo>
                        <a:pt x="4590584" y="905654"/>
                      </a:lnTo>
                      <a:close/>
                      <a:moveTo>
                        <a:pt x="4572174" y="907070"/>
                      </a:moveTo>
                      <a:lnTo>
                        <a:pt x="4586336" y="907070"/>
                      </a:lnTo>
                      <a:lnTo>
                        <a:pt x="4580671" y="915567"/>
                      </a:lnTo>
                      <a:lnTo>
                        <a:pt x="4572174" y="907070"/>
                      </a:lnTo>
                      <a:close/>
                      <a:moveTo>
                        <a:pt x="4092085" y="1707218"/>
                      </a:moveTo>
                      <a:lnTo>
                        <a:pt x="3970292" y="1643489"/>
                      </a:lnTo>
                      <a:lnTo>
                        <a:pt x="3970292" y="1643489"/>
                      </a:lnTo>
                      <a:lnTo>
                        <a:pt x="3936304" y="1749704"/>
                      </a:lnTo>
                      <a:lnTo>
                        <a:pt x="3896650" y="1761033"/>
                      </a:lnTo>
                      <a:lnTo>
                        <a:pt x="3920726" y="1565599"/>
                      </a:lnTo>
                      <a:lnTo>
                        <a:pt x="3920726" y="1565599"/>
                      </a:lnTo>
                      <a:lnTo>
                        <a:pt x="3883905" y="1507535"/>
                      </a:lnTo>
                      <a:lnTo>
                        <a:pt x="4175640" y="1392824"/>
                      </a:lnTo>
                      <a:lnTo>
                        <a:pt x="4307346" y="1477795"/>
                      </a:lnTo>
                      <a:lnTo>
                        <a:pt x="4267693" y="1661900"/>
                      </a:lnTo>
                      <a:lnTo>
                        <a:pt x="4092085" y="1707218"/>
                      </a:lnTo>
                      <a:close/>
                      <a:moveTo>
                        <a:pt x="3267862" y="2915229"/>
                      </a:moveTo>
                      <a:lnTo>
                        <a:pt x="3201301" y="2978958"/>
                      </a:lnTo>
                      <a:lnTo>
                        <a:pt x="3146069" y="2857165"/>
                      </a:lnTo>
                      <a:lnTo>
                        <a:pt x="3267862" y="2915229"/>
                      </a:lnTo>
                      <a:close/>
                      <a:moveTo>
                        <a:pt x="2544188" y="2685806"/>
                      </a:moveTo>
                      <a:lnTo>
                        <a:pt x="2631991" y="2748118"/>
                      </a:lnTo>
                      <a:lnTo>
                        <a:pt x="2670229" y="2801934"/>
                      </a:lnTo>
                      <a:lnTo>
                        <a:pt x="2544188" y="2685806"/>
                      </a:lnTo>
                      <a:close/>
                      <a:moveTo>
                        <a:pt x="2402569" y="2556933"/>
                      </a:moveTo>
                      <a:lnTo>
                        <a:pt x="2430893" y="2582424"/>
                      </a:lnTo>
                      <a:lnTo>
                        <a:pt x="2449303" y="2614997"/>
                      </a:lnTo>
                      <a:lnTo>
                        <a:pt x="2398320" y="2578175"/>
                      </a:lnTo>
                      <a:lnTo>
                        <a:pt x="2402569" y="2556933"/>
                      </a:lnTo>
                      <a:close/>
                      <a:moveTo>
                        <a:pt x="1874329" y="1660484"/>
                      </a:moveTo>
                      <a:lnTo>
                        <a:pt x="1966381" y="1734126"/>
                      </a:lnTo>
                      <a:lnTo>
                        <a:pt x="1744040" y="1799270"/>
                      </a:lnTo>
                      <a:lnTo>
                        <a:pt x="1456553" y="1659068"/>
                      </a:lnTo>
                      <a:lnTo>
                        <a:pt x="1450888" y="1647738"/>
                      </a:lnTo>
                      <a:lnTo>
                        <a:pt x="1874329" y="1660484"/>
                      </a:lnTo>
                      <a:close/>
                      <a:moveTo>
                        <a:pt x="1273864" y="1569848"/>
                      </a:moveTo>
                      <a:lnTo>
                        <a:pt x="1314933" y="1571264"/>
                      </a:lnTo>
                      <a:lnTo>
                        <a:pt x="1307852" y="1586842"/>
                      </a:lnTo>
                      <a:lnTo>
                        <a:pt x="1273864" y="1569848"/>
                      </a:lnTo>
                      <a:close/>
                      <a:moveTo>
                        <a:pt x="1285194" y="1055770"/>
                      </a:moveTo>
                      <a:lnTo>
                        <a:pt x="1285194" y="1055770"/>
                      </a:lnTo>
                      <a:lnTo>
                        <a:pt x="1272448" y="1034527"/>
                      </a:lnTo>
                      <a:lnTo>
                        <a:pt x="1278113" y="1037360"/>
                      </a:lnTo>
                      <a:lnTo>
                        <a:pt x="1278113" y="1037360"/>
                      </a:lnTo>
                      <a:lnTo>
                        <a:pt x="1504703" y="952388"/>
                      </a:lnTo>
                      <a:lnTo>
                        <a:pt x="1504703" y="952388"/>
                      </a:lnTo>
                      <a:lnTo>
                        <a:pt x="1622247" y="781029"/>
                      </a:lnTo>
                      <a:lnTo>
                        <a:pt x="1705802" y="897157"/>
                      </a:lnTo>
                      <a:lnTo>
                        <a:pt x="1584010" y="1163401"/>
                      </a:lnTo>
                      <a:lnTo>
                        <a:pt x="1465050" y="1222881"/>
                      </a:lnTo>
                      <a:lnTo>
                        <a:pt x="1173314" y="1497622"/>
                      </a:lnTo>
                      <a:lnTo>
                        <a:pt x="1173314" y="1497622"/>
                      </a:lnTo>
                      <a:lnTo>
                        <a:pt x="1353171" y="1483460"/>
                      </a:lnTo>
                      <a:lnTo>
                        <a:pt x="1313518" y="1567015"/>
                      </a:lnTo>
                      <a:lnTo>
                        <a:pt x="1268199" y="1565599"/>
                      </a:lnTo>
                      <a:lnTo>
                        <a:pt x="1174731" y="1520281"/>
                      </a:lnTo>
                      <a:lnTo>
                        <a:pt x="1170482" y="1467882"/>
                      </a:lnTo>
                      <a:lnTo>
                        <a:pt x="1285194" y="1055770"/>
                      </a:lnTo>
                      <a:close/>
                      <a:moveTo>
                        <a:pt x="2256701" y="1169066"/>
                      </a:moveTo>
                      <a:lnTo>
                        <a:pt x="2003203" y="1285193"/>
                      </a:lnTo>
                      <a:lnTo>
                        <a:pt x="1962133" y="1234210"/>
                      </a:lnTo>
                      <a:lnTo>
                        <a:pt x="2024445" y="1156320"/>
                      </a:lnTo>
                      <a:lnTo>
                        <a:pt x="2256701" y="1169066"/>
                      </a:lnTo>
                      <a:close/>
                      <a:moveTo>
                        <a:pt x="1749704" y="1453720"/>
                      </a:moveTo>
                      <a:lnTo>
                        <a:pt x="2113666" y="1425396"/>
                      </a:lnTo>
                      <a:lnTo>
                        <a:pt x="2188724" y="1520281"/>
                      </a:lnTo>
                      <a:lnTo>
                        <a:pt x="1895572" y="1661900"/>
                      </a:lnTo>
                      <a:lnTo>
                        <a:pt x="1895572" y="1661900"/>
                      </a:lnTo>
                      <a:lnTo>
                        <a:pt x="1896988" y="1663316"/>
                      </a:lnTo>
                      <a:lnTo>
                        <a:pt x="2201469" y="1535859"/>
                      </a:lnTo>
                      <a:lnTo>
                        <a:pt x="2239707" y="1584010"/>
                      </a:lnTo>
                      <a:lnTo>
                        <a:pt x="2241123" y="1654819"/>
                      </a:lnTo>
                      <a:lnTo>
                        <a:pt x="1969214" y="1734126"/>
                      </a:lnTo>
                      <a:lnTo>
                        <a:pt x="1874329" y="1659068"/>
                      </a:lnTo>
                      <a:lnTo>
                        <a:pt x="1874329" y="1659068"/>
                      </a:lnTo>
                      <a:lnTo>
                        <a:pt x="1449472" y="1646322"/>
                      </a:lnTo>
                      <a:lnTo>
                        <a:pt x="1409818" y="1571264"/>
                      </a:lnTo>
                      <a:lnTo>
                        <a:pt x="1409818" y="1571264"/>
                      </a:lnTo>
                      <a:lnTo>
                        <a:pt x="1316350" y="1569848"/>
                      </a:lnTo>
                      <a:lnTo>
                        <a:pt x="1356003" y="1486292"/>
                      </a:lnTo>
                      <a:lnTo>
                        <a:pt x="1518865" y="1473547"/>
                      </a:lnTo>
                      <a:lnTo>
                        <a:pt x="1523114" y="1493373"/>
                      </a:lnTo>
                      <a:lnTo>
                        <a:pt x="1405570" y="1559934"/>
                      </a:lnTo>
                      <a:lnTo>
                        <a:pt x="1405570" y="1559934"/>
                      </a:lnTo>
                      <a:lnTo>
                        <a:pt x="1406986" y="1561350"/>
                      </a:lnTo>
                      <a:lnTo>
                        <a:pt x="1616582" y="1465049"/>
                      </a:lnTo>
                      <a:lnTo>
                        <a:pt x="1685976" y="1459385"/>
                      </a:lnTo>
                      <a:lnTo>
                        <a:pt x="1664733" y="1584010"/>
                      </a:lnTo>
                      <a:lnTo>
                        <a:pt x="1664733" y="1585426"/>
                      </a:lnTo>
                      <a:lnTo>
                        <a:pt x="1749704" y="1453720"/>
                      </a:lnTo>
                      <a:close/>
                      <a:moveTo>
                        <a:pt x="2190140" y="1518865"/>
                      </a:moveTo>
                      <a:lnTo>
                        <a:pt x="2115082" y="1425396"/>
                      </a:lnTo>
                      <a:lnTo>
                        <a:pt x="2235458" y="1415483"/>
                      </a:lnTo>
                      <a:lnTo>
                        <a:pt x="2238290" y="1496206"/>
                      </a:lnTo>
                      <a:lnTo>
                        <a:pt x="2190140" y="1518865"/>
                      </a:lnTo>
                      <a:close/>
                      <a:moveTo>
                        <a:pt x="2239707" y="1494789"/>
                      </a:moveTo>
                      <a:lnTo>
                        <a:pt x="2236874" y="1415483"/>
                      </a:lnTo>
                      <a:lnTo>
                        <a:pt x="2413898" y="1401321"/>
                      </a:lnTo>
                      <a:lnTo>
                        <a:pt x="2419563" y="1406986"/>
                      </a:lnTo>
                      <a:lnTo>
                        <a:pt x="2239707" y="1494789"/>
                      </a:lnTo>
                      <a:close/>
                      <a:moveTo>
                        <a:pt x="2239707" y="1517448"/>
                      </a:moveTo>
                      <a:lnTo>
                        <a:pt x="2239707" y="1497622"/>
                      </a:lnTo>
                      <a:lnTo>
                        <a:pt x="2423812" y="1408402"/>
                      </a:lnTo>
                      <a:lnTo>
                        <a:pt x="2423812" y="1408402"/>
                      </a:lnTo>
                      <a:lnTo>
                        <a:pt x="2416731" y="1401321"/>
                      </a:lnTo>
                      <a:lnTo>
                        <a:pt x="2541355" y="1391407"/>
                      </a:lnTo>
                      <a:lnTo>
                        <a:pt x="2239707" y="1517448"/>
                      </a:lnTo>
                      <a:close/>
                      <a:moveTo>
                        <a:pt x="3039854" y="1351754"/>
                      </a:moveTo>
                      <a:lnTo>
                        <a:pt x="2554101" y="1389991"/>
                      </a:lnTo>
                      <a:lnTo>
                        <a:pt x="3045520" y="1184644"/>
                      </a:lnTo>
                      <a:lnTo>
                        <a:pt x="3066762" y="1200222"/>
                      </a:lnTo>
                      <a:lnTo>
                        <a:pt x="3039854" y="1351754"/>
                      </a:lnTo>
                      <a:close/>
                      <a:moveTo>
                        <a:pt x="2765114" y="950972"/>
                      </a:moveTo>
                      <a:lnTo>
                        <a:pt x="2746703" y="948140"/>
                      </a:lnTo>
                      <a:lnTo>
                        <a:pt x="2990288" y="898573"/>
                      </a:lnTo>
                      <a:lnTo>
                        <a:pt x="3022861" y="945307"/>
                      </a:lnTo>
                      <a:lnTo>
                        <a:pt x="2765114" y="950972"/>
                      </a:lnTo>
                      <a:close/>
                      <a:moveTo>
                        <a:pt x="3150318" y="595508"/>
                      </a:moveTo>
                      <a:lnTo>
                        <a:pt x="3175809" y="606838"/>
                      </a:lnTo>
                      <a:lnTo>
                        <a:pt x="3172977" y="621000"/>
                      </a:lnTo>
                      <a:lnTo>
                        <a:pt x="3150318" y="595508"/>
                      </a:lnTo>
                      <a:close/>
                      <a:moveTo>
                        <a:pt x="4273358" y="611086"/>
                      </a:moveTo>
                      <a:lnTo>
                        <a:pt x="4412144" y="749873"/>
                      </a:lnTo>
                      <a:lnTo>
                        <a:pt x="4431971" y="908486"/>
                      </a:lnTo>
                      <a:lnTo>
                        <a:pt x="4114744" y="916984"/>
                      </a:lnTo>
                      <a:lnTo>
                        <a:pt x="4161478" y="803688"/>
                      </a:lnTo>
                      <a:lnTo>
                        <a:pt x="4161478" y="803688"/>
                      </a:lnTo>
                      <a:lnTo>
                        <a:pt x="4041102" y="881579"/>
                      </a:lnTo>
                      <a:lnTo>
                        <a:pt x="3960379" y="717301"/>
                      </a:lnTo>
                      <a:lnTo>
                        <a:pt x="3960379" y="717301"/>
                      </a:lnTo>
                      <a:lnTo>
                        <a:pt x="3600667" y="922648"/>
                      </a:lnTo>
                      <a:lnTo>
                        <a:pt x="3895234" y="548774"/>
                      </a:lnTo>
                      <a:lnTo>
                        <a:pt x="4273358" y="611086"/>
                      </a:lnTo>
                      <a:close/>
                      <a:moveTo>
                        <a:pt x="2947802" y="2763697"/>
                      </a:moveTo>
                      <a:lnTo>
                        <a:pt x="2942138" y="2770778"/>
                      </a:lnTo>
                      <a:lnTo>
                        <a:pt x="2865663" y="2749535"/>
                      </a:lnTo>
                      <a:lnTo>
                        <a:pt x="2780692" y="2684390"/>
                      </a:lnTo>
                      <a:lnTo>
                        <a:pt x="2780692" y="2684390"/>
                      </a:lnTo>
                      <a:lnTo>
                        <a:pt x="2947802" y="2763697"/>
                      </a:lnTo>
                      <a:close/>
                      <a:moveTo>
                        <a:pt x="1969214" y="1736958"/>
                      </a:moveTo>
                      <a:lnTo>
                        <a:pt x="2156151" y="1885658"/>
                      </a:lnTo>
                      <a:lnTo>
                        <a:pt x="2136324" y="1991873"/>
                      </a:lnTo>
                      <a:lnTo>
                        <a:pt x="1748288" y="1802103"/>
                      </a:lnTo>
                      <a:lnTo>
                        <a:pt x="1969214" y="1736958"/>
                      </a:lnTo>
                      <a:close/>
                      <a:moveTo>
                        <a:pt x="4433387" y="908486"/>
                      </a:moveTo>
                      <a:lnTo>
                        <a:pt x="4413560" y="752705"/>
                      </a:lnTo>
                      <a:lnTo>
                        <a:pt x="4566510" y="905654"/>
                      </a:lnTo>
                      <a:lnTo>
                        <a:pt x="4433387" y="908486"/>
                      </a:lnTo>
                      <a:close/>
                      <a:moveTo>
                        <a:pt x="3508614" y="2661731"/>
                      </a:moveTo>
                      <a:lnTo>
                        <a:pt x="3569510" y="2691471"/>
                      </a:lnTo>
                      <a:lnTo>
                        <a:pt x="3623325" y="2718378"/>
                      </a:lnTo>
                      <a:lnTo>
                        <a:pt x="3586505" y="2804766"/>
                      </a:lnTo>
                      <a:lnTo>
                        <a:pt x="3508614" y="2661731"/>
                      </a:lnTo>
                      <a:close/>
                      <a:moveTo>
                        <a:pt x="3328758" y="2942136"/>
                      </a:moveTo>
                      <a:lnTo>
                        <a:pt x="3340087" y="2936472"/>
                      </a:lnTo>
                      <a:lnTo>
                        <a:pt x="3342920" y="2949217"/>
                      </a:lnTo>
                      <a:lnTo>
                        <a:pt x="3328758" y="2942136"/>
                      </a:lnTo>
                      <a:close/>
                      <a:moveTo>
                        <a:pt x="3308931" y="2878408"/>
                      </a:moveTo>
                      <a:lnTo>
                        <a:pt x="3308931" y="2878408"/>
                      </a:lnTo>
                      <a:lnTo>
                        <a:pt x="3316012" y="2809015"/>
                      </a:lnTo>
                      <a:lnTo>
                        <a:pt x="3340087" y="2933639"/>
                      </a:lnTo>
                      <a:lnTo>
                        <a:pt x="3325925" y="2940720"/>
                      </a:lnTo>
                      <a:lnTo>
                        <a:pt x="3270694" y="2915229"/>
                      </a:lnTo>
                      <a:lnTo>
                        <a:pt x="3308931" y="2878408"/>
                      </a:lnTo>
                      <a:close/>
                      <a:moveTo>
                        <a:pt x="2950635" y="2763697"/>
                      </a:moveTo>
                      <a:lnTo>
                        <a:pt x="2990288" y="2782107"/>
                      </a:lnTo>
                      <a:lnTo>
                        <a:pt x="2944970" y="2769361"/>
                      </a:lnTo>
                      <a:lnTo>
                        <a:pt x="2950635" y="2763697"/>
                      </a:lnTo>
                      <a:close/>
                      <a:moveTo>
                        <a:pt x="2382742" y="2494620"/>
                      </a:moveTo>
                      <a:lnTo>
                        <a:pt x="2411066" y="2507366"/>
                      </a:lnTo>
                      <a:lnTo>
                        <a:pt x="2405401" y="2534273"/>
                      </a:lnTo>
                      <a:lnTo>
                        <a:pt x="2382742" y="2494620"/>
                      </a:lnTo>
                      <a:close/>
                      <a:moveTo>
                        <a:pt x="2403985" y="2401152"/>
                      </a:moveTo>
                      <a:lnTo>
                        <a:pt x="2337424" y="2412481"/>
                      </a:lnTo>
                      <a:lnTo>
                        <a:pt x="2276528" y="2304851"/>
                      </a:lnTo>
                      <a:lnTo>
                        <a:pt x="2403985" y="2401152"/>
                      </a:lnTo>
                      <a:close/>
                      <a:moveTo>
                        <a:pt x="3158815" y="1241291"/>
                      </a:moveTo>
                      <a:lnTo>
                        <a:pt x="3165896" y="1271031"/>
                      </a:lnTo>
                      <a:lnTo>
                        <a:pt x="3069595" y="1198806"/>
                      </a:lnTo>
                      <a:lnTo>
                        <a:pt x="3071011" y="1193141"/>
                      </a:lnTo>
                      <a:lnTo>
                        <a:pt x="3158815" y="1241291"/>
                      </a:lnTo>
                      <a:close/>
                      <a:moveTo>
                        <a:pt x="3072427" y="1007620"/>
                      </a:moveTo>
                      <a:lnTo>
                        <a:pt x="3029942" y="946724"/>
                      </a:lnTo>
                      <a:lnTo>
                        <a:pt x="3114913" y="945307"/>
                      </a:lnTo>
                      <a:lnTo>
                        <a:pt x="3102167" y="1013285"/>
                      </a:lnTo>
                      <a:lnTo>
                        <a:pt x="3072427" y="1007620"/>
                      </a:lnTo>
                      <a:close/>
                      <a:moveTo>
                        <a:pt x="3100751" y="1014701"/>
                      </a:moveTo>
                      <a:lnTo>
                        <a:pt x="3096502" y="1041608"/>
                      </a:lnTo>
                      <a:lnTo>
                        <a:pt x="3073843" y="1010452"/>
                      </a:lnTo>
                      <a:lnTo>
                        <a:pt x="3100751" y="1014701"/>
                      </a:lnTo>
                      <a:close/>
                      <a:moveTo>
                        <a:pt x="4157230" y="809353"/>
                      </a:moveTo>
                      <a:lnTo>
                        <a:pt x="4111911" y="918400"/>
                      </a:lnTo>
                      <a:lnTo>
                        <a:pt x="4059512" y="919816"/>
                      </a:lnTo>
                      <a:lnTo>
                        <a:pt x="4042519" y="884411"/>
                      </a:lnTo>
                      <a:lnTo>
                        <a:pt x="4157230" y="809353"/>
                      </a:lnTo>
                      <a:close/>
                      <a:moveTo>
                        <a:pt x="3961795" y="1280945"/>
                      </a:moveTo>
                      <a:lnTo>
                        <a:pt x="4001449" y="1278112"/>
                      </a:lnTo>
                      <a:lnTo>
                        <a:pt x="4174224" y="1389991"/>
                      </a:lnTo>
                      <a:lnTo>
                        <a:pt x="3883905" y="1504703"/>
                      </a:lnTo>
                      <a:lnTo>
                        <a:pt x="3875407" y="1490541"/>
                      </a:lnTo>
                      <a:lnTo>
                        <a:pt x="3961795" y="1280945"/>
                      </a:lnTo>
                      <a:close/>
                      <a:moveTo>
                        <a:pt x="3864078" y="1511784"/>
                      </a:moveTo>
                      <a:lnTo>
                        <a:pt x="3872576" y="1491957"/>
                      </a:lnTo>
                      <a:lnTo>
                        <a:pt x="3881072" y="1504703"/>
                      </a:lnTo>
                      <a:lnTo>
                        <a:pt x="3864078" y="1511784"/>
                      </a:lnTo>
                      <a:close/>
                      <a:moveTo>
                        <a:pt x="3752199" y="1297939"/>
                      </a:moveTo>
                      <a:lnTo>
                        <a:pt x="3958963" y="1282361"/>
                      </a:lnTo>
                      <a:lnTo>
                        <a:pt x="3872576" y="1489125"/>
                      </a:lnTo>
                      <a:lnTo>
                        <a:pt x="3752199" y="1297939"/>
                      </a:lnTo>
                      <a:close/>
                      <a:moveTo>
                        <a:pt x="3011531" y="2790604"/>
                      </a:moveTo>
                      <a:lnTo>
                        <a:pt x="3127658" y="2823177"/>
                      </a:lnTo>
                      <a:lnTo>
                        <a:pt x="3140404" y="2852916"/>
                      </a:lnTo>
                      <a:lnTo>
                        <a:pt x="3011531" y="2790604"/>
                      </a:lnTo>
                      <a:close/>
                      <a:moveTo>
                        <a:pt x="3051185" y="2654650"/>
                      </a:moveTo>
                      <a:lnTo>
                        <a:pt x="3127658" y="2820344"/>
                      </a:lnTo>
                      <a:lnTo>
                        <a:pt x="3001618" y="2784939"/>
                      </a:lnTo>
                      <a:lnTo>
                        <a:pt x="2952051" y="2760864"/>
                      </a:lnTo>
                      <a:lnTo>
                        <a:pt x="3051185" y="2654650"/>
                      </a:lnTo>
                      <a:close/>
                      <a:moveTo>
                        <a:pt x="1972047" y="1735542"/>
                      </a:moveTo>
                      <a:lnTo>
                        <a:pt x="2241123" y="1656235"/>
                      </a:lnTo>
                      <a:lnTo>
                        <a:pt x="2252452" y="2047104"/>
                      </a:lnTo>
                      <a:lnTo>
                        <a:pt x="2139157" y="1991873"/>
                      </a:lnTo>
                      <a:lnTo>
                        <a:pt x="2158984" y="1884242"/>
                      </a:lnTo>
                      <a:lnTo>
                        <a:pt x="2158984" y="1884242"/>
                      </a:lnTo>
                      <a:lnTo>
                        <a:pt x="1972047" y="1735542"/>
                      </a:lnTo>
                      <a:close/>
                      <a:moveTo>
                        <a:pt x="3069595" y="2630574"/>
                      </a:moveTo>
                      <a:lnTo>
                        <a:pt x="3051185" y="2650401"/>
                      </a:lnTo>
                      <a:lnTo>
                        <a:pt x="3017196" y="2575343"/>
                      </a:lnTo>
                      <a:lnTo>
                        <a:pt x="3069595" y="2630574"/>
                      </a:lnTo>
                      <a:close/>
                      <a:moveTo>
                        <a:pt x="2854334" y="2226960"/>
                      </a:moveTo>
                      <a:lnTo>
                        <a:pt x="2715547" y="1807768"/>
                      </a:lnTo>
                      <a:lnTo>
                        <a:pt x="2729709" y="1810600"/>
                      </a:lnTo>
                      <a:lnTo>
                        <a:pt x="2896819" y="2239706"/>
                      </a:lnTo>
                      <a:lnTo>
                        <a:pt x="2854334" y="2226960"/>
                      </a:lnTo>
                      <a:close/>
                      <a:moveTo>
                        <a:pt x="2714130" y="1804935"/>
                      </a:moveTo>
                      <a:lnTo>
                        <a:pt x="2641905" y="1585426"/>
                      </a:lnTo>
                      <a:lnTo>
                        <a:pt x="2728292" y="1807768"/>
                      </a:lnTo>
                      <a:lnTo>
                        <a:pt x="2714130" y="1804935"/>
                      </a:lnTo>
                      <a:close/>
                      <a:moveTo>
                        <a:pt x="3393902" y="2280775"/>
                      </a:moveTo>
                      <a:lnTo>
                        <a:pt x="3688471" y="2452135"/>
                      </a:lnTo>
                      <a:lnTo>
                        <a:pt x="3327342" y="2354417"/>
                      </a:lnTo>
                      <a:lnTo>
                        <a:pt x="3393902" y="2280775"/>
                      </a:lnTo>
                      <a:close/>
                      <a:moveTo>
                        <a:pt x="3324509" y="2353001"/>
                      </a:moveTo>
                      <a:lnTo>
                        <a:pt x="3124826" y="2299186"/>
                      </a:lnTo>
                      <a:lnTo>
                        <a:pt x="3171561" y="2156151"/>
                      </a:lnTo>
                      <a:lnTo>
                        <a:pt x="3184306" y="2154735"/>
                      </a:lnTo>
                      <a:lnTo>
                        <a:pt x="3182890" y="2157567"/>
                      </a:lnTo>
                      <a:lnTo>
                        <a:pt x="3182890" y="2157567"/>
                      </a:lnTo>
                      <a:lnTo>
                        <a:pt x="3392486" y="2279359"/>
                      </a:lnTo>
                      <a:lnTo>
                        <a:pt x="3324509" y="2353001"/>
                      </a:lnTo>
                      <a:close/>
                      <a:moveTo>
                        <a:pt x="2321846" y="2083925"/>
                      </a:moveTo>
                      <a:lnTo>
                        <a:pt x="2260950" y="2292105"/>
                      </a:lnTo>
                      <a:lnTo>
                        <a:pt x="2253869" y="2051352"/>
                      </a:lnTo>
                      <a:lnTo>
                        <a:pt x="2321846" y="2083925"/>
                      </a:lnTo>
                      <a:close/>
                      <a:moveTo>
                        <a:pt x="2253869" y="2048520"/>
                      </a:moveTo>
                      <a:lnTo>
                        <a:pt x="2243955" y="1656235"/>
                      </a:lnTo>
                      <a:lnTo>
                        <a:pt x="2287857" y="1643489"/>
                      </a:lnTo>
                      <a:lnTo>
                        <a:pt x="2408233" y="1792190"/>
                      </a:lnTo>
                      <a:lnTo>
                        <a:pt x="2323262" y="2081092"/>
                      </a:lnTo>
                      <a:lnTo>
                        <a:pt x="2253869" y="2048520"/>
                      </a:lnTo>
                      <a:close/>
                      <a:moveTo>
                        <a:pt x="2843004" y="2336007"/>
                      </a:moveTo>
                      <a:lnTo>
                        <a:pt x="2488956" y="2163232"/>
                      </a:lnTo>
                      <a:lnTo>
                        <a:pt x="2535691" y="1952219"/>
                      </a:lnTo>
                      <a:lnTo>
                        <a:pt x="2843004" y="2336007"/>
                      </a:lnTo>
                      <a:close/>
                      <a:moveTo>
                        <a:pt x="2957715" y="2394071"/>
                      </a:moveTo>
                      <a:lnTo>
                        <a:pt x="3020028" y="2552684"/>
                      </a:lnTo>
                      <a:lnTo>
                        <a:pt x="2850085" y="2341672"/>
                      </a:lnTo>
                      <a:lnTo>
                        <a:pt x="2957715" y="2394071"/>
                      </a:lnTo>
                      <a:close/>
                      <a:moveTo>
                        <a:pt x="2847253" y="2337423"/>
                      </a:moveTo>
                      <a:lnTo>
                        <a:pt x="2535691" y="1949387"/>
                      </a:lnTo>
                      <a:lnTo>
                        <a:pt x="2573928" y="1778028"/>
                      </a:lnTo>
                      <a:lnTo>
                        <a:pt x="2712715" y="1804935"/>
                      </a:lnTo>
                      <a:lnTo>
                        <a:pt x="2851501" y="2226960"/>
                      </a:lnTo>
                      <a:lnTo>
                        <a:pt x="2851501" y="2226960"/>
                      </a:lnTo>
                      <a:lnTo>
                        <a:pt x="2898235" y="2239706"/>
                      </a:lnTo>
                      <a:lnTo>
                        <a:pt x="2957715" y="2389822"/>
                      </a:lnTo>
                      <a:lnTo>
                        <a:pt x="2847253" y="2337423"/>
                      </a:lnTo>
                      <a:close/>
                      <a:moveTo>
                        <a:pt x="2534274" y="1947971"/>
                      </a:moveTo>
                      <a:lnTo>
                        <a:pt x="2408233" y="1792190"/>
                      </a:lnTo>
                      <a:lnTo>
                        <a:pt x="2420979" y="1749704"/>
                      </a:lnTo>
                      <a:lnTo>
                        <a:pt x="2571095" y="1779444"/>
                      </a:lnTo>
                      <a:lnTo>
                        <a:pt x="2534274" y="1947971"/>
                      </a:lnTo>
                      <a:close/>
                      <a:moveTo>
                        <a:pt x="2420979" y="1746871"/>
                      </a:moveTo>
                      <a:lnTo>
                        <a:pt x="2420979" y="1746871"/>
                      </a:lnTo>
                      <a:lnTo>
                        <a:pt x="2408233" y="1789357"/>
                      </a:lnTo>
                      <a:lnTo>
                        <a:pt x="2289273" y="1642073"/>
                      </a:lnTo>
                      <a:lnTo>
                        <a:pt x="2623495" y="1542940"/>
                      </a:lnTo>
                      <a:lnTo>
                        <a:pt x="2572511" y="1776611"/>
                      </a:lnTo>
                      <a:lnTo>
                        <a:pt x="2420979" y="1746871"/>
                      </a:lnTo>
                      <a:close/>
                      <a:moveTo>
                        <a:pt x="2408233" y="1793606"/>
                      </a:moveTo>
                      <a:lnTo>
                        <a:pt x="2534274" y="1949387"/>
                      </a:lnTo>
                      <a:lnTo>
                        <a:pt x="2487540" y="2160399"/>
                      </a:lnTo>
                      <a:lnTo>
                        <a:pt x="2323262" y="2081092"/>
                      </a:lnTo>
                      <a:lnTo>
                        <a:pt x="2408233" y="1793606"/>
                      </a:lnTo>
                      <a:close/>
                      <a:moveTo>
                        <a:pt x="3310347" y="1892739"/>
                      </a:moveTo>
                      <a:lnTo>
                        <a:pt x="3304682" y="1904069"/>
                      </a:lnTo>
                      <a:lnTo>
                        <a:pt x="3211214" y="1868664"/>
                      </a:lnTo>
                      <a:lnTo>
                        <a:pt x="3209797" y="1868664"/>
                      </a:lnTo>
                      <a:lnTo>
                        <a:pt x="3293353" y="1928144"/>
                      </a:lnTo>
                      <a:lnTo>
                        <a:pt x="3185723" y="2153318"/>
                      </a:lnTo>
                      <a:lnTo>
                        <a:pt x="3170144" y="2154735"/>
                      </a:lnTo>
                      <a:lnTo>
                        <a:pt x="3170144" y="2154735"/>
                      </a:lnTo>
                      <a:lnTo>
                        <a:pt x="3121994" y="2299186"/>
                      </a:lnTo>
                      <a:lnTo>
                        <a:pt x="3031358" y="2275111"/>
                      </a:lnTo>
                      <a:lnTo>
                        <a:pt x="3021444" y="1476379"/>
                      </a:lnTo>
                      <a:lnTo>
                        <a:pt x="3243786" y="1605252"/>
                      </a:lnTo>
                      <a:lnTo>
                        <a:pt x="3310347" y="1892739"/>
                      </a:lnTo>
                      <a:close/>
                      <a:moveTo>
                        <a:pt x="3544019" y="2106584"/>
                      </a:moveTo>
                      <a:lnTo>
                        <a:pt x="3188554" y="2151902"/>
                      </a:lnTo>
                      <a:lnTo>
                        <a:pt x="3296186" y="1928144"/>
                      </a:lnTo>
                      <a:lnTo>
                        <a:pt x="3544019" y="2106584"/>
                      </a:lnTo>
                      <a:close/>
                      <a:moveTo>
                        <a:pt x="3223959" y="1875745"/>
                      </a:moveTo>
                      <a:lnTo>
                        <a:pt x="3303267" y="1905485"/>
                      </a:lnTo>
                      <a:lnTo>
                        <a:pt x="3293353" y="1925311"/>
                      </a:lnTo>
                      <a:lnTo>
                        <a:pt x="3223959" y="1875745"/>
                      </a:lnTo>
                      <a:close/>
                      <a:moveTo>
                        <a:pt x="3121994" y="2300602"/>
                      </a:moveTo>
                      <a:lnTo>
                        <a:pt x="3073843" y="2447886"/>
                      </a:lnTo>
                      <a:lnTo>
                        <a:pt x="3034190" y="2429475"/>
                      </a:lnTo>
                      <a:lnTo>
                        <a:pt x="3032773" y="2277943"/>
                      </a:lnTo>
                      <a:lnTo>
                        <a:pt x="3121994" y="2300602"/>
                      </a:lnTo>
                      <a:close/>
                      <a:moveTo>
                        <a:pt x="3031358" y="2428059"/>
                      </a:moveTo>
                      <a:lnTo>
                        <a:pt x="2959132" y="2392654"/>
                      </a:lnTo>
                      <a:lnTo>
                        <a:pt x="2899652" y="2241122"/>
                      </a:lnTo>
                      <a:lnTo>
                        <a:pt x="3028525" y="2276527"/>
                      </a:lnTo>
                      <a:lnTo>
                        <a:pt x="3031358" y="2428059"/>
                      </a:lnTo>
                      <a:close/>
                      <a:moveTo>
                        <a:pt x="3072427" y="2449302"/>
                      </a:moveTo>
                      <a:lnTo>
                        <a:pt x="3035606" y="2559765"/>
                      </a:lnTo>
                      <a:lnTo>
                        <a:pt x="3034190" y="2429475"/>
                      </a:lnTo>
                      <a:lnTo>
                        <a:pt x="3072427" y="2449302"/>
                      </a:lnTo>
                      <a:close/>
                      <a:moveTo>
                        <a:pt x="3075259" y="2447886"/>
                      </a:moveTo>
                      <a:lnTo>
                        <a:pt x="3123410" y="2300602"/>
                      </a:lnTo>
                      <a:lnTo>
                        <a:pt x="3323093" y="2354417"/>
                      </a:lnTo>
                      <a:lnTo>
                        <a:pt x="3187139" y="2503117"/>
                      </a:lnTo>
                      <a:lnTo>
                        <a:pt x="3075259" y="2447886"/>
                      </a:lnTo>
                      <a:close/>
                      <a:moveTo>
                        <a:pt x="3185723" y="2157567"/>
                      </a:moveTo>
                      <a:lnTo>
                        <a:pt x="3187139" y="2154735"/>
                      </a:lnTo>
                      <a:lnTo>
                        <a:pt x="3546852" y="2109416"/>
                      </a:lnTo>
                      <a:lnTo>
                        <a:pt x="3548267" y="2110833"/>
                      </a:lnTo>
                      <a:lnTo>
                        <a:pt x="3393902" y="2279359"/>
                      </a:lnTo>
                      <a:lnTo>
                        <a:pt x="3185723" y="2157567"/>
                      </a:lnTo>
                      <a:close/>
                      <a:moveTo>
                        <a:pt x="3493036" y="1973462"/>
                      </a:moveTo>
                      <a:lnTo>
                        <a:pt x="3306099" y="1904069"/>
                      </a:lnTo>
                      <a:lnTo>
                        <a:pt x="3311763" y="1892739"/>
                      </a:lnTo>
                      <a:lnTo>
                        <a:pt x="3311763" y="1892739"/>
                      </a:lnTo>
                      <a:lnTo>
                        <a:pt x="3245202" y="1605252"/>
                      </a:lnTo>
                      <a:lnTo>
                        <a:pt x="3372659" y="1678894"/>
                      </a:lnTo>
                      <a:lnTo>
                        <a:pt x="3493036" y="1973462"/>
                      </a:lnTo>
                      <a:close/>
                      <a:moveTo>
                        <a:pt x="3245202" y="1602420"/>
                      </a:moveTo>
                      <a:lnTo>
                        <a:pt x="3184306" y="1341841"/>
                      </a:lnTo>
                      <a:lnTo>
                        <a:pt x="3232457" y="1337592"/>
                      </a:lnTo>
                      <a:lnTo>
                        <a:pt x="3371244" y="1676062"/>
                      </a:lnTo>
                      <a:lnTo>
                        <a:pt x="3245202" y="1602420"/>
                      </a:lnTo>
                      <a:close/>
                      <a:moveTo>
                        <a:pt x="3546852" y="2106584"/>
                      </a:moveTo>
                      <a:lnTo>
                        <a:pt x="3296186" y="1926728"/>
                      </a:lnTo>
                      <a:lnTo>
                        <a:pt x="3306099" y="1905485"/>
                      </a:lnTo>
                      <a:lnTo>
                        <a:pt x="3494452" y="1976294"/>
                      </a:lnTo>
                      <a:lnTo>
                        <a:pt x="3546852" y="2106584"/>
                      </a:lnTo>
                      <a:lnTo>
                        <a:pt x="3546852" y="2106584"/>
                      </a:lnTo>
                      <a:close/>
                      <a:moveTo>
                        <a:pt x="3248035" y="1334760"/>
                      </a:moveTo>
                      <a:lnTo>
                        <a:pt x="3233873" y="1336176"/>
                      </a:lnTo>
                      <a:lnTo>
                        <a:pt x="3226792" y="1320598"/>
                      </a:lnTo>
                      <a:lnTo>
                        <a:pt x="3248035" y="1334760"/>
                      </a:lnTo>
                      <a:close/>
                      <a:moveTo>
                        <a:pt x="3223959" y="1317766"/>
                      </a:moveTo>
                      <a:lnTo>
                        <a:pt x="3231040" y="1336176"/>
                      </a:lnTo>
                      <a:lnTo>
                        <a:pt x="3182890" y="1340425"/>
                      </a:lnTo>
                      <a:lnTo>
                        <a:pt x="3168728" y="1276696"/>
                      </a:lnTo>
                      <a:lnTo>
                        <a:pt x="3223959" y="1317766"/>
                      </a:lnTo>
                      <a:close/>
                      <a:moveTo>
                        <a:pt x="2243955" y="1653403"/>
                      </a:moveTo>
                      <a:lnTo>
                        <a:pt x="2242539" y="1586842"/>
                      </a:lnTo>
                      <a:lnTo>
                        <a:pt x="2286441" y="1642073"/>
                      </a:lnTo>
                      <a:lnTo>
                        <a:pt x="2243955" y="1653403"/>
                      </a:lnTo>
                      <a:close/>
                      <a:moveTo>
                        <a:pt x="3071011" y="2631991"/>
                      </a:moveTo>
                      <a:lnTo>
                        <a:pt x="3301850" y="2869911"/>
                      </a:lnTo>
                      <a:lnTo>
                        <a:pt x="3129075" y="2821760"/>
                      </a:lnTo>
                      <a:lnTo>
                        <a:pt x="3052600" y="2653234"/>
                      </a:lnTo>
                      <a:lnTo>
                        <a:pt x="3071011" y="2631991"/>
                      </a:lnTo>
                      <a:close/>
                      <a:moveTo>
                        <a:pt x="3398152" y="2607916"/>
                      </a:moveTo>
                      <a:lnTo>
                        <a:pt x="3436388" y="2885489"/>
                      </a:lnTo>
                      <a:lnTo>
                        <a:pt x="3342920" y="2932223"/>
                      </a:lnTo>
                      <a:lnTo>
                        <a:pt x="3314596" y="2797685"/>
                      </a:lnTo>
                      <a:lnTo>
                        <a:pt x="3314596" y="2796269"/>
                      </a:lnTo>
                      <a:lnTo>
                        <a:pt x="3307515" y="2872743"/>
                      </a:lnTo>
                      <a:lnTo>
                        <a:pt x="3072427" y="2630574"/>
                      </a:lnTo>
                      <a:lnTo>
                        <a:pt x="3187139" y="2505950"/>
                      </a:lnTo>
                      <a:lnTo>
                        <a:pt x="3398152" y="2607916"/>
                      </a:lnTo>
                      <a:close/>
                      <a:moveTo>
                        <a:pt x="3716795" y="1300771"/>
                      </a:moveTo>
                      <a:lnTo>
                        <a:pt x="3681390" y="1656235"/>
                      </a:lnTo>
                      <a:lnTo>
                        <a:pt x="3253700" y="1337592"/>
                      </a:lnTo>
                      <a:lnTo>
                        <a:pt x="3716795" y="1300771"/>
                      </a:lnTo>
                      <a:close/>
                      <a:moveTo>
                        <a:pt x="3747950" y="1296523"/>
                      </a:moveTo>
                      <a:lnTo>
                        <a:pt x="3718210" y="1299355"/>
                      </a:lnTo>
                      <a:lnTo>
                        <a:pt x="3722459" y="1256869"/>
                      </a:lnTo>
                      <a:lnTo>
                        <a:pt x="3747950" y="1296523"/>
                      </a:lnTo>
                      <a:close/>
                      <a:moveTo>
                        <a:pt x="4004281" y="1178979"/>
                      </a:moveTo>
                      <a:lnTo>
                        <a:pt x="4015611" y="1150655"/>
                      </a:lnTo>
                      <a:lnTo>
                        <a:pt x="4150149" y="1108169"/>
                      </a:lnTo>
                      <a:lnTo>
                        <a:pt x="4202548" y="1215800"/>
                      </a:lnTo>
                      <a:lnTo>
                        <a:pt x="4004281" y="1178979"/>
                      </a:lnTo>
                      <a:close/>
                      <a:moveTo>
                        <a:pt x="3957547" y="1169066"/>
                      </a:moveTo>
                      <a:lnTo>
                        <a:pt x="4014195" y="1150655"/>
                      </a:lnTo>
                      <a:lnTo>
                        <a:pt x="4002865" y="1177563"/>
                      </a:lnTo>
                      <a:lnTo>
                        <a:pt x="3957547" y="1169066"/>
                      </a:lnTo>
                      <a:close/>
                      <a:moveTo>
                        <a:pt x="4182721" y="1095424"/>
                      </a:moveTo>
                      <a:lnTo>
                        <a:pt x="4151565" y="1105337"/>
                      </a:lnTo>
                      <a:lnTo>
                        <a:pt x="4143068" y="1086926"/>
                      </a:lnTo>
                      <a:lnTo>
                        <a:pt x="4182721" y="1095424"/>
                      </a:lnTo>
                      <a:close/>
                      <a:moveTo>
                        <a:pt x="4185554" y="1094007"/>
                      </a:moveTo>
                      <a:lnTo>
                        <a:pt x="4140235" y="1084094"/>
                      </a:lnTo>
                      <a:lnTo>
                        <a:pt x="4087836" y="977880"/>
                      </a:lnTo>
                      <a:lnTo>
                        <a:pt x="4111911" y="919816"/>
                      </a:lnTo>
                      <a:lnTo>
                        <a:pt x="4430555" y="911319"/>
                      </a:lnTo>
                      <a:lnTo>
                        <a:pt x="4443301" y="1010452"/>
                      </a:lnTo>
                      <a:lnTo>
                        <a:pt x="4185554" y="1094007"/>
                      </a:lnTo>
                      <a:close/>
                      <a:moveTo>
                        <a:pt x="4110496" y="919816"/>
                      </a:moveTo>
                      <a:lnTo>
                        <a:pt x="4087836" y="975047"/>
                      </a:lnTo>
                      <a:lnTo>
                        <a:pt x="4060929" y="921232"/>
                      </a:lnTo>
                      <a:lnTo>
                        <a:pt x="4110496" y="919816"/>
                      </a:lnTo>
                      <a:close/>
                      <a:moveTo>
                        <a:pt x="4138819" y="1084094"/>
                      </a:moveTo>
                      <a:lnTo>
                        <a:pt x="4052431" y="1065684"/>
                      </a:lnTo>
                      <a:lnTo>
                        <a:pt x="4087836" y="980712"/>
                      </a:lnTo>
                      <a:lnTo>
                        <a:pt x="4138819" y="1084094"/>
                      </a:lnTo>
                      <a:close/>
                      <a:moveTo>
                        <a:pt x="4140235" y="1085510"/>
                      </a:moveTo>
                      <a:lnTo>
                        <a:pt x="4150149" y="1105337"/>
                      </a:lnTo>
                      <a:lnTo>
                        <a:pt x="4017026" y="1147823"/>
                      </a:lnTo>
                      <a:lnTo>
                        <a:pt x="4051015" y="1065684"/>
                      </a:lnTo>
                      <a:lnTo>
                        <a:pt x="4140235" y="1085510"/>
                      </a:lnTo>
                      <a:close/>
                      <a:moveTo>
                        <a:pt x="3136156" y="1101088"/>
                      </a:moveTo>
                      <a:lnTo>
                        <a:pt x="3222543" y="1313517"/>
                      </a:lnTo>
                      <a:lnTo>
                        <a:pt x="3167312" y="1272448"/>
                      </a:lnTo>
                      <a:lnTo>
                        <a:pt x="3158815" y="1238459"/>
                      </a:lnTo>
                      <a:lnTo>
                        <a:pt x="3158815" y="1238459"/>
                      </a:lnTo>
                      <a:lnTo>
                        <a:pt x="3069595" y="1190308"/>
                      </a:lnTo>
                      <a:lnTo>
                        <a:pt x="3096502" y="1044441"/>
                      </a:lnTo>
                      <a:lnTo>
                        <a:pt x="3136156" y="1101088"/>
                      </a:lnTo>
                      <a:close/>
                      <a:moveTo>
                        <a:pt x="3020028" y="1472130"/>
                      </a:moveTo>
                      <a:lnTo>
                        <a:pt x="3020028" y="1472130"/>
                      </a:lnTo>
                      <a:lnTo>
                        <a:pt x="3041271" y="1353170"/>
                      </a:lnTo>
                      <a:lnTo>
                        <a:pt x="3182890" y="1341841"/>
                      </a:lnTo>
                      <a:lnTo>
                        <a:pt x="3243786" y="1601004"/>
                      </a:lnTo>
                      <a:lnTo>
                        <a:pt x="3020028" y="1472130"/>
                      </a:lnTo>
                      <a:close/>
                      <a:moveTo>
                        <a:pt x="3020028" y="1472130"/>
                      </a:moveTo>
                      <a:lnTo>
                        <a:pt x="3029942" y="2273694"/>
                      </a:lnTo>
                      <a:lnTo>
                        <a:pt x="2899652" y="2238290"/>
                      </a:lnTo>
                      <a:lnTo>
                        <a:pt x="2732542" y="1809184"/>
                      </a:lnTo>
                      <a:lnTo>
                        <a:pt x="2950635" y="1851669"/>
                      </a:lnTo>
                      <a:lnTo>
                        <a:pt x="2950635" y="1851669"/>
                      </a:lnTo>
                      <a:lnTo>
                        <a:pt x="3020028" y="1472130"/>
                      </a:lnTo>
                      <a:close/>
                      <a:moveTo>
                        <a:pt x="2437973" y="2398319"/>
                      </a:moveTo>
                      <a:lnTo>
                        <a:pt x="2665980" y="2358666"/>
                      </a:lnTo>
                      <a:lnTo>
                        <a:pt x="2777859" y="2680141"/>
                      </a:lnTo>
                      <a:lnTo>
                        <a:pt x="2772195" y="2677309"/>
                      </a:lnTo>
                      <a:lnTo>
                        <a:pt x="2433725" y="2420978"/>
                      </a:lnTo>
                      <a:lnTo>
                        <a:pt x="2437973" y="2398319"/>
                      </a:lnTo>
                      <a:close/>
                      <a:moveTo>
                        <a:pt x="2413898" y="2507366"/>
                      </a:moveTo>
                      <a:lnTo>
                        <a:pt x="2432309" y="2423811"/>
                      </a:lnTo>
                      <a:lnTo>
                        <a:pt x="2762281" y="2673060"/>
                      </a:lnTo>
                      <a:lnTo>
                        <a:pt x="2413898" y="2507366"/>
                      </a:lnTo>
                      <a:close/>
                      <a:moveTo>
                        <a:pt x="2409650" y="2402568"/>
                      </a:moveTo>
                      <a:lnTo>
                        <a:pt x="2436557" y="2398319"/>
                      </a:lnTo>
                      <a:lnTo>
                        <a:pt x="2432309" y="2419562"/>
                      </a:lnTo>
                      <a:lnTo>
                        <a:pt x="2409650" y="2402568"/>
                      </a:lnTo>
                      <a:close/>
                      <a:moveTo>
                        <a:pt x="2430893" y="2420978"/>
                      </a:moveTo>
                      <a:lnTo>
                        <a:pt x="2412482" y="2504534"/>
                      </a:lnTo>
                      <a:lnTo>
                        <a:pt x="2382742" y="2490372"/>
                      </a:lnTo>
                      <a:lnTo>
                        <a:pt x="2340256" y="2413897"/>
                      </a:lnTo>
                      <a:lnTo>
                        <a:pt x="2408233" y="2402568"/>
                      </a:lnTo>
                      <a:lnTo>
                        <a:pt x="2430893" y="2420978"/>
                      </a:lnTo>
                      <a:close/>
                      <a:moveTo>
                        <a:pt x="2488956" y="2164648"/>
                      </a:moveTo>
                      <a:lnTo>
                        <a:pt x="2847253" y="2338839"/>
                      </a:lnTo>
                      <a:lnTo>
                        <a:pt x="3027109" y="2562597"/>
                      </a:lnTo>
                      <a:lnTo>
                        <a:pt x="3028525" y="2564014"/>
                      </a:lnTo>
                      <a:lnTo>
                        <a:pt x="2961964" y="2395487"/>
                      </a:lnTo>
                      <a:lnTo>
                        <a:pt x="3032773" y="2429475"/>
                      </a:lnTo>
                      <a:lnTo>
                        <a:pt x="3034190" y="2571095"/>
                      </a:lnTo>
                      <a:lnTo>
                        <a:pt x="3034190" y="2572511"/>
                      </a:lnTo>
                      <a:lnTo>
                        <a:pt x="3075259" y="2450718"/>
                      </a:lnTo>
                      <a:lnTo>
                        <a:pt x="3187139" y="2504534"/>
                      </a:lnTo>
                      <a:lnTo>
                        <a:pt x="3072427" y="2629158"/>
                      </a:lnTo>
                      <a:lnTo>
                        <a:pt x="3011531" y="2566846"/>
                      </a:lnTo>
                      <a:lnTo>
                        <a:pt x="3010115" y="2565430"/>
                      </a:lnTo>
                      <a:lnTo>
                        <a:pt x="3049768" y="2651817"/>
                      </a:lnTo>
                      <a:lnTo>
                        <a:pt x="2949219" y="2760864"/>
                      </a:lnTo>
                      <a:lnTo>
                        <a:pt x="2779276" y="2680141"/>
                      </a:lnTo>
                      <a:lnTo>
                        <a:pt x="2665980" y="2355834"/>
                      </a:lnTo>
                      <a:lnTo>
                        <a:pt x="2665980" y="2355834"/>
                      </a:lnTo>
                      <a:lnTo>
                        <a:pt x="2437973" y="2395487"/>
                      </a:lnTo>
                      <a:lnTo>
                        <a:pt x="2488956" y="2164648"/>
                      </a:lnTo>
                      <a:close/>
                      <a:moveTo>
                        <a:pt x="3504366" y="2657482"/>
                      </a:moveTo>
                      <a:lnTo>
                        <a:pt x="3399567" y="2606499"/>
                      </a:lnTo>
                      <a:lnTo>
                        <a:pt x="3372659" y="2413897"/>
                      </a:lnTo>
                      <a:lnTo>
                        <a:pt x="3504366" y="2657482"/>
                      </a:lnTo>
                      <a:close/>
                      <a:moveTo>
                        <a:pt x="4004281" y="1180395"/>
                      </a:moveTo>
                      <a:lnTo>
                        <a:pt x="4205381" y="1217216"/>
                      </a:lnTo>
                      <a:lnTo>
                        <a:pt x="4271941" y="1351754"/>
                      </a:lnTo>
                      <a:lnTo>
                        <a:pt x="4177057" y="1388575"/>
                      </a:lnTo>
                      <a:lnTo>
                        <a:pt x="4001449" y="1275280"/>
                      </a:lnTo>
                      <a:lnTo>
                        <a:pt x="4001449" y="1275280"/>
                      </a:lnTo>
                      <a:lnTo>
                        <a:pt x="3961795" y="1278112"/>
                      </a:lnTo>
                      <a:lnTo>
                        <a:pt x="4004281" y="1180395"/>
                      </a:lnTo>
                      <a:close/>
                      <a:moveTo>
                        <a:pt x="4436220" y="1149239"/>
                      </a:moveTo>
                      <a:lnTo>
                        <a:pt x="4189802" y="1095424"/>
                      </a:lnTo>
                      <a:lnTo>
                        <a:pt x="4444717" y="1013285"/>
                      </a:lnTo>
                      <a:lnTo>
                        <a:pt x="4457463" y="1115250"/>
                      </a:lnTo>
                      <a:lnTo>
                        <a:pt x="4436220" y="1149239"/>
                      </a:lnTo>
                      <a:close/>
                      <a:moveTo>
                        <a:pt x="3949049" y="1170482"/>
                      </a:moveTo>
                      <a:lnTo>
                        <a:pt x="3723876" y="1242707"/>
                      </a:lnTo>
                      <a:lnTo>
                        <a:pt x="3603499" y="1106753"/>
                      </a:lnTo>
                      <a:lnTo>
                        <a:pt x="3949049" y="1170482"/>
                      </a:lnTo>
                      <a:close/>
                      <a:moveTo>
                        <a:pt x="3953298" y="1170482"/>
                      </a:moveTo>
                      <a:lnTo>
                        <a:pt x="4001449" y="1178979"/>
                      </a:lnTo>
                      <a:lnTo>
                        <a:pt x="3960379" y="1278112"/>
                      </a:lnTo>
                      <a:lnTo>
                        <a:pt x="3750783" y="1295107"/>
                      </a:lnTo>
                      <a:lnTo>
                        <a:pt x="3722459" y="1249788"/>
                      </a:lnTo>
                      <a:lnTo>
                        <a:pt x="3722459" y="1249788"/>
                      </a:lnTo>
                      <a:lnTo>
                        <a:pt x="3718210" y="1297939"/>
                      </a:lnTo>
                      <a:lnTo>
                        <a:pt x="3252283" y="1334760"/>
                      </a:lnTo>
                      <a:lnTo>
                        <a:pt x="3226792" y="1316349"/>
                      </a:lnTo>
                      <a:lnTo>
                        <a:pt x="3138988" y="1101088"/>
                      </a:lnTo>
                      <a:lnTo>
                        <a:pt x="3099335" y="1044441"/>
                      </a:lnTo>
                      <a:lnTo>
                        <a:pt x="3105000" y="1016117"/>
                      </a:lnTo>
                      <a:lnTo>
                        <a:pt x="3600667" y="1106753"/>
                      </a:lnTo>
                      <a:lnTo>
                        <a:pt x="3723876" y="1245540"/>
                      </a:lnTo>
                      <a:lnTo>
                        <a:pt x="3723876" y="1245540"/>
                      </a:lnTo>
                      <a:lnTo>
                        <a:pt x="3953298" y="1170482"/>
                      </a:lnTo>
                      <a:close/>
                      <a:moveTo>
                        <a:pt x="3069595" y="1006204"/>
                      </a:moveTo>
                      <a:lnTo>
                        <a:pt x="2776443" y="952388"/>
                      </a:lnTo>
                      <a:lnTo>
                        <a:pt x="3027109" y="946724"/>
                      </a:lnTo>
                      <a:lnTo>
                        <a:pt x="3069595" y="1006204"/>
                      </a:lnTo>
                      <a:close/>
                      <a:moveTo>
                        <a:pt x="3027109" y="943891"/>
                      </a:moveTo>
                      <a:lnTo>
                        <a:pt x="2993120" y="897157"/>
                      </a:lnTo>
                      <a:lnTo>
                        <a:pt x="3049768" y="885827"/>
                      </a:lnTo>
                      <a:lnTo>
                        <a:pt x="3114913" y="854671"/>
                      </a:lnTo>
                      <a:lnTo>
                        <a:pt x="3114913" y="854671"/>
                      </a:lnTo>
                      <a:lnTo>
                        <a:pt x="3106416" y="577098"/>
                      </a:lnTo>
                      <a:lnTo>
                        <a:pt x="3143237" y="594092"/>
                      </a:lnTo>
                      <a:lnTo>
                        <a:pt x="3170144" y="623832"/>
                      </a:lnTo>
                      <a:lnTo>
                        <a:pt x="3113497" y="942475"/>
                      </a:lnTo>
                      <a:lnTo>
                        <a:pt x="3027109" y="943891"/>
                      </a:lnTo>
                      <a:close/>
                      <a:moveTo>
                        <a:pt x="2379910" y="2493204"/>
                      </a:moveTo>
                      <a:lnTo>
                        <a:pt x="2405401" y="2537106"/>
                      </a:lnTo>
                      <a:lnTo>
                        <a:pt x="2401152" y="2552684"/>
                      </a:lnTo>
                      <a:lnTo>
                        <a:pt x="2287857" y="2449302"/>
                      </a:lnTo>
                      <a:lnTo>
                        <a:pt x="2379910" y="2493204"/>
                      </a:lnTo>
                      <a:close/>
                      <a:moveTo>
                        <a:pt x="2402569" y="2555516"/>
                      </a:moveTo>
                      <a:lnTo>
                        <a:pt x="2405401" y="2539938"/>
                      </a:lnTo>
                      <a:lnTo>
                        <a:pt x="2426644" y="2578175"/>
                      </a:lnTo>
                      <a:lnTo>
                        <a:pt x="2402569" y="2555516"/>
                      </a:lnTo>
                      <a:close/>
                      <a:moveTo>
                        <a:pt x="2777859" y="2681557"/>
                      </a:moveTo>
                      <a:lnTo>
                        <a:pt x="2777859" y="2681557"/>
                      </a:lnTo>
                      <a:lnTo>
                        <a:pt x="2777859" y="2681557"/>
                      </a:lnTo>
                      <a:lnTo>
                        <a:pt x="2777859" y="2681557"/>
                      </a:lnTo>
                      <a:close/>
                      <a:moveTo>
                        <a:pt x="3307515" y="2872743"/>
                      </a:moveTo>
                      <a:lnTo>
                        <a:pt x="3307515" y="2876992"/>
                      </a:lnTo>
                      <a:lnTo>
                        <a:pt x="3270694" y="2912397"/>
                      </a:lnTo>
                      <a:lnTo>
                        <a:pt x="3144653" y="2852916"/>
                      </a:lnTo>
                      <a:lnTo>
                        <a:pt x="3130491" y="2823177"/>
                      </a:lnTo>
                      <a:lnTo>
                        <a:pt x="3307515" y="2872743"/>
                      </a:lnTo>
                      <a:close/>
                      <a:moveTo>
                        <a:pt x="3505782" y="2660315"/>
                      </a:moveTo>
                      <a:lnTo>
                        <a:pt x="3586505" y="2809015"/>
                      </a:lnTo>
                      <a:lnTo>
                        <a:pt x="3586505" y="2809015"/>
                      </a:lnTo>
                      <a:lnTo>
                        <a:pt x="3624742" y="2718378"/>
                      </a:lnTo>
                      <a:lnTo>
                        <a:pt x="3696968" y="2753783"/>
                      </a:lnTo>
                      <a:lnTo>
                        <a:pt x="3439221" y="2882656"/>
                      </a:lnTo>
                      <a:lnTo>
                        <a:pt x="3400983" y="2606499"/>
                      </a:lnTo>
                      <a:lnTo>
                        <a:pt x="3505782" y="2660315"/>
                      </a:lnTo>
                      <a:close/>
                      <a:moveTo>
                        <a:pt x="3375492" y="1680311"/>
                      </a:moveTo>
                      <a:lnTo>
                        <a:pt x="3723876" y="1882826"/>
                      </a:lnTo>
                      <a:lnTo>
                        <a:pt x="3746534" y="2068347"/>
                      </a:lnTo>
                      <a:lnTo>
                        <a:pt x="3495868" y="1974878"/>
                      </a:lnTo>
                      <a:lnTo>
                        <a:pt x="3375492" y="1680311"/>
                      </a:lnTo>
                      <a:close/>
                      <a:moveTo>
                        <a:pt x="3699800" y="1666149"/>
                      </a:moveTo>
                      <a:lnTo>
                        <a:pt x="3892402" y="1891323"/>
                      </a:lnTo>
                      <a:lnTo>
                        <a:pt x="3868326" y="1964965"/>
                      </a:lnTo>
                      <a:lnTo>
                        <a:pt x="3725291" y="1881410"/>
                      </a:lnTo>
                      <a:lnTo>
                        <a:pt x="3699800" y="1666149"/>
                      </a:lnTo>
                      <a:close/>
                      <a:moveTo>
                        <a:pt x="4460295" y="1262534"/>
                      </a:moveTo>
                      <a:lnTo>
                        <a:pt x="4205381" y="1215800"/>
                      </a:lnTo>
                      <a:lnTo>
                        <a:pt x="4151565" y="1106753"/>
                      </a:lnTo>
                      <a:lnTo>
                        <a:pt x="4185554" y="1095424"/>
                      </a:lnTo>
                      <a:lnTo>
                        <a:pt x="4436220" y="1150655"/>
                      </a:lnTo>
                      <a:lnTo>
                        <a:pt x="4436220" y="1150655"/>
                      </a:lnTo>
                      <a:lnTo>
                        <a:pt x="4457463" y="1118083"/>
                      </a:lnTo>
                      <a:lnTo>
                        <a:pt x="4474457" y="1258286"/>
                      </a:lnTo>
                      <a:lnTo>
                        <a:pt x="4460295" y="1262534"/>
                      </a:lnTo>
                      <a:close/>
                      <a:moveTo>
                        <a:pt x="3983038" y="919816"/>
                      </a:moveTo>
                      <a:lnTo>
                        <a:pt x="4039686" y="882995"/>
                      </a:lnTo>
                      <a:lnTo>
                        <a:pt x="4056680" y="918400"/>
                      </a:lnTo>
                      <a:lnTo>
                        <a:pt x="3983038" y="919816"/>
                      </a:lnTo>
                      <a:close/>
                      <a:moveTo>
                        <a:pt x="4058096" y="919816"/>
                      </a:moveTo>
                      <a:lnTo>
                        <a:pt x="4086420" y="976464"/>
                      </a:lnTo>
                      <a:lnTo>
                        <a:pt x="4049600" y="1062851"/>
                      </a:lnTo>
                      <a:lnTo>
                        <a:pt x="3832922" y="1014701"/>
                      </a:lnTo>
                      <a:lnTo>
                        <a:pt x="3978790" y="921232"/>
                      </a:lnTo>
                      <a:lnTo>
                        <a:pt x="4058096" y="919816"/>
                      </a:lnTo>
                      <a:close/>
                      <a:moveTo>
                        <a:pt x="3828673" y="1017533"/>
                      </a:moveTo>
                      <a:lnTo>
                        <a:pt x="3828673" y="1017533"/>
                      </a:lnTo>
                      <a:lnTo>
                        <a:pt x="4049600" y="1067100"/>
                      </a:lnTo>
                      <a:lnTo>
                        <a:pt x="4014195" y="1150655"/>
                      </a:lnTo>
                      <a:lnTo>
                        <a:pt x="3951882" y="1170482"/>
                      </a:lnTo>
                      <a:lnTo>
                        <a:pt x="3599250" y="1105337"/>
                      </a:lnTo>
                      <a:lnTo>
                        <a:pt x="3450550" y="936810"/>
                      </a:lnTo>
                      <a:lnTo>
                        <a:pt x="3975957" y="924064"/>
                      </a:lnTo>
                      <a:lnTo>
                        <a:pt x="3828673" y="1017533"/>
                      </a:lnTo>
                      <a:close/>
                      <a:moveTo>
                        <a:pt x="3103583" y="1013285"/>
                      </a:moveTo>
                      <a:lnTo>
                        <a:pt x="3116329" y="943891"/>
                      </a:lnTo>
                      <a:lnTo>
                        <a:pt x="3449134" y="935394"/>
                      </a:lnTo>
                      <a:lnTo>
                        <a:pt x="3597834" y="1102505"/>
                      </a:lnTo>
                      <a:lnTo>
                        <a:pt x="3103583" y="1013285"/>
                      </a:lnTo>
                      <a:close/>
                      <a:moveTo>
                        <a:pt x="3116329" y="942475"/>
                      </a:moveTo>
                      <a:lnTo>
                        <a:pt x="3174393" y="626664"/>
                      </a:lnTo>
                      <a:lnTo>
                        <a:pt x="3446301" y="933978"/>
                      </a:lnTo>
                      <a:lnTo>
                        <a:pt x="3116329" y="942475"/>
                      </a:lnTo>
                      <a:close/>
                      <a:moveTo>
                        <a:pt x="3146069" y="592676"/>
                      </a:moveTo>
                      <a:lnTo>
                        <a:pt x="3121994" y="565768"/>
                      </a:lnTo>
                      <a:lnTo>
                        <a:pt x="3073843" y="494959"/>
                      </a:lnTo>
                      <a:lnTo>
                        <a:pt x="3211214" y="408571"/>
                      </a:lnTo>
                      <a:lnTo>
                        <a:pt x="3174393" y="606838"/>
                      </a:lnTo>
                      <a:lnTo>
                        <a:pt x="3146069" y="592676"/>
                      </a:lnTo>
                      <a:close/>
                      <a:moveTo>
                        <a:pt x="3212630" y="404322"/>
                      </a:moveTo>
                      <a:lnTo>
                        <a:pt x="3072427" y="492126"/>
                      </a:lnTo>
                      <a:lnTo>
                        <a:pt x="3051185" y="459554"/>
                      </a:lnTo>
                      <a:lnTo>
                        <a:pt x="3218295" y="371750"/>
                      </a:lnTo>
                      <a:lnTo>
                        <a:pt x="3212630" y="404322"/>
                      </a:lnTo>
                      <a:close/>
                      <a:moveTo>
                        <a:pt x="3106416" y="574265"/>
                      </a:moveTo>
                      <a:lnTo>
                        <a:pt x="3106416" y="574265"/>
                      </a:lnTo>
                      <a:lnTo>
                        <a:pt x="3114913" y="853255"/>
                      </a:lnTo>
                      <a:lnTo>
                        <a:pt x="3051185" y="884411"/>
                      </a:lnTo>
                      <a:lnTo>
                        <a:pt x="2994537" y="895741"/>
                      </a:lnTo>
                      <a:lnTo>
                        <a:pt x="2823177" y="653572"/>
                      </a:lnTo>
                      <a:lnTo>
                        <a:pt x="3073843" y="494959"/>
                      </a:lnTo>
                      <a:lnTo>
                        <a:pt x="3121994" y="565768"/>
                      </a:lnTo>
                      <a:lnTo>
                        <a:pt x="3143237" y="589843"/>
                      </a:lnTo>
                      <a:lnTo>
                        <a:pt x="3106416" y="574265"/>
                      </a:lnTo>
                      <a:close/>
                      <a:moveTo>
                        <a:pt x="2715547" y="952388"/>
                      </a:moveTo>
                      <a:lnTo>
                        <a:pt x="2715547" y="952388"/>
                      </a:lnTo>
                      <a:lnTo>
                        <a:pt x="2715547" y="953805"/>
                      </a:lnTo>
                      <a:lnTo>
                        <a:pt x="2715547" y="953805"/>
                      </a:lnTo>
                      <a:lnTo>
                        <a:pt x="2766530" y="952388"/>
                      </a:lnTo>
                      <a:lnTo>
                        <a:pt x="3071011" y="1009036"/>
                      </a:lnTo>
                      <a:lnTo>
                        <a:pt x="3096502" y="1044441"/>
                      </a:lnTo>
                      <a:lnTo>
                        <a:pt x="3069595" y="1190308"/>
                      </a:lnTo>
                      <a:lnTo>
                        <a:pt x="2545604" y="912735"/>
                      </a:lnTo>
                      <a:lnTo>
                        <a:pt x="2738206" y="948140"/>
                      </a:lnTo>
                      <a:lnTo>
                        <a:pt x="2715547" y="952388"/>
                      </a:lnTo>
                      <a:close/>
                      <a:moveTo>
                        <a:pt x="3167312" y="1273864"/>
                      </a:moveTo>
                      <a:lnTo>
                        <a:pt x="3182890" y="1340425"/>
                      </a:lnTo>
                      <a:lnTo>
                        <a:pt x="3042687" y="1351754"/>
                      </a:lnTo>
                      <a:lnTo>
                        <a:pt x="3069595" y="1201638"/>
                      </a:lnTo>
                      <a:lnTo>
                        <a:pt x="3167312" y="1273864"/>
                      </a:lnTo>
                      <a:close/>
                      <a:moveTo>
                        <a:pt x="3038439" y="1353170"/>
                      </a:moveTo>
                      <a:lnTo>
                        <a:pt x="2947802" y="1850253"/>
                      </a:lnTo>
                      <a:lnTo>
                        <a:pt x="2729709" y="1807768"/>
                      </a:lnTo>
                      <a:lnTo>
                        <a:pt x="2627743" y="1548605"/>
                      </a:lnTo>
                      <a:lnTo>
                        <a:pt x="2627743" y="1548605"/>
                      </a:lnTo>
                      <a:lnTo>
                        <a:pt x="2626327" y="1548605"/>
                      </a:lnTo>
                      <a:lnTo>
                        <a:pt x="2711299" y="1803519"/>
                      </a:lnTo>
                      <a:lnTo>
                        <a:pt x="2573928" y="1776611"/>
                      </a:lnTo>
                      <a:lnTo>
                        <a:pt x="2626327" y="1540108"/>
                      </a:lnTo>
                      <a:lnTo>
                        <a:pt x="2626327" y="1540108"/>
                      </a:lnTo>
                      <a:lnTo>
                        <a:pt x="2287857" y="1640657"/>
                      </a:lnTo>
                      <a:lnTo>
                        <a:pt x="2241123" y="1582593"/>
                      </a:lnTo>
                      <a:lnTo>
                        <a:pt x="2239707" y="1520281"/>
                      </a:lnTo>
                      <a:lnTo>
                        <a:pt x="2548436" y="1391407"/>
                      </a:lnTo>
                      <a:lnTo>
                        <a:pt x="3038439" y="1353170"/>
                      </a:lnTo>
                      <a:close/>
                      <a:moveTo>
                        <a:pt x="2201469" y="1533027"/>
                      </a:moveTo>
                      <a:lnTo>
                        <a:pt x="2191556" y="1520281"/>
                      </a:lnTo>
                      <a:lnTo>
                        <a:pt x="2236874" y="1497622"/>
                      </a:lnTo>
                      <a:lnTo>
                        <a:pt x="2236874" y="1517448"/>
                      </a:lnTo>
                      <a:lnTo>
                        <a:pt x="2201469" y="1533027"/>
                      </a:lnTo>
                      <a:close/>
                      <a:moveTo>
                        <a:pt x="2202886" y="1535859"/>
                      </a:moveTo>
                      <a:lnTo>
                        <a:pt x="2236874" y="1521697"/>
                      </a:lnTo>
                      <a:lnTo>
                        <a:pt x="2238290" y="1581177"/>
                      </a:lnTo>
                      <a:lnTo>
                        <a:pt x="2202886" y="1535859"/>
                      </a:lnTo>
                      <a:close/>
                      <a:moveTo>
                        <a:pt x="1930977" y="1646322"/>
                      </a:moveTo>
                      <a:lnTo>
                        <a:pt x="2190140" y="1521697"/>
                      </a:lnTo>
                      <a:lnTo>
                        <a:pt x="2200053" y="1534443"/>
                      </a:lnTo>
                      <a:lnTo>
                        <a:pt x="1930977" y="1646322"/>
                      </a:lnTo>
                      <a:close/>
                      <a:moveTo>
                        <a:pt x="1691640" y="1429645"/>
                      </a:moveTo>
                      <a:lnTo>
                        <a:pt x="1687392" y="1456552"/>
                      </a:lnTo>
                      <a:lnTo>
                        <a:pt x="1623663" y="1462217"/>
                      </a:lnTo>
                      <a:lnTo>
                        <a:pt x="1691640" y="1429645"/>
                      </a:lnTo>
                      <a:close/>
                      <a:moveTo>
                        <a:pt x="1793606" y="1381494"/>
                      </a:moveTo>
                      <a:lnTo>
                        <a:pt x="1694473" y="1426812"/>
                      </a:lnTo>
                      <a:lnTo>
                        <a:pt x="1721381" y="1272448"/>
                      </a:lnTo>
                      <a:lnTo>
                        <a:pt x="1837508" y="1314933"/>
                      </a:lnTo>
                      <a:lnTo>
                        <a:pt x="1793606" y="1381494"/>
                      </a:lnTo>
                      <a:close/>
                      <a:moveTo>
                        <a:pt x="1521697" y="1472130"/>
                      </a:moveTo>
                      <a:lnTo>
                        <a:pt x="1610918" y="1465049"/>
                      </a:lnTo>
                      <a:lnTo>
                        <a:pt x="1428229" y="1548605"/>
                      </a:lnTo>
                      <a:lnTo>
                        <a:pt x="1525946" y="1491957"/>
                      </a:lnTo>
                      <a:lnTo>
                        <a:pt x="1525946" y="1491957"/>
                      </a:lnTo>
                      <a:lnTo>
                        <a:pt x="1521697" y="1472130"/>
                      </a:lnTo>
                      <a:close/>
                      <a:moveTo>
                        <a:pt x="1474963" y="1235626"/>
                      </a:moveTo>
                      <a:lnTo>
                        <a:pt x="1520281" y="1470714"/>
                      </a:lnTo>
                      <a:lnTo>
                        <a:pt x="1358835" y="1483460"/>
                      </a:lnTo>
                      <a:lnTo>
                        <a:pt x="1474963" y="1235626"/>
                      </a:lnTo>
                      <a:close/>
                      <a:moveTo>
                        <a:pt x="1746872" y="1453720"/>
                      </a:moveTo>
                      <a:lnTo>
                        <a:pt x="1668981" y="1574096"/>
                      </a:lnTo>
                      <a:lnTo>
                        <a:pt x="1688808" y="1457969"/>
                      </a:lnTo>
                      <a:lnTo>
                        <a:pt x="1746872" y="1453720"/>
                      </a:lnTo>
                      <a:close/>
                      <a:moveTo>
                        <a:pt x="1688808" y="1456552"/>
                      </a:moveTo>
                      <a:lnTo>
                        <a:pt x="1693057" y="1429645"/>
                      </a:lnTo>
                      <a:lnTo>
                        <a:pt x="1790774" y="1384327"/>
                      </a:lnTo>
                      <a:lnTo>
                        <a:pt x="1746872" y="1452304"/>
                      </a:lnTo>
                      <a:lnTo>
                        <a:pt x="1688808" y="1456552"/>
                      </a:lnTo>
                      <a:close/>
                      <a:moveTo>
                        <a:pt x="1838924" y="1314933"/>
                      </a:moveTo>
                      <a:lnTo>
                        <a:pt x="1882826" y="1330511"/>
                      </a:lnTo>
                      <a:lnTo>
                        <a:pt x="1882826" y="1330511"/>
                      </a:lnTo>
                      <a:lnTo>
                        <a:pt x="1959300" y="1234210"/>
                      </a:lnTo>
                      <a:lnTo>
                        <a:pt x="2000370" y="1285193"/>
                      </a:lnTo>
                      <a:lnTo>
                        <a:pt x="1797855" y="1378662"/>
                      </a:lnTo>
                      <a:lnTo>
                        <a:pt x="1838924" y="1314933"/>
                      </a:lnTo>
                      <a:close/>
                      <a:moveTo>
                        <a:pt x="1718548" y="1271031"/>
                      </a:moveTo>
                      <a:lnTo>
                        <a:pt x="1691640" y="1428229"/>
                      </a:lnTo>
                      <a:lnTo>
                        <a:pt x="1616582" y="1462217"/>
                      </a:lnTo>
                      <a:lnTo>
                        <a:pt x="1521697" y="1469298"/>
                      </a:lnTo>
                      <a:lnTo>
                        <a:pt x="1476380" y="1228546"/>
                      </a:lnTo>
                      <a:lnTo>
                        <a:pt x="1476380" y="1228546"/>
                      </a:lnTo>
                      <a:lnTo>
                        <a:pt x="1356003" y="1482044"/>
                      </a:lnTo>
                      <a:lnTo>
                        <a:pt x="1180395" y="1496206"/>
                      </a:lnTo>
                      <a:lnTo>
                        <a:pt x="1467882" y="1225713"/>
                      </a:lnTo>
                      <a:lnTo>
                        <a:pt x="1584010" y="1167649"/>
                      </a:lnTo>
                      <a:lnTo>
                        <a:pt x="1562767" y="1214384"/>
                      </a:lnTo>
                      <a:lnTo>
                        <a:pt x="1562767" y="1214384"/>
                      </a:lnTo>
                      <a:lnTo>
                        <a:pt x="1718548" y="1271031"/>
                      </a:lnTo>
                      <a:close/>
                      <a:moveTo>
                        <a:pt x="1751121" y="1452304"/>
                      </a:moveTo>
                      <a:lnTo>
                        <a:pt x="1796438" y="1382910"/>
                      </a:lnTo>
                      <a:lnTo>
                        <a:pt x="2003203" y="1288026"/>
                      </a:lnTo>
                      <a:lnTo>
                        <a:pt x="2112249" y="1423980"/>
                      </a:lnTo>
                      <a:lnTo>
                        <a:pt x="1751121" y="1452304"/>
                      </a:lnTo>
                      <a:close/>
                      <a:moveTo>
                        <a:pt x="1881410" y="1329095"/>
                      </a:moveTo>
                      <a:lnTo>
                        <a:pt x="1838924" y="1313517"/>
                      </a:lnTo>
                      <a:lnTo>
                        <a:pt x="1919647" y="1187476"/>
                      </a:lnTo>
                      <a:lnTo>
                        <a:pt x="1956468" y="1234210"/>
                      </a:lnTo>
                      <a:lnTo>
                        <a:pt x="1881410" y="1329095"/>
                      </a:lnTo>
                      <a:close/>
                      <a:moveTo>
                        <a:pt x="1837508" y="1313517"/>
                      </a:moveTo>
                      <a:lnTo>
                        <a:pt x="1719964" y="1271031"/>
                      </a:lnTo>
                      <a:lnTo>
                        <a:pt x="1751121" y="1084094"/>
                      </a:lnTo>
                      <a:lnTo>
                        <a:pt x="1812017" y="1054354"/>
                      </a:lnTo>
                      <a:lnTo>
                        <a:pt x="1918231" y="1187476"/>
                      </a:lnTo>
                      <a:lnTo>
                        <a:pt x="1837508" y="1313517"/>
                      </a:lnTo>
                      <a:close/>
                      <a:moveTo>
                        <a:pt x="1718548" y="1269615"/>
                      </a:moveTo>
                      <a:lnTo>
                        <a:pt x="1565599" y="1212967"/>
                      </a:lnTo>
                      <a:lnTo>
                        <a:pt x="1586842" y="1166233"/>
                      </a:lnTo>
                      <a:lnTo>
                        <a:pt x="1749704" y="1084094"/>
                      </a:lnTo>
                      <a:lnTo>
                        <a:pt x="1718548" y="1269615"/>
                      </a:lnTo>
                      <a:close/>
                      <a:moveTo>
                        <a:pt x="1316350" y="1571264"/>
                      </a:moveTo>
                      <a:lnTo>
                        <a:pt x="1409818" y="1572680"/>
                      </a:lnTo>
                      <a:lnTo>
                        <a:pt x="1448056" y="1646322"/>
                      </a:lnTo>
                      <a:lnTo>
                        <a:pt x="1428229" y="1646322"/>
                      </a:lnTo>
                      <a:lnTo>
                        <a:pt x="1309269" y="1588258"/>
                      </a:lnTo>
                      <a:lnTo>
                        <a:pt x="1316350" y="1571264"/>
                      </a:lnTo>
                      <a:close/>
                      <a:moveTo>
                        <a:pt x="2187307" y="2433724"/>
                      </a:moveTo>
                      <a:lnTo>
                        <a:pt x="2187307" y="2433724"/>
                      </a:lnTo>
                      <a:lnTo>
                        <a:pt x="2054185" y="2452135"/>
                      </a:lnTo>
                      <a:lnTo>
                        <a:pt x="2137741" y="1994705"/>
                      </a:lnTo>
                      <a:lnTo>
                        <a:pt x="2251036" y="2049936"/>
                      </a:lnTo>
                      <a:lnTo>
                        <a:pt x="2258117" y="2303435"/>
                      </a:lnTo>
                      <a:lnTo>
                        <a:pt x="2258117" y="2304851"/>
                      </a:lnTo>
                      <a:lnTo>
                        <a:pt x="2323262" y="2085341"/>
                      </a:lnTo>
                      <a:lnTo>
                        <a:pt x="2487540" y="2164648"/>
                      </a:lnTo>
                      <a:lnTo>
                        <a:pt x="2436557" y="2396903"/>
                      </a:lnTo>
                      <a:lnTo>
                        <a:pt x="2408233" y="2402568"/>
                      </a:lnTo>
                      <a:lnTo>
                        <a:pt x="2272279" y="2299186"/>
                      </a:lnTo>
                      <a:lnTo>
                        <a:pt x="2270863" y="2299186"/>
                      </a:lnTo>
                      <a:lnTo>
                        <a:pt x="2336008" y="2415314"/>
                      </a:lnTo>
                      <a:lnTo>
                        <a:pt x="2197221" y="2439389"/>
                      </a:lnTo>
                      <a:lnTo>
                        <a:pt x="2187307" y="2433724"/>
                      </a:lnTo>
                      <a:lnTo>
                        <a:pt x="2191556" y="2439389"/>
                      </a:lnTo>
                      <a:lnTo>
                        <a:pt x="2183059" y="2440805"/>
                      </a:lnTo>
                      <a:lnTo>
                        <a:pt x="2187307" y="2433724"/>
                      </a:lnTo>
                      <a:close/>
                      <a:moveTo>
                        <a:pt x="2336008" y="2415314"/>
                      </a:moveTo>
                      <a:lnTo>
                        <a:pt x="2377077" y="2488955"/>
                      </a:lnTo>
                      <a:lnTo>
                        <a:pt x="2277944" y="2440805"/>
                      </a:lnTo>
                      <a:lnTo>
                        <a:pt x="2276528" y="2440805"/>
                      </a:lnTo>
                      <a:lnTo>
                        <a:pt x="2399736" y="2555516"/>
                      </a:lnTo>
                      <a:lnTo>
                        <a:pt x="2395488" y="2578175"/>
                      </a:lnTo>
                      <a:lnTo>
                        <a:pt x="2198637" y="2439389"/>
                      </a:lnTo>
                      <a:lnTo>
                        <a:pt x="2336008" y="2415314"/>
                      </a:lnTo>
                      <a:close/>
                      <a:moveTo>
                        <a:pt x="2532858" y="2674476"/>
                      </a:moveTo>
                      <a:lnTo>
                        <a:pt x="2432309" y="2582424"/>
                      </a:lnTo>
                      <a:lnTo>
                        <a:pt x="2406817" y="2537106"/>
                      </a:lnTo>
                      <a:lnTo>
                        <a:pt x="2412482" y="2508782"/>
                      </a:lnTo>
                      <a:lnTo>
                        <a:pt x="2769362" y="2678725"/>
                      </a:lnTo>
                      <a:lnTo>
                        <a:pt x="2777859" y="2685806"/>
                      </a:lnTo>
                      <a:lnTo>
                        <a:pt x="2793438" y="2729708"/>
                      </a:lnTo>
                      <a:lnTo>
                        <a:pt x="2576761" y="2670228"/>
                      </a:lnTo>
                      <a:lnTo>
                        <a:pt x="2576761" y="2670228"/>
                      </a:lnTo>
                      <a:lnTo>
                        <a:pt x="2629159" y="2743870"/>
                      </a:lnTo>
                      <a:lnTo>
                        <a:pt x="2532858" y="2674476"/>
                      </a:lnTo>
                      <a:close/>
                      <a:moveTo>
                        <a:pt x="2923727" y="2792020"/>
                      </a:moveTo>
                      <a:lnTo>
                        <a:pt x="2942138" y="2772194"/>
                      </a:lnTo>
                      <a:lnTo>
                        <a:pt x="2998785" y="2787772"/>
                      </a:lnTo>
                      <a:lnTo>
                        <a:pt x="3140404" y="2855749"/>
                      </a:lnTo>
                      <a:lnTo>
                        <a:pt x="3197052" y="2981790"/>
                      </a:lnTo>
                      <a:lnTo>
                        <a:pt x="3185723" y="2993119"/>
                      </a:lnTo>
                      <a:lnTo>
                        <a:pt x="2923727" y="2792020"/>
                      </a:lnTo>
                      <a:close/>
                      <a:moveTo>
                        <a:pt x="3323093" y="2942136"/>
                      </a:moveTo>
                      <a:lnTo>
                        <a:pt x="3209797" y="2998784"/>
                      </a:lnTo>
                      <a:lnTo>
                        <a:pt x="3201301" y="2981790"/>
                      </a:lnTo>
                      <a:lnTo>
                        <a:pt x="3269278" y="2916645"/>
                      </a:lnTo>
                      <a:lnTo>
                        <a:pt x="3323093" y="2942136"/>
                      </a:lnTo>
                      <a:close/>
                      <a:moveTo>
                        <a:pt x="3325925" y="2943553"/>
                      </a:moveTo>
                      <a:lnTo>
                        <a:pt x="3342920" y="2952050"/>
                      </a:lnTo>
                      <a:lnTo>
                        <a:pt x="3372659" y="3103582"/>
                      </a:lnTo>
                      <a:lnTo>
                        <a:pt x="3216878" y="3017195"/>
                      </a:lnTo>
                      <a:lnTo>
                        <a:pt x="3209797" y="3001616"/>
                      </a:lnTo>
                      <a:lnTo>
                        <a:pt x="3325925" y="2943553"/>
                      </a:lnTo>
                      <a:close/>
                      <a:moveTo>
                        <a:pt x="3345752" y="2949217"/>
                      </a:moveTo>
                      <a:lnTo>
                        <a:pt x="3342920" y="2933639"/>
                      </a:lnTo>
                      <a:lnTo>
                        <a:pt x="3436388" y="2886905"/>
                      </a:lnTo>
                      <a:lnTo>
                        <a:pt x="3451967" y="2998784"/>
                      </a:lnTo>
                      <a:lnTo>
                        <a:pt x="3345752" y="2949217"/>
                      </a:lnTo>
                      <a:close/>
                      <a:moveTo>
                        <a:pt x="3623325" y="2716962"/>
                      </a:moveTo>
                      <a:lnTo>
                        <a:pt x="3570926" y="2690054"/>
                      </a:lnTo>
                      <a:lnTo>
                        <a:pt x="3507198" y="2658898"/>
                      </a:lnTo>
                      <a:lnTo>
                        <a:pt x="3369828" y="2403984"/>
                      </a:lnTo>
                      <a:lnTo>
                        <a:pt x="3369828" y="2402568"/>
                      </a:lnTo>
                      <a:lnTo>
                        <a:pt x="3398152" y="2605083"/>
                      </a:lnTo>
                      <a:lnTo>
                        <a:pt x="3189971" y="2503117"/>
                      </a:lnTo>
                      <a:lnTo>
                        <a:pt x="3325925" y="2354417"/>
                      </a:lnTo>
                      <a:lnTo>
                        <a:pt x="3701216" y="2456383"/>
                      </a:lnTo>
                      <a:lnTo>
                        <a:pt x="3702633" y="2456383"/>
                      </a:lnTo>
                      <a:lnTo>
                        <a:pt x="3395319" y="2277943"/>
                      </a:lnTo>
                      <a:lnTo>
                        <a:pt x="3549683" y="2109416"/>
                      </a:lnTo>
                      <a:lnTo>
                        <a:pt x="3552516" y="2110833"/>
                      </a:lnTo>
                      <a:lnTo>
                        <a:pt x="3552516" y="2110833"/>
                      </a:lnTo>
                      <a:lnTo>
                        <a:pt x="3551100" y="2106584"/>
                      </a:lnTo>
                      <a:lnTo>
                        <a:pt x="3553933" y="2103752"/>
                      </a:lnTo>
                      <a:lnTo>
                        <a:pt x="3553933" y="2103752"/>
                      </a:lnTo>
                      <a:lnTo>
                        <a:pt x="3549683" y="2103752"/>
                      </a:lnTo>
                      <a:lnTo>
                        <a:pt x="3497285" y="1974878"/>
                      </a:lnTo>
                      <a:lnTo>
                        <a:pt x="3746534" y="2068347"/>
                      </a:lnTo>
                      <a:lnTo>
                        <a:pt x="3780523" y="2343088"/>
                      </a:lnTo>
                      <a:lnTo>
                        <a:pt x="3623325" y="2716962"/>
                      </a:lnTo>
                      <a:close/>
                      <a:moveTo>
                        <a:pt x="3726707" y="1884242"/>
                      </a:moveTo>
                      <a:lnTo>
                        <a:pt x="3868326" y="1966381"/>
                      </a:lnTo>
                      <a:lnTo>
                        <a:pt x="3825841" y="2098087"/>
                      </a:lnTo>
                      <a:lnTo>
                        <a:pt x="3747950" y="2069763"/>
                      </a:lnTo>
                      <a:lnTo>
                        <a:pt x="3726707" y="1884242"/>
                      </a:lnTo>
                      <a:close/>
                      <a:moveTo>
                        <a:pt x="3893818" y="1892739"/>
                      </a:moveTo>
                      <a:lnTo>
                        <a:pt x="4041102" y="2065514"/>
                      </a:lnTo>
                      <a:lnTo>
                        <a:pt x="3869743" y="1966381"/>
                      </a:lnTo>
                      <a:lnTo>
                        <a:pt x="3893818" y="1892739"/>
                      </a:lnTo>
                      <a:close/>
                      <a:moveTo>
                        <a:pt x="3696968" y="1660484"/>
                      </a:moveTo>
                      <a:lnTo>
                        <a:pt x="3696968" y="1660484"/>
                      </a:lnTo>
                      <a:lnTo>
                        <a:pt x="3723876" y="1879993"/>
                      </a:lnTo>
                      <a:lnTo>
                        <a:pt x="3374076" y="1677478"/>
                      </a:lnTo>
                      <a:lnTo>
                        <a:pt x="3235289" y="1337592"/>
                      </a:lnTo>
                      <a:lnTo>
                        <a:pt x="3250867" y="1336176"/>
                      </a:lnTo>
                      <a:lnTo>
                        <a:pt x="3682806" y="1659068"/>
                      </a:lnTo>
                      <a:lnTo>
                        <a:pt x="3682806" y="1659068"/>
                      </a:lnTo>
                      <a:lnTo>
                        <a:pt x="3718210" y="1299355"/>
                      </a:lnTo>
                      <a:lnTo>
                        <a:pt x="3749367" y="1296523"/>
                      </a:lnTo>
                      <a:lnTo>
                        <a:pt x="3871159" y="1489125"/>
                      </a:lnTo>
                      <a:lnTo>
                        <a:pt x="3861245" y="1514616"/>
                      </a:lnTo>
                      <a:lnTo>
                        <a:pt x="3882488" y="1506119"/>
                      </a:lnTo>
                      <a:lnTo>
                        <a:pt x="3919310" y="1564183"/>
                      </a:lnTo>
                      <a:lnTo>
                        <a:pt x="3895234" y="1762449"/>
                      </a:lnTo>
                      <a:lnTo>
                        <a:pt x="3895234" y="1762449"/>
                      </a:lnTo>
                      <a:lnTo>
                        <a:pt x="3936304" y="1751120"/>
                      </a:lnTo>
                      <a:lnTo>
                        <a:pt x="3892402" y="1887074"/>
                      </a:lnTo>
                      <a:lnTo>
                        <a:pt x="3696968" y="1660484"/>
                      </a:lnTo>
                      <a:close/>
                      <a:moveTo>
                        <a:pt x="4308763" y="1474963"/>
                      </a:moveTo>
                      <a:lnTo>
                        <a:pt x="4308763" y="1474963"/>
                      </a:lnTo>
                      <a:lnTo>
                        <a:pt x="4177057" y="1389991"/>
                      </a:lnTo>
                      <a:lnTo>
                        <a:pt x="4270525" y="1353170"/>
                      </a:lnTo>
                      <a:lnTo>
                        <a:pt x="4402231" y="1622247"/>
                      </a:lnTo>
                      <a:lnTo>
                        <a:pt x="4269109" y="1659068"/>
                      </a:lnTo>
                      <a:lnTo>
                        <a:pt x="4308763" y="1474963"/>
                      </a:lnTo>
                      <a:close/>
                      <a:moveTo>
                        <a:pt x="4271941" y="1351754"/>
                      </a:moveTo>
                      <a:lnTo>
                        <a:pt x="4206797" y="1217216"/>
                      </a:lnTo>
                      <a:lnTo>
                        <a:pt x="4460295" y="1263950"/>
                      </a:lnTo>
                      <a:lnTo>
                        <a:pt x="4460295" y="1263950"/>
                      </a:lnTo>
                      <a:lnTo>
                        <a:pt x="4475873" y="1259702"/>
                      </a:lnTo>
                      <a:lnTo>
                        <a:pt x="4477289" y="1269615"/>
                      </a:lnTo>
                      <a:lnTo>
                        <a:pt x="4271941" y="1351754"/>
                      </a:lnTo>
                      <a:close/>
                      <a:moveTo>
                        <a:pt x="4539602" y="982128"/>
                      </a:moveTo>
                      <a:lnTo>
                        <a:pt x="4458878" y="1112418"/>
                      </a:lnTo>
                      <a:lnTo>
                        <a:pt x="4446133" y="1013285"/>
                      </a:lnTo>
                      <a:lnTo>
                        <a:pt x="4539602" y="982128"/>
                      </a:lnTo>
                      <a:close/>
                      <a:moveTo>
                        <a:pt x="4446133" y="1010452"/>
                      </a:moveTo>
                      <a:lnTo>
                        <a:pt x="4433387" y="911319"/>
                      </a:lnTo>
                      <a:lnTo>
                        <a:pt x="4569341" y="908486"/>
                      </a:lnTo>
                      <a:lnTo>
                        <a:pt x="4579255" y="918400"/>
                      </a:lnTo>
                      <a:lnTo>
                        <a:pt x="4541017" y="980712"/>
                      </a:lnTo>
                      <a:lnTo>
                        <a:pt x="4446133" y="1010452"/>
                      </a:lnTo>
                      <a:close/>
                      <a:moveTo>
                        <a:pt x="4652897" y="802272"/>
                      </a:moveTo>
                      <a:lnTo>
                        <a:pt x="4589168" y="905654"/>
                      </a:lnTo>
                      <a:lnTo>
                        <a:pt x="4572174" y="905654"/>
                      </a:lnTo>
                      <a:lnTo>
                        <a:pt x="4414977" y="749873"/>
                      </a:lnTo>
                      <a:lnTo>
                        <a:pt x="4397982" y="618167"/>
                      </a:lnTo>
                      <a:lnTo>
                        <a:pt x="4652897" y="802272"/>
                      </a:lnTo>
                      <a:close/>
                      <a:moveTo>
                        <a:pt x="3400983" y="92760"/>
                      </a:moveTo>
                      <a:lnTo>
                        <a:pt x="3528440" y="350507"/>
                      </a:lnTo>
                      <a:lnTo>
                        <a:pt x="3453382" y="731463"/>
                      </a:lnTo>
                      <a:lnTo>
                        <a:pt x="3177225" y="605422"/>
                      </a:lnTo>
                      <a:lnTo>
                        <a:pt x="3214047" y="404322"/>
                      </a:lnTo>
                      <a:lnTo>
                        <a:pt x="3313180" y="342010"/>
                      </a:lnTo>
                      <a:lnTo>
                        <a:pt x="3313180" y="342010"/>
                      </a:lnTo>
                      <a:lnTo>
                        <a:pt x="3231040" y="138079"/>
                      </a:lnTo>
                      <a:lnTo>
                        <a:pt x="3150318" y="13454"/>
                      </a:lnTo>
                      <a:lnTo>
                        <a:pt x="3400983" y="92760"/>
                      </a:lnTo>
                      <a:close/>
                      <a:moveTo>
                        <a:pt x="2412482" y="1399905"/>
                      </a:moveTo>
                      <a:lnTo>
                        <a:pt x="2238290" y="1414067"/>
                      </a:lnTo>
                      <a:lnTo>
                        <a:pt x="2234042" y="1231378"/>
                      </a:lnTo>
                      <a:lnTo>
                        <a:pt x="2412482" y="1399905"/>
                      </a:lnTo>
                      <a:close/>
                      <a:moveTo>
                        <a:pt x="1268199" y="1569848"/>
                      </a:moveTo>
                      <a:lnTo>
                        <a:pt x="1305020" y="1588258"/>
                      </a:lnTo>
                      <a:lnTo>
                        <a:pt x="1279529" y="1640657"/>
                      </a:lnTo>
                      <a:lnTo>
                        <a:pt x="1184644" y="1637825"/>
                      </a:lnTo>
                      <a:lnTo>
                        <a:pt x="1178979" y="1568431"/>
                      </a:lnTo>
                      <a:lnTo>
                        <a:pt x="1268199" y="1569848"/>
                      </a:lnTo>
                      <a:close/>
                      <a:moveTo>
                        <a:pt x="698890" y="1550021"/>
                      </a:moveTo>
                      <a:lnTo>
                        <a:pt x="904238" y="1497622"/>
                      </a:lnTo>
                      <a:lnTo>
                        <a:pt x="885828" y="1561350"/>
                      </a:lnTo>
                      <a:lnTo>
                        <a:pt x="885828" y="1561350"/>
                      </a:lnTo>
                      <a:lnTo>
                        <a:pt x="1176147" y="1567015"/>
                      </a:lnTo>
                      <a:lnTo>
                        <a:pt x="1181812" y="1636409"/>
                      </a:lnTo>
                      <a:lnTo>
                        <a:pt x="1060019" y="1632160"/>
                      </a:lnTo>
                      <a:lnTo>
                        <a:pt x="1060019" y="1632160"/>
                      </a:lnTo>
                      <a:lnTo>
                        <a:pt x="1197390" y="1796438"/>
                      </a:lnTo>
                      <a:lnTo>
                        <a:pt x="1197390" y="1803519"/>
                      </a:lnTo>
                      <a:lnTo>
                        <a:pt x="875914" y="1854502"/>
                      </a:lnTo>
                      <a:lnTo>
                        <a:pt x="844758" y="1807768"/>
                      </a:lnTo>
                      <a:lnTo>
                        <a:pt x="873082" y="1803519"/>
                      </a:lnTo>
                      <a:lnTo>
                        <a:pt x="873082" y="1803519"/>
                      </a:lnTo>
                      <a:lnTo>
                        <a:pt x="698890" y="1550021"/>
                      </a:lnTo>
                      <a:close/>
                      <a:moveTo>
                        <a:pt x="1263951" y="1567015"/>
                      </a:moveTo>
                      <a:lnTo>
                        <a:pt x="1178979" y="1565599"/>
                      </a:lnTo>
                      <a:lnTo>
                        <a:pt x="1174731" y="1524529"/>
                      </a:lnTo>
                      <a:lnTo>
                        <a:pt x="1263951" y="1567015"/>
                      </a:lnTo>
                      <a:close/>
                      <a:moveTo>
                        <a:pt x="1065684" y="1634992"/>
                      </a:moveTo>
                      <a:lnTo>
                        <a:pt x="1183228" y="1639241"/>
                      </a:lnTo>
                      <a:lnTo>
                        <a:pt x="1197390" y="1793606"/>
                      </a:lnTo>
                      <a:lnTo>
                        <a:pt x="1065684" y="1634992"/>
                      </a:lnTo>
                      <a:close/>
                      <a:moveTo>
                        <a:pt x="1200222" y="1796438"/>
                      </a:moveTo>
                      <a:lnTo>
                        <a:pt x="1186060" y="1639241"/>
                      </a:lnTo>
                      <a:lnTo>
                        <a:pt x="1280945" y="1642073"/>
                      </a:lnTo>
                      <a:lnTo>
                        <a:pt x="1205887" y="1802103"/>
                      </a:lnTo>
                      <a:lnTo>
                        <a:pt x="1200222" y="1796438"/>
                      </a:lnTo>
                      <a:close/>
                      <a:moveTo>
                        <a:pt x="1422564" y="1644906"/>
                      </a:moveTo>
                      <a:lnTo>
                        <a:pt x="1283777" y="1640657"/>
                      </a:lnTo>
                      <a:lnTo>
                        <a:pt x="1307852" y="1588258"/>
                      </a:lnTo>
                      <a:lnTo>
                        <a:pt x="1422564" y="1644906"/>
                      </a:lnTo>
                      <a:close/>
                      <a:moveTo>
                        <a:pt x="1449472" y="1647738"/>
                      </a:moveTo>
                      <a:lnTo>
                        <a:pt x="1455137" y="1657651"/>
                      </a:lnTo>
                      <a:lnTo>
                        <a:pt x="1432478" y="1646322"/>
                      </a:lnTo>
                      <a:lnTo>
                        <a:pt x="1449472" y="1647738"/>
                      </a:lnTo>
                      <a:close/>
                      <a:moveTo>
                        <a:pt x="2674477" y="2814679"/>
                      </a:moveTo>
                      <a:lnTo>
                        <a:pt x="2674477" y="2813263"/>
                      </a:lnTo>
                      <a:lnTo>
                        <a:pt x="2634824" y="2942136"/>
                      </a:lnTo>
                      <a:lnTo>
                        <a:pt x="2454968" y="2623494"/>
                      </a:lnTo>
                      <a:lnTo>
                        <a:pt x="2531442" y="2677309"/>
                      </a:lnTo>
                      <a:lnTo>
                        <a:pt x="2675894" y="2810431"/>
                      </a:lnTo>
                      <a:lnTo>
                        <a:pt x="2675894" y="2810431"/>
                      </a:lnTo>
                      <a:lnTo>
                        <a:pt x="2677310" y="2809015"/>
                      </a:lnTo>
                      <a:lnTo>
                        <a:pt x="2636240" y="2750951"/>
                      </a:lnTo>
                      <a:lnTo>
                        <a:pt x="2834507" y="2891154"/>
                      </a:lnTo>
                      <a:lnTo>
                        <a:pt x="2668813" y="2974709"/>
                      </a:lnTo>
                      <a:lnTo>
                        <a:pt x="2674477" y="2814679"/>
                      </a:lnTo>
                      <a:close/>
                      <a:moveTo>
                        <a:pt x="2520112" y="2665979"/>
                      </a:moveTo>
                      <a:lnTo>
                        <a:pt x="2452135" y="2619245"/>
                      </a:lnTo>
                      <a:lnTo>
                        <a:pt x="2435141" y="2589505"/>
                      </a:lnTo>
                      <a:lnTo>
                        <a:pt x="2520112" y="2665979"/>
                      </a:lnTo>
                      <a:close/>
                      <a:moveTo>
                        <a:pt x="2654651" y="2981790"/>
                      </a:moveTo>
                      <a:lnTo>
                        <a:pt x="2617830" y="3000200"/>
                      </a:lnTo>
                      <a:lnTo>
                        <a:pt x="2634824" y="2946385"/>
                      </a:lnTo>
                      <a:lnTo>
                        <a:pt x="2654651" y="2981790"/>
                      </a:lnTo>
                      <a:close/>
                      <a:moveTo>
                        <a:pt x="2671645" y="2827425"/>
                      </a:moveTo>
                      <a:lnTo>
                        <a:pt x="2668813" y="2974709"/>
                      </a:lnTo>
                      <a:lnTo>
                        <a:pt x="2657483" y="2980374"/>
                      </a:lnTo>
                      <a:lnTo>
                        <a:pt x="2636240" y="2943553"/>
                      </a:lnTo>
                      <a:lnTo>
                        <a:pt x="2671645" y="2827425"/>
                      </a:lnTo>
                      <a:close/>
                      <a:moveTo>
                        <a:pt x="2668813" y="2977541"/>
                      </a:moveTo>
                      <a:lnTo>
                        <a:pt x="2668813" y="3001616"/>
                      </a:lnTo>
                      <a:lnTo>
                        <a:pt x="2658899" y="2983206"/>
                      </a:lnTo>
                      <a:lnTo>
                        <a:pt x="2668813" y="2977541"/>
                      </a:lnTo>
                      <a:close/>
                      <a:moveTo>
                        <a:pt x="2695720" y="3054016"/>
                      </a:moveTo>
                      <a:lnTo>
                        <a:pt x="2661732" y="3381156"/>
                      </a:lnTo>
                      <a:lnTo>
                        <a:pt x="2670229" y="3008697"/>
                      </a:lnTo>
                      <a:lnTo>
                        <a:pt x="2695720" y="3054016"/>
                      </a:lnTo>
                      <a:close/>
                      <a:moveTo>
                        <a:pt x="2861415" y="2746702"/>
                      </a:moveTo>
                      <a:lnTo>
                        <a:pt x="2797686" y="2728292"/>
                      </a:lnTo>
                      <a:lnTo>
                        <a:pt x="2783524" y="2685806"/>
                      </a:lnTo>
                      <a:lnTo>
                        <a:pt x="2861415" y="2746702"/>
                      </a:lnTo>
                      <a:close/>
                      <a:moveTo>
                        <a:pt x="2865663" y="2750951"/>
                      </a:moveTo>
                      <a:lnTo>
                        <a:pt x="2920895" y="2793436"/>
                      </a:lnTo>
                      <a:lnTo>
                        <a:pt x="2847253" y="2874159"/>
                      </a:lnTo>
                      <a:lnTo>
                        <a:pt x="2797686" y="2732540"/>
                      </a:lnTo>
                      <a:lnTo>
                        <a:pt x="2865663" y="2750951"/>
                      </a:lnTo>
                      <a:close/>
                      <a:moveTo>
                        <a:pt x="2871328" y="2752367"/>
                      </a:moveTo>
                      <a:lnTo>
                        <a:pt x="2940721" y="2772194"/>
                      </a:lnTo>
                      <a:lnTo>
                        <a:pt x="2922311" y="2792020"/>
                      </a:lnTo>
                      <a:lnTo>
                        <a:pt x="2871328" y="2752367"/>
                      </a:lnTo>
                      <a:close/>
                      <a:moveTo>
                        <a:pt x="3208382" y="3001616"/>
                      </a:moveTo>
                      <a:lnTo>
                        <a:pt x="3214047" y="3015778"/>
                      </a:lnTo>
                      <a:lnTo>
                        <a:pt x="3198468" y="3007281"/>
                      </a:lnTo>
                      <a:lnTo>
                        <a:pt x="3208382" y="3001616"/>
                      </a:lnTo>
                      <a:close/>
                      <a:moveTo>
                        <a:pt x="4617492" y="955221"/>
                      </a:moveTo>
                      <a:lnTo>
                        <a:pt x="4545267" y="979296"/>
                      </a:lnTo>
                      <a:lnTo>
                        <a:pt x="4582087" y="919816"/>
                      </a:lnTo>
                      <a:lnTo>
                        <a:pt x="4617492" y="955221"/>
                      </a:lnTo>
                      <a:close/>
                      <a:moveTo>
                        <a:pt x="4781770" y="902822"/>
                      </a:moveTo>
                      <a:lnTo>
                        <a:pt x="4618908" y="955221"/>
                      </a:lnTo>
                      <a:lnTo>
                        <a:pt x="4582087" y="918400"/>
                      </a:lnTo>
                      <a:lnTo>
                        <a:pt x="4589168" y="908486"/>
                      </a:lnTo>
                      <a:lnTo>
                        <a:pt x="4781770" y="902822"/>
                      </a:lnTo>
                      <a:close/>
                      <a:moveTo>
                        <a:pt x="5083419" y="871665"/>
                      </a:moveTo>
                      <a:lnTo>
                        <a:pt x="5115992" y="868833"/>
                      </a:lnTo>
                      <a:lnTo>
                        <a:pt x="5098997" y="880163"/>
                      </a:lnTo>
                      <a:lnTo>
                        <a:pt x="5083419" y="871665"/>
                      </a:lnTo>
                      <a:close/>
                      <a:moveTo>
                        <a:pt x="5080587" y="870249"/>
                      </a:moveTo>
                      <a:lnTo>
                        <a:pt x="4951713" y="796607"/>
                      </a:lnTo>
                      <a:lnTo>
                        <a:pt x="5182553" y="822099"/>
                      </a:lnTo>
                      <a:lnTo>
                        <a:pt x="5118824" y="866001"/>
                      </a:lnTo>
                      <a:lnTo>
                        <a:pt x="5080587" y="870249"/>
                      </a:lnTo>
                      <a:close/>
                      <a:moveTo>
                        <a:pt x="5057927" y="874498"/>
                      </a:moveTo>
                      <a:lnTo>
                        <a:pt x="5080587" y="871665"/>
                      </a:lnTo>
                      <a:lnTo>
                        <a:pt x="5097581" y="881579"/>
                      </a:lnTo>
                      <a:lnTo>
                        <a:pt x="5086251" y="890076"/>
                      </a:lnTo>
                      <a:lnTo>
                        <a:pt x="5057927" y="874498"/>
                      </a:lnTo>
                      <a:close/>
                      <a:moveTo>
                        <a:pt x="5053679" y="873082"/>
                      </a:moveTo>
                      <a:lnTo>
                        <a:pt x="4910644" y="792359"/>
                      </a:lnTo>
                      <a:lnTo>
                        <a:pt x="4946049" y="796607"/>
                      </a:lnTo>
                      <a:lnTo>
                        <a:pt x="5076338" y="870249"/>
                      </a:lnTo>
                      <a:lnTo>
                        <a:pt x="5053679" y="873082"/>
                      </a:lnTo>
                      <a:close/>
                      <a:moveTo>
                        <a:pt x="4941800" y="793775"/>
                      </a:moveTo>
                      <a:lnTo>
                        <a:pt x="4902146" y="789526"/>
                      </a:lnTo>
                      <a:lnTo>
                        <a:pt x="4900730" y="789526"/>
                      </a:lnTo>
                      <a:lnTo>
                        <a:pt x="5050846" y="873082"/>
                      </a:lnTo>
                      <a:lnTo>
                        <a:pt x="4801597" y="899989"/>
                      </a:lnTo>
                      <a:lnTo>
                        <a:pt x="4791683" y="899989"/>
                      </a:lnTo>
                      <a:lnTo>
                        <a:pt x="4654313" y="800856"/>
                      </a:lnTo>
                      <a:lnTo>
                        <a:pt x="4732203" y="674815"/>
                      </a:lnTo>
                      <a:lnTo>
                        <a:pt x="4941800" y="793775"/>
                      </a:lnTo>
                      <a:close/>
                      <a:moveTo>
                        <a:pt x="4790268" y="902822"/>
                      </a:moveTo>
                      <a:lnTo>
                        <a:pt x="4803013" y="902822"/>
                      </a:lnTo>
                      <a:lnTo>
                        <a:pt x="5055096" y="875914"/>
                      </a:lnTo>
                      <a:lnTo>
                        <a:pt x="5083419" y="891492"/>
                      </a:lnTo>
                      <a:lnTo>
                        <a:pt x="4773273" y="1106753"/>
                      </a:lnTo>
                      <a:lnTo>
                        <a:pt x="4621740" y="956637"/>
                      </a:lnTo>
                      <a:lnTo>
                        <a:pt x="4790268" y="902822"/>
                      </a:lnTo>
                      <a:close/>
                      <a:moveTo>
                        <a:pt x="5086251" y="891492"/>
                      </a:moveTo>
                      <a:lnTo>
                        <a:pt x="5097581" y="882995"/>
                      </a:lnTo>
                      <a:lnTo>
                        <a:pt x="5268940" y="980712"/>
                      </a:lnTo>
                      <a:lnTo>
                        <a:pt x="5263275" y="989209"/>
                      </a:lnTo>
                      <a:lnTo>
                        <a:pt x="5086251" y="891492"/>
                      </a:lnTo>
                      <a:close/>
                      <a:moveTo>
                        <a:pt x="5365241" y="841925"/>
                      </a:moveTo>
                      <a:lnTo>
                        <a:pt x="5271773" y="979296"/>
                      </a:lnTo>
                      <a:lnTo>
                        <a:pt x="5100413" y="881579"/>
                      </a:lnTo>
                      <a:lnTo>
                        <a:pt x="5120240" y="867417"/>
                      </a:lnTo>
                      <a:lnTo>
                        <a:pt x="5365241" y="841925"/>
                      </a:lnTo>
                      <a:close/>
                      <a:moveTo>
                        <a:pt x="1812017" y="1051522"/>
                      </a:moveTo>
                      <a:lnTo>
                        <a:pt x="1752537" y="1081262"/>
                      </a:lnTo>
                      <a:lnTo>
                        <a:pt x="1766699" y="996290"/>
                      </a:lnTo>
                      <a:lnTo>
                        <a:pt x="1812017" y="1051522"/>
                      </a:lnTo>
                      <a:close/>
                      <a:moveTo>
                        <a:pt x="1108170" y="946724"/>
                      </a:moveTo>
                      <a:lnTo>
                        <a:pt x="1103921" y="959469"/>
                      </a:lnTo>
                      <a:lnTo>
                        <a:pt x="1092592" y="938226"/>
                      </a:lnTo>
                      <a:lnTo>
                        <a:pt x="1108170" y="946724"/>
                      </a:lnTo>
                      <a:close/>
                      <a:moveTo>
                        <a:pt x="1421148" y="1898404"/>
                      </a:moveTo>
                      <a:lnTo>
                        <a:pt x="1559935" y="1857334"/>
                      </a:lnTo>
                      <a:lnTo>
                        <a:pt x="1601004" y="1935225"/>
                      </a:lnTo>
                      <a:lnTo>
                        <a:pt x="1421148" y="1898404"/>
                      </a:lnTo>
                      <a:close/>
                      <a:moveTo>
                        <a:pt x="1742623" y="1800687"/>
                      </a:moveTo>
                      <a:lnTo>
                        <a:pt x="1561351" y="1854502"/>
                      </a:lnTo>
                      <a:lnTo>
                        <a:pt x="1459385" y="1663316"/>
                      </a:lnTo>
                      <a:lnTo>
                        <a:pt x="1742623" y="1800687"/>
                      </a:lnTo>
                      <a:close/>
                      <a:moveTo>
                        <a:pt x="2194388" y="2439389"/>
                      </a:moveTo>
                      <a:lnTo>
                        <a:pt x="2195805" y="2439389"/>
                      </a:lnTo>
                      <a:lnTo>
                        <a:pt x="2395488" y="2579592"/>
                      </a:lnTo>
                      <a:lnTo>
                        <a:pt x="2347337" y="2797685"/>
                      </a:lnTo>
                      <a:lnTo>
                        <a:pt x="2194388" y="2439389"/>
                      </a:lnTo>
                      <a:close/>
                      <a:moveTo>
                        <a:pt x="2192972" y="2437973"/>
                      </a:moveTo>
                      <a:lnTo>
                        <a:pt x="2192972" y="2437973"/>
                      </a:lnTo>
                      <a:lnTo>
                        <a:pt x="2192972" y="2437973"/>
                      </a:lnTo>
                      <a:lnTo>
                        <a:pt x="2192972" y="2437973"/>
                      </a:lnTo>
                      <a:close/>
                      <a:moveTo>
                        <a:pt x="4089253" y="1708634"/>
                      </a:moveTo>
                      <a:lnTo>
                        <a:pt x="3939136" y="1749704"/>
                      </a:lnTo>
                      <a:lnTo>
                        <a:pt x="3971709" y="1647738"/>
                      </a:lnTo>
                      <a:lnTo>
                        <a:pt x="4089253" y="1708634"/>
                      </a:lnTo>
                      <a:close/>
                      <a:moveTo>
                        <a:pt x="5284518" y="1140742"/>
                      </a:moveTo>
                      <a:lnTo>
                        <a:pt x="5356744" y="1031695"/>
                      </a:lnTo>
                      <a:lnTo>
                        <a:pt x="5400646" y="1057186"/>
                      </a:lnTo>
                      <a:lnTo>
                        <a:pt x="5284518" y="1140742"/>
                      </a:lnTo>
                      <a:close/>
                      <a:moveTo>
                        <a:pt x="2801934" y="629497"/>
                      </a:moveTo>
                      <a:lnTo>
                        <a:pt x="2818929" y="653572"/>
                      </a:lnTo>
                      <a:lnTo>
                        <a:pt x="2541355" y="829180"/>
                      </a:lnTo>
                      <a:lnTo>
                        <a:pt x="2801934" y="629497"/>
                      </a:lnTo>
                      <a:close/>
                      <a:moveTo>
                        <a:pt x="2532858" y="908486"/>
                      </a:moveTo>
                      <a:lnTo>
                        <a:pt x="1926728" y="796607"/>
                      </a:lnTo>
                      <a:lnTo>
                        <a:pt x="2129244" y="693225"/>
                      </a:lnTo>
                      <a:lnTo>
                        <a:pt x="2532858" y="908486"/>
                      </a:lnTo>
                      <a:close/>
                      <a:moveTo>
                        <a:pt x="1710051" y="897157"/>
                      </a:moveTo>
                      <a:lnTo>
                        <a:pt x="1753953" y="800856"/>
                      </a:lnTo>
                      <a:lnTo>
                        <a:pt x="1763866" y="973631"/>
                      </a:lnTo>
                      <a:lnTo>
                        <a:pt x="1710051" y="897157"/>
                      </a:lnTo>
                      <a:close/>
                      <a:moveTo>
                        <a:pt x="579930" y="1177563"/>
                      </a:moveTo>
                      <a:lnTo>
                        <a:pt x="570017" y="1207303"/>
                      </a:lnTo>
                      <a:lnTo>
                        <a:pt x="568601" y="1208719"/>
                      </a:lnTo>
                      <a:lnTo>
                        <a:pt x="554439" y="1197389"/>
                      </a:lnTo>
                      <a:lnTo>
                        <a:pt x="579930" y="1177563"/>
                      </a:lnTo>
                      <a:close/>
                      <a:moveTo>
                        <a:pt x="759787" y="871665"/>
                      </a:moveTo>
                      <a:lnTo>
                        <a:pt x="748457" y="882995"/>
                      </a:lnTo>
                      <a:lnTo>
                        <a:pt x="747041" y="861752"/>
                      </a:lnTo>
                      <a:lnTo>
                        <a:pt x="759787" y="871665"/>
                      </a:lnTo>
                      <a:close/>
                      <a:moveTo>
                        <a:pt x="762619" y="871665"/>
                      </a:moveTo>
                      <a:lnTo>
                        <a:pt x="948140" y="687561"/>
                      </a:lnTo>
                      <a:lnTo>
                        <a:pt x="983545" y="749873"/>
                      </a:lnTo>
                      <a:lnTo>
                        <a:pt x="822099" y="919816"/>
                      </a:lnTo>
                      <a:lnTo>
                        <a:pt x="762619" y="871665"/>
                      </a:lnTo>
                      <a:close/>
                      <a:moveTo>
                        <a:pt x="820683" y="921232"/>
                      </a:moveTo>
                      <a:lnTo>
                        <a:pt x="762619" y="982128"/>
                      </a:lnTo>
                      <a:lnTo>
                        <a:pt x="756954" y="986377"/>
                      </a:lnTo>
                      <a:lnTo>
                        <a:pt x="749873" y="884411"/>
                      </a:lnTo>
                      <a:lnTo>
                        <a:pt x="762619" y="871665"/>
                      </a:lnTo>
                      <a:lnTo>
                        <a:pt x="820683" y="921232"/>
                      </a:lnTo>
                      <a:close/>
                      <a:moveTo>
                        <a:pt x="756954" y="989209"/>
                      </a:moveTo>
                      <a:lnTo>
                        <a:pt x="764035" y="984961"/>
                      </a:lnTo>
                      <a:lnTo>
                        <a:pt x="822099" y="924064"/>
                      </a:lnTo>
                      <a:lnTo>
                        <a:pt x="871666" y="965134"/>
                      </a:lnTo>
                      <a:lnTo>
                        <a:pt x="761203" y="1045857"/>
                      </a:lnTo>
                      <a:lnTo>
                        <a:pt x="756954" y="989209"/>
                      </a:lnTo>
                      <a:close/>
                      <a:moveTo>
                        <a:pt x="584179" y="1171898"/>
                      </a:moveTo>
                      <a:lnTo>
                        <a:pt x="602589" y="1120915"/>
                      </a:lnTo>
                      <a:lnTo>
                        <a:pt x="616751" y="1118083"/>
                      </a:lnTo>
                      <a:lnTo>
                        <a:pt x="592676" y="1166233"/>
                      </a:lnTo>
                      <a:lnTo>
                        <a:pt x="584179" y="1171898"/>
                      </a:lnTo>
                      <a:close/>
                      <a:moveTo>
                        <a:pt x="591260" y="1169066"/>
                      </a:moveTo>
                      <a:lnTo>
                        <a:pt x="572849" y="1204470"/>
                      </a:lnTo>
                      <a:lnTo>
                        <a:pt x="571433" y="1204470"/>
                      </a:lnTo>
                      <a:lnTo>
                        <a:pt x="582763" y="1174730"/>
                      </a:lnTo>
                      <a:lnTo>
                        <a:pt x="591260" y="1169066"/>
                      </a:lnTo>
                      <a:close/>
                      <a:moveTo>
                        <a:pt x="490710" y="1139326"/>
                      </a:moveTo>
                      <a:lnTo>
                        <a:pt x="490710" y="1139326"/>
                      </a:lnTo>
                      <a:lnTo>
                        <a:pt x="599757" y="1120915"/>
                      </a:lnTo>
                      <a:lnTo>
                        <a:pt x="579930" y="1174730"/>
                      </a:lnTo>
                      <a:lnTo>
                        <a:pt x="550190" y="1195973"/>
                      </a:lnTo>
                      <a:lnTo>
                        <a:pt x="435479" y="1103921"/>
                      </a:lnTo>
                      <a:lnTo>
                        <a:pt x="608254" y="1021782"/>
                      </a:lnTo>
                      <a:lnTo>
                        <a:pt x="490710" y="1139326"/>
                      </a:lnTo>
                      <a:close/>
                      <a:moveTo>
                        <a:pt x="684728" y="984961"/>
                      </a:moveTo>
                      <a:lnTo>
                        <a:pt x="647908" y="1058603"/>
                      </a:lnTo>
                      <a:lnTo>
                        <a:pt x="615335" y="1079845"/>
                      </a:lnTo>
                      <a:lnTo>
                        <a:pt x="615335" y="1079845"/>
                      </a:lnTo>
                      <a:lnTo>
                        <a:pt x="601173" y="1118083"/>
                      </a:lnTo>
                      <a:lnTo>
                        <a:pt x="496375" y="1136493"/>
                      </a:lnTo>
                      <a:lnTo>
                        <a:pt x="615335" y="1017533"/>
                      </a:lnTo>
                      <a:lnTo>
                        <a:pt x="684728" y="984961"/>
                      </a:lnTo>
                      <a:close/>
                      <a:moveTo>
                        <a:pt x="645075" y="1062851"/>
                      </a:moveTo>
                      <a:lnTo>
                        <a:pt x="618167" y="1115250"/>
                      </a:lnTo>
                      <a:lnTo>
                        <a:pt x="602589" y="1118083"/>
                      </a:lnTo>
                      <a:lnTo>
                        <a:pt x="615335" y="1081262"/>
                      </a:lnTo>
                      <a:lnTo>
                        <a:pt x="645075" y="1062851"/>
                      </a:lnTo>
                      <a:close/>
                      <a:moveTo>
                        <a:pt x="650740" y="1057186"/>
                      </a:moveTo>
                      <a:lnTo>
                        <a:pt x="688977" y="982128"/>
                      </a:lnTo>
                      <a:lnTo>
                        <a:pt x="688977" y="982128"/>
                      </a:lnTo>
                      <a:lnTo>
                        <a:pt x="619584" y="1014701"/>
                      </a:lnTo>
                      <a:lnTo>
                        <a:pt x="747041" y="887244"/>
                      </a:lnTo>
                      <a:lnTo>
                        <a:pt x="754122" y="987793"/>
                      </a:lnTo>
                      <a:lnTo>
                        <a:pt x="650740" y="1057186"/>
                      </a:lnTo>
                      <a:close/>
                      <a:moveTo>
                        <a:pt x="647908" y="1060019"/>
                      </a:moveTo>
                      <a:lnTo>
                        <a:pt x="754122" y="989209"/>
                      </a:lnTo>
                      <a:lnTo>
                        <a:pt x="758370" y="1044441"/>
                      </a:lnTo>
                      <a:lnTo>
                        <a:pt x="676231" y="1103921"/>
                      </a:lnTo>
                      <a:lnTo>
                        <a:pt x="621000" y="1113834"/>
                      </a:lnTo>
                      <a:lnTo>
                        <a:pt x="647908" y="1060019"/>
                      </a:lnTo>
                      <a:close/>
                      <a:moveTo>
                        <a:pt x="551606" y="1197389"/>
                      </a:moveTo>
                      <a:lnTo>
                        <a:pt x="565768" y="1208719"/>
                      </a:lnTo>
                      <a:lnTo>
                        <a:pt x="459554" y="1265367"/>
                      </a:lnTo>
                      <a:lnTo>
                        <a:pt x="551606" y="1197389"/>
                      </a:lnTo>
                      <a:close/>
                      <a:moveTo>
                        <a:pt x="571433" y="1211551"/>
                      </a:moveTo>
                      <a:lnTo>
                        <a:pt x="574265" y="1205887"/>
                      </a:lnTo>
                      <a:lnTo>
                        <a:pt x="670566" y="1154904"/>
                      </a:lnTo>
                      <a:lnTo>
                        <a:pt x="681896" y="1300771"/>
                      </a:lnTo>
                      <a:lnTo>
                        <a:pt x="571433" y="1211551"/>
                      </a:lnTo>
                      <a:close/>
                      <a:moveTo>
                        <a:pt x="671983" y="1108169"/>
                      </a:moveTo>
                      <a:lnTo>
                        <a:pt x="596925" y="1163401"/>
                      </a:lnTo>
                      <a:lnTo>
                        <a:pt x="619584" y="1118083"/>
                      </a:lnTo>
                      <a:lnTo>
                        <a:pt x="671983" y="1108169"/>
                      </a:lnTo>
                      <a:close/>
                      <a:moveTo>
                        <a:pt x="758370" y="1047273"/>
                      </a:moveTo>
                      <a:lnTo>
                        <a:pt x="761203" y="1089759"/>
                      </a:lnTo>
                      <a:lnTo>
                        <a:pt x="680480" y="1103921"/>
                      </a:lnTo>
                      <a:lnTo>
                        <a:pt x="758370" y="1047273"/>
                      </a:lnTo>
                      <a:close/>
                      <a:moveTo>
                        <a:pt x="568601" y="1208719"/>
                      </a:moveTo>
                      <a:lnTo>
                        <a:pt x="568601" y="1208719"/>
                      </a:lnTo>
                      <a:lnTo>
                        <a:pt x="568601" y="1208719"/>
                      </a:lnTo>
                      <a:lnTo>
                        <a:pt x="568601" y="1208719"/>
                      </a:lnTo>
                      <a:close/>
                      <a:moveTo>
                        <a:pt x="568601" y="1211551"/>
                      </a:moveTo>
                      <a:lnTo>
                        <a:pt x="568601" y="1211551"/>
                      </a:lnTo>
                      <a:lnTo>
                        <a:pt x="567185" y="1214384"/>
                      </a:lnTo>
                      <a:lnTo>
                        <a:pt x="568601" y="1211551"/>
                      </a:lnTo>
                      <a:close/>
                      <a:moveTo>
                        <a:pt x="570017" y="1208719"/>
                      </a:moveTo>
                      <a:lnTo>
                        <a:pt x="570017" y="1208719"/>
                      </a:lnTo>
                      <a:lnTo>
                        <a:pt x="570017" y="1211551"/>
                      </a:lnTo>
                      <a:lnTo>
                        <a:pt x="570017" y="1211551"/>
                      </a:lnTo>
                      <a:lnTo>
                        <a:pt x="570017" y="1208719"/>
                      </a:lnTo>
                      <a:close/>
                      <a:moveTo>
                        <a:pt x="752706" y="2127827"/>
                      </a:moveTo>
                      <a:lnTo>
                        <a:pt x="728630" y="2195804"/>
                      </a:lnTo>
                      <a:lnTo>
                        <a:pt x="741376" y="2120746"/>
                      </a:lnTo>
                      <a:lnTo>
                        <a:pt x="752706" y="2127827"/>
                      </a:lnTo>
                      <a:close/>
                      <a:moveTo>
                        <a:pt x="605422" y="1766698"/>
                      </a:moveTo>
                      <a:lnTo>
                        <a:pt x="486461" y="1647738"/>
                      </a:lnTo>
                      <a:lnTo>
                        <a:pt x="649323" y="1517448"/>
                      </a:lnTo>
                      <a:lnTo>
                        <a:pt x="843342" y="1809184"/>
                      </a:lnTo>
                      <a:lnTo>
                        <a:pt x="751289" y="1824762"/>
                      </a:lnTo>
                      <a:lnTo>
                        <a:pt x="625248" y="1752536"/>
                      </a:lnTo>
                      <a:lnTo>
                        <a:pt x="625248" y="1752536"/>
                      </a:lnTo>
                      <a:lnTo>
                        <a:pt x="605422" y="1766698"/>
                      </a:lnTo>
                      <a:close/>
                      <a:moveTo>
                        <a:pt x="605422" y="1769530"/>
                      </a:moveTo>
                      <a:lnTo>
                        <a:pt x="674815" y="1838924"/>
                      </a:lnTo>
                      <a:lnTo>
                        <a:pt x="596925" y="1860167"/>
                      </a:lnTo>
                      <a:lnTo>
                        <a:pt x="595508" y="1851669"/>
                      </a:lnTo>
                      <a:lnTo>
                        <a:pt x="595508" y="1851669"/>
                      </a:lnTo>
                      <a:lnTo>
                        <a:pt x="456722" y="1885658"/>
                      </a:lnTo>
                      <a:lnTo>
                        <a:pt x="605422" y="1769530"/>
                      </a:lnTo>
                      <a:close/>
                      <a:moveTo>
                        <a:pt x="739960" y="2117913"/>
                      </a:moveTo>
                      <a:lnTo>
                        <a:pt x="690393" y="2086757"/>
                      </a:lnTo>
                      <a:lnTo>
                        <a:pt x="619584" y="1991873"/>
                      </a:lnTo>
                      <a:lnTo>
                        <a:pt x="592676" y="1862999"/>
                      </a:lnTo>
                      <a:lnTo>
                        <a:pt x="596925" y="1861583"/>
                      </a:lnTo>
                      <a:lnTo>
                        <a:pt x="626665" y="1990456"/>
                      </a:lnTo>
                      <a:lnTo>
                        <a:pt x="626665" y="1990456"/>
                      </a:lnTo>
                      <a:lnTo>
                        <a:pt x="748457" y="2074011"/>
                      </a:lnTo>
                      <a:lnTo>
                        <a:pt x="739960" y="2117913"/>
                      </a:lnTo>
                      <a:close/>
                      <a:moveTo>
                        <a:pt x="187645" y="2093838"/>
                      </a:moveTo>
                      <a:lnTo>
                        <a:pt x="230131" y="1996121"/>
                      </a:lnTo>
                      <a:lnTo>
                        <a:pt x="317935" y="1984792"/>
                      </a:lnTo>
                      <a:lnTo>
                        <a:pt x="302357" y="2004618"/>
                      </a:lnTo>
                      <a:lnTo>
                        <a:pt x="187645" y="2093838"/>
                      </a:lnTo>
                      <a:close/>
                      <a:moveTo>
                        <a:pt x="152241" y="2123578"/>
                      </a:moveTo>
                      <a:lnTo>
                        <a:pt x="180564" y="2102335"/>
                      </a:lnTo>
                      <a:lnTo>
                        <a:pt x="181980" y="2102335"/>
                      </a:lnTo>
                      <a:lnTo>
                        <a:pt x="172067" y="2126411"/>
                      </a:lnTo>
                      <a:lnTo>
                        <a:pt x="152241" y="2123578"/>
                      </a:lnTo>
                      <a:close/>
                      <a:moveTo>
                        <a:pt x="48858" y="2106584"/>
                      </a:moveTo>
                      <a:lnTo>
                        <a:pt x="77182" y="2085341"/>
                      </a:lnTo>
                      <a:lnTo>
                        <a:pt x="98425" y="2115081"/>
                      </a:lnTo>
                      <a:lnTo>
                        <a:pt x="48858" y="2106584"/>
                      </a:lnTo>
                      <a:close/>
                      <a:moveTo>
                        <a:pt x="157905" y="2083925"/>
                      </a:moveTo>
                      <a:lnTo>
                        <a:pt x="223050" y="1997537"/>
                      </a:lnTo>
                      <a:lnTo>
                        <a:pt x="228715" y="1997537"/>
                      </a:lnTo>
                      <a:lnTo>
                        <a:pt x="184813" y="2098087"/>
                      </a:lnTo>
                      <a:lnTo>
                        <a:pt x="180564" y="2100919"/>
                      </a:lnTo>
                      <a:lnTo>
                        <a:pt x="157905" y="2083925"/>
                      </a:lnTo>
                      <a:close/>
                      <a:moveTo>
                        <a:pt x="123917" y="2146237"/>
                      </a:moveTo>
                      <a:lnTo>
                        <a:pt x="150824" y="2124994"/>
                      </a:lnTo>
                      <a:lnTo>
                        <a:pt x="170651" y="2127827"/>
                      </a:lnTo>
                      <a:lnTo>
                        <a:pt x="147992" y="2178810"/>
                      </a:lnTo>
                      <a:lnTo>
                        <a:pt x="123917" y="2146237"/>
                      </a:lnTo>
                      <a:close/>
                      <a:moveTo>
                        <a:pt x="115420" y="2139156"/>
                      </a:moveTo>
                      <a:lnTo>
                        <a:pt x="119668" y="2146237"/>
                      </a:lnTo>
                      <a:lnTo>
                        <a:pt x="95593" y="2164648"/>
                      </a:lnTo>
                      <a:lnTo>
                        <a:pt x="115420" y="2139156"/>
                      </a:lnTo>
                      <a:close/>
                      <a:moveTo>
                        <a:pt x="128165" y="2122162"/>
                      </a:moveTo>
                      <a:lnTo>
                        <a:pt x="146575" y="2124994"/>
                      </a:lnTo>
                      <a:lnTo>
                        <a:pt x="122500" y="2144821"/>
                      </a:lnTo>
                      <a:lnTo>
                        <a:pt x="116836" y="2137740"/>
                      </a:lnTo>
                      <a:lnTo>
                        <a:pt x="128165" y="2122162"/>
                      </a:lnTo>
                      <a:close/>
                      <a:moveTo>
                        <a:pt x="116836" y="2057017"/>
                      </a:moveTo>
                      <a:lnTo>
                        <a:pt x="155073" y="2083925"/>
                      </a:lnTo>
                      <a:lnTo>
                        <a:pt x="128165" y="2119330"/>
                      </a:lnTo>
                      <a:lnTo>
                        <a:pt x="102674" y="2115081"/>
                      </a:lnTo>
                      <a:lnTo>
                        <a:pt x="80015" y="2083925"/>
                      </a:lnTo>
                      <a:lnTo>
                        <a:pt x="116836" y="2057017"/>
                      </a:lnTo>
                      <a:close/>
                      <a:moveTo>
                        <a:pt x="129581" y="2120746"/>
                      </a:moveTo>
                      <a:lnTo>
                        <a:pt x="155073" y="2085341"/>
                      </a:lnTo>
                      <a:lnTo>
                        <a:pt x="177732" y="2100919"/>
                      </a:lnTo>
                      <a:lnTo>
                        <a:pt x="149408" y="2123578"/>
                      </a:lnTo>
                      <a:lnTo>
                        <a:pt x="129581" y="2120746"/>
                      </a:lnTo>
                      <a:close/>
                      <a:moveTo>
                        <a:pt x="118252" y="2055601"/>
                      </a:moveTo>
                      <a:lnTo>
                        <a:pt x="193310" y="2000370"/>
                      </a:lnTo>
                      <a:lnTo>
                        <a:pt x="220218" y="1997537"/>
                      </a:lnTo>
                      <a:lnTo>
                        <a:pt x="156489" y="2082509"/>
                      </a:lnTo>
                      <a:lnTo>
                        <a:pt x="118252" y="2055601"/>
                      </a:lnTo>
                      <a:close/>
                      <a:moveTo>
                        <a:pt x="63020" y="2015948"/>
                      </a:moveTo>
                      <a:lnTo>
                        <a:pt x="189061" y="2000370"/>
                      </a:lnTo>
                      <a:lnTo>
                        <a:pt x="116836" y="2054185"/>
                      </a:lnTo>
                      <a:lnTo>
                        <a:pt x="63020" y="2015948"/>
                      </a:lnTo>
                      <a:close/>
                      <a:moveTo>
                        <a:pt x="126749" y="2122162"/>
                      </a:moveTo>
                      <a:lnTo>
                        <a:pt x="116836" y="2136324"/>
                      </a:lnTo>
                      <a:lnTo>
                        <a:pt x="104090" y="2119330"/>
                      </a:lnTo>
                      <a:lnTo>
                        <a:pt x="126749" y="2122162"/>
                      </a:lnTo>
                      <a:close/>
                      <a:moveTo>
                        <a:pt x="223050" y="1994705"/>
                      </a:moveTo>
                      <a:lnTo>
                        <a:pt x="232963" y="1980543"/>
                      </a:lnTo>
                      <a:lnTo>
                        <a:pt x="227299" y="1993289"/>
                      </a:lnTo>
                      <a:lnTo>
                        <a:pt x="223050" y="1994705"/>
                      </a:lnTo>
                      <a:close/>
                      <a:moveTo>
                        <a:pt x="238628" y="1973462"/>
                      </a:moveTo>
                      <a:lnTo>
                        <a:pt x="238628" y="1973462"/>
                      </a:lnTo>
                      <a:lnTo>
                        <a:pt x="237212" y="1972046"/>
                      </a:lnTo>
                      <a:lnTo>
                        <a:pt x="220218" y="1994705"/>
                      </a:lnTo>
                      <a:lnTo>
                        <a:pt x="194726" y="1997537"/>
                      </a:lnTo>
                      <a:lnTo>
                        <a:pt x="234380" y="1967797"/>
                      </a:lnTo>
                      <a:lnTo>
                        <a:pt x="234380" y="1967797"/>
                      </a:lnTo>
                      <a:lnTo>
                        <a:pt x="74350" y="1981959"/>
                      </a:lnTo>
                      <a:lnTo>
                        <a:pt x="370334" y="1909733"/>
                      </a:lnTo>
                      <a:lnTo>
                        <a:pt x="375999" y="1912566"/>
                      </a:lnTo>
                      <a:lnTo>
                        <a:pt x="317935" y="1984792"/>
                      </a:lnTo>
                      <a:lnTo>
                        <a:pt x="228715" y="1996121"/>
                      </a:lnTo>
                      <a:lnTo>
                        <a:pt x="238628" y="1973462"/>
                      </a:lnTo>
                      <a:close/>
                      <a:moveTo>
                        <a:pt x="230131" y="1970630"/>
                      </a:moveTo>
                      <a:lnTo>
                        <a:pt x="191894" y="1998953"/>
                      </a:lnTo>
                      <a:lnTo>
                        <a:pt x="57356" y="2015948"/>
                      </a:lnTo>
                      <a:lnTo>
                        <a:pt x="57356" y="2015948"/>
                      </a:lnTo>
                      <a:lnTo>
                        <a:pt x="115420" y="2057017"/>
                      </a:lnTo>
                      <a:lnTo>
                        <a:pt x="80015" y="2083925"/>
                      </a:lnTo>
                      <a:lnTo>
                        <a:pt x="19118" y="1997537"/>
                      </a:lnTo>
                      <a:lnTo>
                        <a:pt x="65853" y="1986208"/>
                      </a:lnTo>
                      <a:lnTo>
                        <a:pt x="230131" y="1970630"/>
                      </a:lnTo>
                      <a:close/>
                      <a:moveTo>
                        <a:pt x="13454" y="1994705"/>
                      </a:moveTo>
                      <a:lnTo>
                        <a:pt x="13454" y="1994705"/>
                      </a:lnTo>
                      <a:lnTo>
                        <a:pt x="75766" y="2083925"/>
                      </a:lnTo>
                      <a:lnTo>
                        <a:pt x="43194" y="2108000"/>
                      </a:lnTo>
                      <a:lnTo>
                        <a:pt x="99841" y="2117913"/>
                      </a:lnTo>
                      <a:lnTo>
                        <a:pt x="114003" y="2137740"/>
                      </a:lnTo>
                      <a:lnTo>
                        <a:pt x="89928" y="2170312"/>
                      </a:lnTo>
                      <a:lnTo>
                        <a:pt x="47442" y="2204301"/>
                      </a:lnTo>
                      <a:lnTo>
                        <a:pt x="10621" y="1990456"/>
                      </a:lnTo>
                      <a:lnTo>
                        <a:pt x="50275" y="1987624"/>
                      </a:lnTo>
                      <a:lnTo>
                        <a:pt x="13454" y="1994705"/>
                      </a:lnTo>
                      <a:close/>
                      <a:moveTo>
                        <a:pt x="58772" y="2215631"/>
                      </a:moveTo>
                      <a:lnTo>
                        <a:pt x="92760" y="2170312"/>
                      </a:lnTo>
                      <a:lnTo>
                        <a:pt x="122500" y="2147654"/>
                      </a:lnTo>
                      <a:lnTo>
                        <a:pt x="147992" y="2184474"/>
                      </a:lnTo>
                      <a:lnTo>
                        <a:pt x="147992" y="2184474"/>
                      </a:lnTo>
                      <a:lnTo>
                        <a:pt x="172067" y="2129243"/>
                      </a:lnTo>
                      <a:lnTo>
                        <a:pt x="196142" y="2133492"/>
                      </a:lnTo>
                      <a:lnTo>
                        <a:pt x="130998" y="2214214"/>
                      </a:lnTo>
                      <a:lnTo>
                        <a:pt x="58772" y="2215631"/>
                      </a:lnTo>
                      <a:close/>
                      <a:moveTo>
                        <a:pt x="181980" y="2100919"/>
                      </a:moveTo>
                      <a:lnTo>
                        <a:pt x="181980" y="2100919"/>
                      </a:lnTo>
                      <a:lnTo>
                        <a:pt x="181980" y="2100919"/>
                      </a:lnTo>
                      <a:lnTo>
                        <a:pt x="181980" y="2100919"/>
                      </a:lnTo>
                      <a:close/>
                      <a:moveTo>
                        <a:pt x="183397" y="2102335"/>
                      </a:moveTo>
                      <a:lnTo>
                        <a:pt x="184813" y="2098087"/>
                      </a:lnTo>
                      <a:lnTo>
                        <a:pt x="293860" y="2011699"/>
                      </a:lnTo>
                      <a:lnTo>
                        <a:pt x="206056" y="2119330"/>
                      </a:lnTo>
                      <a:lnTo>
                        <a:pt x="183397" y="2102335"/>
                      </a:lnTo>
                      <a:close/>
                      <a:moveTo>
                        <a:pt x="380247" y="1911149"/>
                      </a:moveTo>
                      <a:lnTo>
                        <a:pt x="384496" y="1905485"/>
                      </a:lnTo>
                      <a:lnTo>
                        <a:pt x="448224" y="1889907"/>
                      </a:lnTo>
                      <a:lnTo>
                        <a:pt x="405739" y="1923895"/>
                      </a:lnTo>
                      <a:lnTo>
                        <a:pt x="380247" y="1911149"/>
                      </a:lnTo>
                      <a:close/>
                      <a:moveTo>
                        <a:pt x="320767" y="1780860"/>
                      </a:moveTo>
                      <a:lnTo>
                        <a:pt x="485046" y="1776611"/>
                      </a:lnTo>
                      <a:lnTo>
                        <a:pt x="381663" y="1902652"/>
                      </a:lnTo>
                      <a:lnTo>
                        <a:pt x="370334" y="1905485"/>
                      </a:lnTo>
                      <a:lnTo>
                        <a:pt x="133830" y="1783692"/>
                      </a:lnTo>
                      <a:lnTo>
                        <a:pt x="254206" y="1780860"/>
                      </a:lnTo>
                      <a:lnTo>
                        <a:pt x="269784" y="1817681"/>
                      </a:lnTo>
                      <a:lnTo>
                        <a:pt x="269784" y="1817681"/>
                      </a:lnTo>
                      <a:lnTo>
                        <a:pt x="320767" y="1780860"/>
                      </a:lnTo>
                      <a:close/>
                      <a:moveTo>
                        <a:pt x="317935" y="1780860"/>
                      </a:moveTo>
                      <a:lnTo>
                        <a:pt x="274033" y="1816265"/>
                      </a:lnTo>
                      <a:lnTo>
                        <a:pt x="258455" y="1782276"/>
                      </a:lnTo>
                      <a:lnTo>
                        <a:pt x="317935" y="1780860"/>
                      </a:lnTo>
                      <a:close/>
                      <a:moveTo>
                        <a:pt x="320767" y="1779444"/>
                      </a:moveTo>
                      <a:lnTo>
                        <a:pt x="258455" y="1780860"/>
                      </a:lnTo>
                      <a:lnTo>
                        <a:pt x="235796" y="1729877"/>
                      </a:lnTo>
                      <a:lnTo>
                        <a:pt x="459554" y="1547188"/>
                      </a:lnTo>
                      <a:lnTo>
                        <a:pt x="459554" y="1625079"/>
                      </a:lnTo>
                      <a:lnTo>
                        <a:pt x="483629" y="1649154"/>
                      </a:lnTo>
                      <a:lnTo>
                        <a:pt x="320767" y="1779444"/>
                      </a:lnTo>
                      <a:close/>
                      <a:moveTo>
                        <a:pt x="387328" y="1902652"/>
                      </a:moveTo>
                      <a:lnTo>
                        <a:pt x="490710" y="1775195"/>
                      </a:lnTo>
                      <a:lnTo>
                        <a:pt x="490710" y="1775195"/>
                      </a:lnTo>
                      <a:lnTo>
                        <a:pt x="323599" y="1779444"/>
                      </a:lnTo>
                      <a:lnTo>
                        <a:pt x="485046" y="1650570"/>
                      </a:lnTo>
                      <a:lnTo>
                        <a:pt x="604006" y="1769530"/>
                      </a:lnTo>
                      <a:lnTo>
                        <a:pt x="452473" y="1888491"/>
                      </a:lnTo>
                      <a:lnTo>
                        <a:pt x="387328" y="1902652"/>
                      </a:lnTo>
                      <a:close/>
                      <a:moveTo>
                        <a:pt x="206056" y="2120746"/>
                      </a:moveTo>
                      <a:lnTo>
                        <a:pt x="197558" y="2132075"/>
                      </a:lnTo>
                      <a:lnTo>
                        <a:pt x="172067" y="2127827"/>
                      </a:lnTo>
                      <a:lnTo>
                        <a:pt x="181980" y="2105168"/>
                      </a:lnTo>
                      <a:lnTo>
                        <a:pt x="206056" y="2120746"/>
                      </a:lnTo>
                      <a:close/>
                      <a:moveTo>
                        <a:pt x="228715" y="2136324"/>
                      </a:moveTo>
                      <a:lnTo>
                        <a:pt x="200391" y="2132075"/>
                      </a:lnTo>
                      <a:lnTo>
                        <a:pt x="208888" y="2122162"/>
                      </a:lnTo>
                      <a:lnTo>
                        <a:pt x="228715" y="2136324"/>
                      </a:lnTo>
                      <a:close/>
                      <a:moveTo>
                        <a:pt x="327848" y="1983375"/>
                      </a:moveTo>
                      <a:lnTo>
                        <a:pt x="308022" y="1998953"/>
                      </a:lnTo>
                      <a:lnTo>
                        <a:pt x="319351" y="1984792"/>
                      </a:lnTo>
                      <a:lnTo>
                        <a:pt x="327848" y="1983375"/>
                      </a:lnTo>
                      <a:close/>
                      <a:moveTo>
                        <a:pt x="402906" y="1925311"/>
                      </a:moveTo>
                      <a:lnTo>
                        <a:pt x="330680" y="1981959"/>
                      </a:lnTo>
                      <a:lnTo>
                        <a:pt x="320767" y="1983375"/>
                      </a:lnTo>
                      <a:lnTo>
                        <a:pt x="377415" y="1912566"/>
                      </a:lnTo>
                      <a:lnTo>
                        <a:pt x="402906" y="1925311"/>
                      </a:lnTo>
                      <a:close/>
                      <a:moveTo>
                        <a:pt x="477965" y="1963549"/>
                      </a:moveTo>
                      <a:lnTo>
                        <a:pt x="334929" y="1980543"/>
                      </a:lnTo>
                      <a:lnTo>
                        <a:pt x="405739" y="1925311"/>
                      </a:lnTo>
                      <a:lnTo>
                        <a:pt x="477965" y="1963549"/>
                      </a:lnTo>
                      <a:close/>
                      <a:moveTo>
                        <a:pt x="687561" y="1836092"/>
                      </a:moveTo>
                      <a:lnTo>
                        <a:pt x="751289" y="1826178"/>
                      </a:lnTo>
                      <a:lnTo>
                        <a:pt x="977880" y="1956468"/>
                      </a:lnTo>
                      <a:lnTo>
                        <a:pt x="687561" y="1836092"/>
                      </a:lnTo>
                      <a:close/>
                      <a:moveTo>
                        <a:pt x="3391071" y="3753614"/>
                      </a:moveTo>
                      <a:lnTo>
                        <a:pt x="3575175" y="3889568"/>
                      </a:lnTo>
                      <a:lnTo>
                        <a:pt x="3572343" y="3899481"/>
                      </a:lnTo>
                      <a:lnTo>
                        <a:pt x="3393902" y="3808845"/>
                      </a:lnTo>
                      <a:lnTo>
                        <a:pt x="3391071" y="3753614"/>
                      </a:lnTo>
                      <a:close/>
                      <a:moveTo>
                        <a:pt x="3395319" y="3832921"/>
                      </a:moveTo>
                      <a:lnTo>
                        <a:pt x="3393902" y="3810261"/>
                      </a:lnTo>
                      <a:lnTo>
                        <a:pt x="3572343" y="3900898"/>
                      </a:lnTo>
                      <a:lnTo>
                        <a:pt x="3556764" y="3957545"/>
                      </a:lnTo>
                      <a:lnTo>
                        <a:pt x="3395319" y="3832921"/>
                      </a:lnTo>
                      <a:close/>
                      <a:moveTo>
                        <a:pt x="3357082" y="3803181"/>
                      </a:moveTo>
                      <a:lnTo>
                        <a:pt x="3347168" y="3786186"/>
                      </a:lnTo>
                      <a:lnTo>
                        <a:pt x="3392486" y="3810261"/>
                      </a:lnTo>
                      <a:lnTo>
                        <a:pt x="3393902" y="3831504"/>
                      </a:lnTo>
                      <a:lnTo>
                        <a:pt x="3357082" y="3803181"/>
                      </a:lnTo>
                      <a:close/>
                      <a:moveTo>
                        <a:pt x="3359914" y="3807429"/>
                      </a:moveTo>
                      <a:lnTo>
                        <a:pt x="3393902" y="3834337"/>
                      </a:lnTo>
                      <a:lnTo>
                        <a:pt x="3395319" y="3866909"/>
                      </a:lnTo>
                      <a:lnTo>
                        <a:pt x="3359914" y="3807429"/>
                      </a:lnTo>
                      <a:close/>
                      <a:moveTo>
                        <a:pt x="3342920" y="3784770"/>
                      </a:moveTo>
                      <a:lnTo>
                        <a:pt x="3351416" y="3800348"/>
                      </a:lnTo>
                      <a:lnTo>
                        <a:pt x="3311763" y="3770608"/>
                      </a:lnTo>
                      <a:lnTo>
                        <a:pt x="3342920" y="3784770"/>
                      </a:lnTo>
                      <a:close/>
                      <a:moveTo>
                        <a:pt x="3344336" y="3783354"/>
                      </a:moveTo>
                      <a:lnTo>
                        <a:pt x="3274943" y="3667226"/>
                      </a:lnTo>
                      <a:lnTo>
                        <a:pt x="3389654" y="3752198"/>
                      </a:lnTo>
                      <a:lnTo>
                        <a:pt x="3392486" y="3807429"/>
                      </a:lnTo>
                      <a:lnTo>
                        <a:pt x="3344336" y="3783354"/>
                      </a:lnTo>
                      <a:close/>
                      <a:moveTo>
                        <a:pt x="3575175" y="3900898"/>
                      </a:moveTo>
                      <a:lnTo>
                        <a:pt x="3578007" y="3890985"/>
                      </a:lnTo>
                      <a:lnTo>
                        <a:pt x="3630406" y="3929221"/>
                      </a:lnTo>
                      <a:lnTo>
                        <a:pt x="3575175" y="3900898"/>
                      </a:lnTo>
                      <a:close/>
                      <a:moveTo>
                        <a:pt x="3266445" y="3525607"/>
                      </a:moveTo>
                      <a:lnTo>
                        <a:pt x="3317428" y="3504364"/>
                      </a:lnTo>
                      <a:lnTo>
                        <a:pt x="3350001" y="3573757"/>
                      </a:lnTo>
                      <a:lnTo>
                        <a:pt x="3266445" y="3525607"/>
                      </a:lnTo>
                      <a:close/>
                      <a:moveTo>
                        <a:pt x="3265029" y="3524191"/>
                      </a:moveTo>
                      <a:lnTo>
                        <a:pt x="3170144" y="3468959"/>
                      </a:lnTo>
                      <a:lnTo>
                        <a:pt x="3317428" y="3501532"/>
                      </a:lnTo>
                      <a:lnTo>
                        <a:pt x="3265029" y="3524191"/>
                      </a:lnTo>
                      <a:close/>
                      <a:moveTo>
                        <a:pt x="3361330" y="3511445"/>
                      </a:moveTo>
                      <a:lnTo>
                        <a:pt x="3359914" y="3711128"/>
                      </a:lnTo>
                      <a:lnTo>
                        <a:pt x="3233873" y="3538353"/>
                      </a:lnTo>
                      <a:lnTo>
                        <a:pt x="3265029" y="3525607"/>
                      </a:lnTo>
                      <a:lnTo>
                        <a:pt x="3355666" y="3578006"/>
                      </a:lnTo>
                      <a:lnTo>
                        <a:pt x="3355666" y="3578006"/>
                      </a:lnTo>
                      <a:lnTo>
                        <a:pt x="3320261" y="3501532"/>
                      </a:lnTo>
                      <a:lnTo>
                        <a:pt x="3320261" y="3501532"/>
                      </a:lnTo>
                      <a:lnTo>
                        <a:pt x="3361330" y="3511445"/>
                      </a:lnTo>
                      <a:close/>
                      <a:moveTo>
                        <a:pt x="3668644" y="3749365"/>
                      </a:moveTo>
                      <a:lnTo>
                        <a:pt x="3780523" y="3692718"/>
                      </a:lnTo>
                      <a:lnTo>
                        <a:pt x="3756448" y="3757862"/>
                      </a:lnTo>
                      <a:lnTo>
                        <a:pt x="3668644" y="3749365"/>
                      </a:lnTo>
                      <a:close/>
                      <a:moveTo>
                        <a:pt x="4385236" y="3800348"/>
                      </a:moveTo>
                      <a:lnTo>
                        <a:pt x="4422058" y="3784770"/>
                      </a:lnTo>
                      <a:lnTo>
                        <a:pt x="4451797" y="3818759"/>
                      </a:lnTo>
                      <a:lnTo>
                        <a:pt x="4426306" y="3815926"/>
                      </a:lnTo>
                      <a:lnTo>
                        <a:pt x="4385236" y="3800348"/>
                      </a:lnTo>
                      <a:close/>
                      <a:moveTo>
                        <a:pt x="4431971" y="3820175"/>
                      </a:moveTo>
                      <a:lnTo>
                        <a:pt x="4453214" y="3821591"/>
                      </a:lnTo>
                      <a:lnTo>
                        <a:pt x="4461711" y="3831504"/>
                      </a:lnTo>
                      <a:lnTo>
                        <a:pt x="4431971" y="3820175"/>
                      </a:lnTo>
                      <a:close/>
                      <a:moveTo>
                        <a:pt x="4361162" y="3811678"/>
                      </a:moveTo>
                      <a:lnTo>
                        <a:pt x="4382405" y="3803181"/>
                      </a:lnTo>
                      <a:lnTo>
                        <a:pt x="4417809" y="3817342"/>
                      </a:lnTo>
                      <a:lnTo>
                        <a:pt x="4361162" y="3811678"/>
                      </a:lnTo>
                      <a:close/>
                      <a:moveTo>
                        <a:pt x="4514110" y="3895233"/>
                      </a:moveTo>
                      <a:lnTo>
                        <a:pt x="4361162" y="3837169"/>
                      </a:lnTo>
                      <a:lnTo>
                        <a:pt x="4473040" y="3845666"/>
                      </a:lnTo>
                      <a:lnTo>
                        <a:pt x="4514110" y="3895233"/>
                      </a:lnTo>
                      <a:close/>
                      <a:moveTo>
                        <a:pt x="4474457" y="3844250"/>
                      </a:moveTo>
                      <a:lnTo>
                        <a:pt x="4468792" y="3837169"/>
                      </a:lnTo>
                      <a:lnTo>
                        <a:pt x="4487202" y="3844250"/>
                      </a:lnTo>
                      <a:lnTo>
                        <a:pt x="4474457" y="3844250"/>
                      </a:lnTo>
                      <a:close/>
                      <a:moveTo>
                        <a:pt x="4521191" y="3899481"/>
                      </a:moveTo>
                      <a:lnTo>
                        <a:pt x="4702464" y="3967459"/>
                      </a:lnTo>
                      <a:lnTo>
                        <a:pt x="4586336" y="3990118"/>
                      </a:lnTo>
                      <a:lnTo>
                        <a:pt x="4446133" y="3963210"/>
                      </a:lnTo>
                      <a:lnTo>
                        <a:pt x="4539602" y="3922140"/>
                      </a:lnTo>
                      <a:lnTo>
                        <a:pt x="4539602" y="3922140"/>
                      </a:lnTo>
                      <a:lnTo>
                        <a:pt x="4521191" y="3899481"/>
                      </a:lnTo>
                      <a:close/>
                    </a:path>
                  </a:pathLst>
                </a:custGeom>
                <a:grpFill/>
                <a:ln w="6350" cap="flat">
                  <a:solidFill>
                    <a:schemeClr val="tx1">
                      <a:lumMod val="25000"/>
                      <a:lumOff val="75000"/>
                      <a:alpha val="17000"/>
                    </a:schemeClr>
                  </a:solidFill>
                  <a:prstDash val="solid"/>
                  <a:miter/>
                </a:ln>
              </p:spPr>
              <p:txBody>
                <a:bodyPr rtlCol="0" anchor="ctr"/>
                <a:lstStyle/>
                <a:p>
                  <a:endParaRPr lang="en-US"/>
                </a:p>
              </p:txBody>
            </p:sp>
            <p:sp>
              <p:nvSpPr>
                <p:cNvPr id="28" name="Freeform: Shape 948">
                  <a:extLst>
                    <a:ext uri="{FF2B5EF4-FFF2-40B4-BE49-F238E27FC236}">
                      <a16:creationId xmlns:a16="http://schemas.microsoft.com/office/drawing/2014/main" xmlns="" id="{BD3D93FB-A8DD-42D7-98F3-B7645B5600CD}"/>
                    </a:ext>
                  </a:extLst>
                </p:cNvPr>
                <p:cNvSpPr/>
                <p:nvPr/>
              </p:nvSpPr>
              <p:spPr>
                <a:xfrm>
                  <a:off x="5261155" y="2789590"/>
                  <a:ext cx="2081801" cy="2563305"/>
                </a:xfrm>
                <a:custGeom>
                  <a:avLst/>
                  <a:gdLst>
                    <a:gd name="connsiteX0" fmla="*/ 1861584 w 2081801"/>
                    <a:gd name="connsiteY0" fmla="*/ 1065684 h 2563305"/>
                    <a:gd name="connsiteX1" fmla="*/ 1996122 w 2081801"/>
                    <a:gd name="connsiteY1" fmla="*/ 1212967 h 2563305"/>
                    <a:gd name="connsiteX2" fmla="*/ 1976295 w 2081801"/>
                    <a:gd name="connsiteY2" fmla="*/ 1265367 h 2563305"/>
                    <a:gd name="connsiteX3" fmla="*/ 1908318 w 2081801"/>
                    <a:gd name="connsiteY3" fmla="*/ 1344673 h 2563305"/>
                    <a:gd name="connsiteX4" fmla="*/ 1654820 w 2081801"/>
                    <a:gd name="connsiteY4" fmla="*/ 1440974 h 2563305"/>
                    <a:gd name="connsiteX5" fmla="*/ 1663317 w 2081801"/>
                    <a:gd name="connsiteY5" fmla="*/ 1357419 h 2563305"/>
                    <a:gd name="connsiteX6" fmla="*/ 1779445 w 2081801"/>
                    <a:gd name="connsiteY6" fmla="*/ 1259702 h 2563305"/>
                    <a:gd name="connsiteX7" fmla="*/ 1779445 w 2081801"/>
                    <a:gd name="connsiteY7" fmla="*/ 1259702 h 2563305"/>
                    <a:gd name="connsiteX8" fmla="*/ 1778029 w 2081801"/>
                    <a:gd name="connsiteY8" fmla="*/ 1258286 h 2563305"/>
                    <a:gd name="connsiteX9" fmla="*/ 1664733 w 2081801"/>
                    <a:gd name="connsiteY9" fmla="*/ 1339008 h 2563305"/>
                    <a:gd name="connsiteX10" fmla="*/ 1681727 w 2081801"/>
                    <a:gd name="connsiteY10" fmla="*/ 1174730 h 2563305"/>
                    <a:gd name="connsiteX11" fmla="*/ 1691641 w 2081801"/>
                    <a:gd name="connsiteY11" fmla="*/ 1113834 h 2563305"/>
                    <a:gd name="connsiteX12" fmla="*/ 1734127 w 2081801"/>
                    <a:gd name="connsiteY12" fmla="*/ 1109585 h 2563305"/>
                    <a:gd name="connsiteX13" fmla="*/ 1734127 w 2081801"/>
                    <a:gd name="connsiteY13" fmla="*/ 1109585 h 2563305"/>
                    <a:gd name="connsiteX14" fmla="*/ 1735543 w 2081801"/>
                    <a:gd name="connsiteY14" fmla="*/ 857503 h 2563305"/>
                    <a:gd name="connsiteX15" fmla="*/ 1735543 w 2081801"/>
                    <a:gd name="connsiteY15" fmla="*/ 857503 h 2563305"/>
                    <a:gd name="connsiteX16" fmla="*/ 1734127 w 2081801"/>
                    <a:gd name="connsiteY16" fmla="*/ 857503 h 2563305"/>
                    <a:gd name="connsiteX17" fmla="*/ 1690225 w 2081801"/>
                    <a:gd name="connsiteY17" fmla="*/ 1112418 h 2563305"/>
                    <a:gd name="connsiteX18" fmla="*/ 1616583 w 2081801"/>
                    <a:gd name="connsiteY18" fmla="*/ 1119499 h 2563305"/>
                    <a:gd name="connsiteX19" fmla="*/ 1667565 w 2081801"/>
                    <a:gd name="connsiteY19" fmla="*/ 1101088 h 2563305"/>
                    <a:gd name="connsiteX20" fmla="*/ 1667565 w 2081801"/>
                    <a:gd name="connsiteY20" fmla="*/ 1101088 h 2563305"/>
                    <a:gd name="connsiteX21" fmla="*/ 1567016 w 2081801"/>
                    <a:gd name="connsiteY21" fmla="*/ 1052938 h 2563305"/>
                    <a:gd name="connsiteX22" fmla="*/ 1610918 w 2081801"/>
                    <a:gd name="connsiteY22" fmla="*/ 1003371 h 2563305"/>
                    <a:gd name="connsiteX23" fmla="*/ 1610918 w 2081801"/>
                    <a:gd name="connsiteY23" fmla="*/ 1003371 h 2563305"/>
                    <a:gd name="connsiteX24" fmla="*/ 1564184 w 2081801"/>
                    <a:gd name="connsiteY24" fmla="*/ 837677 h 2563305"/>
                    <a:gd name="connsiteX25" fmla="*/ 1690225 w 2081801"/>
                    <a:gd name="connsiteY25" fmla="*/ 707387 h 2563305"/>
                    <a:gd name="connsiteX26" fmla="*/ 1690225 w 2081801"/>
                    <a:gd name="connsiteY26" fmla="*/ 707387 h 2563305"/>
                    <a:gd name="connsiteX27" fmla="*/ 1582594 w 2081801"/>
                    <a:gd name="connsiteY27" fmla="*/ 720133 h 2563305"/>
                    <a:gd name="connsiteX28" fmla="*/ 1650571 w 2081801"/>
                    <a:gd name="connsiteY28" fmla="*/ 643659 h 2563305"/>
                    <a:gd name="connsiteX29" fmla="*/ 1650571 w 2081801"/>
                    <a:gd name="connsiteY29" fmla="*/ 643659 h 2563305"/>
                    <a:gd name="connsiteX30" fmla="*/ 1406986 w 2081801"/>
                    <a:gd name="connsiteY30" fmla="*/ 670566 h 2563305"/>
                    <a:gd name="connsiteX31" fmla="*/ 1436726 w 2081801"/>
                    <a:gd name="connsiteY31" fmla="*/ 625248 h 2563305"/>
                    <a:gd name="connsiteX32" fmla="*/ 1450888 w 2081801"/>
                    <a:gd name="connsiteY32" fmla="*/ 477964 h 2563305"/>
                    <a:gd name="connsiteX33" fmla="*/ 1593924 w 2081801"/>
                    <a:gd name="connsiteY33" fmla="*/ 509121 h 2563305"/>
                    <a:gd name="connsiteX34" fmla="*/ 1620831 w 2081801"/>
                    <a:gd name="connsiteY34" fmla="*/ 585595 h 2563305"/>
                    <a:gd name="connsiteX35" fmla="*/ 1620831 w 2081801"/>
                    <a:gd name="connsiteY35" fmla="*/ 585595 h 2563305"/>
                    <a:gd name="connsiteX36" fmla="*/ 1622248 w 2081801"/>
                    <a:gd name="connsiteY36" fmla="*/ 585595 h 2563305"/>
                    <a:gd name="connsiteX37" fmla="*/ 1593924 w 2081801"/>
                    <a:gd name="connsiteY37" fmla="*/ 507704 h 2563305"/>
                    <a:gd name="connsiteX38" fmla="*/ 1593924 w 2081801"/>
                    <a:gd name="connsiteY38" fmla="*/ 507704 h 2563305"/>
                    <a:gd name="connsiteX39" fmla="*/ 1449472 w 2081801"/>
                    <a:gd name="connsiteY39" fmla="*/ 476548 h 2563305"/>
                    <a:gd name="connsiteX40" fmla="*/ 1473547 w 2081801"/>
                    <a:gd name="connsiteY40" fmla="*/ 215969 h 2563305"/>
                    <a:gd name="connsiteX41" fmla="*/ 1473547 w 2081801"/>
                    <a:gd name="connsiteY41" fmla="*/ 215969 h 2563305"/>
                    <a:gd name="connsiteX42" fmla="*/ 1472131 w 2081801"/>
                    <a:gd name="connsiteY42" fmla="*/ 215969 h 2563305"/>
                    <a:gd name="connsiteX43" fmla="*/ 1472131 w 2081801"/>
                    <a:gd name="connsiteY43" fmla="*/ 215969 h 2563305"/>
                    <a:gd name="connsiteX44" fmla="*/ 1392824 w 2081801"/>
                    <a:gd name="connsiteY44" fmla="*/ 465219 h 2563305"/>
                    <a:gd name="connsiteX45" fmla="*/ 1339009 w 2081801"/>
                    <a:gd name="connsiteY45" fmla="*/ 453889 h 2563305"/>
                    <a:gd name="connsiteX46" fmla="*/ 1310685 w 2081801"/>
                    <a:gd name="connsiteY46" fmla="*/ 208888 h 2563305"/>
                    <a:gd name="connsiteX47" fmla="*/ 1310685 w 2081801"/>
                    <a:gd name="connsiteY47" fmla="*/ 208888 h 2563305"/>
                    <a:gd name="connsiteX48" fmla="*/ 1309269 w 2081801"/>
                    <a:gd name="connsiteY48" fmla="*/ 208888 h 2563305"/>
                    <a:gd name="connsiteX49" fmla="*/ 1302188 w 2081801"/>
                    <a:gd name="connsiteY49" fmla="*/ 446808 h 2563305"/>
                    <a:gd name="connsiteX50" fmla="*/ 1184644 w 2081801"/>
                    <a:gd name="connsiteY50" fmla="*/ 421317 h 2563305"/>
                    <a:gd name="connsiteX51" fmla="*/ 1203055 w 2081801"/>
                    <a:gd name="connsiteY51" fmla="*/ 343426 h 2563305"/>
                    <a:gd name="connsiteX52" fmla="*/ 1203055 w 2081801"/>
                    <a:gd name="connsiteY52" fmla="*/ 343426 h 2563305"/>
                    <a:gd name="connsiteX53" fmla="*/ 1021782 w 2081801"/>
                    <a:gd name="connsiteY53" fmla="*/ 285362 h 2563305"/>
                    <a:gd name="connsiteX54" fmla="*/ 1043025 w 2081801"/>
                    <a:gd name="connsiteY54" fmla="*/ 274033 h 2563305"/>
                    <a:gd name="connsiteX55" fmla="*/ 958054 w 2081801"/>
                    <a:gd name="connsiteY55" fmla="*/ 264120 h 2563305"/>
                    <a:gd name="connsiteX56" fmla="*/ 783862 w 2081801"/>
                    <a:gd name="connsiteY56" fmla="*/ 207472 h 2563305"/>
                    <a:gd name="connsiteX57" fmla="*/ 921233 w 2081801"/>
                    <a:gd name="connsiteY57" fmla="*/ 206056 h 2563305"/>
                    <a:gd name="connsiteX58" fmla="*/ 921233 w 2081801"/>
                    <a:gd name="connsiteY58" fmla="*/ 206056 h 2563305"/>
                    <a:gd name="connsiteX59" fmla="*/ 921233 w 2081801"/>
                    <a:gd name="connsiteY59" fmla="*/ 204640 h 2563305"/>
                    <a:gd name="connsiteX60" fmla="*/ 657821 w 2081801"/>
                    <a:gd name="connsiteY60" fmla="*/ 146576 h 2563305"/>
                    <a:gd name="connsiteX61" fmla="*/ 837678 w 2081801"/>
                    <a:gd name="connsiteY61" fmla="*/ 12037 h 2563305"/>
                    <a:gd name="connsiteX62" fmla="*/ 839093 w 2081801"/>
                    <a:gd name="connsiteY62" fmla="*/ 12037 h 2563305"/>
                    <a:gd name="connsiteX63" fmla="*/ 405739 w 2081801"/>
                    <a:gd name="connsiteY63" fmla="*/ 92760 h 2563305"/>
                    <a:gd name="connsiteX64" fmla="*/ 404323 w 2081801"/>
                    <a:gd name="connsiteY64" fmla="*/ 92760 h 2563305"/>
                    <a:gd name="connsiteX65" fmla="*/ 653573 w 2081801"/>
                    <a:gd name="connsiteY65" fmla="*/ 147992 h 2563305"/>
                    <a:gd name="connsiteX66" fmla="*/ 636578 w 2081801"/>
                    <a:gd name="connsiteY66" fmla="*/ 160738 h 2563305"/>
                    <a:gd name="connsiteX67" fmla="*/ 537445 w 2081801"/>
                    <a:gd name="connsiteY67" fmla="*/ 128165 h 2563305"/>
                    <a:gd name="connsiteX68" fmla="*/ 536029 w 2081801"/>
                    <a:gd name="connsiteY68" fmla="*/ 128165 h 2563305"/>
                    <a:gd name="connsiteX69" fmla="*/ 598341 w 2081801"/>
                    <a:gd name="connsiteY69" fmla="*/ 189061 h 2563305"/>
                    <a:gd name="connsiteX70" fmla="*/ 571433 w 2081801"/>
                    <a:gd name="connsiteY70" fmla="*/ 208888 h 2563305"/>
                    <a:gd name="connsiteX71" fmla="*/ 493543 w 2081801"/>
                    <a:gd name="connsiteY71" fmla="*/ 210304 h 2563305"/>
                    <a:gd name="connsiteX72" fmla="*/ 281114 w 2081801"/>
                    <a:gd name="connsiteY72" fmla="*/ 184813 h 2563305"/>
                    <a:gd name="connsiteX73" fmla="*/ 279698 w 2081801"/>
                    <a:gd name="connsiteY73" fmla="*/ 184813 h 2563305"/>
                    <a:gd name="connsiteX74" fmla="*/ 315103 w 2081801"/>
                    <a:gd name="connsiteY74" fmla="*/ 211720 h 2563305"/>
                    <a:gd name="connsiteX75" fmla="*/ 227299 w 2081801"/>
                    <a:gd name="connsiteY75" fmla="*/ 213137 h 2563305"/>
                    <a:gd name="connsiteX76" fmla="*/ 227299 w 2081801"/>
                    <a:gd name="connsiteY76" fmla="*/ 213137 h 2563305"/>
                    <a:gd name="connsiteX77" fmla="*/ 227299 w 2081801"/>
                    <a:gd name="connsiteY77" fmla="*/ 214553 h 2563305"/>
                    <a:gd name="connsiteX78" fmla="*/ 227299 w 2081801"/>
                    <a:gd name="connsiteY78" fmla="*/ 214553 h 2563305"/>
                    <a:gd name="connsiteX79" fmla="*/ 357588 w 2081801"/>
                    <a:gd name="connsiteY79" fmla="*/ 242877 h 2563305"/>
                    <a:gd name="connsiteX80" fmla="*/ 441144 w 2081801"/>
                    <a:gd name="connsiteY80" fmla="*/ 306605 h 2563305"/>
                    <a:gd name="connsiteX81" fmla="*/ 367502 w 2081801"/>
                    <a:gd name="connsiteY81" fmla="*/ 361837 h 2563305"/>
                    <a:gd name="connsiteX82" fmla="*/ 367502 w 2081801"/>
                    <a:gd name="connsiteY82" fmla="*/ 361837 h 2563305"/>
                    <a:gd name="connsiteX83" fmla="*/ 446809 w 2081801"/>
                    <a:gd name="connsiteY83" fmla="*/ 534612 h 2563305"/>
                    <a:gd name="connsiteX84" fmla="*/ 381664 w 2081801"/>
                    <a:gd name="connsiteY84" fmla="*/ 509121 h 2563305"/>
                    <a:gd name="connsiteX85" fmla="*/ 381664 w 2081801"/>
                    <a:gd name="connsiteY85" fmla="*/ 509121 h 2563305"/>
                    <a:gd name="connsiteX86" fmla="*/ 310854 w 2081801"/>
                    <a:gd name="connsiteY86" fmla="*/ 656404 h 2563305"/>
                    <a:gd name="connsiteX87" fmla="*/ 298109 w 2081801"/>
                    <a:gd name="connsiteY87" fmla="*/ 653572 h 2563305"/>
                    <a:gd name="connsiteX88" fmla="*/ 262704 w 2081801"/>
                    <a:gd name="connsiteY88" fmla="*/ 596924 h 2563305"/>
                    <a:gd name="connsiteX89" fmla="*/ 296692 w 2081801"/>
                    <a:gd name="connsiteY89" fmla="*/ 557271 h 2563305"/>
                    <a:gd name="connsiteX90" fmla="*/ 298109 w 2081801"/>
                    <a:gd name="connsiteY90" fmla="*/ 555855 h 2563305"/>
                    <a:gd name="connsiteX91" fmla="*/ 254207 w 2081801"/>
                    <a:gd name="connsiteY91" fmla="*/ 582762 h 2563305"/>
                    <a:gd name="connsiteX92" fmla="*/ 191894 w 2081801"/>
                    <a:gd name="connsiteY92" fmla="*/ 485045 h 2563305"/>
                    <a:gd name="connsiteX93" fmla="*/ 223050 w 2081801"/>
                    <a:gd name="connsiteY93" fmla="*/ 308022 h 2563305"/>
                    <a:gd name="connsiteX94" fmla="*/ 223050 w 2081801"/>
                    <a:gd name="connsiteY94" fmla="*/ 308022 h 2563305"/>
                    <a:gd name="connsiteX95" fmla="*/ 221634 w 2081801"/>
                    <a:gd name="connsiteY95" fmla="*/ 308022 h 2563305"/>
                    <a:gd name="connsiteX96" fmla="*/ 156489 w 2081801"/>
                    <a:gd name="connsiteY96" fmla="*/ 520450 h 2563305"/>
                    <a:gd name="connsiteX97" fmla="*/ 115420 w 2081801"/>
                    <a:gd name="connsiteY97" fmla="*/ 594092 h 2563305"/>
                    <a:gd name="connsiteX98" fmla="*/ 54523 w 2081801"/>
                    <a:gd name="connsiteY98" fmla="*/ 487878 h 2563305"/>
                    <a:gd name="connsiteX99" fmla="*/ 53107 w 2081801"/>
                    <a:gd name="connsiteY99" fmla="*/ 486461 h 2563305"/>
                    <a:gd name="connsiteX100" fmla="*/ 99842 w 2081801"/>
                    <a:gd name="connsiteY100" fmla="*/ 676231 h 2563305"/>
                    <a:gd name="connsiteX101" fmla="*/ 99842 w 2081801"/>
                    <a:gd name="connsiteY101" fmla="*/ 676231 h 2563305"/>
                    <a:gd name="connsiteX102" fmla="*/ 109755 w 2081801"/>
                    <a:gd name="connsiteY102" fmla="*/ 670566 h 2563305"/>
                    <a:gd name="connsiteX103" fmla="*/ 10621 w 2081801"/>
                    <a:gd name="connsiteY103" fmla="*/ 993458 h 2563305"/>
                    <a:gd name="connsiteX104" fmla="*/ 10621 w 2081801"/>
                    <a:gd name="connsiteY104" fmla="*/ 993458 h 2563305"/>
                    <a:gd name="connsiteX105" fmla="*/ 84264 w 2081801"/>
                    <a:gd name="connsiteY105" fmla="*/ 1081262 h 2563305"/>
                    <a:gd name="connsiteX106" fmla="*/ 82847 w 2081801"/>
                    <a:gd name="connsiteY106" fmla="*/ 1091175 h 2563305"/>
                    <a:gd name="connsiteX107" fmla="*/ 82847 w 2081801"/>
                    <a:gd name="connsiteY107" fmla="*/ 1091175 h 2563305"/>
                    <a:gd name="connsiteX108" fmla="*/ 97009 w 2081801"/>
                    <a:gd name="connsiteY108" fmla="*/ 1095424 h 2563305"/>
                    <a:gd name="connsiteX109" fmla="*/ 268368 w 2081801"/>
                    <a:gd name="connsiteY109" fmla="*/ 1299355 h 2563305"/>
                    <a:gd name="connsiteX110" fmla="*/ 268368 w 2081801"/>
                    <a:gd name="connsiteY110" fmla="*/ 1299355 h 2563305"/>
                    <a:gd name="connsiteX111" fmla="*/ 305190 w 2081801"/>
                    <a:gd name="connsiteY111" fmla="*/ 1157736 h 2563305"/>
                    <a:gd name="connsiteX112" fmla="*/ 390161 w 2081801"/>
                    <a:gd name="connsiteY112" fmla="*/ 1183227 h 2563305"/>
                    <a:gd name="connsiteX113" fmla="*/ 354756 w 2081801"/>
                    <a:gd name="connsiteY113" fmla="*/ 1278112 h 2563305"/>
                    <a:gd name="connsiteX114" fmla="*/ 354756 w 2081801"/>
                    <a:gd name="connsiteY114" fmla="*/ 1278112 h 2563305"/>
                    <a:gd name="connsiteX115" fmla="*/ 536029 w 2081801"/>
                    <a:gd name="connsiteY115" fmla="*/ 1225713 h 2563305"/>
                    <a:gd name="connsiteX116" fmla="*/ 536029 w 2081801"/>
                    <a:gd name="connsiteY116" fmla="*/ 1225713 h 2563305"/>
                    <a:gd name="connsiteX117" fmla="*/ 392993 w 2081801"/>
                    <a:gd name="connsiteY117" fmla="*/ 1181811 h 2563305"/>
                    <a:gd name="connsiteX118" fmla="*/ 421317 w 2081801"/>
                    <a:gd name="connsiteY118" fmla="*/ 1106753 h 2563305"/>
                    <a:gd name="connsiteX119" fmla="*/ 565769 w 2081801"/>
                    <a:gd name="connsiteY119" fmla="*/ 1140742 h 2563305"/>
                    <a:gd name="connsiteX120" fmla="*/ 671983 w 2081801"/>
                    <a:gd name="connsiteY120" fmla="*/ 1256869 h 2563305"/>
                    <a:gd name="connsiteX121" fmla="*/ 943892 w 2081801"/>
                    <a:gd name="connsiteY121" fmla="*/ 1336176 h 2563305"/>
                    <a:gd name="connsiteX122" fmla="*/ 943892 w 2081801"/>
                    <a:gd name="connsiteY122" fmla="*/ 1367332 h 2563305"/>
                    <a:gd name="connsiteX123" fmla="*/ 943892 w 2081801"/>
                    <a:gd name="connsiteY123" fmla="*/ 1367332 h 2563305"/>
                    <a:gd name="connsiteX124" fmla="*/ 959470 w 2081801"/>
                    <a:gd name="connsiteY124" fmla="*/ 1344673 h 2563305"/>
                    <a:gd name="connsiteX125" fmla="*/ 982129 w 2081801"/>
                    <a:gd name="connsiteY125" fmla="*/ 1371581 h 2563305"/>
                    <a:gd name="connsiteX126" fmla="*/ 958054 w 2081801"/>
                    <a:gd name="connsiteY126" fmla="*/ 1439558 h 2563305"/>
                    <a:gd name="connsiteX127" fmla="*/ 847591 w 2081801"/>
                    <a:gd name="connsiteY127" fmla="*/ 1525946 h 2563305"/>
                    <a:gd name="connsiteX128" fmla="*/ 847591 w 2081801"/>
                    <a:gd name="connsiteY128" fmla="*/ 1525946 h 2563305"/>
                    <a:gd name="connsiteX129" fmla="*/ 914152 w 2081801"/>
                    <a:gd name="connsiteY129" fmla="*/ 1528778 h 2563305"/>
                    <a:gd name="connsiteX130" fmla="*/ 925481 w 2081801"/>
                    <a:gd name="connsiteY130" fmla="*/ 1530194 h 2563305"/>
                    <a:gd name="connsiteX131" fmla="*/ 853255 w 2081801"/>
                    <a:gd name="connsiteY131" fmla="*/ 1735542 h 2563305"/>
                    <a:gd name="connsiteX132" fmla="*/ 853255 w 2081801"/>
                    <a:gd name="connsiteY132" fmla="*/ 1735542 h 2563305"/>
                    <a:gd name="connsiteX133" fmla="*/ 977880 w 2081801"/>
                    <a:gd name="connsiteY133" fmla="*/ 1756785 h 2563305"/>
                    <a:gd name="connsiteX134" fmla="*/ 982129 w 2081801"/>
                    <a:gd name="connsiteY134" fmla="*/ 1797854 h 2563305"/>
                    <a:gd name="connsiteX135" fmla="*/ 929730 w 2081801"/>
                    <a:gd name="connsiteY135" fmla="*/ 1891323 h 2563305"/>
                    <a:gd name="connsiteX136" fmla="*/ 929730 w 2081801"/>
                    <a:gd name="connsiteY136" fmla="*/ 1891323 h 2563305"/>
                    <a:gd name="connsiteX137" fmla="*/ 935395 w 2081801"/>
                    <a:gd name="connsiteY137" fmla="*/ 1904068 h 2563305"/>
                    <a:gd name="connsiteX138" fmla="*/ 935395 w 2081801"/>
                    <a:gd name="connsiteY138" fmla="*/ 1905485 h 2563305"/>
                    <a:gd name="connsiteX139" fmla="*/ 953805 w 2081801"/>
                    <a:gd name="connsiteY139" fmla="*/ 1939473 h 2563305"/>
                    <a:gd name="connsiteX140" fmla="*/ 1010453 w 2081801"/>
                    <a:gd name="connsiteY140" fmla="*/ 2041439 h 2563305"/>
                    <a:gd name="connsiteX141" fmla="*/ 1040193 w 2081801"/>
                    <a:gd name="connsiteY141" fmla="*/ 2303434 h 2563305"/>
                    <a:gd name="connsiteX142" fmla="*/ 1040193 w 2081801"/>
                    <a:gd name="connsiteY142" fmla="*/ 2303434 h 2563305"/>
                    <a:gd name="connsiteX143" fmla="*/ 1113835 w 2081801"/>
                    <a:gd name="connsiteY143" fmla="*/ 2185891 h 2563305"/>
                    <a:gd name="connsiteX144" fmla="*/ 1174731 w 2081801"/>
                    <a:gd name="connsiteY144" fmla="*/ 2174561 h 2563305"/>
                    <a:gd name="connsiteX145" fmla="*/ 1136494 w 2081801"/>
                    <a:gd name="connsiteY145" fmla="*/ 2316180 h 2563305"/>
                    <a:gd name="connsiteX146" fmla="*/ 1048690 w 2081801"/>
                    <a:gd name="connsiteY146" fmla="*/ 2302018 h 2563305"/>
                    <a:gd name="connsiteX147" fmla="*/ 1047274 w 2081801"/>
                    <a:gd name="connsiteY147" fmla="*/ 2302018 h 2563305"/>
                    <a:gd name="connsiteX148" fmla="*/ 1129413 w 2081801"/>
                    <a:gd name="connsiteY148" fmla="*/ 2344504 h 2563305"/>
                    <a:gd name="connsiteX149" fmla="*/ 1102505 w 2081801"/>
                    <a:gd name="connsiteY149" fmla="*/ 2446470 h 2563305"/>
                    <a:gd name="connsiteX150" fmla="*/ 1102505 w 2081801"/>
                    <a:gd name="connsiteY150" fmla="*/ 2446470 h 2563305"/>
                    <a:gd name="connsiteX151" fmla="*/ 1224298 w 2081801"/>
                    <a:gd name="connsiteY151" fmla="*/ 2391238 h 2563305"/>
                    <a:gd name="connsiteX152" fmla="*/ 1307853 w 2081801"/>
                    <a:gd name="connsiteY152" fmla="*/ 2433724 h 2563305"/>
                    <a:gd name="connsiteX153" fmla="*/ 1163402 w 2081801"/>
                    <a:gd name="connsiteY153" fmla="*/ 2564013 h 2563305"/>
                    <a:gd name="connsiteX154" fmla="*/ 1163402 w 2081801"/>
                    <a:gd name="connsiteY154" fmla="*/ 2564013 h 2563305"/>
                    <a:gd name="connsiteX155" fmla="*/ 1164817 w 2081801"/>
                    <a:gd name="connsiteY155" fmla="*/ 2565430 h 2563305"/>
                    <a:gd name="connsiteX156" fmla="*/ 1310685 w 2081801"/>
                    <a:gd name="connsiteY156" fmla="*/ 2433724 h 2563305"/>
                    <a:gd name="connsiteX157" fmla="*/ 1310685 w 2081801"/>
                    <a:gd name="connsiteY157" fmla="*/ 2433724 h 2563305"/>
                    <a:gd name="connsiteX158" fmla="*/ 1225714 w 2081801"/>
                    <a:gd name="connsiteY158" fmla="*/ 2389822 h 2563305"/>
                    <a:gd name="connsiteX159" fmla="*/ 1319183 w 2081801"/>
                    <a:gd name="connsiteY159" fmla="*/ 2347336 h 2563305"/>
                    <a:gd name="connsiteX160" fmla="*/ 1387160 w 2081801"/>
                    <a:gd name="connsiteY160" fmla="*/ 2358666 h 2563305"/>
                    <a:gd name="connsiteX161" fmla="*/ 1387160 w 2081801"/>
                    <a:gd name="connsiteY161" fmla="*/ 2358666 h 2563305"/>
                    <a:gd name="connsiteX162" fmla="*/ 1414067 w 2081801"/>
                    <a:gd name="connsiteY162" fmla="*/ 2304851 h 2563305"/>
                    <a:gd name="connsiteX163" fmla="*/ 1525946 w 2081801"/>
                    <a:gd name="connsiteY163" fmla="*/ 2253868 h 2563305"/>
                    <a:gd name="connsiteX164" fmla="*/ 1525946 w 2081801"/>
                    <a:gd name="connsiteY164" fmla="*/ 2253868 h 2563305"/>
                    <a:gd name="connsiteX165" fmla="*/ 1525946 w 2081801"/>
                    <a:gd name="connsiteY165" fmla="*/ 2252451 h 2563305"/>
                    <a:gd name="connsiteX166" fmla="*/ 1525946 w 2081801"/>
                    <a:gd name="connsiteY166" fmla="*/ 2252451 h 2563305"/>
                    <a:gd name="connsiteX167" fmla="*/ 1432478 w 2081801"/>
                    <a:gd name="connsiteY167" fmla="*/ 2269446 h 2563305"/>
                    <a:gd name="connsiteX168" fmla="*/ 1490541 w 2081801"/>
                    <a:gd name="connsiteY168" fmla="*/ 2154734 h 2563305"/>
                    <a:gd name="connsiteX169" fmla="*/ 1595340 w 2081801"/>
                    <a:gd name="connsiteY169" fmla="*/ 2079676 h 2563305"/>
                    <a:gd name="connsiteX170" fmla="*/ 1595340 w 2081801"/>
                    <a:gd name="connsiteY170" fmla="*/ 2079676 h 2563305"/>
                    <a:gd name="connsiteX171" fmla="*/ 1540108 w 2081801"/>
                    <a:gd name="connsiteY171" fmla="*/ 2055601 h 2563305"/>
                    <a:gd name="connsiteX172" fmla="*/ 1660484 w 2081801"/>
                    <a:gd name="connsiteY172" fmla="*/ 1816265 h 2563305"/>
                    <a:gd name="connsiteX173" fmla="*/ 1670398 w 2081801"/>
                    <a:gd name="connsiteY173" fmla="*/ 1823346 h 2563305"/>
                    <a:gd name="connsiteX174" fmla="*/ 1853087 w 2081801"/>
                    <a:gd name="connsiteY174" fmla="*/ 2194388 h 2563305"/>
                    <a:gd name="connsiteX175" fmla="*/ 1853087 w 2081801"/>
                    <a:gd name="connsiteY175" fmla="*/ 2194388 h 2563305"/>
                    <a:gd name="connsiteX176" fmla="*/ 1906902 w 2081801"/>
                    <a:gd name="connsiteY176" fmla="*/ 2007451 h 2563305"/>
                    <a:gd name="connsiteX177" fmla="*/ 1915399 w 2081801"/>
                    <a:gd name="connsiteY177" fmla="*/ 2137740 h 2563305"/>
                    <a:gd name="connsiteX178" fmla="*/ 1894156 w 2081801"/>
                    <a:gd name="connsiteY178" fmla="*/ 2194388 h 2563305"/>
                    <a:gd name="connsiteX179" fmla="*/ 1894156 w 2081801"/>
                    <a:gd name="connsiteY179" fmla="*/ 2195804 h 2563305"/>
                    <a:gd name="connsiteX180" fmla="*/ 1918231 w 2081801"/>
                    <a:gd name="connsiteY180" fmla="*/ 2167480 h 2563305"/>
                    <a:gd name="connsiteX181" fmla="*/ 1923896 w 2081801"/>
                    <a:gd name="connsiteY181" fmla="*/ 2260949 h 2563305"/>
                    <a:gd name="connsiteX182" fmla="*/ 1923896 w 2081801"/>
                    <a:gd name="connsiteY182" fmla="*/ 2262365 h 2563305"/>
                    <a:gd name="connsiteX183" fmla="*/ 1987625 w 2081801"/>
                    <a:gd name="connsiteY183" fmla="*/ 2081092 h 2563305"/>
                    <a:gd name="connsiteX184" fmla="*/ 1987625 w 2081801"/>
                    <a:gd name="connsiteY184" fmla="*/ 2079676 h 2563305"/>
                    <a:gd name="connsiteX185" fmla="*/ 1919648 w 2081801"/>
                    <a:gd name="connsiteY185" fmla="*/ 2161815 h 2563305"/>
                    <a:gd name="connsiteX186" fmla="*/ 1918231 w 2081801"/>
                    <a:gd name="connsiteY186" fmla="*/ 2139156 h 2563305"/>
                    <a:gd name="connsiteX187" fmla="*/ 2021613 w 2081801"/>
                    <a:gd name="connsiteY187" fmla="*/ 1872912 h 2563305"/>
                    <a:gd name="connsiteX188" fmla="*/ 2021613 w 2081801"/>
                    <a:gd name="connsiteY188" fmla="*/ 1871496 h 2563305"/>
                    <a:gd name="connsiteX189" fmla="*/ 1908318 w 2081801"/>
                    <a:gd name="connsiteY189" fmla="*/ 1991872 h 2563305"/>
                    <a:gd name="connsiteX190" fmla="*/ 1673231 w 2081801"/>
                    <a:gd name="connsiteY190" fmla="*/ 1821929 h 2563305"/>
                    <a:gd name="connsiteX191" fmla="*/ 1664733 w 2081801"/>
                    <a:gd name="connsiteY191" fmla="*/ 1803519 h 2563305"/>
                    <a:gd name="connsiteX192" fmla="*/ 1684560 w 2081801"/>
                    <a:gd name="connsiteY192" fmla="*/ 1678894 h 2563305"/>
                    <a:gd name="connsiteX193" fmla="*/ 1684560 w 2081801"/>
                    <a:gd name="connsiteY193" fmla="*/ 1678894 h 2563305"/>
                    <a:gd name="connsiteX194" fmla="*/ 1472131 w 2081801"/>
                    <a:gd name="connsiteY194" fmla="*/ 1804935 h 2563305"/>
                    <a:gd name="connsiteX195" fmla="*/ 1443807 w 2081801"/>
                    <a:gd name="connsiteY195" fmla="*/ 1702970 h 2563305"/>
                    <a:gd name="connsiteX196" fmla="*/ 1637826 w 2081801"/>
                    <a:gd name="connsiteY196" fmla="*/ 1592506 h 2563305"/>
                    <a:gd name="connsiteX197" fmla="*/ 1637826 w 2081801"/>
                    <a:gd name="connsiteY197" fmla="*/ 1592506 h 2563305"/>
                    <a:gd name="connsiteX198" fmla="*/ 1643490 w 2081801"/>
                    <a:gd name="connsiteY198" fmla="*/ 1537275 h 2563305"/>
                    <a:gd name="connsiteX199" fmla="*/ 1724213 w 2081801"/>
                    <a:gd name="connsiteY199" fmla="*/ 1561350 h 2563305"/>
                    <a:gd name="connsiteX200" fmla="*/ 1724213 w 2081801"/>
                    <a:gd name="connsiteY200" fmla="*/ 1561350 h 2563305"/>
                    <a:gd name="connsiteX201" fmla="*/ 1908318 w 2081801"/>
                    <a:gd name="connsiteY201" fmla="*/ 1348922 h 2563305"/>
                    <a:gd name="connsiteX202" fmla="*/ 1953636 w 2081801"/>
                    <a:gd name="connsiteY202" fmla="*/ 1331927 h 2563305"/>
                    <a:gd name="connsiteX203" fmla="*/ 1953636 w 2081801"/>
                    <a:gd name="connsiteY203" fmla="*/ 1331927 h 2563305"/>
                    <a:gd name="connsiteX204" fmla="*/ 1977712 w 2081801"/>
                    <a:gd name="connsiteY204" fmla="*/ 1269615 h 2563305"/>
                    <a:gd name="connsiteX205" fmla="*/ 2011700 w 2081801"/>
                    <a:gd name="connsiteY205" fmla="*/ 1231378 h 2563305"/>
                    <a:gd name="connsiteX206" fmla="*/ 2011700 w 2081801"/>
                    <a:gd name="connsiteY206" fmla="*/ 1231378 h 2563305"/>
                    <a:gd name="connsiteX207" fmla="*/ 1998955 w 2081801"/>
                    <a:gd name="connsiteY207" fmla="*/ 1217216 h 2563305"/>
                    <a:gd name="connsiteX208" fmla="*/ 2072596 w 2081801"/>
                    <a:gd name="connsiteY208" fmla="*/ 1026030 h 2563305"/>
                    <a:gd name="connsiteX209" fmla="*/ 2072596 w 2081801"/>
                    <a:gd name="connsiteY209" fmla="*/ 1026030 h 2563305"/>
                    <a:gd name="connsiteX210" fmla="*/ 1861584 w 2081801"/>
                    <a:gd name="connsiteY210" fmla="*/ 1065684 h 2563305"/>
                    <a:gd name="connsiteX211" fmla="*/ 1861584 w 2081801"/>
                    <a:gd name="connsiteY211" fmla="*/ 1065684 h 2563305"/>
                    <a:gd name="connsiteX212" fmla="*/ 2008868 w 2081801"/>
                    <a:gd name="connsiteY212" fmla="*/ 1227129 h 2563305"/>
                    <a:gd name="connsiteX213" fmla="*/ 1980544 w 2081801"/>
                    <a:gd name="connsiteY213" fmla="*/ 1261118 h 2563305"/>
                    <a:gd name="connsiteX214" fmla="*/ 1997538 w 2081801"/>
                    <a:gd name="connsiteY214" fmla="*/ 1215800 h 2563305"/>
                    <a:gd name="connsiteX215" fmla="*/ 2008868 w 2081801"/>
                    <a:gd name="connsiteY215" fmla="*/ 1227129 h 2563305"/>
                    <a:gd name="connsiteX216" fmla="*/ 2068348 w 2081801"/>
                    <a:gd name="connsiteY216" fmla="*/ 1024614 h 2563305"/>
                    <a:gd name="connsiteX217" fmla="*/ 1996122 w 2081801"/>
                    <a:gd name="connsiteY217" fmla="*/ 1211551 h 2563305"/>
                    <a:gd name="connsiteX218" fmla="*/ 1864416 w 2081801"/>
                    <a:gd name="connsiteY218" fmla="*/ 1067100 h 2563305"/>
                    <a:gd name="connsiteX219" fmla="*/ 2068348 w 2081801"/>
                    <a:gd name="connsiteY219" fmla="*/ 1024614 h 2563305"/>
                    <a:gd name="connsiteX220" fmla="*/ 1973463 w 2081801"/>
                    <a:gd name="connsiteY220" fmla="*/ 1271031 h 2563305"/>
                    <a:gd name="connsiteX221" fmla="*/ 1952220 w 2081801"/>
                    <a:gd name="connsiteY221" fmla="*/ 1327679 h 2563305"/>
                    <a:gd name="connsiteX222" fmla="*/ 1911150 w 2081801"/>
                    <a:gd name="connsiteY222" fmla="*/ 1343257 h 2563305"/>
                    <a:gd name="connsiteX223" fmla="*/ 1973463 w 2081801"/>
                    <a:gd name="connsiteY223" fmla="*/ 1271031 h 2563305"/>
                    <a:gd name="connsiteX224" fmla="*/ 1324847 w 2081801"/>
                    <a:gd name="connsiteY224" fmla="*/ 2343088 h 2563305"/>
                    <a:gd name="connsiteX225" fmla="*/ 1414067 w 2081801"/>
                    <a:gd name="connsiteY225" fmla="*/ 2303434 h 2563305"/>
                    <a:gd name="connsiteX226" fmla="*/ 1388576 w 2081801"/>
                    <a:gd name="connsiteY226" fmla="*/ 2354417 h 2563305"/>
                    <a:gd name="connsiteX227" fmla="*/ 1324847 w 2081801"/>
                    <a:gd name="connsiteY227" fmla="*/ 2343088 h 2563305"/>
                    <a:gd name="connsiteX228" fmla="*/ 99842 w 2081801"/>
                    <a:gd name="connsiteY228" fmla="*/ 1091175 h 2563305"/>
                    <a:gd name="connsiteX229" fmla="*/ 302357 w 2081801"/>
                    <a:gd name="connsiteY229" fmla="*/ 1152071 h 2563305"/>
                    <a:gd name="connsiteX230" fmla="*/ 266952 w 2081801"/>
                    <a:gd name="connsiteY230" fmla="*/ 1289442 h 2563305"/>
                    <a:gd name="connsiteX231" fmla="*/ 99842 w 2081801"/>
                    <a:gd name="connsiteY231" fmla="*/ 1091175 h 2563305"/>
                    <a:gd name="connsiteX232" fmla="*/ 1395657 w 2081801"/>
                    <a:gd name="connsiteY232" fmla="*/ 462386 h 2563305"/>
                    <a:gd name="connsiteX233" fmla="*/ 1472131 w 2081801"/>
                    <a:gd name="connsiteY233" fmla="*/ 224466 h 2563305"/>
                    <a:gd name="connsiteX234" fmla="*/ 1448056 w 2081801"/>
                    <a:gd name="connsiteY234" fmla="*/ 475132 h 2563305"/>
                    <a:gd name="connsiteX235" fmla="*/ 1395657 w 2081801"/>
                    <a:gd name="connsiteY235" fmla="*/ 462386 h 2563305"/>
                    <a:gd name="connsiteX236" fmla="*/ 1317766 w 2081801"/>
                    <a:gd name="connsiteY236" fmla="*/ 2343088 h 2563305"/>
                    <a:gd name="connsiteX237" fmla="*/ 1225714 w 2081801"/>
                    <a:gd name="connsiteY237" fmla="*/ 2384157 h 2563305"/>
                    <a:gd name="connsiteX238" fmla="*/ 1133662 w 2081801"/>
                    <a:gd name="connsiteY238" fmla="*/ 2337423 h 2563305"/>
                    <a:gd name="connsiteX239" fmla="*/ 1139326 w 2081801"/>
                    <a:gd name="connsiteY239" fmla="*/ 2313348 h 2563305"/>
                    <a:gd name="connsiteX240" fmla="*/ 1317766 w 2081801"/>
                    <a:gd name="connsiteY240" fmla="*/ 2343088 h 2563305"/>
                    <a:gd name="connsiteX241" fmla="*/ 1095424 w 2081801"/>
                    <a:gd name="connsiteY241" fmla="*/ 2184474 h 2563305"/>
                    <a:gd name="connsiteX242" fmla="*/ 1095424 w 2081801"/>
                    <a:gd name="connsiteY242" fmla="*/ 2184474 h 2563305"/>
                    <a:gd name="connsiteX243" fmla="*/ 1112419 w 2081801"/>
                    <a:gd name="connsiteY243" fmla="*/ 2181642 h 2563305"/>
                    <a:gd name="connsiteX244" fmla="*/ 1043025 w 2081801"/>
                    <a:gd name="connsiteY244" fmla="*/ 2292105 h 2563305"/>
                    <a:gd name="connsiteX245" fmla="*/ 1014701 w 2081801"/>
                    <a:gd name="connsiteY245" fmla="*/ 2040023 h 2563305"/>
                    <a:gd name="connsiteX246" fmla="*/ 1095424 w 2081801"/>
                    <a:gd name="connsiteY246" fmla="*/ 2184474 h 2563305"/>
                    <a:gd name="connsiteX247" fmla="*/ 418485 w 2081801"/>
                    <a:gd name="connsiteY247" fmla="*/ 1102504 h 2563305"/>
                    <a:gd name="connsiteX248" fmla="*/ 390161 w 2081801"/>
                    <a:gd name="connsiteY248" fmla="*/ 1177563 h 2563305"/>
                    <a:gd name="connsiteX249" fmla="*/ 305190 w 2081801"/>
                    <a:gd name="connsiteY249" fmla="*/ 1152071 h 2563305"/>
                    <a:gd name="connsiteX250" fmla="*/ 323600 w 2081801"/>
                    <a:gd name="connsiteY250" fmla="*/ 1079846 h 2563305"/>
                    <a:gd name="connsiteX251" fmla="*/ 418485 w 2081801"/>
                    <a:gd name="connsiteY251" fmla="*/ 1102504 h 2563305"/>
                    <a:gd name="connsiteX252" fmla="*/ 357588 w 2081801"/>
                    <a:gd name="connsiteY252" fmla="*/ 1269615 h 2563305"/>
                    <a:gd name="connsiteX253" fmla="*/ 391577 w 2081801"/>
                    <a:gd name="connsiteY253" fmla="*/ 1178979 h 2563305"/>
                    <a:gd name="connsiteX254" fmla="*/ 528948 w 2081801"/>
                    <a:gd name="connsiteY254" fmla="*/ 1220048 h 2563305"/>
                    <a:gd name="connsiteX255" fmla="*/ 357588 w 2081801"/>
                    <a:gd name="connsiteY255" fmla="*/ 1269615 h 2563305"/>
                    <a:gd name="connsiteX256" fmla="*/ 94177 w 2081801"/>
                    <a:gd name="connsiteY256" fmla="*/ 1086927 h 2563305"/>
                    <a:gd name="connsiteX257" fmla="*/ 85680 w 2081801"/>
                    <a:gd name="connsiteY257" fmla="*/ 1084094 h 2563305"/>
                    <a:gd name="connsiteX258" fmla="*/ 87096 w 2081801"/>
                    <a:gd name="connsiteY258" fmla="*/ 1077013 h 2563305"/>
                    <a:gd name="connsiteX259" fmla="*/ 94177 w 2081801"/>
                    <a:gd name="connsiteY259" fmla="*/ 1086927 h 2563305"/>
                    <a:gd name="connsiteX260" fmla="*/ 108339 w 2081801"/>
                    <a:gd name="connsiteY260" fmla="*/ 605422 h 2563305"/>
                    <a:gd name="connsiteX261" fmla="*/ 115420 w 2081801"/>
                    <a:gd name="connsiteY261" fmla="*/ 592676 h 2563305"/>
                    <a:gd name="connsiteX262" fmla="*/ 125333 w 2081801"/>
                    <a:gd name="connsiteY262" fmla="*/ 609670 h 2563305"/>
                    <a:gd name="connsiteX263" fmla="*/ 108339 w 2081801"/>
                    <a:gd name="connsiteY263" fmla="*/ 605422 h 2563305"/>
                    <a:gd name="connsiteX264" fmla="*/ 1303604 w 2081801"/>
                    <a:gd name="connsiteY264" fmla="*/ 530363 h 2563305"/>
                    <a:gd name="connsiteX265" fmla="*/ 1306437 w 2081801"/>
                    <a:gd name="connsiteY265" fmla="*/ 445392 h 2563305"/>
                    <a:gd name="connsiteX266" fmla="*/ 1339009 w 2081801"/>
                    <a:gd name="connsiteY266" fmla="*/ 452473 h 2563305"/>
                    <a:gd name="connsiteX267" fmla="*/ 1346090 w 2081801"/>
                    <a:gd name="connsiteY267" fmla="*/ 511953 h 2563305"/>
                    <a:gd name="connsiteX268" fmla="*/ 1303604 w 2081801"/>
                    <a:gd name="connsiteY268" fmla="*/ 530363 h 2563305"/>
                    <a:gd name="connsiteX269" fmla="*/ 1664733 w 2081801"/>
                    <a:gd name="connsiteY269" fmla="*/ 1800687 h 2563305"/>
                    <a:gd name="connsiteX270" fmla="*/ 1664733 w 2081801"/>
                    <a:gd name="connsiteY270" fmla="*/ 1800687 h 2563305"/>
                    <a:gd name="connsiteX271" fmla="*/ 1671814 w 2081801"/>
                    <a:gd name="connsiteY271" fmla="*/ 1816265 h 2563305"/>
                    <a:gd name="connsiteX272" fmla="*/ 1663317 w 2081801"/>
                    <a:gd name="connsiteY272" fmla="*/ 1809184 h 2563305"/>
                    <a:gd name="connsiteX273" fmla="*/ 1663317 w 2081801"/>
                    <a:gd name="connsiteY273" fmla="*/ 1809184 h 2563305"/>
                    <a:gd name="connsiteX274" fmla="*/ 1541524 w 2081801"/>
                    <a:gd name="connsiteY274" fmla="*/ 2051353 h 2563305"/>
                    <a:gd name="connsiteX275" fmla="*/ 1446640 w 2081801"/>
                    <a:gd name="connsiteY275" fmla="*/ 2010283 h 2563305"/>
                    <a:gd name="connsiteX276" fmla="*/ 1496207 w 2081801"/>
                    <a:gd name="connsiteY276" fmla="*/ 1898404 h 2563305"/>
                    <a:gd name="connsiteX277" fmla="*/ 1496207 w 2081801"/>
                    <a:gd name="connsiteY277" fmla="*/ 1898404 h 2563305"/>
                    <a:gd name="connsiteX278" fmla="*/ 1487709 w 2081801"/>
                    <a:gd name="connsiteY278" fmla="*/ 1898404 h 2563305"/>
                    <a:gd name="connsiteX279" fmla="*/ 1499039 w 2081801"/>
                    <a:gd name="connsiteY279" fmla="*/ 1889906 h 2563305"/>
                    <a:gd name="connsiteX280" fmla="*/ 1499039 w 2081801"/>
                    <a:gd name="connsiteY280" fmla="*/ 1889906 h 2563305"/>
                    <a:gd name="connsiteX281" fmla="*/ 1474964 w 2081801"/>
                    <a:gd name="connsiteY281" fmla="*/ 1804935 h 2563305"/>
                    <a:gd name="connsiteX282" fmla="*/ 1684560 w 2081801"/>
                    <a:gd name="connsiteY282" fmla="*/ 1680310 h 2563305"/>
                    <a:gd name="connsiteX283" fmla="*/ 1664733 w 2081801"/>
                    <a:gd name="connsiteY283" fmla="*/ 1800687 h 2563305"/>
                    <a:gd name="connsiteX284" fmla="*/ 1292275 w 2081801"/>
                    <a:gd name="connsiteY284" fmla="*/ 2292105 h 2563305"/>
                    <a:gd name="connsiteX285" fmla="*/ 1292275 w 2081801"/>
                    <a:gd name="connsiteY285" fmla="*/ 2292105 h 2563305"/>
                    <a:gd name="connsiteX286" fmla="*/ 1431062 w 2081801"/>
                    <a:gd name="connsiteY286" fmla="*/ 2268030 h 2563305"/>
                    <a:gd name="connsiteX287" fmla="*/ 1415484 w 2081801"/>
                    <a:gd name="connsiteY287" fmla="*/ 2299186 h 2563305"/>
                    <a:gd name="connsiteX288" fmla="*/ 1320599 w 2081801"/>
                    <a:gd name="connsiteY288" fmla="*/ 2341672 h 2563305"/>
                    <a:gd name="connsiteX289" fmla="*/ 1139326 w 2081801"/>
                    <a:gd name="connsiteY289" fmla="*/ 2311932 h 2563305"/>
                    <a:gd name="connsiteX290" fmla="*/ 1177564 w 2081801"/>
                    <a:gd name="connsiteY290" fmla="*/ 2167480 h 2563305"/>
                    <a:gd name="connsiteX291" fmla="*/ 1177564 w 2081801"/>
                    <a:gd name="connsiteY291" fmla="*/ 2167480 h 2563305"/>
                    <a:gd name="connsiteX292" fmla="*/ 1115251 w 2081801"/>
                    <a:gd name="connsiteY292" fmla="*/ 2178810 h 2563305"/>
                    <a:gd name="connsiteX293" fmla="*/ 1163402 w 2081801"/>
                    <a:gd name="connsiteY293" fmla="*/ 2102335 h 2563305"/>
                    <a:gd name="connsiteX294" fmla="*/ 1170483 w 2081801"/>
                    <a:gd name="connsiteY294" fmla="*/ 2124994 h 2563305"/>
                    <a:gd name="connsiteX295" fmla="*/ 1166234 w 2081801"/>
                    <a:gd name="connsiteY295" fmla="*/ 2160399 h 2563305"/>
                    <a:gd name="connsiteX296" fmla="*/ 1166234 w 2081801"/>
                    <a:gd name="connsiteY296" fmla="*/ 2160399 h 2563305"/>
                    <a:gd name="connsiteX297" fmla="*/ 1178979 w 2081801"/>
                    <a:gd name="connsiteY297" fmla="*/ 2150486 h 2563305"/>
                    <a:gd name="connsiteX298" fmla="*/ 1181812 w 2081801"/>
                    <a:gd name="connsiteY298" fmla="*/ 2158983 h 2563305"/>
                    <a:gd name="connsiteX299" fmla="*/ 1181812 w 2081801"/>
                    <a:gd name="connsiteY299" fmla="*/ 2158983 h 2563305"/>
                    <a:gd name="connsiteX300" fmla="*/ 1323431 w 2081801"/>
                    <a:gd name="connsiteY300" fmla="*/ 2130659 h 2563305"/>
                    <a:gd name="connsiteX301" fmla="*/ 1323431 w 2081801"/>
                    <a:gd name="connsiteY301" fmla="*/ 2130659 h 2563305"/>
                    <a:gd name="connsiteX302" fmla="*/ 1255454 w 2081801"/>
                    <a:gd name="connsiteY302" fmla="*/ 2086757 h 2563305"/>
                    <a:gd name="connsiteX303" fmla="*/ 1483461 w 2081801"/>
                    <a:gd name="connsiteY303" fmla="*/ 1898404 h 2563305"/>
                    <a:gd name="connsiteX304" fmla="*/ 1490541 w 2081801"/>
                    <a:gd name="connsiteY304" fmla="*/ 1898404 h 2563305"/>
                    <a:gd name="connsiteX305" fmla="*/ 1442391 w 2081801"/>
                    <a:gd name="connsiteY305" fmla="*/ 2010283 h 2563305"/>
                    <a:gd name="connsiteX306" fmla="*/ 1442391 w 2081801"/>
                    <a:gd name="connsiteY306" fmla="*/ 2010283 h 2563305"/>
                    <a:gd name="connsiteX307" fmla="*/ 1540108 w 2081801"/>
                    <a:gd name="connsiteY307" fmla="*/ 2051353 h 2563305"/>
                    <a:gd name="connsiteX308" fmla="*/ 1490541 w 2081801"/>
                    <a:gd name="connsiteY308" fmla="*/ 2149070 h 2563305"/>
                    <a:gd name="connsiteX309" fmla="*/ 1292275 w 2081801"/>
                    <a:gd name="connsiteY309" fmla="*/ 2292105 h 2563305"/>
                    <a:gd name="connsiteX310" fmla="*/ 1096840 w 2081801"/>
                    <a:gd name="connsiteY310" fmla="*/ 2183058 h 2563305"/>
                    <a:gd name="connsiteX311" fmla="*/ 1013285 w 2081801"/>
                    <a:gd name="connsiteY311" fmla="*/ 2035774 h 2563305"/>
                    <a:gd name="connsiteX312" fmla="*/ 1013285 w 2081801"/>
                    <a:gd name="connsiteY312" fmla="*/ 2035774 h 2563305"/>
                    <a:gd name="connsiteX313" fmla="*/ 984961 w 2081801"/>
                    <a:gd name="connsiteY313" fmla="*/ 1793606 h 2563305"/>
                    <a:gd name="connsiteX314" fmla="*/ 1004788 w 2081801"/>
                    <a:gd name="connsiteY314" fmla="*/ 1755368 h 2563305"/>
                    <a:gd name="connsiteX315" fmla="*/ 1004788 w 2081801"/>
                    <a:gd name="connsiteY315" fmla="*/ 1753952 h 2563305"/>
                    <a:gd name="connsiteX316" fmla="*/ 979297 w 2081801"/>
                    <a:gd name="connsiteY316" fmla="*/ 1749704 h 2563305"/>
                    <a:gd name="connsiteX317" fmla="*/ 973632 w 2081801"/>
                    <a:gd name="connsiteY317" fmla="*/ 1701553 h 2563305"/>
                    <a:gd name="connsiteX318" fmla="*/ 1044441 w 2081801"/>
                    <a:gd name="connsiteY318" fmla="*/ 1674646 h 2563305"/>
                    <a:gd name="connsiteX319" fmla="*/ 1218633 w 2081801"/>
                    <a:gd name="connsiteY319" fmla="*/ 1663316 h 2563305"/>
                    <a:gd name="connsiteX320" fmla="*/ 1210136 w 2081801"/>
                    <a:gd name="connsiteY320" fmla="*/ 1751120 h 2563305"/>
                    <a:gd name="connsiteX321" fmla="*/ 1055771 w 2081801"/>
                    <a:gd name="connsiteY321" fmla="*/ 1770946 h 2563305"/>
                    <a:gd name="connsiteX322" fmla="*/ 1055771 w 2081801"/>
                    <a:gd name="connsiteY322" fmla="*/ 1770946 h 2563305"/>
                    <a:gd name="connsiteX323" fmla="*/ 1106754 w 2081801"/>
                    <a:gd name="connsiteY323" fmla="*/ 1925311 h 2563305"/>
                    <a:gd name="connsiteX324" fmla="*/ 1010453 w 2081801"/>
                    <a:gd name="connsiteY324" fmla="*/ 1932392 h 2563305"/>
                    <a:gd name="connsiteX325" fmla="*/ 1010453 w 2081801"/>
                    <a:gd name="connsiteY325" fmla="*/ 1932392 h 2563305"/>
                    <a:gd name="connsiteX326" fmla="*/ 1136494 w 2081801"/>
                    <a:gd name="connsiteY326" fmla="*/ 2013115 h 2563305"/>
                    <a:gd name="connsiteX327" fmla="*/ 1164817 w 2081801"/>
                    <a:gd name="connsiteY327" fmla="*/ 2100919 h 2563305"/>
                    <a:gd name="connsiteX328" fmla="*/ 1115251 w 2081801"/>
                    <a:gd name="connsiteY328" fmla="*/ 2180226 h 2563305"/>
                    <a:gd name="connsiteX329" fmla="*/ 1096840 w 2081801"/>
                    <a:gd name="connsiteY329" fmla="*/ 2183058 h 2563305"/>
                    <a:gd name="connsiteX330" fmla="*/ 114004 w 2081801"/>
                    <a:gd name="connsiteY330" fmla="*/ 589843 h 2563305"/>
                    <a:gd name="connsiteX331" fmla="*/ 104090 w 2081801"/>
                    <a:gd name="connsiteY331" fmla="*/ 606838 h 2563305"/>
                    <a:gd name="connsiteX332" fmla="*/ 125333 w 2081801"/>
                    <a:gd name="connsiteY332" fmla="*/ 611086 h 2563305"/>
                    <a:gd name="connsiteX333" fmla="*/ 109755 w 2081801"/>
                    <a:gd name="connsiteY333" fmla="*/ 662069 h 2563305"/>
                    <a:gd name="connsiteX334" fmla="*/ 101258 w 2081801"/>
                    <a:gd name="connsiteY334" fmla="*/ 667734 h 2563305"/>
                    <a:gd name="connsiteX335" fmla="*/ 58772 w 2081801"/>
                    <a:gd name="connsiteY335" fmla="*/ 493542 h 2563305"/>
                    <a:gd name="connsiteX336" fmla="*/ 114004 w 2081801"/>
                    <a:gd name="connsiteY336" fmla="*/ 589843 h 2563305"/>
                    <a:gd name="connsiteX337" fmla="*/ 225883 w 2081801"/>
                    <a:gd name="connsiteY337" fmla="*/ 632329 h 2563305"/>
                    <a:gd name="connsiteX338" fmla="*/ 181981 w 2081801"/>
                    <a:gd name="connsiteY338" fmla="*/ 622416 h 2563305"/>
                    <a:gd name="connsiteX339" fmla="*/ 252790 w 2081801"/>
                    <a:gd name="connsiteY339" fmla="*/ 579930 h 2563305"/>
                    <a:gd name="connsiteX340" fmla="*/ 259871 w 2081801"/>
                    <a:gd name="connsiteY340" fmla="*/ 591260 h 2563305"/>
                    <a:gd name="connsiteX341" fmla="*/ 225883 w 2081801"/>
                    <a:gd name="connsiteY341" fmla="*/ 632329 h 2563305"/>
                    <a:gd name="connsiteX342" fmla="*/ 640827 w 2081801"/>
                    <a:gd name="connsiteY342" fmla="*/ 156489 h 2563305"/>
                    <a:gd name="connsiteX343" fmla="*/ 657821 w 2081801"/>
                    <a:gd name="connsiteY343" fmla="*/ 143743 h 2563305"/>
                    <a:gd name="connsiteX344" fmla="*/ 914152 w 2081801"/>
                    <a:gd name="connsiteY344" fmla="*/ 200391 h 2563305"/>
                    <a:gd name="connsiteX345" fmla="*/ 781030 w 2081801"/>
                    <a:gd name="connsiteY345" fmla="*/ 201807 h 2563305"/>
                    <a:gd name="connsiteX346" fmla="*/ 640827 w 2081801"/>
                    <a:gd name="connsiteY346" fmla="*/ 156489 h 2563305"/>
                    <a:gd name="connsiteX347" fmla="*/ 884412 w 2081801"/>
                    <a:gd name="connsiteY347" fmla="*/ 351923 h 2563305"/>
                    <a:gd name="connsiteX348" fmla="*/ 1020366 w 2081801"/>
                    <a:gd name="connsiteY348" fmla="*/ 282530 h 2563305"/>
                    <a:gd name="connsiteX349" fmla="*/ 1201639 w 2081801"/>
                    <a:gd name="connsiteY349" fmla="*/ 340594 h 2563305"/>
                    <a:gd name="connsiteX350" fmla="*/ 1184644 w 2081801"/>
                    <a:gd name="connsiteY350" fmla="*/ 417068 h 2563305"/>
                    <a:gd name="connsiteX351" fmla="*/ 884412 w 2081801"/>
                    <a:gd name="connsiteY351" fmla="*/ 351923 h 2563305"/>
                    <a:gd name="connsiteX352" fmla="*/ 1493374 w 2081801"/>
                    <a:gd name="connsiteY352" fmla="*/ 1130828 h 2563305"/>
                    <a:gd name="connsiteX353" fmla="*/ 1562767 w 2081801"/>
                    <a:gd name="connsiteY353" fmla="*/ 1054354 h 2563305"/>
                    <a:gd name="connsiteX354" fmla="*/ 1659069 w 2081801"/>
                    <a:gd name="connsiteY354" fmla="*/ 1101088 h 2563305"/>
                    <a:gd name="connsiteX355" fmla="*/ 1605253 w 2081801"/>
                    <a:gd name="connsiteY355" fmla="*/ 1120915 h 2563305"/>
                    <a:gd name="connsiteX356" fmla="*/ 1493374 w 2081801"/>
                    <a:gd name="connsiteY356" fmla="*/ 1130828 h 2563305"/>
                    <a:gd name="connsiteX357" fmla="*/ 1513201 w 2081801"/>
                    <a:gd name="connsiteY357" fmla="*/ 1494789 h 2563305"/>
                    <a:gd name="connsiteX358" fmla="*/ 1501871 w 2081801"/>
                    <a:gd name="connsiteY358" fmla="*/ 1491957 h 2563305"/>
                    <a:gd name="connsiteX359" fmla="*/ 1659069 w 2081801"/>
                    <a:gd name="connsiteY359" fmla="*/ 1360251 h 2563305"/>
                    <a:gd name="connsiteX360" fmla="*/ 1650571 w 2081801"/>
                    <a:gd name="connsiteY360" fmla="*/ 1442390 h 2563305"/>
                    <a:gd name="connsiteX361" fmla="*/ 1513201 w 2081801"/>
                    <a:gd name="connsiteY361" fmla="*/ 1494789 h 2563305"/>
                    <a:gd name="connsiteX362" fmla="*/ 960886 w 2081801"/>
                    <a:gd name="connsiteY362" fmla="*/ 1336176 h 2563305"/>
                    <a:gd name="connsiteX363" fmla="*/ 989210 w 2081801"/>
                    <a:gd name="connsiteY363" fmla="*/ 1344673 h 2563305"/>
                    <a:gd name="connsiteX364" fmla="*/ 982129 w 2081801"/>
                    <a:gd name="connsiteY364" fmla="*/ 1364500 h 2563305"/>
                    <a:gd name="connsiteX365" fmla="*/ 959470 w 2081801"/>
                    <a:gd name="connsiteY365" fmla="*/ 1337592 h 2563305"/>
                    <a:gd name="connsiteX366" fmla="*/ 960886 w 2081801"/>
                    <a:gd name="connsiteY366" fmla="*/ 1336176 h 2563305"/>
                    <a:gd name="connsiteX367" fmla="*/ 945308 w 2081801"/>
                    <a:gd name="connsiteY367" fmla="*/ 1329095 h 2563305"/>
                    <a:gd name="connsiteX368" fmla="*/ 945308 w 2081801"/>
                    <a:gd name="connsiteY368" fmla="*/ 1323430 h 2563305"/>
                    <a:gd name="connsiteX369" fmla="*/ 950973 w 2081801"/>
                    <a:gd name="connsiteY369" fmla="*/ 1330511 h 2563305"/>
                    <a:gd name="connsiteX370" fmla="*/ 945308 w 2081801"/>
                    <a:gd name="connsiteY370" fmla="*/ 1329095 h 2563305"/>
                    <a:gd name="connsiteX371" fmla="*/ 114004 w 2081801"/>
                    <a:gd name="connsiteY371" fmla="*/ 660653 h 2563305"/>
                    <a:gd name="connsiteX372" fmla="*/ 128166 w 2081801"/>
                    <a:gd name="connsiteY372" fmla="*/ 613919 h 2563305"/>
                    <a:gd name="connsiteX373" fmla="*/ 145160 w 2081801"/>
                    <a:gd name="connsiteY373" fmla="*/ 642242 h 2563305"/>
                    <a:gd name="connsiteX374" fmla="*/ 114004 w 2081801"/>
                    <a:gd name="connsiteY374" fmla="*/ 660653 h 2563305"/>
                    <a:gd name="connsiteX375" fmla="*/ 180564 w 2081801"/>
                    <a:gd name="connsiteY375" fmla="*/ 621000 h 2563305"/>
                    <a:gd name="connsiteX376" fmla="*/ 167819 w 2081801"/>
                    <a:gd name="connsiteY376" fmla="*/ 618167 h 2563305"/>
                    <a:gd name="connsiteX377" fmla="*/ 191894 w 2081801"/>
                    <a:gd name="connsiteY377" fmla="*/ 482213 h 2563305"/>
                    <a:gd name="connsiteX378" fmla="*/ 252790 w 2081801"/>
                    <a:gd name="connsiteY378" fmla="*/ 578514 h 2563305"/>
                    <a:gd name="connsiteX379" fmla="*/ 180564 w 2081801"/>
                    <a:gd name="connsiteY379" fmla="*/ 621000 h 2563305"/>
                    <a:gd name="connsiteX380" fmla="*/ 507705 w 2081801"/>
                    <a:gd name="connsiteY380" fmla="*/ 660653 h 2563305"/>
                    <a:gd name="connsiteX381" fmla="*/ 524699 w 2081801"/>
                    <a:gd name="connsiteY381" fmla="*/ 698890 h 2563305"/>
                    <a:gd name="connsiteX382" fmla="*/ 516202 w 2081801"/>
                    <a:gd name="connsiteY382" fmla="*/ 697474 h 2563305"/>
                    <a:gd name="connsiteX383" fmla="*/ 492127 w 2081801"/>
                    <a:gd name="connsiteY383" fmla="*/ 664902 h 2563305"/>
                    <a:gd name="connsiteX384" fmla="*/ 507705 w 2081801"/>
                    <a:gd name="connsiteY384" fmla="*/ 660653 h 2563305"/>
                    <a:gd name="connsiteX385" fmla="*/ 489294 w 2081801"/>
                    <a:gd name="connsiteY385" fmla="*/ 266952 h 2563305"/>
                    <a:gd name="connsiteX386" fmla="*/ 443976 w 2081801"/>
                    <a:gd name="connsiteY386" fmla="*/ 300941 h 2563305"/>
                    <a:gd name="connsiteX387" fmla="*/ 363253 w 2081801"/>
                    <a:gd name="connsiteY387" fmla="*/ 240044 h 2563305"/>
                    <a:gd name="connsiteX388" fmla="*/ 489294 w 2081801"/>
                    <a:gd name="connsiteY388" fmla="*/ 266952 h 2563305"/>
                    <a:gd name="connsiteX389" fmla="*/ 643659 w 2081801"/>
                    <a:gd name="connsiteY389" fmla="*/ 223050 h 2563305"/>
                    <a:gd name="connsiteX390" fmla="*/ 626665 w 2081801"/>
                    <a:gd name="connsiteY390" fmla="*/ 206056 h 2563305"/>
                    <a:gd name="connsiteX391" fmla="*/ 781030 w 2081801"/>
                    <a:gd name="connsiteY391" fmla="*/ 204640 h 2563305"/>
                    <a:gd name="connsiteX392" fmla="*/ 950973 w 2081801"/>
                    <a:gd name="connsiteY392" fmla="*/ 259871 h 2563305"/>
                    <a:gd name="connsiteX393" fmla="*/ 643659 w 2081801"/>
                    <a:gd name="connsiteY393" fmla="*/ 223050 h 2563305"/>
                    <a:gd name="connsiteX394" fmla="*/ 642243 w 2081801"/>
                    <a:gd name="connsiteY394" fmla="*/ 224466 h 2563305"/>
                    <a:gd name="connsiteX395" fmla="*/ 739960 w 2081801"/>
                    <a:gd name="connsiteY395" fmla="*/ 319351 h 2563305"/>
                    <a:gd name="connsiteX396" fmla="*/ 493543 w 2081801"/>
                    <a:gd name="connsiteY396" fmla="*/ 265536 h 2563305"/>
                    <a:gd name="connsiteX397" fmla="*/ 561520 w 2081801"/>
                    <a:gd name="connsiteY397" fmla="*/ 214553 h 2563305"/>
                    <a:gd name="connsiteX398" fmla="*/ 642243 w 2081801"/>
                    <a:gd name="connsiteY398" fmla="*/ 224466 h 2563305"/>
                    <a:gd name="connsiteX399" fmla="*/ 1453721 w 2081801"/>
                    <a:gd name="connsiteY399" fmla="*/ 1174730 h 2563305"/>
                    <a:gd name="connsiteX400" fmla="*/ 1491958 w 2081801"/>
                    <a:gd name="connsiteY400" fmla="*/ 1132245 h 2563305"/>
                    <a:gd name="connsiteX401" fmla="*/ 1598172 w 2081801"/>
                    <a:gd name="connsiteY401" fmla="*/ 1122331 h 2563305"/>
                    <a:gd name="connsiteX402" fmla="*/ 1453721 w 2081801"/>
                    <a:gd name="connsiteY402" fmla="*/ 1174730 h 2563305"/>
                    <a:gd name="connsiteX403" fmla="*/ 1484877 w 2081801"/>
                    <a:gd name="connsiteY403" fmla="*/ 1504703 h 2563305"/>
                    <a:gd name="connsiteX404" fmla="*/ 1499039 w 2081801"/>
                    <a:gd name="connsiteY404" fmla="*/ 1491957 h 2563305"/>
                    <a:gd name="connsiteX405" fmla="*/ 1508952 w 2081801"/>
                    <a:gd name="connsiteY405" fmla="*/ 1494789 h 2563305"/>
                    <a:gd name="connsiteX406" fmla="*/ 1484877 w 2081801"/>
                    <a:gd name="connsiteY406" fmla="*/ 1504703 h 2563305"/>
                    <a:gd name="connsiteX407" fmla="*/ 1397073 w 2081801"/>
                    <a:gd name="connsiteY407" fmla="*/ 1727044 h 2563305"/>
                    <a:gd name="connsiteX408" fmla="*/ 1320599 w 2081801"/>
                    <a:gd name="connsiteY408" fmla="*/ 1848837 h 2563305"/>
                    <a:gd name="connsiteX409" fmla="*/ 1282362 w 2081801"/>
                    <a:gd name="connsiteY409" fmla="*/ 1744039 h 2563305"/>
                    <a:gd name="connsiteX410" fmla="*/ 1391408 w 2081801"/>
                    <a:gd name="connsiteY410" fmla="*/ 1729877 h 2563305"/>
                    <a:gd name="connsiteX411" fmla="*/ 1397073 w 2081801"/>
                    <a:gd name="connsiteY411" fmla="*/ 1727044 h 2563305"/>
                    <a:gd name="connsiteX412" fmla="*/ 1191725 w 2081801"/>
                    <a:gd name="connsiteY412" fmla="*/ 1921063 h 2563305"/>
                    <a:gd name="connsiteX413" fmla="*/ 1178979 w 2081801"/>
                    <a:gd name="connsiteY413" fmla="*/ 2038606 h 2563305"/>
                    <a:gd name="connsiteX414" fmla="*/ 1135078 w 2081801"/>
                    <a:gd name="connsiteY414" fmla="*/ 2010283 h 2563305"/>
                    <a:gd name="connsiteX415" fmla="*/ 1108170 w 2081801"/>
                    <a:gd name="connsiteY415" fmla="*/ 1926727 h 2563305"/>
                    <a:gd name="connsiteX416" fmla="*/ 1191725 w 2081801"/>
                    <a:gd name="connsiteY416" fmla="*/ 1921063 h 2563305"/>
                    <a:gd name="connsiteX417" fmla="*/ 1224298 w 2081801"/>
                    <a:gd name="connsiteY417" fmla="*/ 1606668 h 2563305"/>
                    <a:gd name="connsiteX418" fmla="*/ 1218633 w 2081801"/>
                    <a:gd name="connsiteY418" fmla="*/ 1661900 h 2563305"/>
                    <a:gd name="connsiteX419" fmla="*/ 1051522 w 2081801"/>
                    <a:gd name="connsiteY419" fmla="*/ 1673229 h 2563305"/>
                    <a:gd name="connsiteX420" fmla="*/ 1224298 w 2081801"/>
                    <a:gd name="connsiteY420" fmla="*/ 1606668 h 2563305"/>
                    <a:gd name="connsiteX421" fmla="*/ 1215800 w 2081801"/>
                    <a:gd name="connsiteY421" fmla="*/ 1565599 h 2563305"/>
                    <a:gd name="connsiteX422" fmla="*/ 1225714 w 2081801"/>
                    <a:gd name="connsiteY422" fmla="*/ 1593923 h 2563305"/>
                    <a:gd name="connsiteX423" fmla="*/ 1224298 w 2081801"/>
                    <a:gd name="connsiteY423" fmla="*/ 1603836 h 2563305"/>
                    <a:gd name="connsiteX424" fmla="*/ 1044441 w 2081801"/>
                    <a:gd name="connsiteY424" fmla="*/ 1671813 h 2563305"/>
                    <a:gd name="connsiteX425" fmla="*/ 999123 w 2081801"/>
                    <a:gd name="connsiteY425" fmla="*/ 1674646 h 2563305"/>
                    <a:gd name="connsiteX426" fmla="*/ 1112419 w 2081801"/>
                    <a:gd name="connsiteY426" fmla="*/ 1550021 h 2563305"/>
                    <a:gd name="connsiteX427" fmla="*/ 1215800 w 2081801"/>
                    <a:gd name="connsiteY427" fmla="*/ 1565599 h 2563305"/>
                    <a:gd name="connsiteX428" fmla="*/ 166402 w 2081801"/>
                    <a:gd name="connsiteY428" fmla="*/ 956637 h 2563305"/>
                    <a:gd name="connsiteX429" fmla="*/ 220218 w 2081801"/>
                    <a:gd name="connsiteY429" fmla="*/ 844758 h 2563305"/>
                    <a:gd name="connsiteX430" fmla="*/ 434063 w 2081801"/>
                    <a:gd name="connsiteY430" fmla="*/ 915567 h 2563305"/>
                    <a:gd name="connsiteX431" fmla="*/ 456722 w 2081801"/>
                    <a:gd name="connsiteY431" fmla="*/ 931145 h 2563305"/>
                    <a:gd name="connsiteX432" fmla="*/ 166402 w 2081801"/>
                    <a:gd name="connsiteY432" fmla="*/ 956637 h 2563305"/>
                    <a:gd name="connsiteX433" fmla="*/ 659237 w 2081801"/>
                    <a:gd name="connsiteY433" fmla="*/ 463803 h 2563305"/>
                    <a:gd name="connsiteX434" fmla="*/ 445392 w 2081801"/>
                    <a:gd name="connsiteY434" fmla="*/ 302357 h 2563305"/>
                    <a:gd name="connsiteX435" fmla="*/ 490711 w 2081801"/>
                    <a:gd name="connsiteY435" fmla="*/ 268368 h 2563305"/>
                    <a:gd name="connsiteX436" fmla="*/ 741376 w 2081801"/>
                    <a:gd name="connsiteY436" fmla="*/ 323599 h 2563305"/>
                    <a:gd name="connsiteX437" fmla="*/ 807937 w 2081801"/>
                    <a:gd name="connsiteY437" fmla="*/ 388744 h 2563305"/>
                    <a:gd name="connsiteX438" fmla="*/ 659237 w 2081801"/>
                    <a:gd name="connsiteY438" fmla="*/ 463803 h 2563305"/>
                    <a:gd name="connsiteX439" fmla="*/ 878747 w 2081801"/>
                    <a:gd name="connsiteY439" fmla="*/ 351923 h 2563305"/>
                    <a:gd name="connsiteX440" fmla="*/ 812186 w 2081801"/>
                    <a:gd name="connsiteY440" fmla="*/ 385912 h 2563305"/>
                    <a:gd name="connsiteX441" fmla="*/ 747041 w 2081801"/>
                    <a:gd name="connsiteY441" fmla="*/ 322183 h 2563305"/>
                    <a:gd name="connsiteX442" fmla="*/ 878747 w 2081801"/>
                    <a:gd name="connsiteY442" fmla="*/ 351923 h 2563305"/>
                    <a:gd name="connsiteX443" fmla="*/ 1197390 w 2081801"/>
                    <a:gd name="connsiteY443" fmla="*/ 2049936 h 2563305"/>
                    <a:gd name="connsiteX444" fmla="*/ 1282362 w 2081801"/>
                    <a:gd name="connsiteY444" fmla="*/ 1913982 h 2563305"/>
                    <a:gd name="connsiteX445" fmla="*/ 1480628 w 2081801"/>
                    <a:gd name="connsiteY445" fmla="*/ 1899820 h 2563305"/>
                    <a:gd name="connsiteX446" fmla="*/ 1254038 w 2081801"/>
                    <a:gd name="connsiteY446" fmla="*/ 2086757 h 2563305"/>
                    <a:gd name="connsiteX447" fmla="*/ 1197390 w 2081801"/>
                    <a:gd name="connsiteY447" fmla="*/ 2049936 h 2563305"/>
                    <a:gd name="connsiteX448" fmla="*/ 1183228 w 2081801"/>
                    <a:gd name="connsiteY448" fmla="*/ 2156151 h 2563305"/>
                    <a:gd name="connsiteX449" fmla="*/ 1180396 w 2081801"/>
                    <a:gd name="connsiteY449" fmla="*/ 2149070 h 2563305"/>
                    <a:gd name="connsiteX450" fmla="*/ 1254038 w 2081801"/>
                    <a:gd name="connsiteY450" fmla="*/ 2088173 h 2563305"/>
                    <a:gd name="connsiteX451" fmla="*/ 1317766 w 2081801"/>
                    <a:gd name="connsiteY451" fmla="*/ 2129243 h 2563305"/>
                    <a:gd name="connsiteX452" fmla="*/ 1183228 w 2081801"/>
                    <a:gd name="connsiteY452" fmla="*/ 2156151 h 2563305"/>
                    <a:gd name="connsiteX453" fmla="*/ 1178979 w 2081801"/>
                    <a:gd name="connsiteY453" fmla="*/ 2149070 h 2563305"/>
                    <a:gd name="connsiteX454" fmla="*/ 1170483 w 2081801"/>
                    <a:gd name="connsiteY454" fmla="*/ 2156151 h 2563305"/>
                    <a:gd name="connsiteX455" fmla="*/ 1173315 w 2081801"/>
                    <a:gd name="connsiteY455" fmla="*/ 2130659 h 2563305"/>
                    <a:gd name="connsiteX456" fmla="*/ 1178979 w 2081801"/>
                    <a:gd name="connsiteY456" fmla="*/ 2149070 h 2563305"/>
                    <a:gd name="connsiteX457" fmla="*/ 1194558 w 2081801"/>
                    <a:gd name="connsiteY457" fmla="*/ 1918230 h 2563305"/>
                    <a:gd name="connsiteX458" fmla="*/ 1211552 w 2081801"/>
                    <a:gd name="connsiteY458" fmla="*/ 1751120 h 2563305"/>
                    <a:gd name="connsiteX459" fmla="*/ 1279529 w 2081801"/>
                    <a:gd name="connsiteY459" fmla="*/ 1742623 h 2563305"/>
                    <a:gd name="connsiteX460" fmla="*/ 1317766 w 2081801"/>
                    <a:gd name="connsiteY460" fmla="*/ 1848837 h 2563305"/>
                    <a:gd name="connsiteX461" fmla="*/ 1279529 w 2081801"/>
                    <a:gd name="connsiteY461" fmla="*/ 1911149 h 2563305"/>
                    <a:gd name="connsiteX462" fmla="*/ 1194558 w 2081801"/>
                    <a:gd name="connsiteY462" fmla="*/ 1918230 h 2563305"/>
                    <a:gd name="connsiteX463" fmla="*/ 1252622 w 2081801"/>
                    <a:gd name="connsiteY463" fmla="*/ 2088173 h 2563305"/>
                    <a:gd name="connsiteX464" fmla="*/ 1180396 w 2081801"/>
                    <a:gd name="connsiteY464" fmla="*/ 2147653 h 2563305"/>
                    <a:gd name="connsiteX465" fmla="*/ 1173315 w 2081801"/>
                    <a:gd name="connsiteY465" fmla="*/ 2124994 h 2563305"/>
                    <a:gd name="connsiteX466" fmla="*/ 1177564 w 2081801"/>
                    <a:gd name="connsiteY466" fmla="*/ 2081092 h 2563305"/>
                    <a:gd name="connsiteX467" fmla="*/ 1195974 w 2081801"/>
                    <a:gd name="connsiteY467" fmla="*/ 2052768 h 2563305"/>
                    <a:gd name="connsiteX468" fmla="*/ 1252622 w 2081801"/>
                    <a:gd name="connsiteY468" fmla="*/ 2088173 h 2563305"/>
                    <a:gd name="connsiteX469" fmla="*/ 1279529 w 2081801"/>
                    <a:gd name="connsiteY469" fmla="*/ 1915398 h 2563305"/>
                    <a:gd name="connsiteX470" fmla="*/ 1195974 w 2081801"/>
                    <a:gd name="connsiteY470" fmla="*/ 2049936 h 2563305"/>
                    <a:gd name="connsiteX471" fmla="*/ 1183228 w 2081801"/>
                    <a:gd name="connsiteY471" fmla="*/ 2041439 h 2563305"/>
                    <a:gd name="connsiteX472" fmla="*/ 1195974 w 2081801"/>
                    <a:gd name="connsiteY472" fmla="*/ 1922479 h 2563305"/>
                    <a:gd name="connsiteX473" fmla="*/ 1279529 w 2081801"/>
                    <a:gd name="connsiteY473" fmla="*/ 1915398 h 2563305"/>
                    <a:gd name="connsiteX474" fmla="*/ 1194558 w 2081801"/>
                    <a:gd name="connsiteY474" fmla="*/ 2049936 h 2563305"/>
                    <a:gd name="connsiteX475" fmla="*/ 1178979 w 2081801"/>
                    <a:gd name="connsiteY475" fmla="*/ 2075428 h 2563305"/>
                    <a:gd name="connsiteX476" fmla="*/ 1181812 w 2081801"/>
                    <a:gd name="connsiteY476" fmla="*/ 2042855 h 2563305"/>
                    <a:gd name="connsiteX477" fmla="*/ 1194558 w 2081801"/>
                    <a:gd name="connsiteY477" fmla="*/ 2049936 h 2563305"/>
                    <a:gd name="connsiteX478" fmla="*/ 1174731 w 2081801"/>
                    <a:gd name="connsiteY478" fmla="*/ 2083925 h 2563305"/>
                    <a:gd name="connsiteX479" fmla="*/ 1170483 w 2081801"/>
                    <a:gd name="connsiteY479" fmla="*/ 2119330 h 2563305"/>
                    <a:gd name="connsiteX480" fmla="*/ 1163402 w 2081801"/>
                    <a:gd name="connsiteY480" fmla="*/ 2099503 h 2563305"/>
                    <a:gd name="connsiteX481" fmla="*/ 1174731 w 2081801"/>
                    <a:gd name="connsiteY481" fmla="*/ 2083925 h 2563305"/>
                    <a:gd name="connsiteX482" fmla="*/ 1229962 w 2081801"/>
                    <a:gd name="connsiteY482" fmla="*/ 1603836 h 2563305"/>
                    <a:gd name="connsiteX483" fmla="*/ 1249789 w 2081801"/>
                    <a:gd name="connsiteY483" fmla="*/ 1659068 h 2563305"/>
                    <a:gd name="connsiteX484" fmla="*/ 1221465 w 2081801"/>
                    <a:gd name="connsiteY484" fmla="*/ 1660484 h 2563305"/>
                    <a:gd name="connsiteX485" fmla="*/ 1227130 w 2081801"/>
                    <a:gd name="connsiteY485" fmla="*/ 1605252 h 2563305"/>
                    <a:gd name="connsiteX486" fmla="*/ 1229962 w 2081801"/>
                    <a:gd name="connsiteY486" fmla="*/ 1603836 h 2563305"/>
                    <a:gd name="connsiteX487" fmla="*/ 945308 w 2081801"/>
                    <a:gd name="connsiteY487" fmla="*/ 888660 h 2563305"/>
                    <a:gd name="connsiteX488" fmla="*/ 945308 w 2081801"/>
                    <a:gd name="connsiteY488" fmla="*/ 925481 h 2563305"/>
                    <a:gd name="connsiteX489" fmla="*/ 789527 w 2081801"/>
                    <a:gd name="connsiteY489" fmla="*/ 902822 h 2563305"/>
                    <a:gd name="connsiteX490" fmla="*/ 945308 w 2081801"/>
                    <a:gd name="connsiteY490" fmla="*/ 888660 h 2563305"/>
                    <a:gd name="connsiteX491" fmla="*/ 633746 w 2081801"/>
                    <a:gd name="connsiteY491" fmla="*/ 936810 h 2563305"/>
                    <a:gd name="connsiteX492" fmla="*/ 704555 w 2081801"/>
                    <a:gd name="connsiteY492" fmla="*/ 1092591 h 2563305"/>
                    <a:gd name="connsiteX493" fmla="*/ 690393 w 2081801"/>
                    <a:gd name="connsiteY493" fmla="*/ 1091175 h 2563305"/>
                    <a:gd name="connsiteX494" fmla="*/ 460971 w 2081801"/>
                    <a:gd name="connsiteY494" fmla="*/ 931145 h 2563305"/>
                    <a:gd name="connsiteX495" fmla="*/ 479381 w 2081801"/>
                    <a:gd name="connsiteY495" fmla="*/ 929729 h 2563305"/>
                    <a:gd name="connsiteX496" fmla="*/ 528948 w 2081801"/>
                    <a:gd name="connsiteY496" fmla="*/ 946723 h 2563305"/>
                    <a:gd name="connsiteX497" fmla="*/ 528948 w 2081801"/>
                    <a:gd name="connsiteY497" fmla="*/ 946723 h 2563305"/>
                    <a:gd name="connsiteX498" fmla="*/ 633746 w 2081801"/>
                    <a:gd name="connsiteY498" fmla="*/ 936810 h 2563305"/>
                    <a:gd name="connsiteX499" fmla="*/ 633746 w 2081801"/>
                    <a:gd name="connsiteY499" fmla="*/ 856087 h 2563305"/>
                    <a:gd name="connsiteX500" fmla="*/ 602590 w 2081801"/>
                    <a:gd name="connsiteY500" fmla="*/ 861752 h 2563305"/>
                    <a:gd name="connsiteX501" fmla="*/ 547358 w 2081801"/>
                    <a:gd name="connsiteY501" fmla="*/ 739960 h 2563305"/>
                    <a:gd name="connsiteX502" fmla="*/ 633746 w 2081801"/>
                    <a:gd name="connsiteY502" fmla="*/ 856087 h 2563305"/>
                    <a:gd name="connsiteX503" fmla="*/ 637995 w 2081801"/>
                    <a:gd name="connsiteY503" fmla="*/ 622416 h 2563305"/>
                    <a:gd name="connsiteX504" fmla="*/ 656405 w 2081801"/>
                    <a:gd name="connsiteY504" fmla="*/ 728630 h 2563305"/>
                    <a:gd name="connsiteX505" fmla="*/ 527531 w 2081801"/>
                    <a:gd name="connsiteY505" fmla="*/ 698890 h 2563305"/>
                    <a:gd name="connsiteX506" fmla="*/ 509121 w 2081801"/>
                    <a:gd name="connsiteY506" fmla="*/ 659237 h 2563305"/>
                    <a:gd name="connsiteX507" fmla="*/ 637995 w 2081801"/>
                    <a:gd name="connsiteY507" fmla="*/ 622416 h 2563305"/>
                    <a:gd name="connsiteX508" fmla="*/ 1173315 w 2081801"/>
                    <a:gd name="connsiteY508" fmla="*/ 591260 h 2563305"/>
                    <a:gd name="connsiteX509" fmla="*/ 1204471 w 2081801"/>
                    <a:gd name="connsiteY509" fmla="*/ 577098 h 2563305"/>
                    <a:gd name="connsiteX510" fmla="*/ 1224298 w 2081801"/>
                    <a:gd name="connsiteY510" fmla="*/ 594092 h 2563305"/>
                    <a:gd name="connsiteX511" fmla="*/ 1173315 w 2081801"/>
                    <a:gd name="connsiteY511" fmla="*/ 591260 h 2563305"/>
                    <a:gd name="connsiteX512" fmla="*/ 1227130 w 2081801"/>
                    <a:gd name="connsiteY512" fmla="*/ 594092 h 2563305"/>
                    <a:gd name="connsiteX513" fmla="*/ 1205887 w 2081801"/>
                    <a:gd name="connsiteY513" fmla="*/ 575682 h 2563305"/>
                    <a:gd name="connsiteX514" fmla="*/ 1300772 w 2081801"/>
                    <a:gd name="connsiteY514" fmla="*/ 533196 h 2563305"/>
                    <a:gd name="connsiteX515" fmla="*/ 1299356 w 2081801"/>
                    <a:gd name="connsiteY515" fmla="*/ 598341 h 2563305"/>
                    <a:gd name="connsiteX516" fmla="*/ 1227130 w 2081801"/>
                    <a:gd name="connsiteY516" fmla="*/ 594092 h 2563305"/>
                    <a:gd name="connsiteX517" fmla="*/ 1229962 w 2081801"/>
                    <a:gd name="connsiteY517" fmla="*/ 596924 h 2563305"/>
                    <a:gd name="connsiteX518" fmla="*/ 1299356 w 2081801"/>
                    <a:gd name="connsiteY518" fmla="*/ 601173 h 2563305"/>
                    <a:gd name="connsiteX519" fmla="*/ 1297940 w 2081801"/>
                    <a:gd name="connsiteY519" fmla="*/ 653572 h 2563305"/>
                    <a:gd name="connsiteX520" fmla="*/ 1229962 w 2081801"/>
                    <a:gd name="connsiteY520" fmla="*/ 596924 h 2563305"/>
                    <a:gd name="connsiteX521" fmla="*/ 1299356 w 2081801"/>
                    <a:gd name="connsiteY521" fmla="*/ 680480 h 2563305"/>
                    <a:gd name="connsiteX522" fmla="*/ 1299356 w 2081801"/>
                    <a:gd name="connsiteY522" fmla="*/ 657821 h 2563305"/>
                    <a:gd name="connsiteX523" fmla="*/ 1323431 w 2081801"/>
                    <a:gd name="connsiteY523" fmla="*/ 677647 h 2563305"/>
                    <a:gd name="connsiteX524" fmla="*/ 1299356 w 2081801"/>
                    <a:gd name="connsiteY524" fmla="*/ 680480 h 2563305"/>
                    <a:gd name="connsiteX525" fmla="*/ 1350339 w 2081801"/>
                    <a:gd name="connsiteY525" fmla="*/ 748457 h 2563305"/>
                    <a:gd name="connsiteX526" fmla="*/ 1348922 w 2081801"/>
                    <a:gd name="connsiteY526" fmla="*/ 749873 h 2563305"/>
                    <a:gd name="connsiteX527" fmla="*/ 1350339 w 2081801"/>
                    <a:gd name="connsiteY527" fmla="*/ 748457 h 2563305"/>
                    <a:gd name="connsiteX528" fmla="*/ 1350339 w 2081801"/>
                    <a:gd name="connsiteY528" fmla="*/ 748457 h 2563305"/>
                    <a:gd name="connsiteX529" fmla="*/ 1350339 w 2081801"/>
                    <a:gd name="connsiteY529" fmla="*/ 745624 h 2563305"/>
                    <a:gd name="connsiteX530" fmla="*/ 1357420 w 2081801"/>
                    <a:gd name="connsiteY530" fmla="*/ 703139 h 2563305"/>
                    <a:gd name="connsiteX531" fmla="*/ 1357420 w 2081801"/>
                    <a:gd name="connsiteY531" fmla="*/ 703139 h 2563305"/>
                    <a:gd name="connsiteX532" fmla="*/ 1327679 w 2081801"/>
                    <a:gd name="connsiteY532" fmla="*/ 679063 h 2563305"/>
                    <a:gd name="connsiteX533" fmla="*/ 1401322 w 2081801"/>
                    <a:gd name="connsiteY533" fmla="*/ 670566 h 2563305"/>
                    <a:gd name="connsiteX534" fmla="*/ 1350339 w 2081801"/>
                    <a:gd name="connsiteY534" fmla="*/ 745624 h 2563305"/>
                    <a:gd name="connsiteX535" fmla="*/ 1350339 w 2081801"/>
                    <a:gd name="connsiteY535" fmla="*/ 745624 h 2563305"/>
                    <a:gd name="connsiteX536" fmla="*/ 1561351 w 2081801"/>
                    <a:gd name="connsiteY536" fmla="*/ 837677 h 2563305"/>
                    <a:gd name="connsiteX537" fmla="*/ 1496207 w 2081801"/>
                    <a:gd name="connsiteY537" fmla="*/ 905654 h 2563305"/>
                    <a:gd name="connsiteX538" fmla="*/ 1339009 w 2081801"/>
                    <a:gd name="connsiteY538" fmla="*/ 941059 h 2563305"/>
                    <a:gd name="connsiteX539" fmla="*/ 1319183 w 2081801"/>
                    <a:gd name="connsiteY539" fmla="*/ 931145 h 2563305"/>
                    <a:gd name="connsiteX540" fmla="*/ 1350339 w 2081801"/>
                    <a:gd name="connsiteY540" fmla="*/ 752705 h 2563305"/>
                    <a:gd name="connsiteX541" fmla="*/ 1354587 w 2081801"/>
                    <a:gd name="connsiteY541" fmla="*/ 747041 h 2563305"/>
                    <a:gd name="connsiteX542" fmla="*/ 1578346 w 2081801"/>
                    <a:gd name="connsiteY542" fmla="*/ 721549 h 2563305"/>
                    <a:gd name="connsiteX543" fmla="*/ 1541524 w 2081801"/>
                    <a:gd name="connsiteY543" fmla="*/ 762619 h 2563305"/>
                    <a:gd name="connsiteX544" fmla="*/ 1541524 w 2081801"/>
                    <a:gd name="connsiteY544" fmla="*/ 762619 h 2563305"/>
                    <a:gd name="connsiteX545" fmla="*/ 1561351 w 2081801"/>
                    <a:gd name="connsiteY545" fmla="*/ 837677 h 2563305"/>
                    <a:gd name="connsiteX546" fmla="*/ 1392824 w 2081801"/>
                    <a:gd name="connsiteY546" fmla="*/ 1306436 h 2563305"/>
                    <a:gd name="connsiteX547" fmla="*/ 1421148 w 2081801"/>
                    <a:gd name="connsiteY547" fmla="*/ 1341841 h 2563305"/>
                    <a:gd name="connsiteX548" fmla="*/ 1322015 w 2081801"/>
                    <a:gd name="connsiteY548" fmla="*/ 1423980 h 2563305"/>
                    <a:gd name="connsiteX549" fmla="*/ 1367333 w 2081801"/>
                    <a:gd name="connsiteY549" fmla="*/ 1293690 h 2563305"/>
                    <a:gd name="connsiteX550" fmla="*/ 1392824 w 2081801"/>
                    <a:gd name="connsiteY550" fmla="*/ 1306436 h 2563305"/>
                    <a:gd name="connsiteX551" fmla="*/ 1378662 w 2081801"/>
                    <a:gd name="connsiteY551" fmla="*/ 1256869 h 2563305"/>
                    <a:gd name="connsiteX552" fmla="*/ 1367333 w 2081801"/>
                    <a:gd name="connsiteY552" fmla="*/ 1290858 h 2563305"/>
                    <a:gd name="connsiteX553" fmla="*/ 1354587 w 2081801"/>
                    <a:gd name="connsiteY553" fmla="*/ 1283777 h 2563305"/>
                    <a:gd name="connsiteX554" fmla="*/ 1378662 w 2081801"/>
                    <a:gd name="connsiteY554" fmla="*/ 1256869 h 2563305"/>
                    <a:gd name="connsiteX555" fmla="*/ 1391408 w 2081801"/>
                    <a:gd name="connsiteY555" fmla="*/ 1541524 h 2563305"/>
                    <a:gd name="connsiteX556" fmla="*/ 1450888 w 2081801"/>
                    <a:gd name="connsiteY556" fmla="*/ 1479211 h 2563305"/>
                    <a:gd name="connsiteX557" fmla="*/ 1497622 w 2081801"/>
                    <a:gd name="connsiteY557" fmla="*/ 1493373 h 2563305"/>
                    <a:gd name="connsiteX558" fmla="*/ 1479212 w 2081801"/>
                    <a:gd name="connsiteY558" fmla="*/ 1508951 h 2563305"/>
                    <a:gd name="connsiteX559" fmla="*/ 1391408 w 2081801"/>
                    <a:gd name="connsiteY559" fmla="*/ 1541524 h 2563305"/>
                    <a:gd name="connsiteX560" fmla="*/ 1382911 w 2081801"/>
                    <a:gd name="connsiteY560" fmla="*/ 1545772 h 2563305"/>
                    <a:gd name="connsiteX561" fmla="*/ 1348922 w 2081801"/>
                    <a:gd name="connsiteY561" fmla="*/ 1581177 h 2563305"/>
                    <a:gd name="connsiteX562" fmla="*/ 1306437 w 2081801"/>
                    <a:gd name="connsiteY562" fmla="*/ 1575512 h 2563305"/>
                    <a:gd name="connsiteX563" fmla="*/ 1382911 w 2081801"/>
                    <a:gd name="connsiteY563" fmla="*/ 1545772 h 2563305"/>
                    <a:gd name="connsiteX564" fmla="*/ 1224298 w 2081801"/>
                    <a:gd name="connsiteY564" fmla="*/ 1423980 h 2563305"/>
                    <a:gd name="connsiteX565" fmla="*/ 1183228 w 2081801"/>
                    <a:gd name="connsiteY565" fmla="*/ 1469298 h 2563305"/>
                    <a:gd name="connsiteX566" fmla="*/ 1163402 w 2081801"/>
                    <a:gd name="connsiteY566" fmla="*/ 1416899 h 2563305"/>
                    <a:gd name="connsiteX567" fmla="*/ 1224298 w 2081801"/>
                    <a:gd name="connsiteY567" fmla="*/ 1423980 h 2563305"/>
                    <a:gd name="connsiteX568" fmla="*/ 1237043 w 2081801"/>
                    <a:gd name="connsiteY568" fmla="*/ 1414067 h 2563305"/>
                    <a:gd name="connsiteX569" fmla="*/ 1246957 w 2081801"/>
                    <a:gd name="connsiteY569" fmla="*/ 1404153 h 2563305"/>
                    <a:gd name="connsiteX570" fmla="*/ 1245541 w 2081801"/>
                    <a:gd name="connsiteY570" fmla="*/ 1416899 h 2563305"/>
                    <a:gd name="connsiteX571" fmla="*/ 1237043 w 2081801"/>
                    <a:gd name="connsiteY571" fmla="*/ 1414067 h 2563305"/>
                    <a:gd name="connsiteX572" fmla="*/ 1245541 w 2081801"/>
                    <a:gd name="connsiteY572" fmla="*/ 1425396 h 2563305"/>
                    <a:gd name="connsiteX573" fmla="*/ 1245541 w 2081801"/>
                    <a:gd name="connsiteY573" fmla="*/ 1419731 h 2563305"/>
                    <a:gd name="connsiteX574" fmla="*/ 1285194 w 2081801"/>
                    <a:gd name="connsiteY574" fmla="*/ 1431061 h 2563305"/>
                    <a:gd name="connsiteX575" fmla="*/ 1245541 w 2081801"/>
                    <a:gd name="connsiteY575" fmla="*/ 1425396 h 2563305"/>
                    <a:gd name="connsiteX576" fmla="*/ 1347507 w 2081801"/>
                    <a:gd name="connsiteY576" fmla="*/ 1582593 h 2563305"/>
                    <a:gd name="connsiteX577" fmla="*/ 1275281 w 2081801"/>
                    <a:gd name="connsiteY577" fmla="*/ 1657651 h 2563305"/>
                    <a:gd name="connsiteX578" fmla="*/ 1251205 w 2081801"/>
                    <a:gd name="connsiteY578" fmla="*/ 1659068 h 2563305"/>
                    <a:gd name="connsiteX579" fmla="*/ 1231379 w 2081801"/>
                    <a:gd name="connsiteY579" fmla="*/ 1603836 h 2563305"/>
                    <a:gd name="connsiteX580" fmla="*/ 1302188 w 2081801"/>
                    <a:gd name="connsiteY580" fmla="*/ 1576929 h 2563305"/>
                    <a:gd name="connsiteX581" fmla="*/ 1347507 w 2081801"/>
                    <a:gd name="connsiteY581" fmla="*/ 1582593 h 2563305"/>
                    <a:gd name="connsiteX582" fmla="*/ 1231379 w 2081801"/>
                    <a:gd name="connsiteY582" fmla="*/ 1567015 h 2563305"/>
                    <a:gd name="connsiteX583" fmla="*/ 1299356 w 2081801"/>
                    <a:gd name="connsiteY583" fmla="*/ 1575512 h 2563305"/>
                    <a:gd name="connsiteX584" fmla="*/ 1232795 w 2081801"/>
                    <a:gd name="connsiteY584" fmla="*/ 1601004 h 2563305"/>
                    <a:gd name="connsiteX585" fmla="*/ 1229962 w 2081801"/>
                    <a:gd name="connsiteY585" fmla="*/ 1592506 h 2563305"/>
                    <a:gd name="connsiteX586" fmla="*/ 1231379 w 2081801"/>
                    <a:gd name="connsiteY586" fmla="*/ 1567015 h 2563305"/>
                    <a:gd name="connsiteX587" fmla="*/ 1231379 w 2081801"/>
                    <a:gd name="connsiteY587" fmla="*/ 1565599 h 2563305"/>
                    <a:gd name="connsiteX588" fmla="*/ 1245541 w 2081801"/>
                    <a:gd name="connsiteY588" fmla="*/ 1428229 h 2563305"/>
                    <a:gd name="connsiteX589" fmla="*/ 1299356 w 2081801"/>
                    <a:gd name="connsiteY589" fmla="*/ 1435310 h 2563305"/>
                    <a:gd name="connsiteX590" fmla="*/ 1449472 w 2081801"/>
                    <a:gd name="connsiteY590" fmla="*/ 1479211 h 2563305"/>
                    <a:gd name="connsiteX591" fmla="*/ 1387160 w 2081801"/>
                    <a:gd name="connsiteY591" fmla="*/ 1544356 h 2563305"/>
                    <a:gd name="connsiteX592" fmla="*/ 1303604 w 2081801"/>
                    <a:gd name="connsiteY592" fmla="*/ 1576929 h 2563305"/>
                    <a:gd name="connsiteX593" fmla="*/ 1231379 w 2081801"/>
                    <a:gd name="connsiteY593" fmla="*/ 1565599 h 2563305"/>
                    <a:gd name="connsiteX594" fmla="*/ 1228546 w 2081801"/>
                    <a:gd name="connsiteY594" fmla="*/ 1422563 h 2563305"/>
                    <a:gd name="connsiteX595" fmla="*/ 1235627 w 2081801"/>
                    <a:gd name="connsiteY595" fmla="*/ 1415483 h 2563305"/>
                    <a:gd name="connsiteX596" fmla="*/ 1245541 w 2081801"/>
                    <a:gd name="connsiteY596" fmla="*/ 1418315 h 2563305"/>
                    <a:gd name="connsiteX597" fmla="*/ 1245541 w 2081801"/>
                    <a:gd name="connsiteY597" fmla="*/ 1425396 h 2563305"/>
                    <a:gd name="connsiteX598" fmla="*/ 1228546 w 2081801"/>
                    <a:gd name="connsiteY598" fmla="*/ 1422563 h 2563305"/>
                    <a:gd name="connsiteX599" fmla="*/ 1227130 w 2081801"/>
                    <a:gd name="connsiteY599" fmla="*/ 1425396 h 2563305"/>
                    <a:gd name="connsiteX600" fmla="*/ 1244124 w 2081801"/>
                    <a:gd name="connsiteY600" fmla="*/ 1428229 h 2563305"/>
                    <a:gd name="connsiteX601" fmla="*/ 1229962 w 2081801"/>
                    <a:gd name="connsiteY601" fmla="*/ 1565599 h 2563305"/>
                    <a:gd name="connsiteX602" fmla="*/ 1218633 w 2081801"/>
                    <a:gd name="connsiteY602" fmla="*/ 1564183 h 2563305"/>
                    <a:gd name="connsiteX603" fmla="*/ 1186060 w 2081801"/>
                    <a:gd name="connsiteY603" fmla="*/ 1473546 h 2563305"/>
                    <a:gd name="connsiteX604" fmla="*/ 1227130 w 2081801"/>
                    <a:gd name="connsiteY604" fmla="*/ 1425396 h 2563305"/>
                    <a:gd name="connsiteX605" fmla="*/ 1232795 w 2081801"/>
                    <a:gd name="connsiteY605" fmla="*/ 1415483 h 2563305"/>
                    <a:gd name="connsiteX606" fmla="*/ 1225714 w 2081801"/>
                    <a:gd name="connsiteY606" fmla="*/ 1422563 h 2563305"/>
                    <a:gd name="connsiteX607" fmla="*/ 1163402 w 2081801"/>
                    <a:gd name="connsiteY607" fmla="*/ 1414067 h 2563305"/>
                    <a:gd name="connsiteX608" fmla="*/ 1154904 w 2081801"/>
                    <a:gd name="connsiteY608" fmla="*/ 1392824 h 2563305"/>
                    <a:gd name="connsiteX609" fmla="*/ 1232795 w 2081801"/>
                    <a:gd name="connsiteY609" fmla="*/ 1415483 h 2563305"/>
                    <a:gd name="connsiteX610" fmla="*/ 1474964 w 2081801"/>
                    <a:gd name="connsiteY610" fmla="*/ 1511784 h 2563305"/>
                    <a:gd name="connsiteX611" fmla="*/ 1385743 w 2081801"/>
                    <a:gd name="connsiteY611" fmla="*/ 1586842 h 2563305"/>
                    <a:gd name="connsiteX612" fmla="*/ 1353171 w 2081801"/>
                    <a:gd name="connsiteY612" fmla="*/ 1582593 h 2563305"/>
                    <a:gd name="connsiteX613" fmla="*/ 1388576 w 2081801"/>
                    <a:gd name="connsiteY613" fmla="*/ 1545772 h 2563305"/>
                    <a:gd name="connsiteX614" fmla="*/ 1474964 w 2081801"/>
                    <a:gd name="connsiteY614" fmla="*/ 1511784 h 2563305"/>
                    <a:gd name="connsiteX615" fmla="*/ 1312102 w 2081801"/>
                    <a:gd name="connsiteY615" fmla="*/ 1436725 h 2563305"/>
                    <a:gd name="connsiteX616" fmla="*/ 1469299 w 2081801"/>
                    <a:gd name="connsiteY616" fmla="*/ 1457968 h 2563305"/>
                    <a:gd name="connsiteX617" fmla="*/ 1450888 w 2081801"/>
                    <a:gd name="connsiteY617" fmla="*/ 1477795 h 2563305"/>
                    <a:gd name="connsiteX618" fmla="*/ 1312102 w 2081801"/>
                    <a:gd name="connsiteY618" fmla="*/ 1436725 h 2563305"/>
                    <a:gd name="connsiteX619" fmla="*/ 676231 w 2081801"/>
                    <a:gd name="connsiteY619" fmla="*/ 912735 h 2563305"/>
                    <a:gd name="connsiteX620" fmla="*/ 688977 w 2081801"/>
                    <a:gd name="connsiteY620" fmla="*/ 929729 h 2563305"/>
                    <a:gd name="connsiteX621" fmla="*/ 636578 w 2081801"/>
                    <a:gd name="connsiteY621" fmla="*/ 935394 h 2563305"/>
                    <a:gd name="connsiteX622" fmla="*/ 628081 w 2081801"/>
                    <a:gd name="connsiteY622" fmla="*/ 918400 h 2563305"/>
                    <a:gd name="connsiteX623" fmla="*/ 676231 w 2081801"/>
                    <a:gd name="connsiteY623" fmla="*/ 912735 h 2563305"/>
                    <a:gd name="connsiteX624" fmla="*/ 531780 w 2081801"/>
                    <a:gd name="connsiteY624" fmla="*/ 945307 h 2563305"/>
                    <a:gd name="connsiteX625" fmla="*/ 486462 w 2081801"/>
                    <a:gd name="connsiteY625" fmla="*/ 929729 h 2563305"/>
                    <a:gd name="connsiteX626" fmla="*/ 625249 w 2081801"/>
                    <a:gd name="connsiteY626" fmla="*/ 916984 h 2563305"/>
                    <a:gd name="connsiteX627" fmla="*/ 633746 w 2081801"/>
                    <a:gd name="connsiteY627" fmla="*/ 933978 h 2563305"/>
                    <a:gd name="connsiteX628" fmla="*/ 531780 w 2081801"/>
                    <a:gd name="connsiteY628" fmla="*/ 945307 h 2563305"/>
                    <a:gd name="connsiteX629" fmla="*/ 626665 w 2081801"/>
                    <a:gd name="connsiteY629" fmla="*/ 915567 h 2563305"/>
                    <a:gd name="connsiteX630" fmla="*/ 602590 w 2081801"/>
                    <a:gd name="connsiteY630" fmla="*/ 863168 h 2563305"/>
                    <a:gd name="connsiteX631" fmla="*/ 633746 w 2081801"/>
                    <a:gd name="connsiteY631" fmla="*/ 857503 h 2563305"/>
                    <a:gd name="connsiteX632" fmla="*/ 673399 w 2081801"/>
                    <a:gd name="connsiteY632" fmla="*/ 911319 h 2563305"/>
                    <a:gd name="connsiteX633" fmla="*/ 626665 w 2081801"/>
                    <a:gd name="connsiteY633" fmla="*/ 915567 h 2563305"/>
                    <a:gd name="connsiteX634" fmla="*/ 504873 w 2081801"/>
                    <a:gd name="connsiteY634" fmla="*/ 553022 h 2563305"/>
                    <a:gd name="connsiteX635" fmla="*/ 496375 w 2081801"/>
                    <a:gd name="connsiteY635" fmla="*/ 550190 h 2563305"/>
                    <a:gd name="connsiteX636" fmla="*/ 659237 w 2081801"/>
                    <a:gd name="connsiteY636" fmla="*/ 466635 h 2563305"/>
                    <a:gd name="connsiteX637" fmla="*/ 795192 w 2081801"/>
                    <a:gd name="connsiteY637" fmla="*/ 570017 h 2563305"/>
                    <a:gd name="connsiteX638" fmla="*/ 504873 w 2081801"/>
                    <a:gd name="connsiteY638" fmla="*/ 553022 h 2563305"/>
                    <a:gd name="connsiteX639" fmla="*/ 1094008 w 2081801"/>
                    <a:gd name="connsiteY639" fmla="*/ 485045 h 2563305"/>
                    <a:gd name="connsiteX640" fmla="*/ 1157737 w 2081801"/>
                    <a:gd name="connsiteY640" fmla="*/ 538860 h 2563305"/>
                    <a:gd name="connsiteX641" fmla="*/ 1146407 w 2081801"/>
                    <a:gd name="connsiteY641" fmla="*/ 591260 h 2563305"/>
                    <a:gd name="connsiteX642" fmla="*/ 1035944 w 2081801"/>
                    <a:gd name="connsiteY642" fmla="*/ 585595 h 2563305"/>
                    <a:gd name="connsiteX643" fmla="*/ 996291 w 2081801"/>
                    <a:gd name="connsiteY643" fmla="*/ 414236 h 2563305"/>
                    <a:gd name="connsiteX644" fmla="*/ 1094008 w 2081801"/>
                    <a:gd name="connsiteY644" fmla="*/ 485045 h 2563305"/>
                    <a:gd name="connsiteX645" fmla="*/ 1033112 w 2081801"/>
                    <a:gd name="connsiteY645" fmla="*/ 585595 h 2563305"/>
                    <a:gd name="connsiteX646" fmla="*/ 1037360 w 2081801"/>
                    <a:gd name="connsiteY646" fmla="*/ 605422 h 2563305"/>
                    <a:gd name="connsiteX647" fmla="*/ 1016117 w 2081801"/>
                    <a:gd name="connsiteY647" fmla="*/ 584179 h 2563305"/>
                    <a:gd name="connsiteX648" fmla="*/ 1033112 w 2081801"/>
                    <a:gd name="connsiteY648" fmla="*/ 585595 h 2563305"/>
                    <a:gd name="connsiteX649" fmla="*/ 1297940 w 2081801"/>
                    <a:gd name="connsiteY649" fmla="*/ 752705 h 2563305"/>
                    <a:gd name="connsiteX650" fmla="*/ 1299356 w 2081801"/>
                    <a:gd name="connsiteY650" fmla="*/ 681896 h 2563305"/>
                    <a:gd name="connsiteX651" fmla="*/ 1326264 w 2081801"/>
                    <a:gd name="connsiteY651" fmla="*/ 679063 h 2563305"/>
                    <a:gd name="connsiteX652" fmla="*/ 1356003 w 2081801"/>
                    <a:gd name="connsiteY652" fmla="*/ 704555 h 2563305"/>
                    <a:gd name="connsiteX653" fmla="*/ 1348922 w 2081801"/>
                    <a:gd name="connsiteY653" fmla="*/ 747041 h 2563305"/>
                    <a:gd name="connsiteX654" fmla="*/ 1297940 w 2081801"/>
                    <a:gd name="connsiteY654" fmla="*/ 752705 h 2563305"/>
                    <a:gd name="connsiteX655" fmla="*/ 1314934 w 2081801"/>
                    <a:gd name="connsiteY655" fmla="*/ 946723 h 2563305"/>
                    <a:gd name="connsiteX656" fmla="*/ 1317766 w 2081801"/>
                    <a:gd name="connsiteY656" fmla="*/ 933978 h 2563305"/>
                    <a:gd name="connsiteX657" fmla="*/ 1334760 w 2081801"/>
                    <a:gd name="connsiteY657" fmla="*/ 942475 h 2563305"/>
                    <a:gd name="connsiteX658" fmla="*/ 1314934 w 2081801"/>
                    <a:gd name="connsiteY658" fmla="*/ 946723 h 2563305"/>
                    <a:gd name="connsiteX659" fmla="*/ 1327679 w 2081801"/>
                    <a:gd name="connsiteY659" fmla="*/ 1146406 h 2563305"/>
                    <a:gd name="connsiteX660" fmla="*/ 1450888 w 2081801"/>
                    <a:gd name="connsiteY660" fmla="*/ 1048689 h 2563305"/>
                    <a:gd name="connsiteX661" fmla="*/ 1419732 w 2081801"/>
                    <a:gd name="connsiteY661" fmla="*/ 1136493 h 2563305"/>
                    <a:gd name="connsiteX662" fmla="*/ 1327679 w 2081801"/>
                    <a:gd name="connsiteY662" fmla="*/ 1146406 h 2563305"/>
                    <a:gd name="connsiteX663" fmla="*/ 1271032 w 2081801"/>
                    <a:gd name="connsiteY663" fmla="*/ 1190308 h 2563305"/>
                    <a:gd name="connsiteX664" fmla="*/ 1262535 w 2081801"/>
                    <a:gd name="connsiteY664" fmla="*/ 1235627 h 2563305"/>
                    <a:gd name="connsiteX665" fmla="*/ 1245541 w 2081801"/>
                    <a:gd name="connsiteY665" fmla="*/ 1401321 h 2563305"/>
                    <a:gd name="connsiteX666" fmla="*/ 1234211 w 2081801"/>
                    <a:gd name="connsiteY666" fmla="*/ 1414067 h 2563305"/>
                    <a:gd name="connsiteX667" fmla="*/ 1154904 w 2081801"/>
                    <a:gd name="connsiteY667" fmla="*/ 1391408 h 2563305"/>
                    <a:gd name="connsiteX668" fmla="*/ 1123748 w 2081801"/>
                    <a:gd name="connsiteY668" fmla="*/ 1306436 h 2563305"/>
                    <a:gd name="connsiteX669" fmla="*/ 1271032 w 2081801"/>
                    <a:gd name="connsiteY669" fmla="*/ 1190308 h 2563305"/>
                    <a:gd name="connsiteX670" fmla="*/ 781030 w 2081801"/>
                    <a:gd name="connsiteY670" fmla="*/ 901405 h 2563305"/>
                    <a:gd name="connsiteX671" fmla="*/ 687561 w 2081801"/>
                    <a:gd name="connsiteY671" fmla="*/ 887243 h 2563305"/>
                    <a:gd name="connsiteX672" fmla="*/ 680480 w 2081801"/>
                    <a:gd name="connsiteY672" fmla="*/ 850422 h 2563305"/>
                    <a:gd name="connsiteX673" fmla="*/ 1102505 w 2081801"/>
                    <a:gd name="connsiteY673" fmla="*/ 781029 h 2563305"/>
                    <a:gd name="connsiteX674" fmla="*/ 1102505 w 2081801"/>
                    <a:gd name="connsiteY674" fmla="*/ 781029 h 2563305"/>
                    <a:gd name="connsiteX675" fmla="*/ 1120916 w 2081801"/>
                    <a:gd name="connsiteY675" fmla="*/ 701722 h 2563305"/>
                    <a:gd name="connsiteX676" fmla="*/ 1130829 w 2081801"/>
                    <a:gd name="connsiteY676" fmla="*/ 700306 h 2563305"/>
                    <a:gd name="connsiteX677" fmla="*/ 1198806 w 2081801"/>
                    <a:gd name="connsiteY677" fmla="*/ 765451 h 2563305"/>
                    <a:gd name="connsiteX678" fmla="*/ 1198806 w 2081801"/>
                    <a:gd name="connsiteY678" fmla="*/ 765451 h 2563305"/>
                    <a:gd name="connsiteX679" fmla="*/ 1293691 w 2081801"/>
                    <a:gd name="connsiteY679" fmla="*/ 754122 h 2563305"/>
                    <a:gd name="connsiteX680" fmla="*/ 1290859 w 2081801"/>
                    <a:gd name="connsiteY680" fmla="*/ 833428 h 2563305"/>
                    <a:gd name="connsiteX681" fmla="*/ 1242708 w 2081801"/>
                    <a:gd name="connsiteY681" fmla="*/ 907070 h 2563305"/>
                    <a:gd name="connsiteX682" fmla="*/ 1132245 w 2081801"/>
                    <a:gd name="connsiteY682" fmla="*/ 911319 h 2563305"/>
                    <a:gd name="connsiteX683" fmla="*/ 1132245 w 2081801"/>
                    <a:gd name="connsiteY683" fmla="*/ 911319 h 2563305"/>
                    <a:gd name="connsiteX684" fmla="*/ 1112419 w 2081801"/>
                    <a:gd name="connsiteY684" fmla="*/ 950972 h 2563305"/>
                    <a:gd name="connsiteX685" fmla="*/ 946724 w 2081801"/>
                    <a:gd name="connsiteY685" fmla="*/ 925481 h 2563305"/>
                    <a:gd name="connsiteX686" fmla="*/ 946724 w 2081801"/>
                    <a:gd name="connsiteY686" fmla="*/ 885827 h 2563305"/>
                    <a:gd name="connsiteX687" fmla="*/ 946724 w 2081801"/>
                    <a:gd name="connsiteY687" fmla="*/ 885827 h 2563305"/>
                    <a:gd name="connsiteX688" fmla="*/ 781030 w 2081801"/>
                    <a:gd name="connsiteY688" fmla="*/ 901405 h 2563305"/>
                    <a:gd name="connsiteX689" fmla="*/ 1292275 w 2081801"/>
                    <a:gd name="connsiteY689" fmla="*/ 919816 h 2563305"/>
                    <a:gd name="connsiteX690" fmla="*/ 1295107 w 2081801"/>
                    <a:gd name="connsiteY690" fmla="*/ 834844 h 2563305"/>
                    <a:gd name="connsiteX691" fmla="*/ 1346090 w 2081801"/>
                    <a:gd name="connsiteY691" fmla="*/ 758370 h 2563305"/>
                    <a:gd name="connsiteX692" fmla="*/ 1316350 w 2081801"/>
                    <a:gd name="connsiteY692" fmla="*/ 931145 h 2563305"/>
                    <a:gd name="connsiteX693" fmla="*/ 1292275 w 2081801"/>
                    <a:gd name="connsiteY693" fmla="*/ 919816 h 2563305"/>
                    <a:gd name="connsiteX694" fmla="*/ 1320599 w 2081801"/>
                    <a:gd name="connsiteY694" fmla="*/ 1150655 h 2563305"/>
                    <a:gd name="connsiteX695" fmla="*/ 1324847 w 2081801"/>
                    <a:gd name="connsiteY695" fmla="*/ 1147823 h 2563305"/>
                    <a:gd name="connsiteX696" fmla="*/ 1419732 w 2081801"/>
                    <a:gd name="connsiteY696" fmla="*/ 1139326 h 2563305"/>
                    <a:gd name="connsiteX697" fmla="*/ 1409819 w 2081801"/>
                    <a:gd name="connsiteY697" fmla="*/ 1169065 h 2563305"/>
                    <a:gd name="connsiteX698" fmla="*/ 1320599 w 2081801"/>
                    <a:gd name="connsiteY698" fmla="*/ 1150655 h 2563305"/>
                    <a:gd name="connsiteX699" fmla="*/ 1278113 w 2081801"/>
                    <a:gd name="connsiteY699" fmla="*/ 1152071 h 2563305"/>
                    <a:gd name="connsiteX700" fmla="*/ 1272448 w 2081801"/>
                    <a:gd name="connsiteY700" fmla="*/ 1187476 h 2563305"/>
                    <a:gd name="connsiteX701" fmla="*/ 1123748 w 2081801"/>
                    <a:gd name="connsiteY701" fmla="*/ 1303604 h 2563305"/>
                    <a:gd name="connsiteX702" fmla="*/ 1075598 w 2081801"/>
                    <a:gd name="connsiteY702" fmla="*/ 1170482 h 2563305"/>
                    <a:gd name="connsiteX703" fmla="*/ 1278113 w 2081801"/>
                    <a:gd name="connsiteY703" fmla="*/ 1152071 h 2563305"/>
                    <a:gd name="connsiteX704" fmla="*/ 1273864 w 2081801"/>
                    <a:gd name="connsiteY704" fmla="*/ 1186060 h 2563305"/>
                    <a:gd name="connsiteX705" fmla="*/ 1279529 w 2081801"/>
                    <a:gd name="connsiteY705" fmla="*/ 1153487 h 2563305"/>
                    <a:gd name="connsiteX706" fmla="*/ 1305021 w 2081801"/>
                    <a:gd name="connsiteY706" fmla="*/ 1150655 h 2563305"/>
                    <a:gd name="connsiteX707" fmla="*/ 1316350 w 2081801"/>
                    <a:gd name="connsiteY707" fmla="*/ 1153487 h 2563305"/>
                    <a:gd name="connsiteX708" fmla="*/ 1273864 w 2081801"/>
                    <a:gd name="connsiteY708" fmla="*/ 1186060 h 2563305"/>
                    <a:gd name="connsiteX709" fmla="*/ 1273864 w 2081801"/>
                    <a:gd name="connsiteY709" fmla="*/ 1188892 h 2563305"/>
                    <a:gd name="connsiteX710" fmla="*/ 1319183 w 2081801"/>
                    <a:gd name="connsiteY710" fmla="*/ 1153487 h 2563305"/>
                    <a:gd name="connsiteX711" fmla="*/ 1409819 w 2081801"/>
                    <a:gd name="connsiteY711" fmla="*/ 1171898 h 2563305"/>
                    <a:gd name="connsiteX712" fmla="*/ 1401322 w 2081801"/>
                    <a:gd name="connsiteY712" fmla="*/ 1194557 h 2563305"/>
                    <a:gd name="connsiteX713" fmla="*/ 1265367 w 2081801"/>
                    <a:gd name="connsiteY713" fmla="*/ 1242707 h 2563305"/>
                    <a:gd name="connsiteX714" fmla="*/ 1266783 w 2081801"/>
                    <a:gd name="connsiteY714" fmla="*/ 1235627 h 2563305"/>
                    <a:gd name="connsiteX715" fmla="*/ 1273864 w 2081801"/>
                    <a:gd name="connsiteY715" fmla="*/ 1188892 h 2563305"/>
                    <a:gd name="connsiteX716" fmla="*/ 1263951 w 2081801"/>
                    <a:gd name="connsiteY716" fmla="*/ 1242707 h 2563305"/>
                    <a:gd name="connsiteX717" fmla="*/ 1348922 w 2081801"/>
                    <a:gd name="connsiteY717" fmla="*/ 1285193 h 2563305"/>
                    <a:gd name="connsiteX718" fmla="*/ 1246957 w 2081801"/>
                    <a:gd name="connsiteY718" fmla="*/ 1397072 h 2563305"/>
                    <a:gd name="connsiteX719" fmla="*/ 1263951 w 2081801"/>
                    <a:gd name="connsiteY719" fmla="*/ 1242707 h 2563305"/>
                    <a:gd name="connsiteX720" fmla="*/ 1067100 w 2081801"/>
                    <a:gd name="connsiteY720" fmla="*/ 636578 h 2563305"/>
                    <a:gd name="connsiteX721" fmla="*/ 1048690 w 2081801"/>
                    <a:gd name="connsiteY721" fmla="*/ 645075 h 2563305"/>
                    <a:gd name="connsiteX722" fmla="*/ 1040193 w 2081801"/>
                    <a:gd name="connsiteY722" fmla="*/ 611086 h 2563305"/>
                    <a:gd name="connsiteX723" fmla="*/ 1067100 w 2081801"/>
                    <a:gd name="connsiteY723" fmla="*/ 636578 h 2563305"/>
                    <a:gd name="connsiteX724" fmla="*/ 1200222 w 2081801"/>
                    <a:gd name="connsiteY724" fmla="*/ 764035 h 2563305"/>
                    <a:gd name="connsiteX725" fmla="*/ 1135078 w 2081801"/>
                    <a:gd name="connsiteY725" fmla="*/ 700306 h 2563305"/>
                    <a:gd name="connsiteX726" fmla="*/ 1297940 w 2081801"/>
                    <a:gd name="connsiteY726" fmla="*/ 683312 h 2563305"/>
                    <a:gd name="connsiteX727" fmla="*/ 1296524 w 2081801"/>
                    <a:gd name="connsiteY727" fmla="*/ 754122 h 2563305"/>
                    <a:gd name="connsiteX728" fmla="*/ 1200222 w 2081801"/>
                    <a:gd name="connsiteY728" fmla="*/ 764035 h 2563305"/>
                    <a:gd name="connsiteX729" fmla="*/ 1129413 w 2081801"/>
                    <a:gd name="connsiteY729" fmla="*/ 698890 h 2563305"/>
                    <a:gd name="connsiteX730" fmla="*/ 1120916 w 2081801"/>
                    <a:gd name="connsiteY730" fmla="*/ 700306 h 2563305"/>
                    <a:gd name="connsiteX731" fmla="*/ 1122332 w 2081801"/>
                    <a:gd name="connsiteY731" fmla="*/ 693225 h 2563305"/>
                    <a:gd name="connsiteX732" fmla="*/ 1129413 w 2081801"/>
                    <a:gd name="connsiteY732" fmla="*/ 698890 h 2563305"/>
                    <a:gd name="connsiteX733" fmla="*/ 1140742 w 2081801"/>
                    <a:gd name="connsiteY733" fmla="*/ 605422 h 2563305"/>
                    <a:gd name="connsiteX734" fmla="*/ 1122332 w 2081801"/>
                    <a:gd name="connsiteY734" fmla="*/ 687560 h 2563305"/>
                    <a:gd name="connsiteX735" fmla="*/ 1069933 w 2081801"/>
                    <a:gd name="connsiteY735" fmla="*/ 637994 h 2563305"/>
                    <a:gd name="connsiteX736" fmla="*/ 1140742 w 2081801"/>
                    <a:gd name="connsiteY736" fmla="*/ 605422 h 2563305"/>
                    <a:gd name="connsiteX737" fmla="*/ 1119500 w 2081801"/>
                    <a:gd name="connsiteY737" fmla="*/ 698890 h 2563305"/>
                    <a:gd name="connsiteX738" fmla="*/ 1062852 w 2081801"/>
                    <a:gd name="connsiteY738" fmla="*/ 704555 h 2563305"/>
                    <a:gd name="connsiteX739" fmla="*/ 1048690 w 2081801"/>
                    <a:gd name="connsiteY739" fmla="*/ 646491 h 2563305"/>
                    <a:gd name="connsiteX740" fmla="*/ 1068517 w 2081801"/>
                    <a:gd name="connsiteY740" fmla="*/ 637994 h 2563305"/>
                    <a:gd name="connsiteX741" fmla="*/ 1122332 w 2081801"/>
                    <a:gd name="connsiteY741" fmla="*/ 688977 h 2563305"/>
                    <a:gd name="connsiteX742" fmla="*/ 1119500 w 2081801"/>
                    <a:gd name="connsiteY742" fmla="*/ 698890 h 2563305"/>
                    <a:gd name="connsiteX743" fmla="*/ 1101089 w 2081801"/>
                    <a:gd name="connsiteY743" fmla="*/ 778197 h 2563305"/>
                    <a:gd name="connsiteX744" fmla="*/ 679064 w 2081801"/>
                    <a:gd name="connsiteY744" fmla="*/ 847590 h 2563305"/>
                    <a:gd name="connsiteX745" fmla="*/ 659237 w 2081801"/>
                    <a:gd name="connsiteY745" fmla="*/ 731462 h 2563305"/>
                    <a:gd name="connsiteX746" fmla="*/ 681897 w 2081801"/>
                    <a:gd name="connsiteY746" fmla="*/ 737127 h 2563305"/>
                    <a:gd name="connsiteX747" fmla="*/ 681897 w 2081801"/>
                    <a:gd name="connsiteY747" fmla="*/ 737127 h 2563305"/>
                    <a:gd name="connsiteX748" fmla="*/ 764035 w 2081801"/>
                    <a:gd name="connsiteY748" fmla="*/ 659237 h 2563305"/>
                    <a:gd name="connsiteX749" fmla="*/ 901406 w 2081801"/>
                    <a:gd name="connsiteY749" fmla="*/ 714468 h 2563305"/>
                    <a:gd name="connsiteX750" fmla="*/ 901406 w 2081801"/>
                    <a:gd name="connsiteY750" fmla="*/ 714468 h 2563305"/>
                    <a:gd name="connsiteX751" fmla="*/ 1045857 w 2081801"/>
                    <a:gd name="connsiteY751" fmla="*/ 649323 h 2563305"/>
                    <a:gd name="connsiteX752" fmla="*/ 1060019 w 2081801"/>
                    <a:gd name="connsiteY752" fmla="*/ 708803 h 2563305"/>
                    <a:gd name="connsiteX753" fmla="*/ 1060019 w 2081801"/>
                    <a:gd name="connsiteY753" fmla="*/ 708803 h 2563305"/>
                    <a:gd name="connsiteX754" fmla="*/ 1118083 w 2081801"/>
                    <a:gd name="connsiteY754" fmla="*/ 703139 h 2563305"/>
                    <a:gd name="connsiteX755" fmla="*/ 1101089 w 2081801"/>
                    <a:gd name="connsiteY755" fmla="*/ 778197 h 2563305"/>
                    <a:gd name="connsiteX756" fmla="*/ 1292275 w 2081801"/>
                    <a:gd name="connsiteY756" fmla="*/ 952388 h 2563305"/>
                    <a:gd name="connsiteX757" fmla="*/ 1293691 w 2081801"/>
                    <a:gd name="connsiteY757" fmla="*/ 922648 h 2563305"/>
                    <a:gd name="connsiteX758" fmla="*/ 1316350 w 2081801"/>
                    <a:gd name="connsiteY758" fmla="*/ 933978 h 2563305"/>
                    <a:gd name="connsiteX759" fmla="*/ 1313518 w 2081801"/>
                    <a:gd name="connsiteY759" fmla="*/ 948140 h 2563305"/>
                    <a:gd name="connsiteX760" fmla="*/ 1292275 w 2081801"/>
                    <a:gd name="connsiteY760" fmla="*/ 952388 h 2563305"/>
                    <a:gd name="connsiteX761" fmla="*/ 1279529 w 2081801"/>
                    <a:gd name="connsiteY761" fmla="*/ 1150655 h 2563305"/>
                    <a:gd name="connsiteX762" fmla="*/ 1280945 w 2081801"/>
                    <a:gd name="connsiteY762" fmla="*/ 1146406 h 2563305"/>
                    <a:gd name="connsiteX763" fmla="*/ 1297940 w 2081801"/>
                    <a:gd name="connsiteY763" fmla="*/ 1149239 h 2563305"/>
                    <a:gd name="connsiteX764" fmla="*/ 1279529 w 2081801"/>
                    <a:gd name="connsiteY764" fmla="*/ 1150655 h 2563305"/>
                    <a:gd name="connsiteX765" fmla="*/ 1204471 w 2081801"/>
                    <a:gd name="connsiteY765" fmla="*/ 966550 h 2563305"/>
                    <a:gd name="connsiteX766" fmla="*/ 1200222 w 2081801"/>
                    <a:gd name="connsiteY766" fmla="*/ 973631 h 2563305"/>
                    <a:gd name="connsiteX767" fmla="*/ 1091176 w 2081801"/>
                    <a:gd name="connsiteY767" fmla="*/ 999122 h 2563305"/>
                    <a:gd name="connsiteX768" fmla="*/ 1113835 w 2081801"/>
                    <a:gd name="connsiteY768" fmla="*/ 953804 h 2563305"/>
                    <a:gd name="connsiteX769" fmla="*/ 1204471 w 2081801"/>
                    <a:gd name="connsiteY769" fmla="*/ 966550 h 2563305"/>
                    <a:gd name="connsiteX770" fmla="*/ 1265367 w 2081801"/>
                    <a:gd name="connsiteY770" fmla="*/ 905654 h 2563305"/>
                    <a:gd name="connsiteX771" fmla="*/ 1265367 w 2081801"/>
                    <a:gd name="connsiteY771" fmla="*/ 905654 h 2563305"/>
                    <a:gd name="connsiteX772" fmla="*/ 1246957 w 2081801"/>
                    <a:gd name="connsiteY772" fmla="*/ 905654 h 2563305"/>
                    <a:gd name="connsiteX773" fmla="*/ 1293691 w 2081801"/>
                    <a:gd name="connsiteY773" fmla="*/ 836261 h 2563305"/>
                    <a:gd name="connsiteX774" fmla="*/ 1290859 w 2081801"/>
                    <a:gd name="connsiteY774" fmla="*/ 916984 h 2563305"/>
                    <a:gd name="connsiteX775" fmla="*/ 1265367 w 2081801"/>
                    <a:gd name="connsiteY775" fmla="*/ 905654 h 2563305"/>
                    <a:gd name="connsiteX776" fmla="*/ 1220049 w 2081801"/>
                    <a:gd name="connsiteY776" fmla="*/ 969383 h 2563305"/>
                    <a:gd name="connsiteX777" fmla="*/ 1203055 w 2081801"/>
                    <a:gd name="connsiteY777" fmla="*/ 972215 h 2563305"/>
                    <a:gd name="connsiteX778" fmla="*/ 1207303 w 2081801"/>
                    <a:gd name="connsiteY778" fmla="*/ 966550 h 2563305"/>
                    <a:gd name="connsiteX779" fmla="*/ 1220049 w 2081801"/>
                    <a:gd name="connsiteY779" fmla="*/ 969383 h 2563305"/>
                    <a:gd name="connsiteX780" fmla="*/ 1289443 w 2081801"/>
                    <a:gd name="connsiteY780" fmla="*/ 955221 h 2563305"/>
                    <a:gd name="connsiteX781" fmla="*/ 1289443 w 2081801"/>
                    <a:gd name="connsiteY781" fmla="*/ 977880 h 2563305"/>
                    <a:gd name="connsiteX782" fmla="*/ 1231379 w 2081801"/>
                    <a:gd name="connsiteY782" fmla="*/ 969383 h 2563305"/>
                    <a:gd name="connsiteX783" fmla="*/ 1289443 w 2081801"/>
                    <a:gd name="connsiteY783" fmla="*/ 955221 h 2563305"/>
                    <a:gd name="connsiteX784" fmla="*/ 1289443 w 2081801"/>
                    <a:gd name="connsiteY784" fmla="*/ 952388 h 2563305"/>
                    <a:gd name="connsiteX785" fmla="*/ 1224298 w 2081801"/>
                    <a:gd name="connsiteY785" fmla="*/ 966550 h 2563305"/>
                    <a:gd name="connsiteX786" fmla="*/ 1207303 w 2081801"/>
                    <a:gd name="connsiteY786" fmla="*/ 963718 h 2563305"/>
                    <a:gd name="connsiteX787" fmla="*/ 1244124 w 2081801"/>
                    <a:gd name="connsiteY787" fmla="*/ 907070 h 2563305"/>
                    <a:gd name="connsiteX788" fmla="*/ 1262535 w 2081801"/>
                    <a:gd name="connsiteY788" fmla="*/ 907070 h 2563305"/>
                    <a:gd name="connsiteX789" fmla="*/ 1289443 w 2081801"/>
                    <a:gd name="connsiteY789" fmla="*/ 919816 h 2563305"/>
                    <a:gd name="connsiteX790" fmla="*/ 1289443 w 2081801"/>
                    <a:gd name="connsiteY790" fmla="*/ 952388 h 2563305"/>
                    <a:gd name="connsiteX791" fmla="*/ 1242708 w 2081801"/>
                    <a:gd name="connsiteY791" fmla="*/ 908486 h 2563305"/>
                    <a:gd name="connsiteX792" fmla="*/ 1205887 w 2081801"/>
                    <a:gd name="connsiteY792" fmla="*/ 963718 h 2563305"/>
                    <a:gd name="connsiteX793" fmla="*/ 1115251 w 2081801"/>
                    <a:gd name="connsiteY793" fmla="*/ 949556 h 2563305"/>
                    <a:gd name="connsiteX794" fmla="*/ 1135078 w 2081801"/>
                    <a:gd name="connsiteY794" fmla="*/ 911319 h 2563305"/>
                    <a:gd name="connsiteX795" fmla="*/ 1242708 w 2081801"/>
                    <a:gd name="connsiteY795" fmla="*/ 908486 h 2563305"/>
                    <a:gd name="connsiteX796" fmla="*/ 1195974 w 2081801"/>
                    <a:gd name="connsiteY796" fmla="*/ 1126580 h 2563305"/>
                    <a:gd name="connsiteX797" fmla="*/ 1103921 w 2081801"/>
                    <a:gd name="connsiteY797" fmla="*/ 1120915 h 2563305"/>
                    <a:gd name="connsiteX798" fmla="*/ 1200222 w 2081801"/>
                    <a:gd name="connsiteY798" fmla="*/ 976464 h 2563305"/>
                    <a:gd name="connsiteX799" fmla="*/ 1224298 w 2081801"/>
                    <a:gd name="connsiteY799" fmla="*/ 970799 h 2563305"/>
                    <a:gd name="connsiteX800" fmla="*/ 1289443 w 2081801"/>
                    <a:gd name="connsiteY800" fmla="*/ 980712 h 2563305"/>
                    <a:gd name="connsiteX801" fmla="*/ 1289443 w 2081801"/>
                    <a:gd name="connsiteY801" fmla="*/ 980712 h 2563305"/>
                    <a:gd name="connsiteX802" fmla="*/ 1289443 w 2081801"/>
                    <a:gd name="connsiteY802" fmla="*/ 955221 h 2563305"/>
                    <a:gd name="connsiteX803" fmla="*/ 1310685 w 2081801"/>
                    <a:gd name="connsiteY803" fmla="*/ 950972 h 2563305"/>
                    <a:gd name="connsiteX804" fmla="*/ 1276697 w 2081801"/>
                    <a:gd name="connsiteY804" fmla="*/ 1144990 h 2563305"/>
                    <a:gd name="connsiteX805" fmla="*/ 1195974 w 2081801"/>
                    <a:gd name="connsiteY805" fmla="*/ 1126580 h 2563305"/>
                    <a:gd name="connsiteX806" fmla="*/ 1054355 w 2081801"/>
                    <a:gd name="connsiteY806" fmla="*/ 1119499 h 2563305"/>
                    <a:gd name="connsiteX807" fmla="*/ 1071349 w 2081801"/>
                    <a:gd name="connsiteY807" fmla="*/ 1166233 h 2563305"/>
                    <a:gd name="connsiteX808" fmla="*/ 1068517 w 2081801"/>
                    <a:gd name="connsiteY808" fmla="*/ 1170482 h 2563305"/>
                    <a:gd name="connsiteX809" fmla="*/ 1000540 w 2081801"/>
                    <a:gd name="connsiteY809" fmla="*/ 1176146 h 2563305"/>
                    <a:gd name="connsiteX810" fmla="*/ 1030279 w 2081801"/>
                    <a:gd name="connsiteY810" fmla="*/ 1116666 h 2563305"/>
                    <a:gd name="connsiteX811" fmla="*/ 1054355 w 2081801"/>
                    <a:gd name="connsiteY811" fmla="*/ 1119499 h 2563305"/>
                    <a:gd name="connsiteX812" fmla="*/ 1198806 w 2081801"/>
                    <a:gd name="connsiteY812" fmla="*/ 976464 h 2563305"/>
                    <a:gd name="connsiteX813" fmla="*/ 1102505 w 2081801"/>
                    <a:gd name="connsiteY813" fmla="*/ 1120915 h 2563305"/>
                    <a:gd name="connsiteX814" fmla="*/ 1055771 w 2081801"/>
                    <a:gd name="connsiteY814" fmla="*/ 1118083 h 2563305"/>
                    <a:gd name="connsiteX815" fmla="*/ 1045857 w 2081801"/>
                    <a:gd name="connsiteY815" fmla="*/ 1089759 h 2563305"/>
                    <a:gd name="connsiteX816" fmla="*/ 1091176 w 2081801"/>
                    <a:gd name="connsiteY816" fmla="*/ 1001955 h 2563305"/>
                    <a:gd name="connsiteX817" fmla="*/ 1198806 w 2081801"/>
                    <a:gd name="connsiteY817" fmla="*/ 976464 h 2563305"/>
                    <a:gd name="connsiteX818" fmla="*/ 1031696 w 2081801"/>
                    <a:gd name="connsiteY818" fmla="*/ 1115250 h 2563305"/>
                    <a:gd name="connsiteX819" fmla="*/ 1044441 w 2081801"/>
                    <a:gd name="connsiteY819" fmla="*/ 1091175 h 2563305"/>
                    <a:gd name="connsiteX820" fmla="*/ 1052938 w 2081801"/>
                    <a:gd name="connsiteY820" fmla="*/ 1116666 h 2563305"/>
                    <a:gd name="connsiteX821" fmla="*/ 1031696 w 2081801"/>
                    <a:gd name="connsiteY821" fmla="*/ 1115250 h 2563305"/>
                    <a:gd name="connsiteX822" fmla="*/ 1088343 w 2081801"/>
                    <a:gd name="connsiteY822" fmla="*/ 1000539 h 2563305"/>
                    <a:gd name="connsiteX823" fmla="*/ 1045857 w 2081801"/>
                    <a:gd name="connsiteY823" fmla="*/ 1085510 h 2563305"/>
                    <a:gd name="connsiteX824" fmla="*/ 1020366 w 2081801"/>
                    <a:gd name="connsiteY824" fmla="*/ 1016117 h 2563305"/>
                    <a:gd name="connsiteX825" fmla="*/ 1088343 w 2081801"/>
                    <a:gd name="connsiteY825" fmla="*/ 1000539 h 2563305"/>
                    <a:gd name="connsiteX826" fmla="*/ 1088343 w 2081801"/>
                    <a:gd name="connsiteY826" fmla="*/ 999122 h 2563305"/>
                    <a:gd name="connsiteX827" fmla="*/ 1016117 w 2081801"/>
                    <a:gd name="connsiteY827" fmla="*/ 1016117 h 2563305"/>
                    <a:gd name="connsiteX828" fmla="*/ 1016117 w 2081801"/>
                    <a:gd name="connsiteY828" fmla="*/ 1016117 h 2563305"/>
                    <a:gd name="connsiteX829" fmla="*/ 1043025 w 2081801"/>
                    <a:gd name="connsiteY829" fmla="*/ 1089759 h 2563305"/>
                    <a:gd name="connsiteX830" fmla="*/ 1030279 w 2081801"/>
                    <a:gd name="connsiteY830" fmla="*/ 1116666 h 2563305"/>
                    <a:gd name="connsiteX831" fmla="*/ 946724 w 2081801"/>
                    <a:gd name="connsiteY831" fmla="*/ 1111002 h 2563305"/>
                    <a:gd name="connsiteX832" fmla="*/ 948140 w 2081801"/>
                    <a:gd name="connsiteY832" fmla="*/ 929729 h 2563305"/>
                    <a:gd name="connsiteX833" fmla="*/ 1113835 w 2081801"/>
                    <a:gd name="connsiteY833" fmla="*/ 953804 h 2563305"/>
                    <a:gd name="connsiteX834" fmla="*/ 1088343 w 2081801"/>
                    <a:gd name="connsiteY834" fmla="*/ 999122 h 2563305"/>
                    <a:gd name="connsiteX835" fmla="*/ 1101089 w 2081801"/>
                    <a:gd name="connsiteY835" fmla="*/ 1122331 h 2563305"/>
                    <a:gd name="connsiteX836" fmla="*/ 1072765 w 2081801"/>
                    <a:gd name="connsiteY836" fmla="*/ 1164817 h 2563305"/>
                    <a:gd name="connsiteX837" fmla="*/ 1055771 w 2081801"/>
                    <a:gd name="connsiteY837" fmla="*/ 1119499 h 2563305"/>
                    <a:gd name="connsiteX838" fmla="*/ 1101089 w 2081801"/>
                    <a:gd name="connsiteY838" fmla="*/ 1122331 h 2563305"/>
                    <a:gd name="connsiteX839" fmla="*/ 1102505 w 2081801"/>
                    <a:gd name="connsiteY839" fmla="*/ 1122331 h 2563305"/>
                    <a:gd name="connsiteX840" fmla="*/ 1195974 w 2081801"/>
                    <a:gd name="connsiteY840" fmla="*/ 1129412 h 2563305"/>
                    <a:gd name="connsiteX841" fmla="*/ 1279529 w 2081801"/>
                    <a:gd name="connsiteY841" fmla="*/ 1146406 h 2563305"/>
                    <a:gd name="connsiteX842" fmla="*/ 1278113 w 2081801"/>
                    <a:gd name="connsiteY842" fmla="*/ 1152071 h 2563305"/>
                    <a:gd name="connsiteX843" fmla="*/ 1074181 w 2081801"/>
                    <a:gd name="connsiteY843" fmla="*/ 1170482 h 2563305"/>
                    <a:gd name="connsiteX844" fmla="*/ 1072765 w 2081801"/>
                    <a:gd name="connsiteY844" fmla="*/ 1167649 h 2563305"/>
                    <a:gd name="connsiteX845" fmla="*/ 1102505 w 2081801"/>
                    <a:gd name="connsiteY845" fmla="*/ 1122331 h 2563305"/>
                    <a:gd name="connsiteX846" fmla="*/ 1296524 w 2081801"/>
                    <a:gd name="connsiteY846" fmla="*/ 680480 h 2563305"/>
                    <a:gd name="connsiteX847" fmla="*/ 1132245 w 2081801"/>
                    <a:gd name="connsiteY847" fmla="*/ 697474 h 2563305"/>
                    <a:gd name="connsiteX848" fmla="*/ 1123748 w 2081801"/>
                    <a:gd name="connsiteY848" fmla="*/ 688977 h 2563305"/>
                    <a:gd name="connsiteX849" fmla="*/ 1143575 w 2081801"/>
                    <a:gd name="connsiteY849" fmla="*/ 604005 h 2563305"/>
                    <a:gd name="connsiteX850" fmla="*/ 1169066 w 2081801"/>
                    <a:gd name="connsiteY850" fmla="*/ 592676 h 2563305"/>
                    <a:gd name="connsiteX851" fmla="*/ 1227130 w 2081801"/>
                    <a:gd name="connsiteY851" fmla="*/ 595508 h 2563305"/>
                    <a:gd name="connsiteX852" fmla="*/ 1297940 w 2081801"/>
                    <a:gd name="connsiteY852" fmla="*/ 654988 h 2563305"/>
                    <a:gd name="connsiteX853" fmla="*/ 1296524 w 2081801"/>
                    <a:gd name="connsiteY853" fmla="*/ 680480 h 2563305"/>
                    <a:gd name="connsiteX854" fmla="*/ 1144991 w 2081801"/>
                    <a:gd name="connsiteY854" fmla="*/ 591260 h 2563305"/>
                    <a:gd name="connsiteX855" fmla="*/ 1142159 w 2081801"/>
                    <a:gd name="connsiteY855" fmla="*/ 602589 h 2563305"/>
                    <a:gd name="connsiteX856" fmla="*/ 1069933 w 2081801"/>
                    <a:gd name="connsiteY856" fmla="*/ 635161 h 2563305"/>
                    <a:gd name="connsiteX857" fmla="*/ 1040193 w 2081801"/>
                    <a:gd name="connsiteY857" fmla="*/ 606838 h 2563305"/>
                    <a:gd name="connsiteX858" fmla="*/ 1034528 w 2081801"/>
                    <a:gd name="connsiteY858" fmla="*/ 584179 h 2563305"/>
                    <a:gd name="connsiteX859" fmla="*/ 1144991 w 2081801"/>
                    <a:gd name="connsiteY859" fmla="*/ 591260 h 2563305"/>
                    <a:gd name="connsiteX860" fmla="*/ 510537 w 2081801"/>
                    <a:gd name="connsiteY860" fmla="*/ 555855 h 2563305"/>
                    <a:gd name="connsiteX861" fmla="*/ 798024 w 2081801"/>
                    <a:gd name="connsiteY861" fmla="*/ 572849 h 2563305"/>
                    <a:gd name="connsiteX862" fmla="*/ 827764 w 2081801"/>
                    <a:gd name="connsiteY862" fmla="*/ 595508 h 2563305"/>
                    <a:gd name="connsiteX863" fmla="*/ 762619 w 2081801"/>
                    <a:gd name="connsiteY863" fmla="*/ 657821 h 2563305"/>
                    <a:gd name="connsiteX864" fmla="*/ 510537 w 2081801"/>
                    <a:gd name="connsiteY864" fmla="*/ 555855 h 2563305"/>
                    <a:gd name="connsiteX865" fmla="*/ 679064 w 2081801"/>
                    <a:gd name="connsiteY865" fmla="*/ 850422 h 2563305"/>
                    <a:gd name="connsiteX866" fmla="*/ 686145 w 2081801"/>
                    <a:gd name="connsiteY866" fmla="*/ 888660 h 2563305"/>
                    <a:gd name="connsiteX867" fmla="*/ 686145 w 2081801"/>
                    <a:gd name="connsiteY867" fmla="*/ 888660 h 2563305"/>
                    <a:gd name="connsiteX868" fmla="*/ 772533 w 2081801"/>
                    <a:gd name="connsiteY868" fmla="*/ 901405 h 2563305"/>
                    <a:gd name="connsiteX869" fmla="*/ 677648 w 2081801"/>
                    <a:gd name="connsiteY869" fmla="*/ 909903 h 2563305"/>
                    <a:gd name="connsiteX870" fmla="*/ 637995 w 2081801"/>
                    <a:gd name="connsiteY870" fmla="*/ 856087 h 2563305"/>
                    <a:gd name="connsiteX871" fmla="*/ 679064 w 2081801"/>
                    <a:gd name="connsiteY871" fmla="*/ 850422 h 2563305"/>
                    <a:gd name="connsiteX872" fmla="*/ 1071349 w 2081801"/>
                    <a:gd name="connsiteY872" fmla="*/ 1170482 h 2563305"/>
                    <a:gd name="connsiteX873" fmla="*/ 1072765 w 2081801"/>
                    <a:gd name="connsiteY873" fmla="*/ 1169065 h 2563305"/>
                    <a:gd name="connsiteX874" fmla="*/ 1072765 w 2081801"/>
                    <a:gd name="connsiteY874" fmla="*/ 1170482 h 2563305"/>
                    <a:gd name="connsiteX875" fmla="*/ 1071349 w 2081801"/>
                    <a:gd name="connsiteY875" fmla="*/ 1170482 h 2563305"/>
                    <a:gd name="connsiteX876" fmla="*/ 1402738 w 2081801"/>
                    <a:gd name="connsiteY876" fmla="*/ 1193141 h 2563305"/>
                    <a:gd name="connsiteX877" fmla="*/ 1409819 w 2081801"/>
                    <a:gd name="connsiteY877" fmla="*/ 1171898 h 2563305"/>
                    <a:gd name="connsiteX878" fmla="*/ 1443807 w 2081801"/>
                    <a:gd name="connsiteY878" fmla="*/ 1178979 h 2563305"/>
                    <a:gd name="connsiteX879" fmla="*/ 1402738 w 2081801"/>
                    <a:gd name="connsiteY879" fmla="*/ 1193141 h 2563305"/>
                    <a:gd name="connsiteX880" fmla="*/ 1347507 w 2081801"/>
                    <a:gd name="connsiteY880" fmla="*/ 748457 h 2563305"/>
                    <a:gd name="connsiteX881" fmla="*/ 1346090 w 2081801"/>
                    <a:gd name="connsiteY881" fmla="*/ 752705 h 2563305"/>
                    <a:gd name="connsiteX882" fmla="*/ 1293691 w 2081801"/>
                    <a:gd name="connsiteY882" fmla="*/ 830596 h 2563305"/>
                    <a:gd name="connsiteX883" fmla="*/ 1295107 w 2081801"/>
                    <a:gd name="connsiteY883" fmla="*/ 754122 h 2563305"/>
                    <a:gd name="connsiteX884" fmla="*/ 1347507 w 2081801"/>
                    <a:gd name="connsiteY884" fmla="*/ 748457 h 2563305"/>
                    <a:gd name="connsiteX885" fmla="*/ 1144991 w 2081801"/>
                    <a:gd name="connsiteY885" fmla="*/ 602589 h 2563305"/>
                    <a:gd name="connsiteX886" fmla="*/ 1147823 w 2081801"/>
                    <a:gd name="connsiteY886" fmla="*/ 592676 h 2563305"/>
                    <a:gd name="connsiteX887" fmla="*/ 1166234 w 2081801"/>
                    <a:gd name="connsiteY887" fmla="*/ 594092 h 2563305"/>
                    <a:gd name="connsiteX888" fmla="*/ 1144991 w 2081801"/>
                    <a:gd name="connsiteY888" fmla="*/ 602589 h 2563305"/>
                    <a:gd name="connsiteX889" fmla="*/ 901406 w 2081801"/>
                    <a:gd name="connsiteY889" fmla="*/ 711636 h 2563305"/>
                    <a:gd name="connsiteX890" fmla="*/ 765452 w 2081801"/>
                    <a:gd name="connsiteY890" fmla="*/ 657821 h 2563305"/>
                    <a:gd name="connsiteX891" fmla="*/ 832012 w 2081801"/>
                    <a:gd name="connsiteY891" fmla="*/ 595508 h 2563305"/>
                    <a:gd name="connsiteX892" fmla="*/ 832012 w 2081801"/>
                    <a:gd name="connsiteY892" fmla="*/ 595508 h 2563305"/>
                    <a:gd name="connsiteX893" fmla="*/ 802273 w 2081801"/>
                    <a:gd name="connsiteY893" fmla="*/ 572849 h 2563305"/>
                    <a:gd name="connsiteX894" fmla="*/ 1011869 w 2081801"/>
                    <a:gd name="connsiteY894" fmla="*/ 584179 h 2563305"/>
                    <a:gd name="connsiteX895" fmla="*/ 1037360 w 2081801"/>
                    <a:gd name="connsiteY895" fmla="*/ 608254 h 2563305"/>
                    <a:gd name="connsiteX896" fmla="*/ 1045857 w 2081801"/>
                    <a:gd name="connsiteY896" fmla="*/ 645075 h 2563305"/>
                    <a:gd name="connsiteX897" fmla="*/ 901406 w 2081801"/>
                    <a:gd name="connsiteY897" fmla="*/ 711636 h 2563305"/>
                    <a:gd name="connsiteX898" fmla="*/ 1000540 w 2081801"/>
                    <a:gd name="connsiteY898" fmla="*/ 1317765 h 2563305"/>
                    <a:gd name="connsiteX899" fmla="*/ 1000540 w 2081801"/>
                    <a:gd name="connsiteY899" fmla="*/ 1317765 h 2563305"/>
                    <a:gd name="connsiteX900" fmla="*/ 992042 w 2081801"/>
                    <a:gd name="connsiteY900" fmla="*/ 1289442 h 2563305"/>
                    <a:gd name="connsiteX901" fmla="*/ 1069933 w 2081801"/>
                    <a:gd name="connsiteY901" fmla="*/ 1171898 h 2563305"/>
                    <a:gd name="connsiteX902" fmla="*/ 1072765 w 2081801"/>
                    <a:gd name="connsiteY902" fmla="*/ 1171898 h 2563305"/>
                    <a:gd name="connsiteX903" fmla="*/ 1120916 w 2081801"/>
                    <a:gd name="connsiteY903" fmla="*/ 1305020 h 2563305"/>
                    <a:gd name="connsiteX904" fmla="*/ 1050106 w 2081801"/>
                    <a:gd name="connsiteY904" fmla="*/ 1360251 h 2563305"/>
                    <a:gd name="connsiteX905" fmla="*/ 990626 w 2081801"/>
                    <a:gd name="connsiteY905" fmla="*/ 1343257 h 2563305"/>
                    <a:gd name="connsiteX906" fmla="*/ 1000540 w 2081801"/>
                    <a:gd name="connsiteY906" fmla="*/ 1317765 h 2563305"/>
                    <a:gd name="connsiteX907" fmla="*/ 1054355 w 2081801"/>
                    <a:gd name="connsiteY907" fmla="*/ 1361667 h 2563305"/>
                    <a:gd name="connsiteX908" fmla="*/ 1122332 w 2081801"/>
                    <a:gd name="connsiteY908" fmla="*/ 1307852 h 2563305"/>
                    <a:gd name="connsiteX909" fmla="*/ 1152072 w 2081801"/>
                    <a:gd name="connsiteY909" fmla="*/ 1389991 h 2563305"/>
                    <a:gd name="connsiteX910" fmla="*/ 1054355 w 2081801"/>
                    <a:gd name="connsiteY910" fmla="*/ 1361667 h 2563305"/>
                    <a:gd name="connsiteX911" fmla="*/ 1351755 w 2081801"/>
                    <a:gd name="connsiteY911" fmla="*/ 1283777 h 2563305"/>
                    <a:gd name="connsiteX912" fmla="*/ 1269616 w 2081801"/>
                    <a:gd name="connsiteY912" fmla="*/ 1242707 h 2563305"/>
                    <a:gd name="connsiteX913" fmla="*/ 1399905 w 2081801"/>
                    <a:gd name="connsiteY913" fmla="*/ 1195973 h 2563305"/>
                    <a:gd name="connsiteX914" fmla="*/ 1380079 w 2081801"/>
                    <a:gd name="connsiteY914" fmla="*/ 1252621 h 2563305"/>
                    <a:gd name="connsiteX915" fmla="*/ 1351755 w 2081801"/>
                    <a:gd name="connsiteY915" fmla="*/ 1283777 h 2563305"/>
                    <a:gd name="connsiteX916" fmla="*/ 1446640 w 2081801"/>
                    <a:gd name="connsiteY916" fmla="*/ 1178979 h 2563305"/>
                    <a:gd name="connsiteX917" fmla="*/ 1384327 w 2081801"/>
                    <a:gd name="connsiteY917" fmla="*/ 1248372 h 2563305"/>
                    <a:gd name="connsiteX918" fmla="*/ 1402738 w 2081801"/>
                    <a:gd name="connsiteY918" fmla="*/ 1194557 h 2563305"/>
                    <a:gd name="connsiteX919" fmla="*/ 1446640 w 2081801"/>
                    <a:gd name="connsiteY919" fmla="*/ 1178979 h 2563305"/>
                    <a:gd name="connsiteX920" fmla="*/ 1146407 w 2081801"/>
                    <a:gd name="connsiteY920" fmla="*/ 589843 h 2563305"/>
                    <a:gd name="connsiteX921" fmla="*/ 1157737 w 2081801"/>
                    <a:gd name="connsiteY921" fmla="*/ 538860 h 2563305"/>
                    <a:gd name="connsiteX922" fmla="*/ 1201639 w 2081801"/>
                    <a:gd name="connsiteY922" fmla="*/ 575682 h 2563305"/>
                    <a:gd name="connsiteX923" fmla="*/ 1167650 w 2081801"/>
                    <a:gd name="connsiteY923" fmla="*/ 591260 h 2563305"/>
                    <a:gd name="connsiteX924" fmla="*/ 1146407 w 2081801"/>
                    <a:gd name="connsiteY924" fmla="*/ 589843 h 2563305"/>
                    <a:gd name="connsiteX925" fmla="*/ 799440 w 2081801"/>
                    <a:gd name="connsiteY925" fmla="*/ 570017 h 2563305"/>
                    <a:gd name="connsiteX926" fmla="*/ 662069 w 2081801"/>
                    <a:gd name="connsiteY926" fmla="*/ 465219 h 2563305"/>
                    <a:gd name="connsiteX927" fmla="*/ 812186 w 2081801"/>
                    <a:gd name="connsiteY927" fmla="*/ 388744 h 2563305"/>
                    <a:gd name="connsiteX928" fmla="*/ 1010453 w 2081801"/>
                    <a:gd name="connsiteY928" fmla="*/ 581346 h 2563305"/>
                    <a:gd name="connsiteX929" fmla="*/ 799440 w 2081801"/>
                    <a:gd name="connsiteY929" fmla="*/ 570017 h 2563305"/>
                    <a:gd name="connsiteX930" fmla="*/ 492127 w 2081801"/>
                    <a:gd name="connsiteY930" fmla="*/ 550190 h 2563305"/>
                    <a:gd name="connsiteX931" fmla="*/ 483630 w 2081801"/>
                    <a:gd name="connsiteY931" fmla="*/ 554439 h 2563305"/>
                    <a:gd name="connsiteX932" fmla="*/ 504873 w 2081801"/>
                    <a:gd name="connsiteY932" fmla="*/ 555855 h 2563305"/>
                    <a:gd name="connsiteX933" fmla="*/ 762619 w 2081801"/>
                    <a:gd name="connsiteY933" fmla="*/ 659237 h 2563305"/>
                    <a:gd name="connsiteX934" fmla="*/ 681897 w 2081801"/>
                    <a:gd name="connsiteY934" fmla="*/ 735711 h 2563305"/>
                    <a:gd name="connsiteX935" fmla="*/ 659237 w 2081801"/>
                    <a:gd name="connsiteY935" fmla="*/ 730046 h 2563305"/>
                    <a:gd name="connsiteX936" fmla="*/ 639411 w 2081801"/>
                    <a:gd name="connsiteY936" fmla="*/ 621000 h 2563305"/>
                    <a:gd name="connsiteX937" fmla="*/ 639411 w 2081801"/>
                    <a:gd name="connsiteY937" fmla="*/ 621000 h 2563305"/>
                    <a:gd name="connsiteX938" fmla="*/ 509121 w 2081801"/>
                    <a:gd name="connsiteY938" fmla="*/ 659237 h 2563305"/>
                    <a:gd name="connsiteX939" fmla="*/ 452473 w 2081801"/>
                    <a:gd name="connsiteY939" fmla="*/ 534612 h 2563305"/>
                    <a:gd name="connsiteX940" fmla="*/ 492127 w 2081801"/>
                    <a:gd name="connsiteY940" fmla="*/ 550190 h 2563305"/>
                    <a:gd name="connsiteX941" fmla="*/ 657821 w 2081801"/>
                    <a:gd name="connsiteY941" fmla="*/ 731462 h 2563305"/>
                    <a:gd name="connsiteX942" fmla="*/ 679064 w 2081801"/>
                    <a:gd name="connsiteY942" fmla="*/ 847590 h 2563305"/>
                    <a:gd name="connsiteX943" fmla="*/ 636578 w 2081801"/>
                    <a:gd name="connsiteY943" fmla="*/ 854671 h 2563305"/>
                    <a:gd name="connsiteX944" fmla="*/ 543110 w 2081801"/>
                    <a:gd name="connsiteY944" fmla="*/ 730046 h 2563305"/>
                    <a:gd name="connsiteX945" fmla="*/ 530364 w 2081801"/>
                    <a:gd name="connsiteY945" fmla="*/ 701722 h 2563305"/>
                    <a:gd name="connsiteX946" fmla="*/ 657821 w 2081801"/>
                    <a:gd name="connsiteY946" fmla="*/ 731462 h 2563305"/>
                    <a:gd name="connsiteX947" fmla="*/ 691810 w 2081801"/>
                    <a:gd name="connsiteY947" fmla="*/ 931145 h 2563305"/>
                    <a:gd name="connsiteX948" fmla="*/ 691810 w 2081801"/>
                    <a:gd name="connsiteY948" fmla="*/ 931145 h 2563305"/>
                    <a:gd name="connsiteX949" fmla="*/ 677648 w 2081801"/>
                    <a:gd name="connsiteY949" fmla="*/ 912735 h 2563305"/>
                    <a:gd name="connsiteX950" fmla="*/ 779614 w 2081801"/>
                    <a:gd name="connsiteY950" fmla="*/ 902822 h 2563305"/>
                    <a:gd name="connsiteX951" fmla="*/ 943892 w 2081801"/>
                    <a:gd name="connsiteY951" fmla="*/ 926897 h 2563305"/>
                    <a:gd name="connsiteX952" fmla="*/ 942476 w 2081801"/>
                    <a:gd name="connsiteY952" fmla="*/ 1108169 h 2563305"/>
                    <a:gd name="connsiteX953" fmla="*/ 705972 w 2081801"/>
                    <a:gd name="connsiteY953" fmla="*/ 1091175 h 2563305"/>
                    <a:gd name="connsiteX954" fmla="*/ 633746 w 2081801"/>
                    <a:gd name="connsiteY954" fmla="*/ 935394 h 2563305"/>
                    <a:gd name="connsiteX955" fmla="*/ 691810 w 2081801"/>
                    <a:gd name="connsiteY955" fmla="*/ 931145 h 2563305"/>
                    <a:gd name="connsiteX956" fmla="*/ 946724 w 2081801"/>
                    <a:gd name="connsiteY956" fmla="*/ 1111002 h 2563305"/>
                    <a:gd name="connsiteX957" fmla="*/ 1028863 w 2081801"/>
                    <a:gd name="connsiteY957" fmla="*/ 1116666 h 2563305"/>
                    <a:gd name="connsiteX958" fmla="*/ 997707 w 2081801"/>
                    <a:gd name="connsiteY958" fmla="*/ 1177563 h 2563305"/>
                    <a:gd name="connsiteX959" fmla="*/ 997707 w 2081801"/>
                    <a:gd name="connsiteY959" fmla="*/ 1177563 h 2563305"/>
                    <a:gd name="connsiteX960" fmla="*/ 1067100 w 2081801"/>
                    <a:gd name="connsiteY960" fmla="*/ 1170482 h 2563305"/>
                    <a:gd name="connsiteX961" fmla="*/ 990626 w 2081801"/>
                    <a:gd name="connsiteY961" fmla="*/ 1285193 h 2563305"/>
                    <a:gd name="connsiteX962" fmla="*/ 962302 w 2081801"/>
                    <a:gd name="connsiteY962" fmla="*/ 1188892 h 2563305"/>
                    <a:gd name="connsiteX963" fmla="*/ 962302 w 2081801"/>
                    <a:gd name="connsiteY963" fmla="*/ 1188892 h 2563305"/>
                    <a:gd name="connsiteX964" fmla="*/ 945308 w 2081801"/>
                    <a:gd name="connsiteY964" fmla="*/ 1188892 h 2563305"/>
                    <a:gd name="connsiteX965" fmla="*/ 946724 w 2081801"/>
                    <a:gd name="connsiteY965" fmla="*/ 1111002 h 2563305"/>
                    <a:gd name="connsiteX966" fmla="*/ 1153488 w 2081801"/>
                    <a:gd name="connsiteY966" fmla="*/ 1392824 h 2563305"/>
                    <a:gd name="connsiteX967" fmla="*/ 1161985 w 2081801"/>
                    <a:gd name="connsiteY967" fmla="*/ 1414067 h 2563305"/>
                    <a:gd name="connsiteX968" fmla="*/ 1011869 w 2081801"/>
                    <a:gd name="connsiteY968" fmla="*/ 1394240 h 2563305"/>
                    <a:gd name="connsiteX969" fmla="*/ 1051522 w 2081801"/>
                    <a:gd name="connsiteY969" fmla="*/ 1363084 h 2563305"/>
                    <a:gd name="connsiteX970" fmla="*/ 1153488 w 2081801"/>
                    <a:gd name="connsiteY970" fmla="*/ 1392824 h 2563305"/>
                    <a:gd name="connsiteX971" fmla="*/ 1113835 w 2081801"/>
                    <a:gd name="connsiteY971" fmla="*/ 1548605 h 2563305"/>
                    <a:gd name="connsiteX972" fmla="*/ 1181812 w 2081801"/>
                    <a:gd name="connsiteY972" fmla="*/ 1473546 h 2563305"/>
                    <a:gd name="connsiteX973" fmla="*/ 1214384 w 2081801"/>
                    <a:gd name="connsiteY973" fmla="*/ 1562767 h 2563305"/>
                    <a:gd name="connsiteX974" fmla="*/ 1113835 w 2081801"/>
                    <a:gd name="connsiteY974" fmla="*/ 1548605 h 2563305"/>
                    <a:gd name="connsiteX975" fmla="*/ 1228546 w 2081801"/>
                    <a:gd name="connsiteY975" fmla="*/ 1567015 h 2563305"/>
                    <a:gd name="connsiteX976" fmla="*/ 1225714 w 2081801"/>
                    <a:gd name="connsiteY976" fmla="*/ 1589674 h 2563305"/>
                    <a:gd name="connsiteX977" fmla="*/ 1217217 w 2081801"/>
                    <a:gd name="connsiteY977" fmla="*/ 1565599 h 2563305"/>
                    <a:gd name="connsiteX978" fmla="*/ 1228546 w 2081801"/>
                    <a:gd name="connsiteY978" fmla="*/ 1567015 h 2563305"/>
                    <a:gd name="connsiteX979" fmla="*/ 1251205 w 2081801"/>
                    <a:gd name="connsiteY979" fmla="*/ 1661900 h 2563305"/>
                    <a:gd name="connsiteX980" fmla="*/ 1280945 w 2081801"/>
                    <a:gd name="connsiteY980" fmla="*/ 1742623 h 2563305"/>
                    <a:gd name="connsiteX981" fmla="*/ 1212968 w 2081801"/>
                    <a:gd name="connsiteY981" fmla="*/ 1751120 h 2563305"/>
                    <a:gd name="connsiteX982" fmla="*/ 1221465 w 2081801"/>
                    <a:gd name="connsiteY982" fmla="*/ 1664732 h 2563305"/>
                    <a:gd name="connsiteX983" fmla="*/ 1251205 w 2081801"/>
                    <a:gd name="connsiteY983" fmla="*/ 1661900 h 2563305"/>
                    <a:gd name="connsiteX984" fmla="*/ 1368749 w 2081801"/>
                    <a:gd name="connsiteY984" fmla="*/ 1292274 h 2563305"/>
                    <a:gd name="connsiteX985" fmla="*/ 1382911 w 2081801"/>
                    <a:gd name="connsiteY985" fmla="*/ 1252621 h 2563305"/>
                    <a:gd name="connsiteX986" fmla="*/ 1450888 w 2081801"/>
                    <a:gd name="connsiteY986" fmla="*/ 1177563 h 2563305"/>
                    <a:gd name="connsiteX987" fmla="*/ 1586843 w 2081801"/>
                    <a:gd name="connsiteY987" fmla="*/ 1204470 h 2563305"/>
                    <a:gd name="connsiteX988" fmla="*/ 1423981 w 2081801"/>
                    <a:gd name="connsiteY988" fmla="*/ 1340425 h 2563305"/>
                    <a:gd name="connsiteX989" fmla="*/ 1394241 w 2081801"/>
                    <a:gd name="connsiteY989" fmla="*/ 1303604 h 2563305"/>
                    <a:gd name="connsiteX990" fmla="*/ 1368749 w 2081801"/>
                    <a:gd name="connsiteY990" fmla="*/ 1292274 h 2563305"/>
                    <a:gd name="connsiteX991" fmla="*/ 1449472 w 2081801"/>
                    <a:gd name="connsiteY991" fmla="*/ 1176146 h 2563305"/>
                    <a:gd name="connsiteX992" fmla="*/ 1411235 w 2081801"/>
                    <a:gd name="connsiteY992" fmla="*/ 1169065 h 2563305"/>
                    <a:gd name="connsiteX993" fmla="*/ 1421148 w 2081801"/>
                    <a:gd name="connsiteY993" fmla="*/ 1139326 h 2563305"/>
                    <a:gd name="connsiteX994" fmla="*/ 1487709 w 2081801"/>
                    <a:gd name="connsiteY994" fmla="*/ 1133661 h 2563305"/>
                    <a:gd name="connsiteX995" fmla="*/ 1449472 w 2081801"/>
                    <a:gd name="connsiteY995" fmla="*/ 1176146 h 2563305"/>
                    <a:gd name="connsiteX996" fmla="*/ 1449472 w 2081801"/>
                    <a:gd name="connsiteY996" fmla="*/ 1176146 h 2563305"/>
                    <a:gd name="connsiteX997" fmla="*/ 1422564 w 2081801"/>
                    <a:gd name="connsiteY997" fmla="*/ 1136493 h 2563305"/>
                    <a:gd name="connsiteX998" fmla="*/ 1455137 w 2081801"/>
                    <a:gd name="connsiteY998" fmla="*/ 1043024 h 2563305"/>
                    <a:gd name="connsiteX999" fmla="*/ 1455137 w 2081801"/>
                    <a:gd name="connsiteY999" fmla="*/ 1043024 h 2563305"/>
                    <a:gd name="connsiteX1000" fmla="*/ 1323431 w 2081801"/>
                    <a:gd name="connsiteY1000" fmla="*/ 1146406 h 2563305"/>
                    <a:gd name="connsiteX1001" fmla="*/ 1305021 w 2081801"/>
                    <a:gd name="connsiteY1001" fmla="*/ 1147823 h 2563305"/>
                    <a:gd name="connsiteX1002" fmla="*/ 1280945 w 2081801"/>
                    <a:gd name="connsiteY1002" fmla="*/ 1143574 h 2563305"/>
                    <a:gd name="connsiteX1003" fmla="*/ 1314934 w 2081801"/>
                    <a:gd name="connsiteY1003" fmla="*/ 949556 h 2563305"/>
                    <a:gd name="connsiteX1004" fmla="*/ 1337593 w 2081801"/>
                    <a:gd name="connsiteY1004" fmla="*/ 943891 h 2563305"/>
                    <a:gd name="connsiteX1005" fmla="*/ 1561351 w 2081801"/>
                    <a:gd name="connsiteY1005" fmla="*/ 1052938 h 2563305"/>
                    <a:gd name="connsiteX1006" fmla="*/ 1490541 w 2081801"/>
                    <a:gd name="connsiteY1006" fmla="*/ 1130828 h 2563305"/>
                    <a:gd name="connsiteX1007" fmla="*/ 1422564 w 2081801"/>
                    <a:gd name="connsiteY1007" fmla="*/ 1136493 h 2563305"/>
                    <a:gd name="connsiteX1008" fmla="*/ 1157737 w 2081801"/>
                    <a:gd name="connsiteY1008" fmla="*/ 536028 h 2563305"/>
                    <a:gd name="connsiteX1009" fmla="*/ 1095424 w 2081801"/>
                    <a:gd name="connsiteY1009" fmla="*/ 483629 h 2563305"/>
                    <a:gd name="connsiteX1010" fmla="*/ 992042 w 2081801"/>
                    <a:gd name="connsiteY1010" fmla="*/ 408571 h 2563305"/>
                    <a:gd name="connsiteX1011" fmla="*/ 992042 w 2081801"/>
                    <a:gd name="connsiteY1011" fmla="*/ 408571 h 2563305"/>
                    <a:gd name="connsiteX1012" fmla="*/ 1033112 w 2081801"/>
                    <a:gd name="connsiteY1012" fmla="*/ 584179 h 2563305"/>
                    <a:gd name="connsiteX1013" fmla="*/ 1014701 w 2081801"/>
                    <a:gd name="connsiteY1013" fmla="*/ 582762 h 2563305"/>
                    <a:gd name="connsiteX1014" fmla="*/ 815018 w 2081801"/>
                    <a:gd name="connsiteY1014" fmla="*/ 388744 h 2563305"/>
                    <a:gd name="connsiteX1015" fmla="*/ 884412 w 2081801"/>
                    <a:gd name="connsiteY1015" fmla="*/ 353340 h 2563305"/>
                    <a:gd name="connsiteX1016" fmla="*/ 1186060 w 2081801"/>
                    <a:gd name="connsiteY1016" fmla="*/ 419901 h 2563305"/>
                    <a:gd name="connsiteX1017" fmla="*/ 1157737 w 2081801"/>
                    <a:gd name="connsiteY1017" fmla="*/ 536028 h 2563305"/>
                    <a:gd name="connsiteX1018" fmla="*/ 527531 w 2081801"/>
                    <a:gd name="connsiteY1018" fmla="*/ 701722 h 2563305"/>
                    <a:gd name="connsiteX1019" fmla="*/ 537445 w 2081801"/>
                    <a:gd name="connsiteY1019" fmla="*/ 722965 h 2563305"/>
                    <a:gd name="connsiteX1020" fmla="*/ 520450 w 2081801"/>
                    <a:gd name="connsiteY1020" fmla="*/ 700306 h 2563305"/>
                    <a:gd name="connsiteX1021" fmla="*/ 527531 w 2081801"/>
                    <a:gd name="connsiteY1021" fmla="*/ 701722 h 2563305"/>
                    <a:gd name="connsiteX1022" fmla="*/ 476549 w 2081801"/>
                    <a:gd name="connsiteY1022" fmla="*/ 928313 h 2563305"/>
                    <a:gd name="connsiteX1023" fmla="*/ 460971 w 2081801"/>
                    <a:gd name="connsiteY1023" fmla="*/ 929729 h 2563305"/>
                    <a:gd name="connsiteX1024" fmla="*/ 442560 w 2081801"/>
                    <a:gd name="connsiteY1024" fmla="*/ 916984 h 2563305"/>
                    <a:gd name="connsiteX1025" fmla="*/ 476549 w 2081801"/>
                    <a:gd name="connsiteY1025" fmla="*/ 928313 h 2563305"/>
                    <a:gd name="connsiteX1026" fmla="*/ 962302 w 2081801"/>
                    <a:gd name="connsiteY1026" fmla="*/ 1334760 h 2563305"/>
                    <a:gd name="connsiteX1027" fmla="*/ 990626 w 2081801"/>
                    <a:gd name="connsiteY1027" fmla="*/ 1292274 h 2563305"/>
                    <a:gd name="connsiteX1028" fmla="*/ 997707 w 2081801"/>
                    <a:gd name="connsiteY1028" fmla="*/ 1317765 h 2563305"/>
                    <a:gd name="connsiteX1029" fmla="*/ 989210 w 2081801"/>
                    <a:gd name="connsiteY1029" fmla="*/ 1343257 h 2563305"/>
                    <a:gd name="connsiteX1030" fmla="*/ 962302 w 2081801"/>
                    <a:gd name="connsiteY1030" fmla="*/ 1334760 h 2563305"/>
                    <a:gd name="connsiteX1031" fmla="*/ 1014701 w 2081801"/>
                    <a:gd name="connsiteY1031" fmla="*/ 1933808 h 2563305"/>
                    <a:gd name="connsiteX1032" fmla="*/ 1106754 w 2081801"/>
                    <a:gd name="connsiteY1032" fmla="*/ 1926727 h 2563305"/>
                    <a:gd name="connsiteX1033" fmla="*/ 1133662 w 2081801"/>
                    <a:gd name="connsiteY1033" fmla="*/ 2008867 h 2563305"/>
                    <a:gd name="connsiteX1034" fmla="*/ 1014701 w 2081801"/>
                    <a:gd name="connsiteY1034" fmla="*/ 1933808 h 2563305"/>
                    <a:gd name="connsiteX1035" fmla="*/ 1210136 w 2081801"/>
                    <a:gd name="connsiteY1035" fmla="*/ 1752536 h 2563305"/>
                    <a:gd name="connsiteX1036" fmla="*/ 1193141 w 2081801"/>
                    <a:gd name="connsiteY1036" fmla="*/ 1918230 h 2563305"/>
                    <a:gd name="connsiteX1037" fmla="*/ 1108170 w 2081801"/>
                    <a:gd name="connsiteY1037" fmla="*/ 1923895 h 2563305"/>
                    <a:gd name="connsiteX1038" fmla="*/ 1058603 w 2081801"/>
                    <a:gd name="connsiteY1038" fmla="*/ 1770946 h 2563305"/>
                    <a:gd name="connsiteX1039" fmla="*/ 1210136 w 2081801"/>
                    <a:gd name="connsiteY1039" fmla="*/ 1752536 h 2563305"/>
                    <a:gd name="connsiteX1040" fmla="*/ 1180396 w 2081801"/>
                    <a:gd name="connsiteY1040" fmla="*/ 2041439 h 2563305"/>
                    <a:gd name="connsiteX1041" fmla="*/ 1176147 w 2081801"/>
                    <a:gd name="connsiteY1041" fmla="*/ 2079676 h 2563305"/>
                    <a:gd name="connsiteX1042" fmla="*/ 1164817 w 2081801"/>
                    <a:gd name="connsiteY1042" fmla="*/ 2098087 h 2563305"/>
                    <a:gd name="connsiteX1043" fmla="*/ 1137910 w 2081801"/>
                    <a:gd name="connsiteY1043" fmla="*/ 2014531 h 2563305"/>
                    <a:gd name="connsiteX1044" fmla="*/ 1180396 w 2081801"/>
                    <a:gd name="connsiteY1044" fmla="*/ 2041439 h 2563305"/>
                    <a:gd name="connsiteX1045" fmla="*/ 1340426 w 2081801"/>
                    <a:gd name="connsiteY1045" fmla="*/ 943891 h 2563305"/>
                    <a:gd name="connsiteX1046" fmla="*/ 1496207 w 2081801"/>
                    <a:gd name="connsiteY1046" fmla="*/ 908486 h 2563305"/>
                    <a:gd name="connsiteX1047" fmla="*/ 1496207 w 2081801"/>
                    <a:gd name="connsiteY1047" fmla="*/ 908486 h 2563305"/>
                    <a:gd name="connsiteX1048" fmla="*/ 1561351 w 2081801"/>
                    <a:gd name="connsiteY1048" fmla="*/ 840509 h 2563305"/>
                    <a:gd name="connsiteX1049" fmla="*/ 1606669 w 2081801"/>
                    <a:gd name="connsiteY1049" fmla="*/ 1003371 h 2563305"/>
                    <a:gd name="connsiteX1050" fmla="*/ 1562767 w 2081801"/>
                    <a:gd name="connsiteY1050" fmla="*/ 1051522 h 2563305"/>
                    <a:gd name="connsiteX1051" fmla="*/ 1340426 w 2081801"/>
                    <a:gd name="connsiteY1051" fmla="*/ 943891 h 2563305"/>
                    <a:gd name="connsiteX1052" fmla="*/ 451057 w 2081801"/>
                    <a:gd name="connsiteY1052" fmla="*/ 531780 h 2563305"/>
                    <a:gd name="connsiteX1053" fmla="*/ 371750 w 2081801"/>
                    <a:gd name="connsiteY1053" fmla="*/ 357588 h 2563305"/>
                    <a:gd name="connsiteX1054" fmla="*/ 443976 w 2081801"/>
                    <a:gd name="connsiteY1054" fmla="*/ 303773 h 2563305"/>
                    <a:gd name="connsiteX1055" fmla="*/ 657821 w 2081801"/>
                    <a:gd name="connsiteY1055" fmla="*/ 465219 h 2563305"/>
                    <a:gd name="connsiteX1056" fmla="*/ 493543 w 2081801"/>
                    <a:gd name="connsiteY1056" fmla="*/ 548774 h 2563305"/>
                    <a:gd name="connsiteX1057" fmla="*/ 451057 w 2081801"/>
                    <a:gd name="connsiteY1057" fmla="*/ 531780 h 2563305"/>
                    <a:gd name="connsiteX1058" fmla="*/ 448225 w 2081801"/>
                    <a:gd name="connsiteY1058" fmla="*/ 888660 h 2563305"/>
                    <a:gd name="connsiteX1059" fmla="*/ 448225 w 2081801"/>
                    <a:gd name="connsiteY1059" fmla="*/ 888660 h 2563305"/>
                    <a:gd name="connsiteX1060" fmla="*/ 601173 w 2081801"/>
                    <a:gd name="connsiteY1060" fmla="*/ 863168 h 2563305"/>
                    <a:gd name="connsiteX1061" fmla="*/ 625249 w 2081801"/>
                    <a:gd name="connsiteY1061" fmla="*/ 915567 h 2563305"/>
                    <a:gd name="connsiteX1062" fmla="*/ 482213 w 2081801"/>
                    <a:gd name="connsiteY1062" fmla="*/ 928313 h 2563305"/>
                    <a:gd name="connsiteX1063" fmla="*/ 436895 w 2081801"/>
                    <a:gd name="connsiteY1063" fmla="*/ 912735 h 2563305"/>
                    <a:gd name="connsiteX1064" fmla="*/ 251374 w 2081801"/>
                    <a:gd name="connsiteY1064" fmla="*/ 783862 h 2563305"/>
                    <a:gd name="connsiteX1065" fmla="*/ 308022 w 2081801"/>
                    <a:gd name="connsiteY1065" fmla="*/ 666318 h 2563305"/>
                    <a:gd name="connsiteX1066" fmla="*/ 448225 w 2081801"/>
                    <a:gd name="connsiteY1066" fmla="*/ 888660 h 2563305"/>
                    <a:gd name="connsiteX1067" fmla="*/ 174900 w 2081801"/>
                    <a:gd name="connsiteY1067" fmla="*/ 696058 h 2563305"/>
                    <a:gd name="connsiteX1068" fmla="*/ 211721 w 2081801"/>
                    <a:gd name="connsiteY1068" fmla="*/ 759786 h 2563305"/>
                    <a:gd name="connsiteX1069" fmla="*/ 248542 w 2081801"/>
                    <a:gd name="connsiteY1069" fmla="*/ 785278 h 2563305"/>
                    <a:gd name="connsiteX1070" fmla="*/ 220218 w 2081801"/>
                    <a:gd name="connsiteY1070" fmla="*/ 843341 h 2563305"/>
                    <a:gd name="connsiteX1071" fmla="*/ 133830 w 2081801"/>
                    <a:gd name="connsiteY1071" fmla="*/ 815018 h 2563305"/>
                    <a:gd name="connsiteX1072" fmla="*/ 149408 w 2081801"/>
                    <a:gd name="connsiteY1072" fmla="*/ 728630 h 2563305"/>
                    <a:gd name="connsiteX1073" fmla="*/ 174900 w 2081801"/>
                    <a:gd name="connsiteY1073" fmla="*/ 696058 h 2563305"/>
                    <a:gd name="connsiteX1074" fmla="*/ 173483 w 2081801"/>
                    <a:gd name="connsiteY1074" fmla="*/ 693225 h 2563305"/>
                    <a:gd name="connsiteX1075" fmla="*/ 147992 w 2081801"/>
                    <a:gd name="connsiteY1075" fmla="*/ 722965 h 2563305"/>
                    <a:gd name="connsiteX1076" fmla="*/ 157906 w 2081801"/>
                    <a:gd name="connsiteY1076" fmla="*/ 667734 h 2563305"/>
                    <a:gd name="connsiteX1077" fmla="*/ 173483 w 2081801"/>
                    <a:gd name="connsiteY1077" fmla="*/ 693225 h 2563305"/>
                    <a:gd name="connsiteX1078" fmla="*/ 162154 w 2081801"/>
                    <a:gd name="connsiteY1078" fmla="*/ 633745 h 2563305"/>
                    <a:gd name="connsiteX1079" fmla="*/ 157906 w 2081801"/>
                    <a:gd name="connsiteY1079" fmla="*/ 660653 h 2563305"/>
                    <a:gd name="connsiteX1080" fmla="*/ 147992 w 2081801"/>
                    <a:gd name="connsiteY1080" fmla="*/ 642242 h 2563305"/>
                    <a:gd name="connsiteX1081" fmla="*/ 162154 w 2081801"/>
                    <a:gd name="connsiteY1081" fmla="*/ 633745 h 2563305"/>
                    <a:gd name="connsiteX1082" fmla="*/ 159322 w 2081801"/>
                    <a:gd name="connsiteY1082" fmla="*/ 664902 h 2563305"/>
                    <a:gd name="connsiteX1083" fmla="*/ 164987 w 2081801"/>
                    <a:gd name="connsiteY1083" fmla="*/ 633745 h 2563305"/>
                    <a:gd name="connsiteX1084" fmla="*/ 180564 w 2081801"/>
                    <a:gd name="connsiteY1084" fmla="*/ 625248 h 2563305"/>
                    <a:gd name="connsiteX1085" fmla="*/ 225883 w 2081801"/>
                    <a:gd name="connsiteY1085" fmla="*/ 635161 h 2563305"/>
                    <a:gd name="connsiteX1086" fmla="*/ 176316 w 2081801"/>
                    <a:gd name="connsiteY1086" fmla="*/ 693225 h 2563305"/>
                    <a:gd name="connsiteX1087" fmla="*/ 159322 w 2081801"/>
                    <a:gd name="connsiteY1087" fmla="*/ 664902 h 2563305"/>
                    <a:gd name="connsiteX1088" fmla="*/ 163570 w 2081801"/>
                    <a:gd name="connsiteY1088" fmla="*/ 630913 h 2563305"/>
                    <a:gd name="connsiteX1089" fmla="*/ 146576 w 2081801"/>
                    <a:gd name="connsiteY1089" fmla="*/ 640826 h 2563305"/>
                    <a:gd name="connsiteX1090" fmla="*/ 129582 w 2081801"/>
                    <a:gd name="connsiteY1090" fmla="*/ 611086 h 2563305"/>
                    <a:gd name="connsiteX1091" fmla="*/ 164987 w 2081801"/>
                    <a:gd name="connsiteY1091" fmla="*/ 619584 h 2563305"/>
                    <a:gd name="connsiteX1092" fmla="*/ 163570 w 2081801"/>
                    <a:gd name="connsiteY1092" fmla="*/ 630913 h 2563305"/>
                    <a:gd name="connsiteX1093" fmla="*/ 177732 w 2081801"/>
                    <a:gd name="connsiteY1093" fmla="*/ 622416 h 2563305"/>
                    <a:gd name="connsiteX1094" fmla="*/ 166402 w 2081801"/>
                    <a:gd name="connsiteY1094" fmla="*/ 629497 h 2563305"/>
                    <a:gd name="connsiteX1095" fmla="*/ 167819 w 2081801"/>
                    <a:gd name="connsiteY1095" fmla="*/ 619584 h 2563305"/>
                    <a:gd name="connsiteX1096" fmla="*/ 177732 w 2081801"/>
                    <a:gd name="connsiteY1096" fmla="*/ 622416 h 2563305"/>
                    <a:gd name="connsiteX1097" fmla="*/ 145160 w 2081801"/>
                    <a:gd name="connsiteY1097" fmla="*/ 643659 h 2563305"/>
                    <a:gd name="connsiteX1098" fmla="*/ 156489 w 2081801"/>
                    <a:gd name="connsiteY1098" fmla="*/ 663485 h 2563305"/>
                    <a:gd name="connsiteX1099" fmla="*/ 145160 w 2081801"/>
                    <a:gd name="connsiteY1099" fmla="*/ 724382 h 2563305"/>
                    <a:gd name="connsiteX1100" fmla="*/ 82847 w 2081801"/>
                    <a:gd name="connsiteY1100" fmla="*/ 798023 h 2563305"/>
                    <a:gd name="connsiteX1101" fmla="*/ 82847 w 2081801"/>
                    <a:gd name="connsiteY1101" fmla="*/ 798023 h 2563305"/>
                    <a:gd name="connsiteX1102" fmla="*/ 129582 w 2081801"/>
                    <a:gd name="connsiteY1102" fmla="*/ 813602 h 2563305"/>
                    <a:gd name="connsiteX1103" fmla="*/ 82847 w 2081801"/>
                    <a:gd name="connsiteY1103" fmla="*/ 1071348 h 2563305"/>
                    <a:gd name="connsiteX1104" fmla="*/ 12038 w 2081801"/>
                    <a:gd name="connsiteY1104" fmla="*/ 986377 h 2563305"/>
                    <a:gd name="connsiteX1105" fmla="*/ 111171 w 2081801"/>
                    <a:gd name="connsiteY1105" fmla="*/ 662069 h 2563305"/>
                    <a:gd name="connsiteX1106" fmla="*/ 145160 w 2081801"/>
                    <a:gd name="connsiteY1106" fmla="*/ 643659 h 2563305"/>
                    <a:gd name="connsiteX1107" fmla="*/ 145160 w 2081801"/>
                    <a:gd name="connsiteY1107" fmla="*/ 730046 h 2563305"/>
                    <a:gd name="connsiteX1108" fmla="*/ 130998 w 2081801"/>
                    <a:gd name="connsiteY1108" fmla="*/ 812185 h 2563305"/>
                    <a:gd name="connsiteX1109" fmla="*/ 87096 w 2081801"/>
                    <a:gd name="connsiteY1109" fmla="*/ 798023 h 2563305"/>
                    <a:gd name="connsiteX1110" fmla="*/ 145160 w 2081801"/>
                    <a:gd name="connsiteY1110" fmla="*/ 730046 h 2563305"/>
                    <a:gd name="connsiteX1111" fmla="*/ 945308 w 2081801"/>
                    <a:gd name="connsiteY1111" fmla="*/ 1191725 h 2563305"/>
                    <a:gd name="connsiteX1112" fmla="*/ 960886 w 2081801"/>
                    <a:gd name="connsiteY1112" fmla="*/ 1191725 h 2563305"/>
                    <a:gd name="connsiteX1113" fmla="*/ 989210 w 2081801"/>
                    <a:gd name="connsiteY1113" fmla="*/ 1288025 h 2563305"/>
                    <a:gd name="connsiteX1114" fmla="*/ 959470 w 2081801"/>
                    <a:gd name="connsiteY1114" fmla="*/ 1333344 h 2563305"/>
                    <a:gd name="connsiteX1115" fmla="*/ 955221 w 2081801"/>
                    <a:gd name="connsiteY1115" fmla="*/ 1331927 h 2563305"/>
                    <a:gd name="connsiteX1116" fmla="*/ 945308 w 2081801"/>
                    <a:gd name="connsiteY1116" fmla="*/ 1320598 h 2563305"/>
                    <a:gd name="connsiteX1117" fmla="*/ 945308 w 2081801"/>
                    <a:gd name="connsiteY1117" fmla="*/ 1191725 h 2563305"/>
                    <a:gd name="connsiteX1118" fmla="*/ 1048690 w 2081801"/>
                    <a:gd name="connsiteY1118" fmla="*/ 1361667 h 2563305"/>
                    <a:gd name="connsiteX1119" fmla="*/ 1007621 w 2081801"/>
                    <a:gd name="connsiteY1119" fmla="*/ 1392824 h 2563305"/>
                    <a:gd name="connsiteX1120" fmla="*/ 1003372 w 2081801"/>
                    <a:gd name="connsiteY1120" fmla="*/ 1392824 h 2563305"/>
                    <a:gd name="connsiteX1121" fmla="*/ 980713 w 2081801"/>
                    <a:gd name="connsiteY1121" fmla="*/ 1365916 h 2563305"/>
                    <a:gd name="connsiteX1122" fmla="*/ 987794 w 2081801"/>
                    <a:gd name="connsiteY1122" fmla="*/ 1344673 h 2563305"/>
                    <a:gd name="connsiteX1123" fmla="*/ 1048690 w 2081801"/>
                    <a:gd name="connsiteY1123" fmla="*/ 1361667 h 2563305"/>
                    <a:gd name="connsiteX1124" fmla="*/ 1003372 w 2081801"/>
                    <a:gd name="connsiteY1124" fmla="*/ 1395656 h 2563305"/>
                    <a:gd name="connsiteX1125" fmla="*/ 1003372 w 2081801"/>
                    <a:gd name="connsiteY1125" fmla="*/ 1395656 h 2563305"/>
                    <a:gd name="connsiteX1126" fmla="*/ 1006204 w 2081801"/>
                    <a:gd name="connsiteY1126" fmla="*/ 1395656 h 2563305"/>
                    <a:gd name="connsiteX1127" fmla="*/ 959470 w 2081801"/>
                    <a:gd name="connsiteY1127" fmla="*/ 1432477 h 2563305"/>
                    <a:gd name="connsiteX1128" fmla="*/ 982129 w 2081801"/>
                    <a:gd name="connsiteY1128" fmla="*/ 1368748 h 2563305"/>
                    <a:gd name="connsiteX1129" fmla="*/ 1003372 w 2081801"/>
                    <a:gd name="connsiteY1129" fmla="*/ 1395656 h 2563305"/>
                    <a:gd name="connsiteX1130" fmla="*/ 1333345 w 2081801"/>
                    <a:gd name="connsiteY1130" fmla="*/ 1884242 h 2563305"/>
                    <a:gd name="connsiteX1131" fmla="*/ 1322015 w 2081801"/>
                    <a:gd name="connsiteY1131" fmla="*/ 1851670 h 2563305"/>
                    <a:gd name="connsiteX1132" fmla="*/ 1401322 w 2081801"/>
                    <a:gd name="connsiteY1132" fmla="*/ 1725629 h 2563305"/>
                    <a:gd name="connsiteX1133" fmla="*/ 1443807 w 2081801"/>
                    <a:gd name="connsiteY1133" fmla="*/ 1701553 h 2563305"/>
                    <a:gd name="connsiteX1134" fmla="*/ 1472131 w 2081801"/>
                    <a:gd name="connsiteY1134" fmla="*/ 1803519 h 2563305"/>
                    <a:gd name="connsiteX1135" fmla="*/ 1333345 w 2081801"/>
                    <a:gd name="connsiteY1135" fmla="*/ 1884242 h 2563305"/>
                    <a:gd name="connsiteX1136" fmla="*/ 1402738 w 2081801"/>
                    <a:gd name="connsiteY1136" fmla="*/ 1721380 h 2563305"/>
                    <a:gd name="connsiteX1137" fmla="*/ 1433894 w 2081801"/>
                    <a:gd name="connsiteY1137" fmla="*/ 1670397 h 2563305"/>
                    <a:gd name="connsiteX1138" fmla="*/ 1442391 w 2081801"/>
                    <a:gd name="connsiteY1138" fmla="*/ 1698721 h 2563305"/>
                    <a:gd name="connsiteX1139" fmla="*/ 1402738 w 2081801"/>
                    <a:gd name="connsiteY1139" fmla="*/ 1721380 h 2563305"/>
                    <a:gd name="connsiteX1140" fmla="*/ 1499039 w 2081801"/>
                    <a:gd name="connsiteY1140" fmla="*/ 1490541 h 2563305"/>
                    <a:gd name="connsiteX1141" fmla="*/ 1452305 w 2081801"/>
                    <a:gd name="connsiteY1141" fmla="*/ 1476379 h 2563305"/>
                    <a:gd name="connsiteX1142" fmla="*/ 1472131 w 2081801"/>
                    <a:gd name="connsiteY1142" fmla="*/ 1455136 h 2563305"/>
                    <a:gd name="connsiteX1143" fmla="*/ 1472131 w 2081801"/>
                    <a:gd name="connsiteY1143" fmla="*/ 1455136 h 2563305"/>
                    <a:gd name="connsiteX1144" fmla="*/ 1297940 w 2081801"/>
                    <a:gd name="connsiteY1144" fmla="*/ 1432477 h 2563305"/>
                    <a:gd name="connsiteX1145" fmla="*/ 1245541 w 2081801"/>
                    <a:gd name="connsiteY1145" fmla="*/ 1416899 h 2563305"/>
                    <a:gd name="connsiteX1146" fmla="*/ 1246957 w 2081801"/>
                    <a:gd name="connsiteY1146" fmla="*/ 1401321 h 2563305"/>
                    <a:gd name="connsiteX1147" fmla="*/ 1350339 w 2081801"/>
                    <a:gd name="connsiteY1147" fmla="*/ 1286609 h 2563305"/>
                    <a:gd name="connsiteX1148" fmla="*/ 1364501 w 2081801"/>
                    <a:gd name="connsiteY1148" fmla="*/ 1293690 h 2563305"/>
                    <a:gd name="connsiteX1149" fmla="*/ 1316350 w 2081801"/>
                    <a:gd name="connsiteY1149" fmla="*/ 1431061 h 2563305"/>
                    <a:gd name="connsiteX1150" fmla="*/ 1316350 w 2081801"/>
                    <a:gd name="connsiteY1150" fmla="*/ 1432477 h 2563305"/>
                    <a:gd name="connsiteX1151" fmla="*/ 1421148 w 2081801"/>
                    <a:gd name="connsiteY1151" fmla="*/ 1346089 h 2563305"/>
                    <a:gd name="connsiteX1152" fmla="*/ 1507536 w 2081801"/>
                    <a:gd name="connsiteY1152" fmla="*/ 1453720 h 2563305"/>
                    <a:gd name="connsiteX1153" fmla="*/ 1507536 w 2081801"/>
                    <a:gd name="connsiteY1153" fmla="*/ 1453720 h 2563305"/>
                    <a:gd name="connsiteX1154" fmla="*/ 1659069 w 2081801"/>
                    <a:gd name="connsiteY1154" fmla="*/ 1346089 h 2563305"/>
                    <a:gd name="connsiteX1155" fmla="*/ 1657652 w 2081801"/>
                    <a:gd name="connsiteY1155" fmla="*/ 1358835 h 2563305"/>
                    <a:gd name="connsiteX1156" fmla="*/ 1499039 w 2081801"/>
                    <a:gd name="connsiteY1156" fmla="*/ 1490541 h 2563305"/>
                    <a:gd name="connsiteX1157" fmla="*/ 1660484 w 2081801"/>
                    <a:gd name="connsiteY1157" fmla="*/ 1341841 h 2563305"/>
                    <a:gd name="connsiteX1158" fmla="*/ 1508952 w 2081801"/>
                    <a:gd name="connsiteY1158" fmla="*/ 1449471 h 2563305"/>
                    <a:gd name="connsiteX1159" fmla="*/ 1423981 w 2081801"/>
                    <a:gd name="connsiteY1159" fmla="*/ 1343257 h 2563305"/>
                    <a:gd name="connsiteX1160" fmla="*/ 1591091 w 2081801"/>
                    <a:gd name="connsiteY1160" fmla="*/ 1204470 h 2563305"/>
                    <a:gd name="connsiteX1161" fmla="*/ 1591091 w 2081801"/>
                    <a:gd name="connsiteY1161" fmla="*/ 1204470 h 2563305"/>
                    <a:gd name="connsiteX1162" fmla="*/ 1453721 w 2081801"/>
                    <a:gd name="connsiteY1162" fmla="*/ 1177563 h 2563305"/>
                    <a:gd name="connsiteX1163" fmla="*/ 1606669 w 2081801"/>
                    <a:gd name="connsiteY1163" fmla="*/ 1122331 h 2563305"/>
                    <a:gd name="connsiteX1164" fmla="*/ 1688808 w 2081801"/>
                    <a:gd name="connsiteY1164" fmla="*/ 1115250 h 2563305"/>
                    <a:gd name="connsiteX1165" fmla="*/ 1678895 w 2081801"/>
                    <a:gd name="connsiteY1165" fmla="*/ 1176146 h 2563305"/>
                    <a:gd name="connsiteX1166" fmla="*/ 1660484 w 2081801"/>
                    <a:gd name="connsiteY1166" fmla="*/ 1341841 h 2563305"/>
                    <a:gd name="connsiteX1167" fmla="*/ 1542941 w 2081801"/>
                    <a:gd name="connsiteY1167" fmla="*/ 764035 h 2563305"/>
                    <a:gd name="connsiteX1168" fmla="*/ 1579762 w 2081801"/>
                    <a:gd name="connsiteY1168" fmla="*/ 721549 h 2563305"/>
                    <a:gd name="connsiteX1169" fmla="*/ 1684560 w 2081801"/>
                    <a:gd name="connsiteY1169" fmla="*/ 708803 h 2563305"/>
                    <a:gd name="connsiteX1170" fmla="*/ 1562767 w 2081801"/>
                    <a:gd name="connsiteY1170" fmla="*/ 834844 h 2563305"/>
                    <a:gd name="connsiteX1171" fmla="*/ 1542941 w 2081801"/>
                    <a:gd name="connsiteY1171" fmla="*/ 764035 h 2563305"/>
                    <a:gd name="connsiteX1172" fmla="*/ 1354587 w 2081801"/>
                    <a:gd name="connsiteY1172" fmla="*/ 745624 h 2563305"/>
                    <a:gd name="connsiteX1173" fmla="*/ 1404154 w 2081801"/>
                    <a:gd name="connsiteY1173" fmla="*/ 670566 h 2563305"/>
                    <a:gd name="connsiteX1174" fmla="*/ 1644907 w 2081801"/>
                    <a:gd name="connsiteY1174" fmla="*/ 645075 h 2563305"/>
                    <a:gd name="connsiteX1175" fmla="*/ 1578346 w 2081801"/>
                    <a:gd name="connsiteY1175" fmla="*/ 720133 h 2563305"/>
                    <a:gd name="connsiteX1176" fmla="*/ 1354587 w 2081801"/>
                    <a:gd name="connsiteY1176" fmla="*/ 745624 h 2563305"/>
                    <a:gd name="connsiteX1177" fmla="*/ 1402738 w 2081801"/>
                    <a:gd name="connsiteY1177" fmla="*/ 669150 h 2563305"/>
                    <a:gd name="connsiteX1178" fmla="*/ 1326264 w 2081801"/>
                    <a:gd name="connsiteY1178" fmla="*/ 677647 h 2563305"/>
                    <a:gd name="connsiteX1179" fmla="*/ 1299356 w 2081801"/>
                    <a:gd name="connsiteY1179" fmla="*/ 654988 h 2563305"/>
                    <a:gd name="connsiteX1180" fmla="*/ 1300772 w 2081801"/>
                    <a:gd name="connsiteY1180" fmla="*/ 601173 h 2563305"/>
                    <a:gd name="connsiteX1181" fmla="*/ 1348922 w 2081801"/>
                    <a:gd name="connsiteY1181" fmla="*/ 604005 h 2563305"/>
                    <a:gd name="connsiteX1182" fmla="*/ 1348922 w 2081801"/>
                    <a:gd name="connsiteY1182" fmla="*/ 604005 h 2563305"/>
                    <a:gd name="connsiteX1183" fmla="*/ 1392824 w 2081801"/>
                    <a:gd name="connsiteY1183" fmla="*/ 465219 h 2563305"/>
                    <a:gd name="connsiteX1184" fmla="*/ 1446640 w 2081801"/>
                    <a:gd name="connsiteY1184" fmla="*/ 476548 h 2563305"/>
                    <a:gd name="connsiteX1185" fmla="*/ 1432478 w 2081801"/>
                    <a:gd name="connsiteY1185" fmla="*/ 623832 h 2563305"/>
                    <a:gd name="connsiteX1186" fmla="*/ 1402738 w 2081801"/>
                    <a:gd name="connsiteY1186" fmla="*/ 669150 h 2563305"/>
                    <a:gd name="connsiteX1187" fmla="*/ 1348922 w 2081801"/>
                    <a:gd name="connsiteY1187" fmla="*/ 601173 h 2563305"/>
                    <a:gd name="connsiteX1188" fmla="*/ 1302188 w 2081801"/>
                    <a:gd name="connsiteY1188" fmla="*/ 598341 h 2563305"/>
                    <a:gd name="connsiteX1189" fmla="*/ 1303604 w 2081801"/>
                    <a:gd name="connsiteY1189" fmla="*/ 531780 h 2563305"/>
                    <a:gd name="connsiteX1190" fmla="*/ 1347507 w 2081801"/>
                    <a:gd name="connsiteY1190" fmla="*/ 511953 h 2563305"/>
                    <a:gd name="connsiteX1191" fmla="*/ 1347507 w 2081801"/>
                    <a:gd name="connsiteY1191" fmla="*/ 511953 h 2563305"/>
                    <a:gd name="connsiteX1192" fmla="*/ 1340426 w 2081801"/>
                    <a:gd name="connsiteY1192" fmla="*/ 452473 h 2563305"/>
                    <a:gd name="connsiteX1193" fmla="*/ 1392824 w 2081801"/>
                    <a:gd name="connsiteY1193" fmla="*/ 463803 h 2563305"/>
                    <a:gd name="connsiteX1194" fmla="*/ 1348922 w 2081801"/>
                    <a:gd name="connsiteY1194" fmla="*/ 601173 h 2563305"/>
                    <a:gd name="connsiteX1195" fmla="*/ 1300772 w 2081801"/>
                    <a:gd name="connsiteY1195" fmla="*/ 530363 h 2563305"/>
                    <a:gd name="connsiteX1196" fmla="*/ 1204471 w 2081801"/>
                    <a:gd name="connsiteY1196" fmla="*/ 574265 h 2563305"/>
                    <a:gd name="connsiteX1197" fmla="*/ 1159153 w 2081801"/>
                    <a:gd name="connsiteY1197" fmla="*/ 536028 h 2563305"/>
                    <a:gd name="connsiteX1198" fmla="*/ 1186060 w 2081801"/>
                    <a:gd name="connsiteY1198" fmla="*/ 418484 h 2563305"/>
                    <a:gd name="connsiteX1199" fmla="*/ 1303604 w 2081801"/>
                    <a:gd name="connsiteY1199" fmla="*/ 443976 h 2563305"/>
                    <a:gd name="connsiteX1200" fmla="*/ 1300772 w 2081801"/>
                    <a:gd name="connsiteY1200" fmla="*/ 530363 h 2563305"/>
                    <a:gd name="connsiteX1201" fmla="*/ 881579 w 2081801"/>
                    <a:gd name="connsiteY1201" fmla="*/ 350507 h 2563305"/>
                    <a:gd name="connsiteX1202" fmla="*/ 744209 w 2081801"/>
                    <a:gd name="connsiteY1202" fmla="*/ 320767 h 2563305"/>
                    <a:gd name="connsiteX1203" fmla="*/ 645075 w 2081801"/>
                    <a:gd name="connsiteY1203" fmla="*/ 225882 h 2563305"/>
                    <a:gd name="connsiteX1204" fmla="*/ 959470 w 2081801"/>
                    <a:gd name="connsiteY1204" fmla="*/ 262703 h 2563305"/>
                    <a:gd name="connsiteX1205" fmla="*/ 1017534 w 2081801"/>
                    <a:gd name="connsiteY1205" fmla="*/ 281114 h 2563305"/>
                    <a:gd name="connsiteX1206" fmla="*/ 881579 w 2081801"/>
                    <a:gd name="connsiteY1206" fmla="*/ 350507 h 2563305"/>
                    <a:gd name="connsiteX1207" fmla="*/ 773949 w 2081801"/>
                    <a:gd name="connsiteY1207" fmla="*/ 201807 h 2563305"/>
                    <a:gd name="connsiteX1208" fmla="*/ 623833 w 2081801"/>
                    <a:gd name="connsiteY1208" fmla="*/ 203223 h 2563305"/>
                    <a:gd name="connsiteX1209" fmla="*/ 604006 w 2081801"/>
                    <a:gd name="connsiteY1209" fmla="*/ 183397 h 2563305"/>
                    <a:gd name="connsiteX1210" fmla="*/ 639411 w 2081801"/>
                    <a:gd name="connsiteY1210" fmla="*/ 157905 h 2563305"/>
                    <a:gd name="connsiteX1211" fmla="*/ 773949 w 2081801"/>
                    <a:gd name="connsiteY1211" fmla="*/ 201807 h 2563305"/>
                    <a:gd name="connsiteX1212" fmla="*/ 622416 w 2081801"/>
                    <a:gd name="connsiteY1212" fmla="*/ 206056 h 2563305"/>
                    <a:gd name="connsiteX1213" fmla="*/ 639411 w 2081801"/>
                    <a:gd name="connsiteY1213" fmla="*/ 223050 h 2563305"/>
                    <a:gd name="connsiteX1214" fmla="*/ 564352 w 2081801"/>
                    <a:gd name="connsiteY1214" fmla="*/ 214553 h 2563305"/>
                    <a:gd name="connsiteX1215" fmla="*/ 574266 w 2081801"/>
                    <a:gd name="connsiteY1215" fmla="*/ 207472 h 2563305"/>
                    <a:gd name="connsiteX1216" fmla="*/ 622416 w 2081801"/>
                    <a:gd name="connsiteY1216" fmla="*/ 206056 h 2563305"/>
                    <a:gd name="connsiteX1217" fmla="*/ 449641 w 2081801"/>
                    <a:gd name="connsiteY1217" fmla="*/ 533196 h 2563305"/>
                    <a:gd name="connsiteX1218" fmla="*/ 507705 w 2081801"/>
                    <a:gd name="connsiteY1218" fmla="*/ 659237 h 2563305"/>
                    <a:gd name="connsiteX1219" fmla="*/ 490711 w 2081801"/>
                    <a:gd name="connsiteY1219" fmla="*/ 664902 h 2563305"/>
                    <a:gd name="connsiteX1220" fmla="*/ 490711 w 2081801"/>
                    <a:gd name="connsiteY1220" fmla="*/ 664902 h 2563305"/>
                    <a:gd name="connsiteX1221" fmla="*/ 514786 w 2081801"/>
                    <a:gd name="connsiteY1221" fmla="*/ 697474 h 2563305"/>
                    <a:gd name="connsiteX1222" fmla="*/ 313687 w 2081801"/>
                    <a:gd name="connsiteY1222" fmla="*/ 652156 h 2563305"/>
                    <a:gd name="connsiteX1223" fmla="*/ 383080 w 2081801"/>
                    <a:gd name="connsiteY1223" fmla="*/ 507704 h 2563305"/>
                    <a:gd name="connsiteX1224" fmla="*/ 449641 w 2081801"/>
                    <a:gd name="connsiteY1224" fmla="*/ 533196 h 2563305"/>
                    <a:gd name="connsiteX1225" fmla="*/ 448225 w 2081801"/>
                    <a:gd name="connsiteY1225" fmla="*/ 885827 h 2563305"/>
                    <a:gd name="connsiteX1226" fmla="*/ 308022 w 2081801"/>
                    <a:gd name="connsiteY1226" fmla="*/ 663485 h 2563305"/>
                    <a:gd name="connsiteX1227" fmla="*/ 312270 w 2081801"/>
                    <a:gd name="connsiteY1227" fmla="*/ 653572 h 2563305"/>
                    <a:gd name="connsiteX1228" fmla="*/ 516202 w 2081801"/>
                    <a:gd name="connsiteY1228" fmla="*/ 698890 h 2563305"/>
                    <a:gd name="connsiteX1229" fmla="*/ 540277 w 2081801"/>
                    <a:gd name="connsiteY1229" fmla="*/ 731462 h 2563305"/>
                    <a:gd name="connsiteX1230" fmla="*/ 599757 w 2081801"/>
                    <a:gd name="connsiteY1230" fmla="*/ 860336 h 2563305"/>
                    <a:gd name="connsiteX1231" fmla="*/ 448225 w 2081801"/>
                    <a:gd name="connsiteY1231" fmla="*/ 885827 h 2563305"/>
                    <a:gd name="connsiteX1232" fmla="*/ 221634 w 2081801"/>
                    <a:gd name="connsiteY1232" fmla="*/ 841925 h 2563305"/>
                    <a:gd name="connsiteX1233" fmla="*/ 248542 w 2081801"/>
                    <a:gd name="connsiteY1233" fmla="*/ 785278 h 2563305"/>
                    <a:gd name="connsiteX1234" fmla="*/ 428398 w 2081801"/>
                    <a:gd name="connsiteY1234" fmla="*/ 911319 h 2563305"/>
                    <a:gd name="connsiteX1235" fmla="*/ 221634 w 2081801"/>
                    <a:gd name="connsiteY1235" fmla="*/ 841925 h 2563305"/>
                    <a:gd name="connsiteX1236" fmla="*/ 248542 w 2081801"/>
                    <a:gd name="connsiteY1236" fmla="*/ 782445 h 2563305"/>
                    <a:gd name="connsiteX1237" fmla="*/ 213137 w 2081801"/>
                    <a:gd name="connsiteY1237" fmla="*/ 756954 h 2563305"/>
                    <a:gd name="connsiteX1238" fmla="*/ 176316 w 2081801"/>
                    <a:gd name="connsiteY1238" fmla="*/ 693225 h 2563305"/>
                    <a:gd name="connsiteX1239" fmla="*/ 227299 w 2081801"/>
                    <a:gd name="connsiteY1239" fmla="*/ 633745 h 2563305"/>
                    <a:gd name="connsiteX1240" fmla="*/ 298109 w 2081801"/>
                    <a:gd name="connsiteY1240" fmla="*/ 649323 h 2563305"/>
                    <a:gd name="connsiteX1241" fmla="*/ 306606 w 2081801"/>
                    <a:gd name="connsiteY1241" fmla="*/ 662069 h 2563305"/>
                    <a:gd name="connsiteX1242" fmla="*/ 248542 w 2081801"/>
                    <a:gd name="connsiteY1242" fmla="*/ 782445 h 2563305"/>
                    <a:gd name="connsiteX1243" fmla="*/ 190478 w 2081801"/>
                    <a:gd name="connsiteY1243" fmla="*/ 479380 h 2563305"/>
                    <a:gd name="connsiteX1244" fmla="*/ 166402 w 2081801"/>
                    <a:gd name="connsiteY1244" fmla="*/ 618167 h 2563305"/>
                    <a:gd name="connsiteX1245" fmla="*/ 129582 w 2081801"/>
                    <a:gd name="connsiteY1245" fmla="*/ 609670 h 2563305"/>
                    <a:gd name="connsiteX1246" fmla="*/ 159322 w 2081801"/>
                    <a:gd name="connsiteY1246" fmla="*/ 514785 h 2563305"/>
                    <a:gd name="connsiteX1247" fmla="*/ 184813 w 2081801"/>
                    <a:gd name="connsiteY1247" fmla="*/ 469467 h 2563305"/>
                    <a:gd name="connsiteX1248" fmla="*/ 190478 w 2081801"/>
                    <a:gd name="connsiteY1248" fmla="*/ 479380 h 2563305"/>
                    <a:gd name="connsiteX1249" fmla="*/ 132414 w 2081801"/>
                    <a:gd name="connsiteY1249" fmla="*/ 815018 h 2563305"/>
                    <a:gd name="connsiteX1250" fmla="*/ 218802 w 2081801"/>
                    <a:gd name="connsiteY1250" fmla="*/ 843341 h 2563305"/>
                    <a:gd name="connsiteX1251" fmla="*/ 163570 w 2081801"/>
                    <a:gd name="connsiteY1251" fmla="*/ 958053 h 2563305"/>
                    <a:gd name="connsiteX1252" fmla="*/ 163570 w 2081801"/>
                    <a:gd name="connsiteY1252" fmla="*/ 958053 h 2563305"/>
                    <a:gd name="connsiteX1253" fmla="*/ 459554 w 2081801"/>
                    <a:gd name="connsiteY1253" fmla="*/ 931145 h 2563305"/>
                    <a:gd name="connsiteX1254" fmla="*/ 690393 w 2081801"/>
                    <a:gd name="connsiteY1254" fmla="*/ 1092591 h 2563305"/>
                    <a:gd name="connsiteX1255" fmla="*/ 705972 w 2081801"/>
                    <a:gd name="connsiteY1255" fmla="*/ 1094007 h 2563305"/>
                    <a:gd name="connsiteX1256" fmla="*/ 742793 w 2081801"/>
                    <a:gd name="connsiteY1256" fmla="*/ 1176146 h 2563305"/>
                    <a:gd name="connsiteX1257" fmla="*/ 564352 w 2081801"/>
                    <a:gd name="connsiteY1257" fmla="*/ 1133661 h 2563305"/>
                    <a:gd name="connsiteX1258" fmla="*/ 452473 w 2081801"/>
                    <a:gd name="connsiteY1258" fmla="*/ 1010452 h 2563305"/>
                    <a:gd name="connsiteX1259" fmla="*/ 452473 w 2081801"/>
                    <a:gd name="connsiteY1259" fmla="*/ 1010452 h 2563305"/>
                    <a:gd name="connsiteX1260" fmla="*/ 418485 w 2081801"/>
                    <a:gd name="connsiteY1260" fmla="*/ 1098256 h 2563305"/>
                    <a:gd name="connsiteX1261" fmla="*/ 320768 w 2081801"/>
                    <a:gd name="connsiteY1261" fmla="*/ 1075597 h 2563305"/>
                    <a:gd name="connsiteX1262" fmla="*/ 320768 w 2081801"/>
                    <a:gd name="connsiteY1262" fmla="*/ 1075597 h 2563305"/>
                    <a:gd name="connsiteX1263" fmla="*/ 300941 w 2081801"/>
                    <a:gd name="connsiteY1263" fmla="*/ 1149239 h 2563305"/>
                    <a:gd name="connsiteX1264" fmla="*/ 95593 w 2081801"/>
                    <a:gd name="connsiteY1264" fmla="*/ 1086927 h 2563305"/>
                    <a:gd name="connsiteX1265" fmla="*/ 84264 w 2081801"/>
                    <a:gd name="connsiteY1265" fmla="*/ 1074181 h 2563305"/>
                    <a:gd name="connsiteX1266" fmla="*/ 132414 w 2081801"/>
                    <a:gd name="connsiteY1266" fmla="*/ 815018 h 2563305"/>
                    <a:gd name="connsiteX1267" fmla="*/ 747041 w 2081801"/>
                    <a:gd name="connsiteY1267" fmla="*/ 1178979 h 2563305"/>
                    <a:gd name="connsiteX1268" fmla="*/ 747041 w 2081801"/>
                    <a:gd name="connsiteY1268" fmla="*/ 1178979 h 2563305"/>
                    <a:gd name="connsiteX1269" fmla="*/ 708804 w 2081801"/>
                    <a:gd name="connsiteY1269" fmla="*/ 1094007 h 2563305"/>
                    <a:gd name="connsiteX1270" fmla="*/ 943892 w 2081801"/>
                    <a:gd name="connsiteY1270" fmla="*/ 1109585 h 2563305"/>
                    <a:gd name="connsiteX1271" fmla="*/ 943892 w 2081801"/>
                    <a:gd name="connsiteY1271" fmla="*/ 1188892 h 2563305"/>
                    <a:gd name="connsiteX1272" fmla="*/ 833429 w 2081801"/>
                    <a:gd name="connsiteY1272" fmla="*/ 1186060 h 2563305"/>
                    <a:gd name="connsiteX1273" fmla="*/ 833429 w 2081801"/>
                    <a:gd name="connsiteY1273" fmla="*/ 1186060 h 2563305"/>
                    <a:gd name="connsiteX1274" fmla="*/ 943892 w 2081801"/>
                    <a:gd name="connsiteY1274" fmla="*/ 1320598 h 2563305"/>
                    <a:gd name="connsiteX1275" fmla="*/ 943892 w 2081801"/>
                    <a:gd name="connsiteY1275" fmla="*/ 1327679 h 2563305"/>
                    <a:gd name="connsiteX1276" fmla="*/ 673399 w 2081801"/>
                    <a:gd name="connsiteY1276" fmla="*/ 1248372 h 2563305"/>
                    <a:gd name="connsiteX1277" fmla="*/ 570017 w 2081801"/>
                    <a:gd name="connsiteY1277" fmla="*/ 1135077 h 2563305"/>
                    <a:gd name="connsiteX1278" fmla="*/ 747041 w 2081801"/>
                    <a:gd name="connsiteY1278" fmla="*/ 1178979 h 2563305"/>
                    <a:gd name="connsiteX1279" fmla="*/ 837678 w 2081801"/>
                    <a:gd name="connsiteY1279" fmla="*/ 1190308 h 2563305"/>
                    <a:gd name="connsiteX1280" fmla="*/ 943892 w 2081801"/>
                    <a:gd name="connsiteY1280" fmla="*/ 1193141 h 2563305"/>
                    <a:gd name="connsiteX1281" fmla="*/ 943892 w 2081801"/>
                    <a:gd name="connsiteY1281" fmla="*/ 1319182 h 2563305"/>
                    <a:gd name="connsiteX1282" fmla="*/ 837678 w 2081801"/>
                    <a:gd name="connsiteY1282" fmla="*/ 1190308 h 2563305"/>
                    <a:gd name="connsiteX1283" fmla="*/ 953805 w 2081801"/>
                    <a:gd name="connsiteY1283" fmla="*/ 1334760 h 2563305"/>
                    <a:gd name="connsiteX1284" fmla="*/ 956638 w 2081801"/>
                    <a:gd name="connsiteY1284" fmla="*/ 1339008 h 2563305"/>
                    <a:gd name="connsiteX1285" fmla="*/ 945308 w 2081801"/>
                    <a:gd name="connsiteY1285" fmla="*/ 1356003 h 2563305"/>
                    <a:gd name="connsiteX1286" fmla="*/ 945308 w 2081801"/>
                    <a:gd name="connsiteY1286" fmla="*/ 1331927 h 2563305"/>
                    <a:gd name="connsiteX1287" fmla="*/ 953805 w 2081801"/>
                    <a:gd name="connsiteY1287" fmla="*/ 1334760 h 2563305"/>
                    <a:gd name="connsiteX1288" fmla="*/ 1009036 w 2081801"/>
                    <a:gd name="connsiteY1288" fmla="*/ 1395656 h 2563305"/>
                    <a:gd name="connsiteX1289" fmla="*/ 1161985 w 2081801"/>
                    <a:gd name="connsiteY1289" fmla="*/ 1415483 h 2563305"/>
                    <a:gd name="connsiteX1290" fmla="*/ 1181812 w 2081801"/>
                    <a:gd name="connsiteY1290" fmla="*/ 1470714 h 2563305"/>
                    <a:gd name="connsiteX1291" fmla="*/ 1111002 w 2081801"/>
                    <a:gd name="connsiteY1291" fmla="*/ 1548605 h 2563305"/>
                    <a:gd name="connsiteX1292" fmla="*/ 926897 w 2081801"/>
                    <a:gd name="connsiteY1292" fmla="*/ 1523113 h 2563305"/>
                    <a:gd name="connsiteX1293" fmla="*/ 958054 w 2081801"/>
                    <a:gd name="connsiteY1293" fmla="*/ 1435310 h 2563305"/>
                    <a:gd name="connsiteX1294" fmla="*/ 1009036 w 2081801"/>
                    <a:gd name="connsiteY1294" fmla="*/ 1395656 h 2563305"/>
                    <a:gd name="connsiteX1295" fmla="*/ 926897 w 2081801"/>
                    <a:gd name="connsiteY1295" fmla="*/ 1525946 h 2563305"/>
                    <a:gd name="connsiteX1296" fmla="*/ 1109586 w 2081801"/>
                    <a:gd name="connsiteY1296" fmla="*/ 1551437 h 2563305"/>
                    <a:gd name="connsiteX1297" fmla="*/ 994874 w 2081801"/>
                    <a:gd name="connsiteY1297" fmla="*/ 1678894 h 2563305"/>
                    <a:gd name="connsiteX1298" fmla="*/ 994874 w 2081801"/>
                    <a:gd name="connsiteY1298" fmla="*/ 1678894 h 2563305"/>
                    <a:gd name="connsiteX1299" fmla="*/ 1038776 w 2081801"/>
                    <a:gd name="connsiteY1299" fmla="*/ 1676062 h 2563305"/>
                    <a:gd name="connsiteX1300" fmla="*/ 973632 w 2081801"/>
                    <a:gd name="connsiteY1300" fmla="*/ 1701553 h 2563305"/>
                    <a:gd name="connsiteX1301" fmla="*/ 973632 w 2081801"/>
                    <a:gd name="connsiteY1301" fmla="*/ 1701553 h 2563305"/>
                    <a:gd name="connsiteX1302" fmla="*/ 979297 w 2081801"/>
                    <a:gd name="connsiteY1302" fmla="*/ 1751120 h 2563305"/>
                    <a:gd name="connsiteX1303" fmla="*/ 857504 w 2081801"/>
                    <a:gd name="connsiteY1303" fmla="*/ 1731293 h 2563305"/>
                    <a:gd name="connsiteX1304" fmla="*/ 926897 w 2081801"/>
                    <a:gd name="connsiteY1304" fmla="*/ 1525946 h 2563305"/>
                    <a:gd name="connsiteX1305" fmla="*/ 1483461 w 2081801"/>
                    <a:gd name="connsiteY1305" fmla="*/ 1898404 h 2563305"/>
                    <a:gd name="connsiteX1306" fmla="*/ 1283778 w 2081801"/>
                    <a:gd name="connsiteY1306" fmla="*/ 1912566 h 2563305"/>
                    <a:gd name="connsiteX1307" fmla="*/ 1320599 w 2081801"/>
                    <a:gd name="connsiteY1307" fmla="*/ 1853086 h 2563305"/>
                    <a:gd name="connsiteX1308" fmla="*/ 1333345 w 2081801"/>
                    <a:gd name="connsiteY1308" fmla="*/ 1887074 h 2563305"/>
                    <a:gd name="connsiteX1309" fmla="*/ 1333345 w 2081801"/>
                    <a:gd name="connsiteY1309" fmla="*/ 1887074 h 2563305"/>
                    <a:gd name="connsiteX1310" fmla="*/ 1472131 w 2081801"/>
                    <a:gd name="connsiteY1310" fmla="*/ 1804935 h 2563305"/>
                    <a:gd name="connsiteX1311" fmla="*/ 1496207 w 2081801"/>
                    <a:gd name="connsiteY1311" fmla="*/ 1888491 h 2563305"/>
                    <a:gd name="connsiteX1312" fmla="*/ 1483461 w 2081801"/>
                    <a:gd name="connsiteY1312" fmla="*/ 1898404 h 2563305"/>
                    <a:gd name="connsiteX1313" fmla="*/ 1443807 w 2081801"/>
                    <a:gd name="connsiteY1313" fmla="*/ 1697305 h 2563305"/>
                    <a:gd name="connsiteX1314" fmla="*/ 1435310 w 2081801"/>
                    <a:gd name="connsiteY1314" fmla="*/ 1666148 h 2563305"/>
                    <a:gd name="connsiteX1315" fmla="*/ 1435310 w 2081801"/>
                    <a:gd name="connsiteY1315" fmla="*/ 1666148 h 2563305"/>
                    <a:gd name="connsiteX1316" fmla="*/ 1399905 w 2081801"/>
                    <a:gd name="connsiteY1316" fmla="*/ 1724212 h 2563305"/>
                    <a:gd name="connsiteX1317" fmla="*/ 1392824 w 2081801"/>
                    <a:gd name="connsiteY1317" fmla="*/ 1728461 h 2563305"/>
                    <a:gd name="connsiteX1318" fmla="*/ 1283778 w 2081801"/>
                    <a:gd name="connsiteY1318" fmla="*/ 1742623 h 2563305"/>
                    <a:gd name="connsiteX1319" fmla="*/ 1254038 w 2081801"/>
                    <a:gd name="connsiteY1319" fmla="*/ 1661900 h 2563305"/>
                    <a:gd name="connsiteX1320" fmla="*/ 1278113 w 2081801"/>
                    <a:gd name="connsiteY1320" fmla="*/ 1660484 h 2563305"/>
                    <a:gd name="connsiteX1321" fmla="*/ 1278113 w 2081801"/>
                    <a:gd name="connsiteY1321" fmla="*/ 1660484 h 2563305"/>
                    <a:gd name="connsiteX1322" fmla="*/ 1351755 w 2081801"/>
                    <a:gd name="connsiteY1322" fmla="*/ 1584010 h 2563305"/>
                    <a:gd name="connsiteX1323" fmla="*/ 1387160 w 2081801"/>
                    <a:gd name="connsiteY1323" fmla="*/ 1588258 h 2563305"/>
                    <a:gd name="connsiteX1324" fmla="*/ 1387160 w 2081801"/>
                    <a:gd name="connsiteY1324" fmla="*/ 1588258 h 2563305"/>
                    <a:gd name="connsiteX1325" fmla="*/ 1482045 w 2081801"/>
                    <a:gd name="connsiteY1325" fmla="*/ 1508951 h 2563305"/>
                    <a:gd name="connsiteX1326" fmla="*/ 1514617 w 2081801"/>
                    <a:gd name="connsiteY1326" fmla="*/ 1496206 h 2563305"/>
                    <a:gd name="connsiteX1327" fmla="*/ 1643490 w 2081801"/>
                    <a:gd name="connsiteY1327" fmla="*/ 1533027 h 2563305"/>
                    <a:gd name="connsiteX1328" fmla="*/ 1637826 w 2081801"/>
                    <a:gd name="connsiteY1328" fmla="*/ 1586842 h 2563305"/>
                    <a:gd name="connsiteX1329" fmla="*/ 1443807 w 2081801"/>
                    <a:gd name="connsiteY1329" fmla="*/ 1697305 h 2563305"/>
                    <a:gd name="connsiteX1330" fmla="*/ 1755369 w 2081801"/>
                    <a:gd name="connsiteY1330" fmla="*/ 1276696 h 2563305"/>
                    <a:gd name="connsiteX1331" fmla="*/ 1661901 w 2081801"/>
                    <a:gd name="connsiteY1331" fmla="*/ 1354586 h 2563305"/>
                    <a:gd name="connsiteX1332" fmla="*/ 1663317 w 2081801"/>
                    <a:gd name="connsiteY1332" fmla="*/ 1341841 h 2563305"/>
                    <a:gd name="connsiteX1333" fmla="*/ 1755369 w 2081801"/>
                    <a:gd name="connsiteY1333" fmla="*/ 1276696 h 2563305"/>
                    <a:gd name="connsiteX1334" fmla="*/ 970799 w 2081801"/>
                    <a:gd name="connsiteY1334" fmla="*/ 264120 h 2563305"/>
                    <a:gd name="connsiteX1335" fmla="*/ 1038776 w 2081801"/>
                    <a:gd name="connsiteY1335" fmla="*/ 272617 h 2563305"/>
                    <a:gd name="connsiteX1336" fmla="*/ 1021782 w 2081801"/>
                    <a:gd name="connsiteY1336" fmla="*/ 281114 h 2563305"/>
                    <a:gd name="connsiteX1337" fmla="*/ 970799 w 2081801"/>
                    <a:gd name="connsiteY1337" fmla="*/ 264120 h 2563305"/>
                    <a:gd name="connsiteX1338" fmla="*/ 833429 w 2081801"/>
                    <a:gd name="connsiteY1338" fmla="*/ 10621 h 2563305"/>
                    <a:gd name="connsiteX1339" fmla="*/ 657821 w 2081801"/>
                    <a:gd name="connsiteY1339" fmla="*/ 142327 h 2563305"/>
                    <a:gd name="connsiteX1340" fmla="*/ 417069 w 2081801"/>
                    <a:gd name="connsiteY1340" fmla="*/ 88512 h 2563305"/>
                    <a:gd name="connsiteX1341" fmla="*/ 833429 w 2081801"/>
                    <a:gd name="connsiteY1341" fmla="*/ 10621 h 2563305"/>
                    <a:gd name="connsiteX1342" fmla="*/ 577098 w 2081801"/>
                    <a:gd name="connsiteY1342" fmla="*/ 204640 h 2563305"/>
                    <a:gd name="connsiteX1343" fmla="*/ 602590 w 2081801"/>
                    <a:gd name="connsiteY1343" fmla="*/ 186229 h 2563305"/>
                    <a:gd name="connsiteX1344" fmla="*/ 621000 w 2081801"/>
                    <a:gd name="connsiteY1344" fmla="*/ 204640 h 2563305"/>
                    <a:gd name="connsiteX1345" fmla="*/ 577098 w 2081801"/>
                    <a:gd name="connsiteY1345" fmla="*/ 204640 h 2563305"/>
                    <a:gd name="connsiteX1346" fmla="*/ 636578 w 2081801"/>
                    <a:gd name="connsiteY1346" fmla="*/ 157905 h 2563305"/>
                    <a:gd name="connsiteX1347" fmla="*/ 602590 w 2081801"/>
                    <a:gd name="connsiteY1347" fmla="*/ 183397 h 2563305"/>
                    <a:gd name="connsiteX1348" fmla="*/ 545942 w 2081801"/>
                    <a:gd name="connsiteY1348" fmla="*/ 129581 h 2563305"/>
                    <a:gd name="connsiteX1349" fmla="*/ 636578 w 2081801"/>
                    <a:gd name="connsiteY1349" fmla="*/ 157905 h 2563305"/>
                    <a:gd name="connsiteX1350" fmla="*/ 511954 w 2081801"/>
                    <a:gd name="connsiteY1350" fmla="*/ 207472 h 2563305"/>
                    <a:gd name="connsiteX1351" fmla="*/ 571433 w 2081801"/>
                    <a:gd name="connsiteY1351" fmla="*/ 206056 h 2563305"/>
                    <a:gd name="connsiteX1352" fmla="*/ 562936 w 2081801"/>
                    <a:gd name="connsiteY1352" fmla="*/ 213137 h 2563305"/>
                    <a:gd name="connsiteX1353" fmla="*/ 511954 w 2081801"/>
                    <a:gd name="connsiteY1353" fmla="*/ 207472 h 2563305"/>
                    <a:gd name="connsiteX1354" fmla="*/ 494959 w 2081801"/>
                    <a:gd name="connsiteY1354" fmla="*/ 207472 h 2563305"/>
                    <a:gd name="connsiteX1355" fmla="*/ 558688 w 2081801"/>
                    <a:gd name="connsiteY1355" fmla="*/ 214553 h 2563305"/>
                    <a:gd name="connsiteX1356" fmla="*/ 490711 w 2081801"/>
                    <a:gd name="connsiteY1356" fmla="*/ 265536 h 2563305"/>
                    <a:gd name="connsiteX1357" fmla="*/ 359005 w 2081801"/>
                    <a:gd name="connsiteY1357" fmla="*/ 237212 h 2563305"/>
                    <a:gd name="connsiteX1358" fmla="*/ 323600 w 2081801"/>
                    <a:gd name="connsiteY1358" fmla="*/ 210304 h 2563305"/>
                    <a:gd name="connsiteX1359" fmla="*/ 494959 w 2081801"/>
                    <a:gd name="connsiteY1359" fmla="*/ 207472 h 2563305"/>
                    <a:gd name="connsiteX1360" fmla="*/ 479381 w 2081801"/>
                    <a:gd name="connsiteY1360" fmla="*/ 206056 h 2563305"/>
                    <a:gd name="connsiteX1361" fmla="*/ 320768 w 2081801"/>
                    <a:gd name="connsiteY1361" fmla="*/ 207472 h 2563305"/>
                    <a:gd name="connsiteX1362" fmla="*/ 288195 w 2081801"/>
                    <a:gd name="connsiteY1362" fmla="*/ 183397 h 2563305"/>
                    <a:gd name="connsiteX1363" fmla="*/ 479381 w 2081801"/>
                    <a:gd name="connsiteY1363" fmla="*/ 206056 h 2563305"/>
                    <a:gd name="connsiteX1364" fmla="*/ 320768 w 2081801"/>
                    <a:gd name="connsiteY1364" fmla="*/ 210304 h 2563305"/>
                    <a:gd name="connsiteX1365" fmla="*/ 354756 w 2081801"/>
                    <a:gd name="connsiteY1365" fmla="*/ 237212 h 2563305"/>
                    <a:gd name="connsiteX1366" fmla="*/ 238628 w 2081801"/>
                    <a:gd name="connsiteY1366" fmla="*/ 211720 h 2563305"/>
                    <a:gd name="connsiteX1367" fmla="*/ 320768 w 2081801"/>
                    <a:gd name="connsiteY1367" fmla="*/ 210304 h 2563305"/>
                    <a:gd name="connsiteX1368" fmla="*/ 300941 w 2081801"/>
                    <a:gd name="connsiteY1368" fmla="*/ 650740 h 2563305"/>
                    <a:gd name="connsiteX1369" fmla="*/ 310854 w 2081801"/>
                    <a:gd name="connsiteY1369" fmla="*/ 653572 h 2563305"/>
                    <a:gd name="connsiteX1370" fmla="*/ 306606 w 2081801"/>
                    <a:gd name="connsiteY1370" fmla="*/ 662069 h 2563305"/>
                    <a:gd name="connsiteX1371" fmla="*/ 300941 w 2081801"/>
                    <a:gd name="connsiteY1371" fmla="*/ 650740 h 2563305"/>
                    <a:gd name="connsiteX1372" fmla="*/ 228715 w 2081801"/>
                    <a:gd name="connsiteY1372" fmla="*/ 632329 h 2563305"/>
                    <a:gd name="connsiteX1373" fmla="*/ 262704 w 2081801"/>
                    <a:gd name="connsiteY1373" fmla="*/ 592676 h 2563305"/>
                    <a:gd name="connsiteX1374" fmla="*/ 296692 w 2081801"/>
                    <a:gd name="connsiteY1374" fmla="*/ 646491 h 2563305"/>
                    <a:gd name="connsiteX1375" fmla="*/ 228715 w 2081801"/>
                    <a:gd name="connsiteY1375" fmla="*/ 632329 h 2563305"/>
                    <a:gd name="connsiteX1376" fmla="*/ 262704 w 2081801"/>
                    <a:gd name="connsiteY1376" fmla="*/ 589843 h 2563305"/>
                    <a:gd name="connsiteX1377" fmla="*/ 255623 w 2081801"/>
                    <a:gd name="connsiteY1377" fmla="*/ 578514 h 2563305"/>
                    <a:gd name="connsiteX1378" fmla="*/ 289611 w 2081801"/>
                    <a:gd name="connsiteY1378" fmla="*/ 558687 h 2563305"/>
                    <a:gd name="connsiteX1379" fmla="*/ 262704 w 2081801"/>
                    <a:gd name="connsiteY1379" fmla="*/ 589843 h 2563305"/>
                    <a:gd name="connsiteX1380" fmla="*/ 162154 w 2081801"/>
                    <a:gd name="connsiteY1380" fmla="*/ 506288 h 2563305"/>
                    <a:gd name="connsiteX1381" fmla="*/ 218802 w 2081801"/>
                    <a:gd name="connsiteY1381" fmla="*/ 320767 h 2563305"/>
                    <a:gd name="connsiteX1382" fmla="*/ 190478 w 2081801"/>
                    <a:gd name="connsiteY1382" fmla="*/ 477964 h 2563305"/>
                    <a:gd name="connsiteX1383" fmla="*/ 183397 w 2081801"/>
                    <a:gd name="connsiteY1383" fmla="*/ 466635 h 2563305"/>
                    <a:gd name="connsiteX1384" fmla="*/ 183397 w 2081801"/>
                    <a:gd name="connsiteY1384" fmla="*/ 466635 h 2563305"/>
                    <a:gd name="connsiteX1385" fmla="*/ 162154 w 2081801"/>
                    <a:gd name="connsiteY1385" fmla="*/ 506288 h 2563305"/>
                    <a:gd name="connsiteX1386" fmla="*/ 116836 w 2081801"/>
                    <a:gd name="connsiteY1386" fmla="*/ 589843 h 2563305"/>
                    <a:gd name="connsiteX1387" fmla="*/ 153657 w 2081801"/>
                    <a:gd name="connsiteY1387" fmla="*/ 523282 h 2563305"/>
                    <a:gd name="connsiteX1388" fmla="*/ 128166 w 2081801"/>
                    <a:gd name="connsiteY1388" fmla="*/ 608254 h 2563305"/>
                    <a:gd name="connsiteX1389" fmla="*/ 116836 w 2081801"/>
                    <a:gd name="connsiteY1389" fmla="*/ 589843 h 2563305"/>
                    <a:gd name="connsiteX1390" fmla="*/ 914152 w 2081801"/>
                    <a:gd name="connsiteY1390" fmla="*/ 1521697 h 2563305"/>
                    <a:gd name="connsiteX1391" fmla="*/ 853255 w 2081801"/>
                    <a:gd name="connsiteY1391" fmla="*/ 1518865 h 2563305"/>
                    <a:gd name="connsiteX1392" fmla="*/ 956638 w 2081801"/>
                    <a:gd name="connsiteY1392" fmla="*/ 1438142 h 2563305"/>
                    <a:gd name="connsiteX1393" fmla="*/ 926897 w 2081801"/>
                    <a:gd name="connsiteY1393" fmla="*/ 1523113 h 2563305"/>
                    <a:gd name="connsiteX1394" fmla="*/ 914152 w 2081801"/>
                    <a:gd name="connsiteY1394" fmla="*/ 1521697 h 2563305"/>
                    <a:gd name="connsiteX1395" fmla="*/ 1003372 w 2081801"/>
                    <a:gd name="connsiteY1395" fmla="*/ 1755368 h 2563305"/>
                    <a:gd name="connsiteX1396" fmla="*/ 1000540 w 2081801"/>
                    <a:gd name="connsiteY1396" fmla="*/ 1761033 h 2563305"/>
                    <a:gd name="connsiteX1397" fmla="*/ 984961 w 2081801"/>
                    <a:gd name="connsiteY1397" fmla="*/ 1789357 h 2563305"/>
                    <a:gd name="connsiteX1398" fmla="*/ 980713 w 2081801"/>
                    <a:gd name="connsiteY1398" fmla="*/ 1751120 h 2563305"/>
                    <a:gd name="connsiteX1399" fmla="*/ 1003372 w 2081801"/>
                    <a:gd name="connsiteY1399" fmla="*/ 1755368 h 2563305"/>
                    <a:gd name="connsiteX1400" fmla="*/ 983545 w 2081801"/>
                    <a:gd name="connsiteY1400" fmla="*/ 1796438 h 2563305"/>
                    <a:gd name="connsiteX1401" fmla="*/ 1010453 w 2081801"/>
                    <a:gd name="connsiteY1401" fmla="*/ 2031526 h 2563305"/>
                    <a:gd name="connsiteX1402" fmla="*/ 932562 w 2081801"/>
                    <a:gd name="connsiteY1402" fmla="*/ 1887074 h 2563305"/>
                    <a:gd name="connsiteX1403" fmla="*/ 983545 w 2081801"/>
                    <a:gd name="connsiteY1403" fmla="*/ 1796438 h 2563305"/>
                    <a:gd name="connsiteX1404" fmla="*/ 1299356 w 2081801"/>
                    <a:gd name="connsiteY1404" fmla="*/ 2289272 h 2563305"/>
                    <a:gd name="connsiteX1405" fmla="*/ 1489126 w 2081801"/>
                    <a:gd name="connsiteY1405" fmla="*/ 2153318 h 2563305"/>
                    <a:gd name="connsiteX1406" fmla="*/ 1432478 w 2081801"/>
                    <a:gd name="connsiteY1406" fmla="*/ 2265197 h 2563305"/>
                    <a:gd name="connsiteX1407" fmla="*/ 1299356 w 2081801"/>
                    <a:gd name="connsiteY1407" fmla="*/ 2289272 h 2563305"/>
                    <a:gd name="connsiteX1408" fmla="*/ 1520282 w 2081801"/>
                    <a:gd name="connsiteY1408" fmla="*/ 2252451 h 2563305"/>
                    <a:gd name="connsiteX1409" fmla="*/ 1418316 w 2081801"/>
                    <a:gd name="connsiteY1409" fmla="*/ 2297770 h 2563305"/>
                    <a:gd name="connsiteX1410" fmla="*/ 1433894 w 2081801"/>
                    <a:gd name="connsiteY1410" fmla="*/ 2266613 h 2563305"/>
                    <a:gd name="connsiteX1411" fmla="*/ 1520282 w 2081801"/>
                    <a:gd name="connsiteY1411" fmla="*/ 2252451 h 2563305"/>
                    <a:gd name="connsiteX1412" fmla="*/ 1593924 w 2081801"/>
                    <a:gd name="connsiteY1412" fmla="*/ 2075428 h 2563305"/>
                    <a:gd name="connsiteX1413" fmla="*/ 1494790 w 2081801"/>
                    <a:gd name="connsiteY1413" fmla="*/ 2146237 h 2563305"/>
                    <a:gd name="connsiteX1414" fmla="*/ 1541524 w 2081801"/>
                    <a:gd name="connsiteY1414" fmla="*/ 2052768 h 2563305"/>
                    <a:gd name="connsiteX1415" fmla="*/ 1593924 w 2081801"/>
                    <a:gd name="connsiteY1415" fmla="*/ 2075428 h 2563305"/>
                    <a:gd name="connsiteX1416" fmla="*/ 1650571 w 2081801"/>
                    <a:gd name="connsiteY1416" fmla="*/ 1443806 h 2563305"/>
                    <a:gd name="connsiteX1417" fmla="*/ 1642074 w 2081801"/>
                    <a:gd name="connsiteY1417" fmla="*/ 1531610 h 2563305"/>
                    <a:gd name="connsiteX1418" fmla="*/ 1516033 w 2081801"/>
                    <a:gd name="connsiteY1418" fmla="*/ 1494789 h 2563305"/>
                    <a:gd name="connsiteX1419" fmla="*/ 1650571 w 2081801"/>
                    <a:gd name="connsiteY1419" fmla="*/ 1443806 h 2563305"/>
                    <a:gd name="connsiteX1420" fmla="*/ 1904070 w 2081801"/>
                    <a:gd name="connsiteY1420" fmla="*/ 1347506 h 2563305"/>
                    <a:gd name="connsiteX1421" fmla="*/ 1724213 w 2081801"/>
                    <a:gd name="connsiteY1421" fmla="*/ 1555686 h 2563305"/>
                    <a:gd name="connsiteX1422" fmla="*/ 1643490 w 2081801"/>
                    <a:gd name="connsiteY1422" fmla="*/ 1533027 h 2563305"/>
                    <a:gd name="connsiteX1423" fmla="*/ 1651988 w 2081801"/>
                    <a:gd name="connsiteY1423" fmla="*/ 1443806 h 2563305"/>
                    <a:gd name="connsiteX1424" fmla="*/ 1904070 w 2081801"/>
                    <a:gd name="connsiteY1424" fmla="*/ 1347506 h 2563305"/>
                    <a:gd name="connsiteX1425" fmla="*/ 1305021 w 2081801"/>
                    <a:gd name="connsiteY1425" fmla="*/ 442560 h 2563305"/>
                    <a:gd name="connsiteX1426" fmla="*/ 1310685 w 2081801"/>
                    <a:gd name="connsiteY1426" fmla="*/ 220218 h 2563305"/>
                    <a:gd name="connsiteX1427" fmla="*/ 1336177 w 2081801"/>
                    <a:gd name="connsiteY1427" fmla="*/ 449641 h 2563305"/>
                    <a:gd name="connsiteX1428" fmla="*/ 1305021 w 2081801"/>
                    <a:gd name="connsiteY1428" fmla="*/ 442560 h 2563305"/>
                    <a:gd name="connsiteX1429" fmla="*/ 562936 w 2081801"/>
                    <a:gd name="connsiteY1429" fmla="*/ 1133661 h 2563305"/>
                    <a:gd name="connsiteX1430" fmla="*/ 422733 w 2081801"/>
                    <a:gd name="connsiteY1430" fmla="*/ 1099672 h 2563305"/>
                    <a:gd name="connsiteX1431" fmla="*/ 455306 w 2081801"/>
                    <a:gd name="connsiteY1431" fmla="*/ 1014701 h 2563305"/>
                    <a:gd name="connsiteX1432" fmla="*/ 562936 w 2081801"/>
                    <a:gd name="connsiteY1432" fmla="*/ 1133661 h 2563305"/>
                    <a:gd name="connsiteX1433" fmla="*/ 956638 w 2081801"/>
                    <a:gd name="connsiteY1433" fmla="*/ 1334760 h 2563305"/>
                    <a:gd name="connsiteX1434" fmla="*/ 959470 w 2081801"/>
                    <a:gd name="connsiteY1434" fmla="*/ 1334760 h 2563305"/>
                    <a:gd name="connsiteX1435" fmla="*/ 958054 w 2081801"/>
                    <a:gd name="connsiteY1435" fmla="*/ 1336176 h 2563305"/>
                    <a:gd name="connsiteX1436" fmla="*/ 956638 w 2081801"/>
                    <a:gd name="connsiteY1436" fmla="*/ 1334760 h 2563305"/>
                    <a:gd name="connsiteX1437" fmla="*/ 1136494 w 2081801"/>
                    <a:gd name="connsiteY1437" fmla="*/ 2314764 h 2563305"/>
                    <a:gd name="connsiteX1438" fmla="*/ 1130829 w 2081801"/>
                    <a:gd name="connsiteY1438" fmla="*/ 2337423 h 2563305"/>
                    <a:gd name="connsiteX1439" fmla="*/ 1061436 w 2081801"/>
                    <a:gd name="connsiteY1439" fmla="*/ 2302018 h 2563305"/>
                    <a:gd name="connsiteX1440" fmla="*/ 1136494 w 2081801"/>
                    <a:gd name="connsiteY1440" fmla="*/ 2314764 h 2563305"/>
                    <a:gd name="connsiteX1441" fmla="*/ 1221465 w 2081801"/>
                    <a:gd name="connsiteY1441" fmla="*/ 2386990 h 2563305"/>
                    <a:gd name="connsiteX1442" fmla="*/ 1105338 w 2081801"/>
                    <a:gd name="connsiteY1442" fmla="*/ 2439389 h 2563305"/>
                    <a:gd name="connsiteX1443" fmla="*/ 1130829 w 2081801"/>
                    <a:gd name="connsiteY1443" fmla="*/ 2341672 h 2563305"/>
                    <a:gd name="connsiteX1444" fmla="*/ 1221465 w 2081801"/>
                    <a:gd name="connsiteY1444" fmla="*/ 2386990 h 2563305"/>
                    <a:gd name="connsiteX1445" fmla="*/ 1690225 w 2081801"/>
                    <a:gd name="connsiteY1445" fmla="*/ 1112418 h 2563305"/>
                    <a:gd name="connsiteX1446" fmla="*/ 1731294 w 2081801"/>
                    <a:gd name="connsiteY1446" fmla="*/ 871665 h 2563305"/>
                    <a:gd name="connsiteX1447" fmla="*/ 1729878 w 2081801"/>
                    <a:gd name="connsiteY1447" fmla="*/ 1109585 h 2563305"/>
                    <a:gd name="connsiteX1448" fmla="*/ 1690225 w 2081801"/>
                    <a:gd name="connsiteY1448" fmla="*/ 1112418 h 2563305"/>
                    <a:gd name="connsiteX1449" fmla="*/ 2017365 w 2081801"/>
                    <a:gd name="connsiteY1449" fmla="*/ 1875745 h 2563305"/>
                    <a:gd name="connsiteX1450" fmla="*/ 1918231 w 2081801"/>
                    <a:gd name="connsiteY1450" fmla="*/ 2129243 h 2563305"/>
                    <a:gd name="connsiteX1451" fmla="*/ 1911150 w 2081801"/>
                    <a:gd name="connsiteY1451" fmla="*/ 1991872 h 2563305"/>
                    <a:gd name="connsiteX1452" fmla="*/ 1911150 w 2081801"/>
                    <a:gd name="connsiteY1452" fmla="*/ 1990456 h 2563305"/>
                    <a:gd name="connsiteX1453" fmla="*/ 1855919 w 2081801"/>
                    <a:gd name="connsiteY1453" fmla="*/ 2184474 h 2563305"/>
                    <a:gd name="connsiteX1454" fmla="*/ 1677479 w 2081801"/>
                    <a:gd name="connsiteY1454" fmla="*/ 1821929 h 2563305"/>
                    <a:gd name="connsiteX1455" fmla="*/ 1909734 w 2081801"/>
                    <a:gd name="connsiteY1455" fmla="*/ 1990456 h 2563305"/>
                    <a:gd name="connsiteX1456" fmla="*/ 1909734 w 2081801"/>
                    <a:gd name="connsiteY1456" fmla="*/ 1990456 h 2563305"/>
                    <a:gd name="connsiteX1457" fmla="*/ 2017365 w 2081801"/>
                    <a:gd name="connsiteY1457" fmla="*/ 1875745 h 2563305"/>
                    <a:gd name="connsiteX1458" fmla="*/ 1916815 w 2081801"/>
                    <a:gd name="connsiteY1458" fmla="*/ 2139156 h 2563305"/>
                    <a:gd name="connsiteX1459" fmla="*/ 1918231 w 2081801"/>
                    <a:gd name="connsiteY1459" fmla="*/ 2158983 h 2563305"/>
                    <a:gd name="connsiteX1460" fmla="*/ 1901237 w 2081801"/>
                    <a:gd name="connsiteY1460" fmla="*/ 2180226 h 2563305"/>
                    <a:gd name="connsiteX1461" fmla="*/ 1916815 w 2081801"/>
                    <a:gd name="connsiteY1461" fmla="*/ 2139156 h 2563305"/>
                    <a:gd name="connsiteX1462" fmla="*/ 1925312 w 2081801"/>
                    <a:gd name="connsiteY1462" fmla="*/ 2246787 h 2563305"/>
                    <a:gd name="connsiteX1463" fmla="*/ 1919648 w 2081801"/>
                    <a:gd name="connsiteY1463" fmla="*/ 2160399 h 2563305"/>
                    <a:gd name="connsiteX1464" fmla="*/ 1981960 w 2081801"/>
                    <a:gd name="connsiteY1464" fmla="*/ 2085341 h 2563305"/>
                    <a:gd name="connsiteX1465" fmla="*/ 1925312 w 2081801"/>
                    <a:gd name="connsiteY1465" fmla="*/ 2246787 h 2563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Lst>
                  <a:rect l="l" t="t" r="r" b="b"/>
                  <a:pathLst>
                    <a:path w="2081801" h="2563305">
                      <a:moveTo>
                        <a:pt x="1861584" y="1065684"/>
                      </a:moveTo>
                      <a:lnTo>
                        <a:pt x="1996122" y="1212967"/>
                      </a:lnTo>
                      <a:lnTo>
                        <a:pt x="1976295" y="1265367"/>
                      </a:lnTo>
                      <a:lnTo>
                        <a:pt x="1908318" y="1344673"/>
                      </a:lnTo>
                      <a:lnTo>
                        <a:pt x="1654820" y="1440974"/>
                      </a:lnTo>
                      <a:lnTo>
                        <a:pt x="1663317" y="1357419"/>
                      </a:lnTo>
                      <a:lnTo>
                        <a:pt x="1779445" y="1259702"/>
                      </a:lnTo>
                      <a:lnTo>
                        <a:pt x="1779445" y="1259702"/>
                      </a:lnTo>
                      <a:lnTo>
                        <a:pt x="1778029" y="1258286"/>
                      </a:lnTo>
                      <a:lnTo>
                        <a:pt x="1664733" y="1339008"/>
                      </a:lnTo>
                      <a:lnTo>
                        <a:pt x="1681727" y="1174730"/>
                      </a:lnTo>
                      <a:lnTo>
                        <a:pt x="1691641" y="1113834"/>
                      </a:lnTo>
                      <a:lnTo>
                        <a:pt x="1734127" y="1109585"/>
                      </a:lnTo>
                      <a:lnTo>
                        <a:pt x="1734127" y="1109585"/>
                      </a:lnTo>
                      <a:lnTo>
                        <a:pt x="1735543" y="857503"/>
                      </a:lnTo>
                      <a:lnTo>
                        <a:pt x="1735543" y="857503"/>
                      </a:lnTo>
                      <a:lnTo>
                        <a:pt x="1734127" y="857503"/>
                      </a:lnTo>
                      <a:lnTo>
                        <a:pt x="1690225" y="1112418"/>
                      </a:lnTo>
                      <a:lnTo>
                        <a:pt x="1616583" y="1119499"/>
                      </a:lnTo>
                      <a:lnTo>
                        <a:pt x="1667565" y="1101088"/>
                      </a:lnTo>
                      <a:lnTo>
                        <a:pt x="1667565" y="1101088"/>
                      </a:lnTo>
                      <a:lnTo>
                        <a:pt x="1567016" y="1052938"/>
                      </a:lnTo>
                      <a:lnTo>
                        <a:pt x="1610918" y="1003371"/>
                      </a:lnTo>
                      <a:lnTo>
                        <a:pt x="1610918" y="1003371"/>
                      </a:lnTo>
                      <a:lnTo>
                        <a:pt x="1564184" y="837677"/>
                      </a:lnTo>
                      <a:lnTo>
                        <a:pt x="1690225" y="707387"/>
                      </a:lnTo>
                      <a:lnTo>
                        <a:pt x="1690225" y="707387"/>
                      </a:lnTo>
                      <a:lnTo>
                        <a:pt x="1582594" y="720133"/>
                      </a:lnTo>
                      <a:lnTo>
                        <a:pt x="1650571" y="643659"/>
                      </a:lnTo>
                      <a:lnTo>
                        <a:pt x="1650571" y="643659"/>
                      </a:lnTo>
                      <a:lnTo>
                        <a:pt x="1406986" y="670566"/>
                      </a:lnTo>
                      <a:lnTo>
                        <a:pt x="1436726" y="625248"/>
                      </a:lnTo>
                      <a:lnTo>
                        <a:pt x="1450888" y="477964"/>
                      </a:lnTo>
                      <a:lnTo>
                        <a:pt x="1593924" y="509121"/>
                      </a:lnTo>
                      <a:lnTo>
                        <a:pt x="1620831" y="585595"/>
                      </a:lnTo>
                      <a:lnTo>
                        <a:pt x="1620831" y="585595"/>
                      </a:lnTo>
                      <a:lnTo>
                        <a:pt x="1622248" y="585595"/>
                      </a:lnTo>
                      <a:lnTo>
                        <a:pt x="1593924" y="507704"/>
                      </a:lnTo>
                      <a:lnTo>
                        <a:pt x="1593924" y="507704"/>
                      </a:lnTo>
                      <a:lnTo>
                        <a:pt x="1449472" y="476548"/>
                      </a:lnTo>
                      <a:lnTo>
                        <a:pt x="1473547" y="215969"/>
                      </a:lnTo>
                      <a:lnTo>
                        <a:pt x="1473547" y="215969"/>
                      </a:lnTo>
                      <a:lnTo>
                        <a:pt x="1472131" y="215969"/>
                      </a:lnTo>
                      <a:lnTo>
                        <a:pt x="1472131" y="215969"/>
                      </a:lnTo>
                      <a:lnTo>
                        <a:pt x="1392824" y="465219"/>
                      </a:lnTo>
                      <a:lnTo>
                        <a:pt x="1339009" y="453889"/>
                      </a:lnTo>
                      <a:lnTo>
                        <a:pt x="1310685" y="208888"/>
                      </a:lnTo>
                      <a:lnTo>
                        <a:pt x="1310685" y="208888"/>
                      </a:lnTo>
                      <a:lnTo>
                        <a:pt x="1309269" y="208888"/>
                      </a:lnTo>
                      <a:lnTo>
                        <a:pt x="1302188" y="446808"/>
                      </a:lnTo>
                      <a:lnTo>
                        <a:pt x="1184644" y="421317"/>
                      </a:lnTo>
                      <a:lnTo>
                        <a:pt x="1203055" y="343426"/>
                      </a:lnTo>
                      <a:lnTo>
                        <a:pt x="1203055" y="343426"/>
                      </a:lnTo>
                      <a:lnTo>
                        <a:pt x="1021782" y="285362"/>
                      </a:lnTo>
                      <a:lnTo>
                        <a:pt x="1043025" y="274033"/>
                      </a:lnTo>
                      <a:lnTo>
                        <a:pt x="958054" y="264120"/>
                      </a:lnTo>
                      <a:lnTo>
                        <a:pt x="783862" y="207472"/>
                      </a:lnTo>
                      <a:lnTo>
                        <a:pt x="921233" y="206056"/>
                      </a:lnTo>
                      <a:lnTo>
                        <a:pt x="921233" y="206056"/>
                      </a:lnTo>
                      <a:lnTo>
                        <a:pt x="921233" y="204640"/>
                      </a:lnTo>
                      <a:lnTo>
                        <a:pt x="657821" y="146576"/>
                      </a:lnTo>
                      <a:lnTo>
                        <a:pt x="837678" y="12037"/>
                      </a:lnTo>
                      <a:lnTo>
                        <a:pt x="839093" y="12037"/>
                      </a:lnTo>
                      <a:lnTo>
                        <a:pt x="405739" y="92760"/>
                      </a:lnTo>
                      <a:lnTo>
                        <a:pt x="404323" y="92760"/>
                      </a:lnTo>
                      <a:lnTo>
                        <a:pt x="653573" y="147992"/>
                      </a:lnTo>
                      <a:lnTo>
                        <a:pt x="636578" y="160738"/>
                      </a:lnTo>
                      <a:lnTo>
                        <a:pt x="537445" y="128165"/>
                      </a:lnTo>
                      <a:lnTo>
                        <a:pt x="536029" y="128165"/>
                      </a:lnTo>
                      <a:lnTo>
                        <a:pt x="598341" y="189061"/>
                      </a:lnTo>
                      <a:lnTo>
                        <a:pt x="571433" y="208888"/>
                      </a:lnTo>
                      <a:lnTo>
                        <a:pt x="493543" y="210304"/>
                      </a:lnTo>
                      <a:lnTo>
                        <a:pt x="281114" y="184813"/>
                      </a:lnTo>
                      <a:lnTo>
                        <a:pt x="279698" y="184813"/>
                      </a:lnTo>
                      <a:lnTo>
                        <a:pt x="315103" y="211720"/>
                      </a:lnTo>
                      <a:lnTo>
                        <a:pt x="227299" y="213137"/>
                      </a:lnTo>
                      <a:lnTo>
                        <a:pt x="227299" y="213137"/>
                      </a:lnTo>
                      <a:lnTo>
                        <a:pt x="227299" y="214553"/>
                      </a:lnTo>
                      <a:lnTo>
                        <a:pt x="227299" y="214553"/>
                      </a:lnTo>
                      <a:lnTo>
                        <a:pt x="357588" y="242877"/>
                      </a:lnTo>
                      <a:lnTo>
                        <a:pt x="441144" y="306605"/>
                      </a:lnTo>
                      <a:lnTo>
                        <a:pt x="367502" y="361837"/>
                      </a:lnTo>
                      <a:lnTo>
                        <a:pt x="367502" y="361837"/>
                      </a:lnTo>
                      <a:lnTo>
                        <a:pt x="446809" y="534612"/>
                      </a:lnTo>
                      <a:lnTo>
                        <a:pt x="381664" y="509121"/>
                      </a:lnTo>
                      <a:lnTo>
                        <a:pt x="381664" y="509121"/>
                      </a:lnTo>
                      <a:lnTo>
                        <a:pt x="310854" y="656404"/>
                      </a:lnTo>
                      <a:lnTo>
                        <a:pt x="298109" y="653572"/>
                      </a:lnTo>
                      <a:lnTo>
                        <a:pt x="262704" y="596924"/>
                      </a:lnTo>
                      <a:lnTo>
                        <a:pt x="296692" y="557271"/>
                      </a:lnTo>
                      <a:lnTo>
                        <a:pt x="298109" y="555855"/>
                      </a:lnTo>
                      <a:lnTo>
                        <a:pt x="254207" y="582762"/>
                      </a:lnTo>
                      <a:lnTo>
                        <a:pt x="191894" y="485045"/>
                      </a:lnTo>
                      <a:lnTo>
                        <a:pt x="223050" y="308022"/>
                      </a:lnTo>
                      <a:lnTo>
                        <a:pt x="223050" y="308022"/>
                      </a:lnTo>
                      <a:lnTo>
                        <a:pt x="221634" y="308022"/>
                      </a:lnTo>
                      <a:lnTo>
                        <a:pt x="156489" y="520450"/>
                      </a:lnTo>
                      <a:lnTo>
                        <a:pt x="115420" y="594092"/>
                      </a:lnTo>
                      <a:lnTo>
                        <a:pt x="54523" y="487878"/>
                      </a:lnTo>
                      <a:lnTo>
                        <a:pt x="53107" y="486461"/>
                      </a:lnTo>
                      <a:lnTo>
                        <a:pt x="99842" y="676231"/>
                      </a:lnTo>
                      <a:lnTo>
                        <a:pt x="99842" y="676231"/>
                      </a:lnTo>
                      <a:lnTo>
                        <a:pt x="109755" y="670566"/>
                      </a:lnTo>
                      <a:lnTo>
                        <a:pt x="10621" y="993458"/>
                      </a:lnTo>
                      <a:lnTo>
                        <a:pt x="10621" y="993458"/>
                      </a:lnTo>
                      <a:lnTo>
                        <a:pt x="84264" y="1081262"/>
                      </a:lnTo>
                      <a:lnTo>
                        <a:pt x="82847" y="1091175"/>
                      </a:lnTo>
                      <a:lnTo>
                        <a:pt x="82847" y="1091175"/>
                      </a:lnTo>
                      <a:lnTo>
                        <a:pt x="97009" y="1095424"/>
                      </a:lnTo>
                      <a:lnTo>
                        <a:pt x="268368" y="1299355"/>
                      </a:lnTo>
                      <a:lnTo>
                        <a:pt x="268368" y="1299355"/>
                      </a:lnTo>
                      <a:lnTo>
                        <a:pt x="305190" y="1157736"/>
                      </a:lnTo>
                      <a:lnTo>
                        <a:pt x="390161" y="1183227"/>
                      </a:lnTo>
                      <a:lnTo>
                        <a:pt x="354756" y="1278112"/>
                      </a:lnTo>
                      <a:lnTo>
                        <a:pt x="354756" y="1278112"/>
                      </a:lnTo>
                      <a:lnTo>
                        <a:pt x="536029" y="1225713"/>
                      </a:lnTo>
                      <a:lnTo>
                        <a:pt x="536029" y="1225713"/>
                      </a:lnTo>
                      <a:lnTo>
                        <a:pt x="392993" y="1181811"/>
                      </a:lnTo>
                      <a:lnTo>
                        <a:pt x="421317" y="1106753"/>
                      </a:lnTo>
                      <a:lnTo>
                        <a:pt x="565769" y="1140742"/>
                      </a:lnTo>
                      <a:lnTo>
                        <a:pt x="671983" y="1256869"/>
                      </a:lnTo>
                      <a:lnTo>
                        <a:pt x="943892" y="1336176"/>
                      </a:lnTo>
                      <a:lnTo>
                        <a:pt x="943892" y="1367332"/>
                      </a:lnTo>
                      <a:lnTo>
                        <a:pt x="943892" y="1367332"/>
                      </a:lnTo>
                      <a:lnTo>
                        <a:pt x="959470" y="1344673"/>
                      </a:lnTo>
                      <a:lnTo>
                        <a:pt x="982129" y="1371581"/>
                      </a:lnTo>
                      <a:lnTo>
                        <a:pt x="958054" y="1439558"/>
                      </a:lnTo>
                      <a:lnTo>
                        <a:pt x="847591" y="1525946"/>
                      </a:lnTo>
                      <a:lnTo>
                        <a:pt x="847591" y="1525946"/>
                      </a:lnTo>
                      <a:lnTo>
                        <a:pt x="914152" y="1528778"/>
                      </a:lnTo>
                      <a:lnTo>
                        <a:pt x="925481" y="1530194"/>
                      </a:lnTo>
                      <a:lnTo>
                        <a:pt x="853255" y="1735542"/>
                      </a:lnTo>
                      <a:lnTo>
                        <a:pt x="853255" y="1735542"/>
                      </a:lnTo>
                      <a:lnTo>
                        <a:pt x="977880" y="1756785"/>
                      </a:lnTo>
                      <a:lnTo>
                        <a:pt x="982129" y="1797854"/>
                      </a:lnTo>
                      <a:cubicBezTo>
                        <a:pt x="950973" y="1855918"/>
                        <a:pt x="932562" y="1889906"/>
                        <a:pt x="929730" y="1891323"/>
                      </a:cubicBezTo>
                      <a:cubicBezTo>
                        <a:pt x="929730" y="1891323"/>
                        <a:pt x="929730" y="1891323"/>
                        <a:pt x="929730" y="1891323"/>
                      </a:cubicBezTo>
                      <a:cubicBezTo>
                        <a:pt x="928314" y="1892739"/>
                        <a:pt x="932562" y="1899820"/>
                        <a:pt x="935395" y="1904068"/>
                      </a:cubicBezTo>
                      <a:cubicBezTo>
                        <a:pt x="935395" y="1904068"/>
                        <a:pt x="935395" y="1905485"/>
                        <a:pt x="935395" y="1905485"/>
                      </a:cubicBezTo>
                      <a:cubicBezTo>
                        <a:pt x="941059" y="1916814"/>
                        <a:pt x="946724" y="1928144"/>
                        <a:pt x="953805" y="1939473"/>
                      </a:cubicBezTo>
                      <a:cubicBezTo>
                        <a:pt x="972216" y="1973462"/>
                        <a:pt x="992042" y="2008867"/>
                        <a:pt x="1010453" y="2041439"/>
                      </a:cubicBezTo>
                      <a:lnTo>
                        <a:pt x="1040193" y="2303434"/>
                      </a:lnTo>
                      <a:lnTo>
                        <a:pt x="1040193" y="2303434"/>
                      </a:lnTo>
                      <a:lnTo>
                        <a:pt x="1113835" y="2185891"/>
                      </a:lnTo>
                      <a:lnTo>
                        <a:pt x="1174731" y="2174561"/>
                      </a:lnTo>
                      <a:lnTo>
                        <a:pt x="1136494" y="2316180"/>
                      </a:lnTo>
                      <a:lnTo>
                        <a:pt x="1048690" y="2302018"/>
                      </a:lnTo>
                      <a:lnTo>
                        <a:pt x="1047274" y="2302018"/>
                      </a:lnTo>
                      <a:lnTo>
                        <a:pt x="1129413" y="2344504"/>
                      </a:lnTo>
                      <a:lnTo>
                        <a:pt x="1102505" y="2446470"/>
                      </a:lnTo>
                      <a:lnTo>
                        <a:pt x="1102505" y="2446470"/>
                      </a:lnTo>
                      <a:lnTo>
                        <a:pt x="1224298" y="2391238"/>
                      </a:lnTo>
                      <a:lnTo>
                        <a:pt x="1307853" y="2433724"/>
                      </a:lnTo>
                      <a:lnTo>
                        <a:pt x="1163402" y="2564013"/>
                      </a:lnTo>
                      <a:lnTo>
                        <a:pt x="1163402" y="2564013"/>
                      </a:lnTo>
                      <a:lnTo>
                        <a:pt x="1164817" y="2565430"/>
                      </a:lnTo>
                      <a:lnTo>
                        <a:pt x="1310685" y="2433724"/>
                      </a:lnTo>
                      <a:lnTo>
                        <a:pt x="1310685" y="2433724"/>
                      </a:lnTo>
                      <a:lnTo>
                        <a:pt x="1225714" y="2389822"/>
                      </a:lnTo>
                      <a:lnTo>
                        <a:pt x="1319183" y="2347336"/>
                      </a:lnTo>
                      <a:lnTo>
                        <a:pt x="1387160" y="2358666"/>
                      </a:lnTo>
                      <a:lnTo>
                        <a:pt x="1387160" y="2358666"/>
                      </a:lnTo>
                      <a:lnTo>
                        <a:pt x="1414067" y="2304851"/>
                      </a:lnTo>
                      <a:lnTo>
                        <a:pt x="1525946" y="2253868"/>
                      </a:lnTo>
                      <a:lnTo>
                        <a:pt x="1525946" y="2253868"/>
                      </a:lnTo>
                      <a:lnTo>
                        <a:pt x="1525946" y="2252451"/>
                      </a:lnTo>
                      <a:lnTo>
                        <a:pt x="1525946" y="2252451"/>
                      </a:lnTo>
                      <a:lnTo>
                        <a:pt x="1432478" y="2269446"/>
                      </a:lnTo>
                      <a:lnTo>
                        <a:pt x="1490541" y="2154734"/>
                      </a:lnTo>
                      <a:lnTo>
                        <a:pt x="1595340" y="2079676"/>
                      </a:lnTo>
                      <a:lnTo>
                        <a:pt x="1595340" y="2079676"/>
                      </a:lnTo>
                      <a:lnTo>
                        <a:pt x="1540108" y="2055601"/>
                      </a:lnTo>
                      <a:lnTo>
                        <a:pt x="1660484" y="1816265"/>
                      </a:lnTo>
                      <a:lnTo>
                        <a:pt x="1670398" y="1823346"/>
                      </a:lnTo>
                      <a:lnTo>
                        <a:pt x="1853087" y="2194388"/>
                      </a:lnTo>
                      <a:lnTo>
                        <a:pt x="1853087" y="2194388"/>
                      </a:lnTo>
                      <a:lnTo>
                        <a:pt x="1906902" y="2007451"/>
                      </a:lnTo>
                      <a:lnTo>
                        <a:pt x="1915399" y="2137740"/>
                      </a:lnTo>
                      <a:lnTo>
                        <a:pt x="1894156" y="2194388"/>
                      </a:lnTo>
                      <a:lnTo>
                        <a:pt x="1894156" y="2195804"/>
                      </a:lnTo>
                      <a:lnTo>
                        <a:pt x="1918231" y="2167480"/>
                      </a:lnTo>
                      <a:lnTo>
                        <a:pt x="1923896" y="2260949"/>
                      </a:lnTo>
                      <a:lnTo>
                        <a:pt x="1923896" y="2262365"/>
                      </a:lnTo>
                      <a:lnTo>
                        <a:pt x="1987625" y="2081092"/>
                      </a:lnTo>
                      <a:lnTo>
                        <a:pt x="1987625" y="2079676"/>
                      </a:lnTo>
                      <a:lnTo>
                        <a:pt x="1919648" y="2161815"/>
                      </a:lnTo>
                      <a:lnTo>
                        <a:pt x="1918231" y="2139156"/>
                      </a:lnTo>
                      <a:lnTo>
                        <a:pt x="2021613" y="1872912"/>
                      </a:lnTo>
                      <a:lnTo>
                        <a:pt x="2021613" y="1871496"/>
                      </a:lnTo>
                      <a:lnTo>
                        <a:pt x="1908318" y="1991872"/>
                      </a:lnTo>
                      <a:lnTo>
                        <a:pt x="1673231" y="1821929"/>
                      </a:lnTo>
                      <a:lnTo>
                        <a:pt x="1664733" y="1803519"/>
                      </a:lnTo>
                      <a:lnTo>
                        <a:pt x="1684560" y="1678894"/>
                      </a:lnTo>
                      <a:lnTo>
                        <a:pt x="1684560" y="1678894"/>
                      </a:lnTo>
                      <a:lnTo>
                        <a:pt x="1472131" y="1804935"/>
                      </a:lnTo>
                      <a:lnTo>
                        <a:pt x="1443807" y="1702970"/>
                      </a:lnTo>
                      <a:lnTo>
                        <a:pt x="1637826" y="1592506"/>
                      </a:lnTo>
                      <a:lnTo>
                        <a:pt x="1637826" y="1592506"/>
                      </a:lnTo>
                      <a:lnTo>
                        <a:pt x="1643490" y="1537275"/>
                      </a:lnTo>
                      <a:lnTo>
                        <a:pt x="1724213" y="1561350"/>
                      </a:lnTo>
                      <a:lnTo>
                        <a:pt x="1724213" y="1561350"/>
                      </a:lnTo>
                      <a:lnTo>
                        <a:pt x="1908318" y="1348922"/>
                      </a:lnTo>
                      <a:lnTo>
                        <a:pt x="1953636" y="1331927"/>
                      </a:lnTo>
                      <a:lnTo>
                        <a:pt x="1953636" y="1331927"/>
                      </a:lnTo>
                      <a:lnTo>
                        <a:pt x="1977712" y="1269615"/>
                      </a:lnTo>
                      <a:lnTo>
                        <a:pt x="2011700" y="1231378"/>
                      </a:lnTo>
                      <a:lnTo>
                        <a:pt x="2011700" y="1231378"/>
                      </a:lnTo>
                      <a:lnTo>
                        <a:pt x="1998955" y="1217216"/>
                      </a:lnTo>
                      <a:lnTo>
                        <a:pt x="2072596" y="1026030"/>
                      </a:lnTo>
                      <a:lnTo>
                        <a:pt x="2072596" y="1026030"/>
                      </a:lnTo>
                      <a:lnTo>
                        <a:pt x="1861584" y="1065684"/>
                      </a:lnTo>
                      <a:lnTo>
                        <a:pt x="1861584" y="1065684"/>
                      </a:lnTo>
                      <a:close/>
                      <a:moveTo>
                        <a:pt x="2008868" y="1227129"/>
                      </a:moveTo>
                      <a:lnTo>
                        <a:pt x="1980544" y="1261118"/>
                      </a:lnTo>
                      <a:lnTo>
                        <a:pt x="1997538" y="1215800"/>
                      </a:lnTo>
                      <a:lnTo>
                        <a:pt x="2008868" y="1227129"/>
                      </a:lnTo>
                      <a:close/>
                      <a:moveTo>
                        <a:pt x="2068348" y="1024614"/>
                      </a:moveTo>
                      <a:lnTo>
                        <a:pt x="1996122" y="1211551"/>
                      </a:lnTo>
                      <a:lnTo>
                        <a:pt x="1864416" y="1067100"/>
                      </a:lnTo>
                      <a:lnTo>
                        <a:pt x="2068348" y="1024614"/>
                      </a:lnTo>
                      <a:close/>
                      <a:moveTo>
                        <a:pt x="1973463" y="1271031"/>
                      </a:moveTo>
                      <a:lnTo>
                        <a:pt x="1952220" y="1327679"/>
                      </a:lnTo>
                      <a:lnTo>
                        <a:pt x="1911150" y="1343257"/>
                      </a:lnTo>
                      <a:lnTo>
                        <a:pt x="1973463" y="1271031"/>
                      </a:lnTo>
                      <a:close/>
                      <a:moveTo>
                        <a:pt x="1324847" y="2343088"/>
                      </a:moveTo>
                      <a:lnTo>
                        <a:pt x="1414067" y="2303434"/>
                      </a:lnTo>
                      <a:lnTo>
                        <a:pt x="1388576" y="2354417"/>
                      </a:lnTo>
                      <a:lnTo>
                        <a:pt x="1324847" y="2343088"/>
                      </a:lnTo>
                      <a:close/>
                      <a:moveTo>
                        <a:pt x="99842" y="1091175"/>
                      </a:moveTo>
                      <a:lnTo>
                        <a:pt x="302357" y="1152071"/>
                      </a:lnTo>
                      <a:lnTo>
                        <a:pt x="266952" y="1289442"/>
                      </a:lnTo>
                      <a:lnTo>
                        <a:pt x="99842" y="1091175"/>
                      </a:lnTo>
                      <a:close/>
                      <a:moveTo>
                        <a:pt x="1395657" y="462386"/>
                      </a:moveTo>
                      <a:lnTo>
                        <a:pt x="1472131" y="224466"/>
                      </a:lnTo>
                      <a:lnTo>
                        <a:pt x="1448056" y="475132"/>
                      </a:lnTo>
                      <a:lnTo>
                        <a:pt x="1395657" y="462386"/>
                      </a:lnTo>
                      <a:close/>
                      <a:moveTo>
                        <a:pt x="1317766" y="2343088"/>
                      </a:moveTo>
                      <a:lnTo>
                        <a:pt x="1225714" y="2384157"/>
                      </a:lnTo>
                      <a:lnTo>
                        <a:pt x="1133662" y="2337423"/>
                      </a:lnTo>
                      <a:lnTo>
                        <a:pt x="1139326" y="2313348"/>
                      </a:lnTo>
                      <a:lnTo>
                        <a:pt x="1317766" y="2343088"/>
                      </a:lnTo>
                      <a:close/>
                      <a:moveTo>
                        <a:pt x="1095424" y="2184474"/>
                      </a:moveTo>
                      <a:lnTo>
                        <a:pt x="1095424" y="2184474"/>
                      </a:lnTo>
                      <a:lnTo>
                        <a:pt x="1112419" y="2181642"/>
                      </a:lnTo>
                      <a:lnTo>
                        <a:pt x="1043025" y="2292105"/>
                      </a:lnTo>
                      <a:lnTo>
                        <a:pt x="1014701" y="2040023"/>
                      </a:lnTo>
                      <a:cubicBezTo>
                        <a:pt x="1038776" y="2083925"/>
                        <a:pt x="1064268" y="2132075"/>
                        <a:pt x="1095424" y="2184474"/>
                      </a:cubicBezTo>
                      <a:close/>
                      <a:moveTo>
                        <a:pt x="418485" y="1102504"/>
                      </a:moveTo>
                      <a:lnTo>
                        <a:pt x="390161" y="1177563"/>
                      </a:lnTo>
                      <a:lnTo>
                        <a:pt x="305190" y="1152071"/>
                      </a:lnTo>
                      <a:lnTo>
                        <a:pt x="323600" y="1079846"/>
                      </a:lnTo>
                      <a:lnTo>
                        <a:pt x="418485" y="1102504"/>
                      </a:lnTo>
                      <a:close/>
                      <a:moveTo>
                        <a:pt x="357588" y="1269615"/>
                      </a:moveTo>
                      <a:lnTo>
                        <a:pt x="391577" y="1178979"/>
                      </a:lnTo>
                      <a:lnTo>
                        <a:pt x="528948" y="1220048"/>
                      </a:lnTo>
                      <a:lnTo>
                        <a:pt x="357588" y="1269615"/>
                      </a:lnTo>
                      <a:close/>
                      <a:moveTo>
                        <a:pt x="94177" y="1086927"/>
                      </a:moveTo>
                      <a:lnTo>
                        <a:pt x="85680" y="1084094"/>
                      </a:lnTo>
                      <a:lnTo>
                        <a:pt x="87096" y="1077013"/>
                      </a:lnTo>
                      <a:lnTo>
                        <a:pt x="94177" y="1086927"/>
                      </a:lnTo>
                      <a:close/>
                      <a:moveTo>
                        <a:pt x="108339" y="605422"/>
                      </a:moveTo>
                      <a:lnTo>
                        <a:pt x="115420" y="592676"/>
                      </a:lnTo>
                      <a:lnTo>
                        <a:pt x="125333" y="609670"/>
                      </a:lnTo>
                      <a:lnTo>
                        <a:pt x="108339" y="605422"/>
                      </a:lnTo>
                      <a:close/>
                      <a:moveTo>
                        <a:pt x="1303604" y="530363"/>
                      </a:moveTo>
                      <a:lnTo>
                        <a:pt x="1306437" y="445392"/>
                      </a:lnTo>
                      <a:lnTo>
                        <a:pt x="1339009" y="452473"/>
                      </a:lnTo>
                      <a:lnTo>
                        <a:pt x="1346090" y="511953"/>
                      </a:lnTo>
                      <a:lnTo>
                        <a:pt x="1303604" y="530363"/>
                      </a:lnTo>
                      <a:close/>
                      <a:moveTo>
                        <a:pt x="1664733" y="1800687"/>
                      </a:moveTo>
                      <a:lnTo>
                        <a:pt x="1664733" y="1800687"/>
                      </a:lnTo>
                      <a:lnTo>
                        <a:pt x="1671814" y="1816265"/>
                      </a:lnTo>
                      <a:lnTo>
                        <a:pt x="1663317" y="1809184"/>
                      </a:lnTo>
                      <a:lnTo>
                        <a:pt x="1663317" y="1809184"/>
                      </a:lnTo>
                      <a:lnTo>
                        <a:pt x="1541524" y="2051353"/>
                      </a:lnTo>
                      <a:lnTo>
                        <a:pt x="1446640" y="2010283"/>
                      </a:lnTo>
                      <a:lnTo>
                        <a:pt x="1496207" y="1898404"/>
                      </a:lnTo>
                      <a:lnTo>
                        <a:pt x="1496207" y="1898404"/>
                      </a:lnTo>
                      <a:lnTo>
                        <a:pt x="1487709" y="1898404"/>
                      </a:lnTo>
                      <a:lnTo>
                        <a:pt x="1499039" y="1889906"/>
                      </a:lnTo>
                      <a:lnTo>
                        <a:pt x="1499039" y="1889906"/>
                      </a:lnTo>
                      <a:lnTo>
                        <a:pt x="1474964" y="1804935"/>
                      </a:lnTo>
                      <a:lnTo>
                        <a:pt x="1684560" y="1680310"/>
                      </a:lnTo>
                      <a:lnTo>
                        <a:pt x="1664733" y="1800687"/>
                      </a:lnTo>
                      <a:close/>
                      <a:moveTo>
                        <a:pt x="1292275" y="2292105"/>
                      </a:moveTo>
                      <a:lnTo>
                        <a:pt x="1292275" y="2292105"/>
                      </a:lnTo>
                      <a:lnTo>
                        <a:pt x="1431062" y="2268030"/>
                      </a:lnTo>
                      <a:lnTo>
                        <a:pt x="1415484" y="2299186"/>
                      </a:lnTo>
                      <a:lnTo>
                        <a:pt x="1320599" y="2341672"/>
                      </a:lnTo>
                      <a:lnTo>
                        <a:pt x="1139326" y="2311932"/>
                      </a:lnTo>
                      <a:lnTo>
                        <a:pt x="1177564" y="2167480"/>
                      </a:lnTo>
                      <a:lnTo>
                        <a:pt x="1177564" y="2167480"/>
                      </a:lnTo>
                      <a:lnTo>
                        <a:pt x="1115251" y="2178810"/>
                      </a:lnTo>
                      <a:lnTo>
                        <a:pt x="1163402" y="2102335"/>
                      </a:lnTo>
                      <a:lnTo>
                        <a:pt x="1170483" y="2124994"/>
                      </a:lnTo>
                      <a:lnTo>
                        <a:pt x="1166234" y="2160399"/>
                      </a:lnTo>
                      <a:lnTo>
                        <a:pt x="1166234" y="2160399"/>
                      </a:lnTo>
                      <a:lnTo>
                        <a:pt x="1178979" y="2150486"/>
                      </a:lnTo>
                      <a:lnTo>
                        <a:pt x="1181812" y="2158983"/>
                      </a:lnTo>
                      <a:lnTo>
                        <a:pt x="1181812" y="2158983"/>
                      </a:lnTo>
                      <a:lnTo>
                        <a:pt x="1323431" y="2130659"/>
                      </a:lnTo>
                      <a:lnTo>
                        <a:pt x="1323431" y="2130659"/>
                      </a:lnTo>
                      <a:lnTo>
                        <a:pt x="1255454" y="2086757"/>
                      </a:lnTo>
                      <a:lnTo>
                        <a:pt x="1483461" y="1898404"/>
                      </a:lnTo>
                      <a:lnTo>
                        <a:pt x="1490541" y="1898404"/>
                      </a:lnTo>
                      <a:lnTo>
                        <a:pt x="1442391" y="2010283"/>
                      </a:lnTo>
                      <a:lnTo>
                        <a:pt x="1442391" y="2010283"/>
                      </a:lnTo>
                      <a:lnTo>
                        <a:pt x="1540108" y="2051353"/>
                      </a:lnTo>
                      <a:lnTo>
                        <a:pt x="1490541" y="2149070"/>
                      </a:lnTo>
                      <a:lnTo>
                        <a:pt x="1292275" y="2292105"/>
                      </a:lnTo>
                      <a:close/>
                      <a:moveTo>
                        <a:pt x="1096840" y="2183058"/>
                      </a:moveTo>
                      <a:cubicBezTo>
                        <a:pt x="1069933" y="2134908"/>
                        <a:pt x="1041609" y="2085341"/>
                        <a:pt x="1013285" y="2035774"/>
                      </a:cubicBezTo>
                      <a:lnTo>
                        <a:pt x="1013285" y="2035774"/>
                      </a:lnTo>
                      <a:lnTo>
                        <a:pt x="984961" y="1793606"/>
                      </a:lnTo>
                      <a:cubicBezTo>
                        <a:pt x="994874" y="1775195"/>
                        <a:pt x="1003372" y="1759617"/>
                        <a:pt x="1004788" y="1755368"/>
                      </a:cubicBezTo>
                      <a:lnTo>
                        <a:pt x="1004788" y="1753952"/>
                      </a:lnTo>
                      <a:lnTo>
                        <a:pt x="979297" y="1749704"/>
                      </a:lnTo>
                      <a:lnTo>
                        <a:pt x="973632" y="1701553"/>
                      </a:lnTo>
                      <a:lnTo>
                        <a:pt x="1044441" y="1674646"/>
                      </a:lnTo>
                      <a:lnTo>
                        <a:pt x="1218633" y="1663316"/>
                      </a:lnTo>
                      <a:lnTo>
                        <a:pt x="1210136" y="1751120"/>
                      </a:lnTo>
                      <a:lnTo>
                        <a:pt x="1055771" y="1770946"/>
                      </a:lnTo>
                      <a:lnTo>
                        <a:pt x="1055771" y="1770946"/>
                      </a:lnTo>
                      <a:lnTo>
                        <a:pt x="1106754" y="1925311"/>
                      </a:lnTo>
                      <a:lnTo>
                        <a:pt x="1010453" y="1932392"/>
                      </a:lnTo>
                      <a:lnTo>
                        <a:pt x="1010453" y="1932392"/>
                      </a:lnTo>
                      <a:lnTo>
                        <a:pt x="1136494" y="2013115"/>
                      </a:lnTo>
                      <a:lnTo>
                        <a:pt x="1164817" y="2100919"/>
                      </a:lnTo>
                      <a:lnTo>
                        <a:pt x="1115251" y="2180226"/>
                      </a:lnTo>
                      <a:lnTo>
                        <a:pt x="1096840" y="2183058"/>
                      </a:lnTo>
                      <a:close/>
                      <a:moveTo>
                        <a:pt x="114004" y="589843"/>
                      </a:moveTo>
                      <a:lnTo>
                        <a:pt x="104090" y="606838"/>
                      </a:lnTo>
                      <a:lnTo>
                        <a:pt x="125333" y="611086"/>
                      </a:lnTo>
                      <a:lnTo>
                        <a:pt x="109755" y="662069"/>
                      </a:lnTo>
                      <a:lnTo>
                        <a:pt x="101258" y="667734"/>
                      </a:lnTo>
                      <a:lnTo>
                        <a:pt x="58772" y="493542"/>
                      </a:lnTo>
                      <a:lnTo>
                        <a:pt x="114004" y="589843"/>
                      </a:lnTo>
                      <a:close/>
                      <a:moveTo>
                        <a:pt x="225883" y="632329"/>
                      </a:moveTo>
                      <a:lnTo>
                        <a:pt x="181981" y="622416"/>
                      </a:lnTo>
                      <a:lnTo>
                        <a:pt x="252790" y="579930"/>
                      </a:lnTo>
                      <a:lnTo>
                        <a:pt x="259871" y="591260"/>
                      </a:lnTo>
                      <a:lnTo>
                        <a:pt x="225883" y="632329"/>
                      </a:lnTo>
                      <a:close/>
                      <a:moveTo>
                        <a:pt x="640827" y="156489"/>
                      </a:moveTo>
                      <a:lnTo>
                        <a:pt x="657821" y="143743"/>
                      </a:lnTo>
                      <a:lnTo>
                        <a:pt x="914152" y="200391"/>
                      </a:lnTo>
                      <a:lnTo>
                        <a:pt x="781030" y="201807"/>
                      </a:lnTo>
                      <a:lnTo>
                        <a:pt x="640827" y="156489"/>
                      </a:lnTo>
                      <a:close/>
                      <a:moveTo>
                        <a:pt x="884412" y="351923"/>
                      </a:moveTo>
                      <a:lnTo>
                        <a:pt x="1020366" y="282530"/>
                      </a:lnTo>
                      <a:lnTo>
                        <a:pt x="1201639" y="340594"/>
                      </a:lnTo>
                      <a:lnTo>
                        <a:pt x="1184644" y="417068"/>
                      </a:lnTo>
                      <a:lnTo>
                        <a:pt x="884412" y="351923"/>
                      </a:lnTo>
                      <a:close/>
                      <a:moveTo>
                        <a:pt x="1493374" y="1130828"/>
                      </a:moveTo>
                      <a:lnTo>
                        <a:pt x="1562767" y="1054354"/>
                      </a:lnTo>
                      <a:lnTo>
                        <a:pt x="1659069" y="1101088"/>
                      </a:lnTo>
                      <a:lnTo>
                        <a:pt x="1605253" y="1120915"/>
                      </a:lnTo>
                      <a:lnTo>
                        <a:pt x="1493374" y="1130828"/>
                      </a:lnTo>
                      <a:close/>
                      <a:moveTo>
                        <a:pt x="1513201" y="1494789"/>
                      </a:moveTo>
                      <a:lnTo>
                        <a:pt x="1501871" y="1491957"/>
                      </a:lnTo>
                      <a:lnTo>
                        <a:pt x="1659069" y="1360251"/>
                      </a:lnTo>
                      <a:lnTo>
                        <a:pt x="1650571" y="1442390"/>
                      </a:lnTo>
                      <a:lnTo>
                        <a:pt x="1513201" y="1494789"/>
                      </a:lnTo>
                      <a:close/>
                      <a:moveTo>
                        <a:pt x="960886" y="1336176"/>
                      </a:moveTo>
                      <a:lnTo>
                        <a:pt x="989210" y="1344673"/>
                      </a:lnTo>
                      <a:lnTo>
                        <a:pt x="982129" y="1364500"/>
                      </a:lnTo>
                      <a:lnTo>
                        <a:pt x="959470" y="1337592"/>
                      </a:lnTo>
                      <a:lnTo>
                        <a:pt x="960886" y="1336176"/>
                      </a:lnTo>
                      <a:close/>
                      <a:moveTo>
                        <a:pt x="945308" y="1329095"/>
                      </a:moveTo>
                      <a:lnTo>
                        <a:pt x="945308" y="1323430"/>
                      </a:lnTo>
                      <a:lnTo>
                        <a:pt x="950973" y="1330511"/>
                      </a:lnTo>
                      <a:lnTo>
                        <a:pt x="945308" y="1329095"/>
                      </a:lnTo>
                      <a:close/>
                      <a:moveTo>
                        <a:pt x="114004" y="660653"/>
                      </a:moveTo>
                      <a:lnTo>
                        <a:pt x="128166" y="613919"/>
                      </a:lnTo>
                      <a:lnTo>
                        <a:pt x="145160" y="642242"/>
                      </a:lnTo>
                      <a:lnTo>
                        <a:pt x="114004" y="660653"/>
                      </a:lnTo>
                      <a:close/>
                      <a:moveTo>
                        <a:pt x="180564" y="621000"/>
                      </a:moveTo>
                      <a:lnTo>
                        <a:pt x="167819" y="618167"/>
                      </a:lnTo>
                      <a:lnTo>
                        <a:pt x="191894" y="482213"/>
                      </a:lnTo>
                      <a:lnTo>
                        <a:pt x="252790" y="578514"/>
                      </a:lnTo>
                      <a:lnTo>
                        <a:pt x="180564" y="621000"/>
                      </a:lnTo>
                      <a:close/>
                      <a:moveTo>
                        <a:pt x="507705" y="660653"/>
                      </a:moveTo>
                      <a:lnTo>
                        <a:pt x="524699" y="698890"/>
                      </a:lnTo>
                      <a:lnTo>
                        <a:pt x="516202" y="697474"/>
                      </a:lnTo>
                      <a:lnTo>
                        <a:pt x="492127" y="664902"/>
                      </a:lnTo>
                      <a:lnTo>
                        <a:pt x="507705" y="660653"/>
                      </a:lnTo>
                      <a:close/>
                      <a:moveTo>
                        <a:pt x="489294" y="266952"/>
                      </a:moveTo>
                      <a:lnTo>
                        <a:pt x="443976" y="300941"/>
                      </a:lnTo>
                      <a:lnTo>
                        <a:pt x="363253" y="240044"/>
                      </a:lnTo>
                      <a:lnTo>
                        <a:pt x="489294" y="266952"/>
                      </a:lnTo>
                      <a:close/>
                      <a:moveTo>
                        <a:pt x="643659" y="223050"/>
                      </a:moveTo>
                      <a:lnTo>
                        <a:pt x="626665" y="206056"/>
                      </a:lnTo>
                      <a:lnTo>
                        <a:pt x="781030" y="204640"/>
                      </a:lnTo>
                      <a:lnTo>
                        <a:pt x="950973" y="259871"/>
                      </a:lnTo>
                      <a:lnTo>
                        <a:pt x="643659" y="223050"/>
                      </a:lnTo>
                      <a:close/>
                      <a:moveTo>
                        <a:pt x="642243" y="224466"/>
                      </a:moveTo>
                      <a:lnTo>
                        <a:pt x="739960" y="319351"/>
                      </a:lnTo>
                      <a:lnTo>
                        <a:pt x="493543" y="265536"/>
                      </a:lnTo>
                      <a:lnTo>
                        <a:pt x="561520" y="214553"/>
                      </a:lnTo>
                      <a:lnTo>
                        <a:pt x="642243" y="224466"/>
                      </a:lnTo>
                      <a:close/>
                      <a:moveTo>
                        <a:pt x="1453721" y="1174730"/>
                      </a:moveTo>
                      <a:lnTo>
                        <a:pt x="1491958" y="1132245"/>
                      </a:lnTo>
                      <a:lnTo>
                        <a:pt x="1598172" y="1122331"/>
                      </a:lnTo>
                      <a:lnTo>
                        <a:pt x="1453721" y="1174730"/>
                      </a:lnTo>
                      <a:close/>
                      <a:moveTo>
                        <a:pt x="1484877" y="1504703"/>
                      </a:moveTo>
                      <a:lnTo>
                        <a:pt x="1499039" y="1491957"/>
                      </a:lnTo>
                      <a:lnTo>
                        <a:pt x="1508952" y="1494789"/>
                      </a:lnTo>
                      <a:lnTo>
                        <a:pt x="1484877" y="1504703"/>
                      </a:lnTo>
                      <a:close/>
                      <a:moveTo>
                        <a:pt x="1397073" y="1727044"/>
                      </a:moveTo>
                      <a:lnTo>
                        <a:pt x="1320599" y="1848837"/>
                      </a:lnTo>
                      <a:lnTo>
                        <a:pt x="1282362" y="1744039"/>
                      </a:lnTo>
                      <a:lnTo>
                        <a:pt x="1391408" y="1729877"/>
                      </a:lnTo>
                      <a:lnTo>
                        <a:pt x="1397073" y="1727044"/>
                      </a:lnTo>
                      <a:close/>
                      <a:moveTo>
                        <a:pt x="1191725" y="1921063"/>
                      </a:moveTo>
                      <a:lnTo>
                        <a:pt x="1178979" y="2038606"/>
                      </a:lnTo>
                      <a:lnTo>
                        <a:pt x="1135078" y="2010283"/>
                      </a:lnTo>
                      <a:lnTo>
                        <a:pt x="1108170" y="1926727"/>
                      </a:lnTo>
                      <a:lnTo>
                        <a:pt x="1191725" y="1921063"/>
                      </a:lnTo>
                      <a:close/>
                      <a:moveTo>
                        <a:pt x="1224298" y="1606668"/>
                      </a:moveTo>
                      <a:lnTo>
                        <a:pt x="1218633" y="1661900"/>
                      </a:lnTo>
                      <a:lnTo>
                        <a:pt x="1051522" y="1673229"/>
                      </a:lnTo>
                      <a:lnTo>
                        <a:pt x="1224298" y="1606668"/>
                      </a:lnTo>
                      <a:close/>
                      <a:moveTo>
                        <a:pt x="1215800" y="1565599"/>
                      </a:moveTo>
                      <a:lnTo>
                        <a:pt x="1225714" y="1593923"/>
                      </a:lnTo>
                      <a:lnTo>
                        <a:pt x="1224298" y="1603836"/>
                      </a:lnTo>
                      <a:lnTo>
                        <a:pt x="1044441" y="1671813"/>
                      </a:lnTo>
                      <a:lnTo>
                        <a:pt x="999123" y="1674646"/>
                      </a:lnTo>
                      <a:lnTo>
                        <a:pt x="1112419" y="1550021"/>
                      </a:lnTo>
                      <a:lnTo>
                        <a:pt x="1215800" y="1565599"/>
                      </a:lnTo>
                      <a:close/>
                      <a:moveTo>
                        <a:pt x="166402" y="956637"/>
                      </a:moveTo>
                      <a:lnTo>
                        <a:pt x="220218" y="844758"/>
                      </a:lnTo>
                      <a:lnTo>
                        <a:pt x="434063" y="915567"/>
                      </a:lnTo>
                      <a:lnTo>
                        <a:pt x="456722" y="931145"/>
                      </a:lnTo>
                      <a:lnTo>
                        <a:pt x="166402" y="956637"/>
                      </a:lnTo>
                      <a:close/>
                      <a:moveTo>
                        <a:pt x="659237" y="463803"/>
                      </a:moveTo>
                      <a:lnTo>
                        <a:pt x="445392" y="302357"/>
                      </a:lnTo>
                      <a:lnTo>
                        <a:pt x="490711" y="268368"/>
                      </a:lnTo>
                      <a:lnTo>
                        <a:pt x="741376" y="323599"/>
                      </a:lnTo>
                      <a:lnTo>
                        <a:pt x="807937" y="388744"/>
                      </a:lnTo>
                      <a:lnTo>
                        <a:pt x="659237" y="463803"/>
                      </a:lnTo>
                      <a:close/>
                      <a:moveTo>
                        <a:pt x="878747" y="351923"/>
                      </a:moveTo>
                      <a:lnTo>
                        <a:pt x="812186" y="385912"/>
                      </a:lnTo>
                      <a:lnTo>
                        <a:pt x="747041" y="322183"/>
                      </a:lnTo>
                      <a:lnTo>
                        <a:pt x="878747" y="351923"/>
                      </a:lnTo>
                      <a:close/>
                      <a:moveTo>
                        <a:pt x="1197390" y="2049936"/>
                      </a:moveTo>
                      <a:lnTo>
                        <a:pt x="1282362" y="1913982"/>
                      </a:lnTo>
                      <a:lnTo>
                        <a:pt x="1480628" y="1899820"/>
                      </a:lnTo>
                      <a:lnTo>
                        <a:pt x="1254038" y="2086757"/>
                      </a:lnTo>
                      <a:lnTo>
                        <a:pt x="1197390" y="2049936"/>
                      </a:lnTo>
                      <a:close/>
                      <a:moveTo>
                        <a:pt x="1183228" y="2156151"/>
                      </a:moveTo>
                      <a:lnTo>
                        <a:pt x="1180396" y="2149070"/>
                      </a:lnTo>
                      <a:lnTo>
                        <a:pt x="1254038" y="2088173"/>
                      </a:lnTo>
                      <a:lnTo>
                        <a:pt x="1317766" y="2129243"/>
                      </a:lnTo>
                      <a:lnTo>
                        <a:pt x="1183228" y="2156151"/>
                      </a:lnTo>
                      <a:close/>
                      <a:moveTo>
                        <a:pt x="1178979" y="2149070"/>
                      </a:moveTo>
                      <a:lnTo>
                        <a:pt x="1170483" y="2156151"/>
                      </a:lnTo>
                      <a:lnTo>
                        <a:pt x="1173315" y="2130659"/>
                      </a:lnTo>
                      <a:lnTo>
                        <a:pt x="1178979" y="2149070"/>
                      </a:lnTo>
                      <a:close/>
                      <a:moveTo>
                        <a:pt x="1194558" y="1918230"/>
                      </a:moveTo>
                      <a:lnTo>
                        <a:pt x="1211552" y="1751120"/>
                      </a:lnTo>
                      <a:lnTo>
                        <a:pt x="1279529" y="1742623"/>
                      </a:lnTo>
                      <a:lnTo>
                        <a:pt x="1317766" y="1848837"/>
                      </a:lnTo>
                      <a:lnTo>
                        <a:pt x="1279529" y="1911149"/>
                      </a:lnTo>
                      <a:lnTo>
                        <a:pt x="1194558" y="1918230"/>
                      </a:lnTo>
                      <a:close/>
                      <a:moveTo>
                        <a:pt x="1252622" y="2088173"/>
                      </a:moveTo>
                      <a:lnTo>
                        <a:pt x="1180396" y="2147653"/>
                      </a:lnTo>
                      <a:lnTo>
                        <a:pt x="1173315" y="2124994"/>
                      </a:lnTo>
                      <a:lnTo>
                        <a:pt x="1177564" y="2081092"/>
                      </a:lnTo>
                      <a:lnTo>
                        <a:pt x="1195974" y="2052768"/>
                      </a:lnTo>
                      <a:lnTo>
                        <a:pt x="1252622" y="2088173"/>
                      </a:lnTo>
                      <a:close/>
                      <a:moveTo>
                        <a:pt x="1279529" y="1915398"/>
                      </a:moveTo>
                      <a:lnTo>
                        <a:pt x="1195974" y="2049936"/>
                      </a:lnTo>
                      <a:lnTo>
                        <a:pt x="1183228" y="2041439"/>
                      </a:lnTo>
                      <a:lnTo>
                        <a:pt x="1195974" y="1922479"/>
                      </a:lnTo>
                      <a:lnTo>
                        <a:pt x="1279529" y="1915398"/>
                      </a:lnTo>
                      <a:close/>
                      <a:moveTo>
                        <a:pt x="1194558" y="2049936"/>
                      </a:moveTo>
                      <a:lnTo>
                        <a:pt x="1178979" y="2075428"/>
                      </a:lnTo>
                      <a:lnTo>
                        <a:pt x="1181812" y="2042855"/>
                      </a:lnTo>
                      <a:lnTo>
                        <a:pt x="1194558" y="2049936"/>
                      </a:lnTo>
                      <a:close/>
                      <a:moveTo>
                        <a:pt x="1174731" y="2083925"/>
                      </a:moveTo>
                      <a:lnTo>
                        <a:pt x="1170483" y="2119330"/>
                      </a:lnTo>
                      <a:lnTo>
                        <a:pt x="1163402" y="2099503"/>
                      </a:lnTo>
                      <a:lnTo>
                        <a:pt x="1174731" y="2083925"/>
                      </a:lnTo>
                      <a:close/>
                      <a:moveTo>
                        <a:pt x="1229962" y="1603836"/>
                      </a:moveTo>
                      <a:lnTo>
                        <a:pt x="1249789" y="1659068"/>
                      </a:lnTo>
                      <a:lnTo>
                        <a:pt x="1221465" y="1660484"/>
                      </a:lnTo>
                      <a:lnTo>
                        <a:pt x="1227130" y="1605252"/>
                      </a:lnTo>
                      <a:lnTo>
                        <a:pt x="1229962" y="1603836"/>
                      </a:lnTo>
                      <a:close/>
                      <a:moveTo>
                        <a:pt x="945308" y="888660"/>
                      </a:moveTo>
                      <a:lnTo>
                        <a:pt x="945308" y="925481"/>
                      </a:lnTo>
                      <a:lnTo>
                        <a:pt x="789527" y="902822"/>
                      </a:lnTo>
                      <a:lnTo>
                        <a:pt x="945308" y="888660"/>
                      </a:lnTo>
                      <a:close/>
                      <a:moveTo>
                        <a:pt x="633746" y="936810"/>
                      </a:moveTo>
                      <a:lnTo>
                        <a:pt x="704555" y="1092591"/>
                      </a:lnTo>
                      <a:lnTo>
                        <a:pt x="690393" y="1091175"/>
                      </a:lnTo>
                      <a:lnTo>
                        <a:pt x="460971" y="931145"/>
                      </a:lnTo>
                      <a:lnTo>
                        <a:pt x="479381" y="929729"/>
                      </a:lnTo>
                      <a:lnTo>
                        <a:pt x="528948" y="946723"/>
                      </a:lnTo>
                      <a:lnTo>
                        <a:pt x="528948" y="946723"/>
                      </a:lnTo>
                      <a:lnTo>
                        <a:pt x="633746" y="936810"/>
                      </a:lnTo>
                      <a:close/>
                      <a:moveTo>
                        <a:pt x="633746" y="856087"/>
                      </a:moveTo>
                      <a:lnTo>
                        <a:pt x="602590" y="861752"/>
                      </a:lnTo>
                      <a:lnTo>
                        <a:pt x="547358" y="739960"/>
                      </a:lnTo>
                      <a:lnTo>
                        <a:pt x="633746" y="856087"/>
                      </a:lnTo>
                      <a:close/>
                      <a:moveTo>
                        <a:pt x="637995" y="622416"/>
                      </a:moveTo>
                      <a:lnTo>
                        <a:pt x="656405" y="728630"/>
                      </a:lnTo>
                      <a:lnTo>
                        <a:pt x="527531" y="698890"/>
                      </a:lnTo>
                      <a:lnTo>
                        <a:pt x="509121" y="659237"/>
                      </a:lnTo>
                      <a:lnTo>
                        <a:pt x="637995" y="622416"/>
                      </a:lnTo>
                      <a:close/>
                      <a:moveTo>
                        <a:pt x="1173315" y="591260"/>
                      </a:moveTo>
                      <a:lnTo>
                        <a:pt x="1204471" y="577098"/>
                      </a:lnTo>
                      <a:lnTo>
                        <a:pt x="1224298" y="594092"/>
                      </a:lnTo>
                      <a:lnTo>
                        <a:pt x="1173315" y="591260"/>
                      </a:lnTo>
                      <a:close/>
                      <a:moveTo>
                        <a:pt x="1227130" y="594092"/>
                      </a:moveTo>
                      <a:lnTo>
                        <a:pt x="1205887" y="575682"/>
                      </a:lnTo>
                      <a:lnTo>
                        <a:pt x="1300772" y="533196"/>
                      </a:lnTo>
                      <a:lnTo>
                        <a:pt x="1299356" y="598341"/>
                      </a:lnTo>
                      <a:lnTo>
                        <a:pt x="1227130" y="594092"/>
                      </a:lnTo>
                      <a:close/>
                      <a:moveTo>
                        <a:pt x="1229962" y="596924"/>
                      </a:moveTo>
                      <a:lnTo>
                        <a:pt x="1299356" y="601173"/>
                      </a:lnTo>
                      <a:lnTo>
                        <a:pt x="1297940" y="653572"/>
                      </a:lnTo>
                      <a:lnTo>
                        <a:pt x="1229962" y="596924"/>
                      </a:lnTo>
                      <a:close/>
                      <a:moveTo>
                        <a:pt x="1299356" y="680480"/>
                      </a:moveTo>
                      <a:lnTo>
                        <a:pt x="1299356" y="657821"/>
                      </a:lnTo>
                      <a:lnTo>
                        <a:pt x="1323431" y="677647"/>
                      </a:lnTo>
                      <a:lnTo>
                        <a:pt x="1299356" y="680480"/>
                      </a:lnTo>
                      <a:close/>
                      <a:moveTo>
                        <a:pt x="1350339" y="748457"/>
                      </a:moveTo>
                      <a:lnTo>
                        <a:pt x="1348922" y="749873"/>
                      </a:lnTo>
                      <a:lnTo>
                        <a:pt x="1350339" y="748457"/>
                      </a:lnTo>
                      <a:lnTo>
                        <a:pt x="1350339" y="748457"/>
                      </a:lnTo>
                      <a:close/>
                      <a:moveTo>
                        <a:pt x="1350339" y="745624"/>
                      </a:moveTo>
                      <a:lnTo>
                        <a:pt x="1357420" y="703139"/>
                      </a:lnTo>
                      <a:lnTo>
                        <a:pt x="1357420" y="703139"/>
                      </a:lnTo>
                      <a:lnTo>
                        <a:pt x="1327679" y="679063"/>
                      </a:lnTo>
                      <a:lnTo>
                        <a:pt x="1401322" y="670566"/>
                      </a:lnTo>
                      <a:lnTo>
                        <a:pt x="1350339" y="745624"/>
                      </a:lnTo>
                      <a:lnTo>
                        <a:pt x="1350339" y="745624"/>
                      </a:lnTo>
                      <a:close/>
                      <a:moveTo>
                        <a:pt x="1561351" y="837677"/>
                      </a:moveTo>
                      <a:lnTo>
                        <a:pt x="1496207" y="905654"/>
                      </a:lnTo>
                      <a:lnTo>
                        <a:pt x="1339009" y="941059"/>
                      </a:lnTo>
                      <a:lnTo>
                        <a:pt x="1319183" y="931145"/>
                      </a:lnTo>
                      <a:lnTo>
                        <a:pt x="1350339" y="752705"/>
                      </a:lnTo>
                      <a:lnTo>
                        <a:pt x="1354587" y="747041"/>
                      </a:lnTo>
                      <a:lnTo>
                        <a:pt x="1578346" y="721549"/>
                      </a:lnTo>
                      <a:lnTo>
                        <a:pt x="1541524" y="762619"/>
                      </a:lnTo>
                      <a:lnTo>
                        <a:pt x="1541524" y="762619"/>
                      </a:lnTo>
                      <a:lnTo>
                        <a:pt x="1561351" y="837677"/>
                      </a:lnTo>
                      <a:close/>
                      <a:moveTo>
                        <a:pt x="1392824" y="1306436"/>
                      </a:moveTo>
                      <a:lnTo>
                        <a:pt x="1421148" y="1341841"/>
                      </a:lnTo>
                      <a:lnTo>
                        <a:pt x="1322015" y="1423980"/>
                      </a:lnTo>
                      <a:lnTo>
                        <a:pt x="1367333" y="1293690"/>
                      </a:lnTo>
                      <a:lnTo>
                        <a:pt x="1392824" y="1306436"/>
                      </a:lnTo>
                      <a:close/>
                      <a:moveTo>
                        <a:pt x="1378662" y="1256869"/>
                      </a:moveTo>
                      <a:lnTo>
                        <a:pt x="1367333" y="1290858"/>
                      </a:lnTo>
                      <a:lnTo>
                        <a:pt x="1354587" y="1283777"/>
                      </a:lnTo>
                      <a:lnTo>
                        <a:pt x="1378662" y="1256869"/>
                      </a:lnTo>
                      <a:close/>
                      <a:moveTo>
                        <a:pt x="1391408" y="1541524"/>
                      </a:moveTo>
                      <a:lnTo>
                        <a:pt x="1450888" y="1479211"/>
                      </a:lnTo>
                      <a:lnTo>
                        <a:pt x="1497622" y="1493373"/>
                      </a:lnTo>
                      <a:lnTo>
                        <a:pt x="1479212" y="1508951"/>
                      </a:lnTo>
                      <a:lnTo>
                        <a:pt x="1391408" y="1541524"/>
                      </a:lnTo>
                      <a:close/>
                      <a:moveTo>
                        <a:pt x="1382911" y="1545772"/>
                      </a:moveTo>
                      <a:lnTo>
                        <a:pt x="1348922" y="1581177"/>
                      </a:lnTo>
                      <a:lnTo>
                        <a:pt x="1306437" y="1575512"/>
                      </a:lnTo>
                      <a:lnTo>
                        <a:pt x="1382911" y="1545772"/>
                      </a:lnTo>
                      <a:close/>
                      <a:moveTo>
                        <a:pt x="1224298" y="1423980"/>
                      </a:moveTo>
                      <a:lnTo>
                        <a:pt x="1183228" y="1469298"/>
                      </a:lnTo>
                      <a:lnTo>
                        <a:pt x="1163402" y="1416899"/>
                      </a:lnTo>
                      <a:lnTo>
                        <a:pt x="1224298" y="1423980"/>
                      </a:lnTo>
                      <a:close/>
                      <a:moveTo>
                        <a:pt x="1237043" y="1414067"/>
                      </a:moveTo>
                      <a:lnTo>
                        <a:pt x="1246957" y="1404153"/>
                      </a:lnTo>
                      <a:lnTo>
                        <a:pt x="1245541" y="1416899"/>
                      </a:lnTo>
                      <a:lnTo>
                        <a:pt x="1237043" y="1414067"/>
                      </a:lnTo>
                      <a:close/>
                      <a:moveTo>
                        <a:pt x="1245541" y="1425396"/>
                      </a:moveTo>
                      <a:lnTo>
                        <a:pt x="1245541" y="1419731"/>
                      </a:lnTo>
                      <a:lnTo>
                        <a:pt x="1285194" y="1431061"/>
                      </a:lnTo>
                      <a:lnTo>
                        <a:pt x="1245541" y="1425396"/>
                      </a:lnTo>
                      <a:close/>
                      <a:moveTo>
                        <a:pt x="1347507" y="1582593"/>
                      </a:moveTo>
                      <a:lnTo>
                        <a:pt x="1275281" y="1657651"/>
                      </a:lnTo>
                      <a:lnTo>
                        <a:pt x="1251205" y="1659068"/>
                      </a:lnTo>
                      <a:lnTo>
                        <a:pt x="1231379" y="1603836"/>
                      </a:lnTo>
                      <a:lnTo>
                        <a:pt x="1302188" y="1576929"/>
                      </a:lnTo>
                      <a:lnTo>
                        <a:pt x="1347507" y="1582593"/>
                      </a:lnTo>
                      <a:close/>
                      <a:moveTo>
                        <a:pt x="1231379" y="1567015"/>
                      </a:moveTo>
                      <a:lnTo>
                        <a:pt x="1299356" y="1575512"/>
                      </a:lnTo>
                      <a:lnTo>
                        <a:pt x="1232795" y="1601004"/>
                      </a:lnTo>
                      <a:lnTo>
                        <a:pt x="1229962" y="1592506"/>
                      </a:lnTo>
                      <a:lnTo>
                        <a:pt x="1231379" y="1567015"/>
                      </a:lnTo>
                      <a:close/>
                      <a:moveTo>
                        <a:pt x="1231379" y="1565599"/>
                      </a:moveTo>
                      <a:lnTo>
                        <a:pt x="1245541" y="1428229"/>
                      </a:lnTo>
                      <a:lnTo>
                        <a:pt x="1299356" y="1435310"/>
                      </a:lnTo>
                      <a:lnTo>
                        <a:pt x="1449472" y="1479211"/>
                      </a:lnTo>
                      <a:lnTo>
                        <a:pt x="1387160" y="1544356"/>
                      </a:lnTo>
                      <a:lnTo>
                        <a:pt x="1303604" y="1576929"/>
                      </a:lnTo>
                      <a:lnTo>
                        <a:pt x="1231379" y="1565599"/>
                      </a:lnTo>
                      <a:close/>
                      <a:moveTo>
                        <a:pt x="1228546" y="1422563"/>
                      </a:moveTo>
                      <a:lnTo>
                        <a:pt x="1235627" y="1415483"/>
                      </a:lnTo>
                      <a:lnTo>
                        <a:pt x="1245541" y="1418315"/>
                      </a:lnTo>
                      <a:lnTo>
                        <a:pt x="1245541" y="1425396"/>
                      </a:lnTo>
                      <a:lnTo>
                        <a:pt x="1228546" y="1422563"/>
                      </a:lnTo>
                      <a:close/>
                      <a:moveTo>
                        <a:pt x="1227130" y="1425396"/>
                      </a:moveTo>
                      <a:lnTo>
                        <a:pt x="1244124" y="1428229"/>
                      </a:lnTo>
                      <a:lnTo>
                        <a:pt x="1229962" y="1565599"/>
                      </a:lnTo>
                      <a:lnTo>
                        <a:pt x="1218633" y="1564183"/>
                      </a:lnTo>
                      <a:lnTo>
                        <a:pt x="1186060" y="1473546"/>
                      </a:lnTo>
                      <a:lnTo>
                        <a:pt x="1227130" y="1425396"/>
                      </a:lnTo>
                      <a:close/>
                      <a:moveTo>
                        <a:pt x="1232795" y="1415483"/>
                      </a:moveTo>
                      <a:lnTo>
                        <a:pt x="1225714" y="1422563"/>
                      </a:lnTo>
                      <a:lnTo>
                        <a:pt x="1163402" y="1414067"/>
                      </a:lnTo>
                      <a:lnTo>
                        <a:pt x="1154904" y="1392824"/>
                      </a:lnTo>
                      <a:lnTo>
                        <a:pt x="1232795" y="1415483"/>
                      </a:lnTo>
                      <a:close/>
                      <a:moveTo>
                        <a:pt x="1474964" y="1511784"/>
                      </a:moveTo>
                      <a:lnTo>
                        <a:pt x="1385743" y="1586842"/>
                      </a:lnTo>
                      <a:lnTo>
                        <a:pt x="1353171" y="1582593"/>
                      </a:lnTo>
                      <a:lnTo>
                        <a:pt x="1388576" y="1545772"/>
                      </a:lnTo>
                      <a:lnTo>
                        <a:pt x="1474964" y="1511784"/>
                      </a:lnTo>
                      <a:close/>
                      <a:moveTo>
                        <a:pt x="1312102" y="1436725"/>
                      </a:moveTo>
                      <a:lnTo>
                        <a:pt x="1469299" y="1457968"/>
                      </a:lnTo>
                      <a:lnTo>
                        <a:pt x="1450888" y="1477795"/>
                      </a:lnTo>
                      <a:lnTo>
                        <a:pt x="1312102" y="1436725"/>
                      </a:lnTo>
                      <a:close/>
                      <a:moveTo>
                        <a:pt x="676231" y="912735"/>
                      </a:moveTo>
                      <a:lnTo>
                        <a:pt x="688977" y="929729"/>
                      </a:lnTo>
                      <a:lnTo>
                        <a:pt x="636578" y="935394"/>
                      </a:lnTo>
                      <a:lnTo>
                        <a:pt x="628081" y="918400"/>
                      </a:lnTo>
                      <a:lnTo>
                        <a:pt x="676231" y="912735"/>
                      </a:lnTo>
                      <a:close/>
                      <a:moveTo>
                        <a:pt x="531780" y="945307"/>
                      </a:moveTo>
                      <a:lnTo>
                        <a:pt x="486462" y="929729"/>
                      </a:lnTo>
                      <a:lnTo>
                        <a:pt x="625249" y="916984"/>
                      </a:lnTo>
                      <a:lnTo>
                        <a:pt x="633746" y="933978"/>
                      </a:lnTo>
                      <a:lnTo>
                        <a:pt x="531780" y="945307"/>
                      </a:lnTo>
                      <a:close/>
                      <a:moveTo>
                        <a:pt x="626665" y="915567"/>
                      </a:moveTo>
                      <a:lnTo>
                        <a:pt x="602590" y="863168"/>
                      </a:lnTo>
                      <a:lnTo>
                        <a:pt x="633746" y="857503"/>
                      </a:lnTo>
                      <a:lnTo>
                        <a:pt x="673399" y="911319"/>
                      </a:lnTo>
                      <a:lnTo>
                        <a:pt x="626665" y="915567"/>
                      </a:lnTo>
                      <a:close/>
                      <a:moveTo>
                        <a:pt x="504873" y="553022"/>
                      </a:moveTo>
                      <a:lnTo>
                        <a:pt x="496375" y="550190"/>
                      </a:lnTo>
                      <a:lnTo>
                        <a:pt x="659237" y="466635"/>
                      </a:lnTo>
                      <a:lnTo>
                        <a:pt x="795192" y="570017"/>
                      </a:lnTo>
                      <a:lnTo>
                        <a:pt x="504873" y="553022"/>
                      </a:lnTo>
                      <a:close/>
                      <a:moveTo>
                        <a:pt x="1094008" y="485045"/>
                      </a:moveTo>
                      <a:lnTo>
                        <a:pt x="1157737" y="538860"/>
                      </a:lnTo>
                      <a:lnTo>
                        <a:pt x="1146407" y="591260"/>
                      </a:lnTo>
                      <a:lnTo>
                        <a:pt x="1035944" y="585595"/>
                      </a:lnTo>
                      <a:lnTo>
                        <a:pt x="996291" y="414236"/>
                      </a:lnTo>
                      <a:lnTo>
                        <a:pt x="1094008" y="485045"/>
                      </a:lnTo>
                      <a:close/>
                      <a:moveTo>
                        <a:pt x="1033112" y="585595"/>
                      </a:moveTo>
                      <a:lnTo>
                        <a:pt x="1037360" y="605422"/>
                      </a:lnTo>
                      <a:lnTo>
                        <a:pt x="1016117" y="584179"/>
                      </a:lnTo>
                      <a:lnTo>
                        <a:pt x="1033112" y="585595"/>
                      </a:lnTo>
                      <a:close/>
                      <a:moveTo>
                        <a:pt x="1297940" y="752705"/>
                      </a:moveTo>
                      <a:lnTo>
                        <a:pt x="1299356" y="681896"/>
                      </a:lnTo>
                      <a:lnTo>
                        <a:pt x="1326264" y="679063"/>
                      </a:lnTo>
                      <a:lnTo>
                        <a:pt x="1356003" y="704555"/>
                      </a:lnTo>
                      <a:lnTo>
                        <a:pt x="1348922" y="747041"/>
                      </a:lnTo>
                      <a:lnTo>
                        <a:pt x="1297940" y="752705"/>
                      </a:lnTo>
                      <a:close/>
                      <a:moveTo>
                        <a:pt x="1314934" y="946723"/>
                      </a:moveTo>
                      <a:lnTo>
                        <a:pt x="1317766" y="933978"/>
                      </a:lnTo>
                      <a:lnTo>
                        <a:pt x="1334760" y="942475"/>
                      </a:lnTo>
                      <a:lnTo>
                        <a:pt x="1314934" y="946723"/>
                      </a:lnTo>
                      <a:close/>
                      <a:moveTo>
                        <a:pt x="1327679" y="1146406"/>
                      </a:moveTo>
                      <a:lnTo>
                        <a:pt x="1450888" y="1048689"/>
                      </a:lnTo>
                      <a:lnTo>
                        <a:pt x="1419732" y="1136493"/>
                      </a:lnTo>
                      <a:lnTo>
                        <a:pt x="1327679" y="1146406"/>
                      </a:lnTo>
                      <a:close/>
                      <a:moveTo>
                        <a:pt x="1271032" y="1190308"/>
                      </a:moveTo>
                      <a:lnTo>
                        <a:pt x="1262535" y="1235627"/>
                      </a:lnTo>
                      <a:lnTo>
                        <a:pt x="1245541" y="1401321"/>
                      </a:lnTo>
                      <a:lnTo>
                        <a:pt x="1234211" y="1414067"/>
                      </a:lnTo>
                      <a:lnTo>
                        <a:pt x="1154904" y="1391408"/>
                      </a:lnTo>
                      <a:lnTo>
                        <a:pt x="1123748" y="1306436"/>
                      </a:lnTo>
                      <a:lnTo>
                        <a:pt x="1271032" y="1190308"/>
                      </a:lnTo>
                      <a:close/>
                      <a:moveTo>
                        <a:pt x="781030" y="901405"/>
                      </a:moveTo>
                      <a:lnTo>
                        <a:pt x="687561" y="887243"/>
                      </a:lnTo>
                      <a:lnTo>
                        <a:pt x="680480" y="850422"/>
                      </a:lnTo>
                      <a:lnTo>
                        <a:pt x="1102505" y="781029"/>
                      </a:lnTo>
                      <a:lnTo>
                        <a:pt x="1102505" y="781029"/>
                      </a:lnTo>
                      <a:lnTo>
                        <a:pt x="1120916" y="701722"/>
                      </a:lnTo>
                      <a:lnTo>
                        <a:pt x="1130829" y="700306"/>
                      </a:lnTo>
                      <a:lnTo>
                        <a:pt x="1198806" y="765451"/>
                      </a:lnTo>
                      <a:lnTo>
                        <a:pt x="1198806" y="765451"/>
                      </a:lnTo>
                      <a:lnTo>
                        <a:pt x="1293691" y="754122"/>
                      </a:lnTo>
                      <a:lnTo>
                        <a:pt x="1290859" y="833428"/>
                      </a:lnTo>
                      <a:lnTo>
                        <a:pt x="1242708" y="907070"/>
                      </a:lnTo>
                      <a:lnTo>
                        <a:pt x="1132245" y="911319"/>
                      </a:lnTo>
                      <a:lnTo>
                        <a:pt x="1132245" y="911319"/>
                      </a:lnTo>
                      <a:lnTo>
                        <a:pt x="1112419" y="950972"/>
                      </a:lnTo>
                      <a:lnTo>
                        <a:pt x="946724" y="925481"/>
                      </a:lnTo>
                      <a:lnTo>
                        <a:pt x="946724" y="885827"/>
                      </a:lnTo>
                      <a:lnTo>
                        <a:pt x="946724" y="885827"/>
                      </a:lnTo>
                      <a:lnTo>
                        <a:pt x="781030" y="901405"/>
                      </a:lnTo>
                      <a:close/>
                      <a:moveTo>
                        <a:pt x="1292275" y="919816"/>
                      </a:moveTo>
                      <a:lnTo>
                        <a:pt x="1295107" y="834844"/>
                      </a:lnTo>
                      <a:lnTo>
                        <a:pt x="1346090" y="758370"/>
                      </a:lnTo>
                      <a:lnTo>
                        <a:pt x="1316350" y="931145"/>
                      </a:lnTo>
                      <a:lnTo>
                        <a:pt x="1292275" y="919816"/>
                      </a:lnTo>
                      <a:close/>
                      <a:moveTo>
                        <a:pt x="1320599" y="1150655"/>
                      </a:moveTo>
                      <a:lnTo>
                        <a:pt x="1324847" y="1147823"/>
                      </a:lnTo>
                      <a:lnTo>
                        <a:pt x="1419732" y="1139326"/>
                      </a:lnTo>
                      <a:lnTo>
                        <a:pt x="1409819" y="1169065"/>
                      </a:lnTo>
                      <a:lnTo>
                        <a:pt x="1320599" y="1150655"/>
                      </a:lnTo>
                      <a:close/>
                      <a:moveTo>
                        <a:pt x="1278113" y="1152071"/>
                      </a:moveTo>
                      <a:lnTo>
                        <a:pt x="1272448" y="1187476"/>
                      </a:lnTo>
                      <a:lnTo>
                        <a:pt x="1123748" y="1303604"/>
                      </a:lnTo>
                      <a:lnTo>
                        <a:pt x="1075598" y="1170482"/>
                      </a:lnTo>
                      <a:lnTo>
                        <a:pt x="1278113" y="1152071"/>
                      </a:lnTo>
                      <a:close/>
                      <a:moveTo>
                        <a:pt x="1273864" y="1186060"/>
                      </a:moveTo>
                      <a:lnTo>
                        <a:pt x="1279529" y="1153487"/>
                      </a:lnTo>
                      <a:lnTo>
                        <a:pt x="1305021" y="1150655"/>
                      </a:lnTo>
                      <a:lnTo>
                        <a:pt x="1316350" y="1153487"/>
                      </a:lnTo>
                      <a:lnTo>
                        <a:pt x="1273864" y="1186060"/>
                      </a:lnTo>
                      <a:close/>
                      <a:moveTo>
                        <a:pt x="1273864" y="1188892"/>
                      </a:moveTo>
                      <a:lnTo>
                        <a:pt x="1319183" y="1153487"/>
                      </a:lnTo>
                      <a:lnTo>
                        <a:pt x="1409819" y="1171898"/>
                      </a:lnTo>
                      <a:lnTo>
                        <a:pt x="1401322" y="1194557"/>
                      </a:lnTo>
                      <a:lnTo>
                        <a:pt x="1265367" y="1242707"/>
                      </a:lnTo>
                      <a:lnTo>
                        <a:pt x="1266783" y="1235627"/>
                      </a:lnTo>
                      <a:lnTo>
                        <a:pt x="1273864" y="1188892"/>
                      </a:lnTo>
                      <a:close/>
                      <a:moveTo>
                        <a:pt x="1263951" y="1242707"/>
                      </a:moveTo>
                      <a:lnTo>
                        <a:pt x="1348922" y="1285193"/>
                      </a:lnTo>
                      <a:lnTo>
                        <a:pt x="1246957" y="1397072"/>
                      </a:lnTo>
                      <a:lnTo>
                        <a:pt x="1263951" y="1242707"/>
                      </a:lnTo>
                      <a:close/>
                      <a:moveTo>
                        <a:pt x="1067100" y="636578"/>
                      </a:moveTo>
                      <a:lnTo>
                        <a:pt x="1048690" y="645075"/>
                      </a:lnTo>
                      <a:lnTo>
                        <a:pt x="1040193" y="611086"/>
                      </a:lnTo>
                      <a:lnTo>
                        <a:pt x="1067100" y="636578"/>
                      </a:lnTo>
                      <a:close/>
                      <a:moveTo>
                        <a:pt x="1200222" y="764035"/>
                      </a:moveTo>
                      <a:lnTo>
                        <a:pt x="1135078" y="700306"/>
                      </a:lnTo>
                      <a:lnTo>
                        <a:pt x="1297940" y="683312"/>
                      </a:lnTo>
                      <a:lnTo>
                        <a:pt x="1296524" y="754122"/>
                      </a:lnTo>
                      <a:lnTo>
                        <a:pt x="1200222" y="764035"/>
                      </a:lnTo>
                      <a:close/>
                      <a:moveTo>
                        <a:pt x="1129413" y="698890"/>
                      </a:moveTo>
                      <a:lnTo>
                        <a:pt x="1120916" y="700306"/>
                      </a:lnTo>
                      <a:lnTo>
                        <a:pt x="1122332" y="693225"/>
                      </a:lnTo>
                      <a:lnTo>
                        <a:pt x="1129413" y="698890"/>
                      </a:lnTo>
                      <a:close/>
                      <a:moveTo>
                        <a:pt x="1140742" y="605422"/>
                      </a:moveTo>
                      <a:lnTo>
                        <a:pt x="1122332" y="687560"/>
                      </a:lnTo>
                      <a:lnTo>
                        <a:pt x="1069933" y="637994"/>
                      </a:lnTo>
                      <a:lnTo>
                        <a:pt x="1140742" y="605422"/>
                      </a:lnTo>
                      <a:close/>
                      <a:moveTo>
                        <a:pt x="1119500" y="698890"/>
                      </a:moveTo>
                      <a:lnTo>
                        <a:pt x="1062852" y="704555"/>
                      </a:lnTo>
                      <a:lnTo>
                        <a:pt x="1048690" y="646491"/>
                      </a:lnTo>
                      <a:lnTo>
                        <a:pt x="1068517" y="637994"/>
                      </a:lnTo>
                      <a:lnTo>
                        <a:pt x="1122332" y="688977"/>
                      </a:lnTo>
                      <a:lnTo>
                        <a:pt x="1119500" y="698890"/>
                      </a:lnTo>
                      <a:close/>
                      <a:moveTo>
                        <a:pt x="1101089" y="778197"/>
                      </a:moveTo>
                      <a:lnTo>
                        <a:pt x="679064" y="847590"/>
                      </a:lnTo>
                      <a:lnTo>
                        <a:pt x="659237" y="731462"/>
                      </a:lnTo>
                      <a:lnTo>
                        <a:pt x="681897" y="737127"/>
                      </a:lnTo>
                      <a:lnTo>
                        <a:pt x="681897" y="737127"/>
                      </a:lnTo>
                      <a:lnTo>
                        <a:pt x="764035" y="659237"/>
                      </a:lnTo>
                      <a:lnTo>
                        <a:pt x="901406" y="714468"/>
                      </a:lnTo>
                      <a:lnTo>
                        <a:pt x="901406" y="714468"/>
                      </a:lnTo>
                      <a:lnTo>
                        <a:pt x="1045857" y="649323"/>
                      </a:lnTo>
                      <a:lnTo>
                        <a:pt x="1060019" y="708803"/>
                      </a:lnTo>
                      <a:lnTo>
                        <a:pt x="1060019" y="708803"/>
                      </a:lnTo>
                      <a:lnTo>
                        <a:pt x="1118083" y="703139"/>
                      </a:lnTo>
                      <a:lnTo>
                        <a:pt x="1101089" y="778197"/>
                      </a:lnTo>
                      <a:close/>
                      <a:moveTo>
                        <a:pt x="1292275" y="952388"/>
                      </a:moveTo>
                      <a:lnTo>
                        <a:pt x="1293691" y="922648"/>
                      </a:lnTo>
                      <a:lnTo>
                        <a:pt x="1316350" y="933978"/>
                      </a:lnTo>
                      <a:lnTo>
                        <a:pt x="1313518" y="948140"/>
                      </a:lnTo>
                      <a:lnTo>
                        <a:pt x="1292275" y="952388"/>
                      </a:lnTo>
                      <a:close/>
                      <a:moveTo>
                        <a:pt x="1279529" y="1150655"/>
                      </a:moveTo>
                      <a:lnTo>
                        <a:pt x="1280945" y="1146406"/>
                      </a:lnTo>
                      <a:lnTo>
                        <a:pt x="1297940" y="1149239"/>
                      </a:lnTo>
                      <a:lnTo>
                        <a:pt x="1279529" y="1150655"/>
                      </a:lnTo>
                      <a:close/>
                      <a:moveTo>
                        <a:pt x="1204471" y="966550"/>
                      </a:moveTo>
                      <a:lnTo>
                        <a:pt x="1200222" y="973631"/>
                      </a:lnTo>
                      <a:lnTo>
                        <a:pt x="1091176" y="999122"/>
                      </a:lnTo>
                      <a:lnTo>
                        <a:pt x="1113835" y="953804"/>
                      </a:lnTo>
                      <a:lnTo>
                        <a:pt x="1204471" y="966550"/>
                      </a:lnTo>
                      <a:close/>
                      <a:moveTo>
                        <a:pt x="1265367" y="905654"/>
                      </a:moveTo>
                      <a:lnTo>
                        <a:pt x="1265367" y="905654"/>
                      </a:lnTo>
                      <a:lnTo>
                        <a:pt x="1246957" y="905654"/>
                      </a:lnTo>
                      <a:lnTo>
                        <a:pt x="1293691" y="836261"/>
                      </a:lnTo>
                      <a:lnTo>
                        <a:pt x="1290859" y="916984"/>
                      </a:lnTo>
                      <a:lnTo>
                        <a:pt x="1265367" y="905654"/>
                      </a:lnTo>
                      <a:close/>
                      <a:moveTo>
                        <a:pt x="1220049" y="969383"/>
                      </a:moveTo>
                      <a:lnTo>
                        <a:pt x="1203055" y="972215"/>
                      </a:lnTo>
                      <a:lnTo>
                        <a:pt x="1207303" y="966550"/>
                      </a:lnTo>
                      <a:lnTo>
                        <a:pt x="1220049" y="969383"/>
                      </a:lnTo>
                      <a:close/>
                      <a:moveTo>
                        <a:pt x="1289443" y="955221"/>
                      </a:moveTo>
                      <a:lnTo>
                        <a:pt x="1289443" y="977880"/>
                      </a:lnTo>
                      <a:lnTo>
                        <a:pt x="1231379" y="969383"/>
                      </a:lnTo>
                      <a:lnTo>
                        <a:pt x="1289443" y="955221"/>
                      </a:lnTo>
                      <a:close/>
                      <a:moveTo>
                        <a:pt x="1289443" y="952388"/>
                      </a:moveTo>
                      <a:lnTo>
                        <a:pt x="1224298" y="966550"/>
                      </a:lnTo>
                      <a:lnTo>
                        <a:pt x="1207303" y="963718"/>
                      </a:lnTo>
                      <a:lnTo>
                        <a:pt x="1244124" y="907070"/>
                      </a:lnTo>
                      <a:lnTo>
                        <a:pt x="1262535" y="907070"/>
                      </a:lnTo>
                      <a:lnTo>
                        <a:pt x="1289443" y="919816"/>
                      </a:lnTo>
                      <a:lnTo>
                        <a:pt x="1289443" y="952388"/>
                      </a:lnTo>
                      <a:close/>
                      <a:moveTo>
                        <a:pt x="1242708" y="908486"/>
                      </a:moveTo>
                      <a:lnTo>
                        <a:pt x="1205887" y="963718"/>
                      </a:lnTo>
                      <a:lnTo>
                        <a:pt x="1115251" y="949556"/>
                      </a:lnTo>
                      <a:lnTo>
                        <a:pt x="1135078" y="911319"/>
                      </a:lnTo>
                      <a:lnTo>
                        <a:pt x="1242708" y="908486"/>
                      </a:lnTo>
                      <a:close/>
                      <a:moveTo>
                        <a:pt x="1195974" y="1126580"/>
                      </a:moveTo>
                      <a:lnTo>
                        <a:pt x="1103921" y="1120915"/>
                      </a:lnTo>
                      <a:lnTo>
                        <a:pt x="1200222" y="976464"/>
                      </a:lnTo>
                      <a:lnTo>
                        <a:pt x="1224298" y="970799"/>
                      </a:lnTo>
                      <a:lnTo>
                        <a:pt x="1289443" y="980712"/>
                      </a:lnTo>
                      <a:lnTo>
                        <a:pt x="1289443" y="980712"/>
                      </a:lnTo>
                      <a:lnTo>
                        <a:pt x="1289443" y="955221"/>
                      </a:lnTo>
                      <a:lnTo>
                        <a:pt x="1310685" y="950972"/>
                      </a:lnTo>
                      <a:lnTo>
                        <a:pt x="1276697" y="1144990"/>
                      </a:lnTo>
                      <a:lnTo>
                        <a:pt x="1195974" y="1126580"/>
                      </a:lnTo>
                      <a:close/>
                      <a:moveTo>
                        <a:pt x="1054355" y="1119499"/>
                      </a:moveTo>
                      <a:lnTo>
                        <a:pt x="1071349" y="1166233"/>
                      </a:lnTo>
                      <a:lnTo>
                        <a:pt x="1068517" y="1170482"/>
                      </a:lnTo>
                      <a:lnTo>
                        <a:pt x="1000540" y="1176146"/>
                      </a:lnTo>
                      <a:lnTo>
                        <a:pt x="1030279" y="1116666"/>
                      </a:lnTo>
                      <a:lnTo>
                        <a:pt x="1054355" y="1119499"/>
                      </a:lnTo>
                      <a:close/>
                      <a:moveTo>
                        <a:pt x="1198806" y="976464"/>
                      </a:moveTo>
                      <a:lnTo>
                        <a:pt x="1102505" y="1120915"/>
                      </a:lnTo>
                      <a:lnTo>
                        <a:pt x="1055771" y="1118083"/>
                      </a:lnTo>
                      <a:lnTo>
                        <a:pt x="1045857" y="1089759"/>
                      </a:lnTo>
                      <a:lnTo>
                        <a:pt x="1091176" y="1001955"/>
                      </a:lnTo>
                      <a:lnTo>
                        <a:pt x="1198806" y="976464"/>
                      </a:lnTo>
                      <a:close/>
                      <a:moveTo>
                        <a:pt x="1031696" y="1115250"/>
                      </a:moveTo>
                      <a:lnTo>
                        <a:pt x="1044441" y="1091175"/>
                      </a:lnTo>
                      <a:lnTo>
                        <a:pt x="1052938" y="1116666"/>
                      </a:lnTo>
                      <a:lnTo>
                        <a:pt x="1031696" y="1115250"/>
                      </a:lnTo>
                      <a:close/>
                      <a:moveTo>
                        <a:pt x="1088343" y="1000539"/>
                      </a:moveTo>
                      <a:lnTo>
                        <a:pt x="1045857" y="1085510"/>
                      </a:lnTo>
                      <a:lnTo>
                        <a:pt x="1020366" y="1016117"/>
                      </a:lnTo>
                      <a:lnTo>
                        <a:pt x="1088343" y="1000539"/>
                      </a:lnTo>
                      <a:close/>
                      <a:moveTo>
                        <a:pt x="1088343" y="999122"/>
                      </a:moveTo>
                      <a:lnTo>
                        <a:pt x="1016117" y="1016117"/>
                      </a:lnTo>
                      <a:lnTo>
                        <a:pt x="1016117" y="1016117"/>
                      </a:lnTo>
                      <a:lnTo>
                        <a:pt x="1043025" y="1089759"/>
                      </a:lnTo>
                      <a:lnTo>
                        <a:pt x="1030279" y="1116666"/>
                      </a:lnTo>
                      <a:lnTo>
                        <a:pt x="946724" y="1111002"/>
                      </a:lnTo>
                      <a:lnTo>
                        <a:pt x="948140" y="929729"/>
                      </a:lnTo>
                      <a:lnTo>
                        <a:pt x="1113835" y="953804"/>
                      </a:lnTo>
                      <a:lnTo>
                        <a:pt x="1088343" y="999122"/>
                      </a:lnTo>
                      <a:close/>
                      <a:moveTo>
                        <a:pt x="1101089" y="1122331"/>
                      </a:moveTo>
                      <a:lnTo>
                        <a:pt x="1072765" y="1164817"/>
                      </a:lnTo>
                      <a:lnTo>
                        <a:pt x="1055771" y="1119499"/>
                      </a:lnTo>
                      <a:lnTo>
                        <a:pt x="1101089" y="1122331"/>
                      </a:lnTo>
                      <a:close/>
                      <a:moveTo>
                        <a:pt x="1102505" y="1122331"/>
                      </a:moveTo>
                      <a:lnTo>
                        <a:pt x="1195974" y="1129412"/>
                      </a:lnTo>
                      <a:lnTo>
                        <a:pt x="1279529" y="1146406"/>
                      </a:lnTo>
                      <a:lnTo>
                        <a:pt x="1278113" y="1152071"/>
                      </a:lnTo>
                      <a:lnTo>
                        <a:pt x="1074181" y="1170482"/>
                      </a:lnTo>
                      <a:lnTo>
                        <a:pt x="1072765" y="1167649"/>
                      </a:lnTo>
                      <a:lnTo>
                        <a:pt x="1102505" y="1122331"/>
                      </a:lnTo>
                      <a:close/>
                      <a:moveTo>
                        <a:pt x="1296524" y="680480"/>
                      </a:moveTo>
                      <a:lnTo>
                        <a:pt x="1132245" y="697474"/>
                      </a:lnTo>
                      <a:lnTo>
                        <a:pt x="1123748" y="688977"/>
                      </a:lnTo>
                      <a:lnTo>
                        <a:pt x="1143575" y="604005"/>
                      </a:lnTo>
                      <a:lnTo>
                        <a:pt x="1169066" y="592676"/>
                      </a:lnTo>
                      <a:lnTo>
                        <a:pt x="1227130" y="595508"/>
                      </a:lnTo>
                      <a:lnTo>
                        <a:pt x="1297940" y="654988"/>
                      </a:lnTo>
                      <a:lnTo>
                        <a:pt x="1296524" y="680480"/>
                      </a:lnTo>
                      <a:close/>
                      <a:moveTo>
                        <a:pt x="1144991" y="591260"/>
                      </a:moveTo>
                      <a:lnTo>
                        <a:pt x="1142159" y="602589"/>
                      </a:lnTo>
                      <a:lnTo>
                        <a:pt x="1069933" y="635161"/>
                      </a:lnTo>
                      <a:lnTo>
                        <a:pt x="1040193" y="606838"/>
                      </a:lnTo>
                      <a:lnTo>
                        <a:pt x="1034528" y="584179"/>
                      </a:lnTo>
                      <a:lnTo>
                        <a:pt x="1144991" y="591260"/>
                      </a:lnTo>
                      <a:close/>
                      <a:moveTo>
                        <a:pt x="510537" y="555855"/>
                      </a:moveTo>
                      <a:lnTo>
                        <a:pt x="798024" y="572849"/>
                      </a:lnTo>
                      <a:lnTo>
                        <a:pt x="827764" y="595508"/>
                      </a:lnTo>
                      <a:lnTo>
                        <a:pt x="762619" y="657821"/>
                      </a:lnTo>
                      <a:lnTo>
                        <a:pt x="510537" y="555855"/>
                      </a:lnTo>
                      <a:close/>
                      <a:moveTo>
                        <a:pt x="679064" y="850422"/>
                      </a:moveTo>
                      <a:lnTo>
                        <a:pt x="686145" y="888660"/>
                      </a:lnTo>
                      <a:lnTo>
                        <a:pt x="686145" y="888660"/>
                      </a:lnTo>
                      <a:lnTo>
                        <a:pt x="772533" y="901405"/>
                      </a:lnTo>
                      <a:lnTo>
                        <a:pt x="677648" y="909903"/>
                      </a:lnTo>
                      <a:lnTo>
                        <a:pt x="637995" y="856087"/>
                      </a:lnTo>
                      <a:lnTo>
                        <a:pt x="679064" y="850422"/>
                      </a:lnTo>
                      <a:close/>
                      <a:moveTo>
                        <a:pt x="1071349" y="1170482"/>
                      </a:moveTo>
                      <a:lnTo>
                        <a:pt x="1072765" y="1169065"/>
                      </a:lnTo>
                      <a:lnTo>
                        <a:pt x="1072765" y="1170482"/>
                      </a:lnTo>
                      <a:lnTo>
                        <a:pt x="1071349" y="1170482"/>
                      </a:lnTo>
                      <a:close/>
                      <a:moveTo>
                        <a:pt x="1402738" y="1193141"/>
                      </a:moveTo>
                      <a:lnTo>
                        <a:pt x="1409819" y="1171898"/>
                      </a:lnTo>
                      <a:lnTo>
                        <a:pt x="1443807" y="1178979"/>
                      </a:lnTo>
                      <a:lnTo>
                        <a:pt x="1402738" y="1193141"/>
                      </a:lnTo>
                      <a:close/>
                      <a:moveTo>
                        <a:pt x="1347507" y="748457"/>
                      </a:moveTo>
                      <a:lnTo>
                        <a:pt x="1346090" y="752705"/>
                      </a:lnTo>
                      <a:lnTo>
                        <a:pt x="1293691" y="830596"/>
                      </a:lnTo>
                      <a:lnTo>
                        <a:pt x="1295107" y="754122"/>
                      </a:lnTo>
                      <a:lnTo>
                        <a:pt x="1347507" y="748457"/>
                      </a:lnTo>
                      <a:close/>
                      <a:moveTo>
                        <a:pt x="1144991" y="602589"/>
                      </a:moveTo>
                      <a:lnTo>
                        <a:pt x="1147823" y="592676"/>
                      </a:lnTo>
                      <a:lnTo>
                        <a:pt x="1166234" y="594092"/>
                      </a:lnTo>
                      <a:lnTo>
                        <a:pt x="1144991" y="602589"/>
                      </a:lnTo>
                      <a:close/>
                      <a:moveTo>
                        <a:pt x="901406" y="711636"/>
                      </a:moveTo>
                      <a:lnTo>
                        <a:pt x="765452" y="657821"/>
                      </a:lnTo>
                      <a:lnTo>
                        <a:pt x="832012" y="595508"/>
                      </a:lnTo>
                      <a:lnTo>
                        <a:pt x="832012" y="595508"/>
                      </a:lnTo>
                      <a:lnTo>
                        <a:pt x="802273" y="572849"/>
                      </a:lnTo>
                      <a:lnTo>
                        <a:pt x="1011869" y="584179"/>
                      </a:lnTo>
                      <a:lnTo>
                        <a:pt x="1037360" y="608254"/>
                      </a:lnTo>
                      <a:lnTo>
                        <a:pt x="1045857" y="645075"/>
                      </a:lnTo>
                      <a:lnTo>
                        <a:pt x="901406" y="711636"/>
                      </a:lnTo>
                      <a:close/>
                      <a:moveTo>
                        <a:pt x="1000540" y="1317765"/>
                      </a:moveTo>
                      <a:lnTo>
                        <a:pt x="1000540" y="1317765"/>
                      </a:lnTo>
                      <a:lnTo>
                        <a:pt x="992042" y="1289442"/>
                      </a:lnTo>
                      <a:lnTo>
                        <a:pt x="1069933" y="1171898"/>
                      </a:lnTo>
                      <a:lnTo>
                        <a:pt x="1072765" y="1171898"/>
                      </a:lnTo>
                      <a:lnTo>
                        <a:pt x="1120916" y="1305020"/>
                      </a:lnTo>
                      <a:lnTo>
                        <a:pt x="1050106" y="1360251"/>
                      </a:lnTo>
                      <a:lnTo>
                        <a:pt x="990626" y="1343257"/>
                      </a:lnTo>
                      <a:lnTo>
                        <a:pt x="1000540" y="1317765"/>
                      </a:lnTo>
                      <a:close/>
                      <a:moveTo>
                        <a:pt x="1054355" y="1361667"/>
                      </a:moveTo>
                      <a:lnTo>
                        <a:pt x="1122332" y="1307852"/>
                      </a:lnTo>
                      <a:lnTo>
                        <a:pt x="1152072" y="1389991"/>
                      </a:lnTo>
                      <a:lnTo>
                        <a:pt x="1054355" y="1361667"/>
                      </a:lnTo>
                      <a:close/>
                      <a:moveTo>
                        <a:pt x="1351755" y="1283777"/>
                      </a:moveTo>
                      <a:lnTo>
                        <a:pt x="1269616" y="1242707"/>
                      </a:lnTo>
                      <a:lnTo>
                        <a:pt x="1399905" y="1195973"/>
                      </a:lnTo>
                      <a:lnTo>
                        <a:pt x="1380079" y="1252621"/>
                      </a:lnTo>
                      <a:lnTo>
                        <a:pt x="1351755" y="1283777"/>
                      </a:lnTo>
                      <a:close/>
                      <a:moveTo>
                        <a:pt x="1446640" y="1178979"/>
                      </a:moveTo>
                      <a:lnTo>
                        <a:pt x="1384327" y="1248372"/>
                      </a:lnTo>
                      <a:lnTo>
                        <a:pt x="1402738" y="1194557"/>
                      </a:lnTo>
                      <a:lnTo>
                        <a:pt x="1446640" y="1178979"/>
                      </a:lnTo>
                      <a:close/>
                      <a:moveTo>
                        <a:pt x="1146407" y="589843"/>
                      </a:moveTo>
                      <a:lnTo>
                        <a:pt x="1157737" y="538860"/>
                      </a:lnTo>
                      <a:lnTo>
                        <a:pt x="1201639" y="575682"/>
                      </a:lnTo>
                      <a:lnTo>
                        <a:pt x="1167650" y="591260"/>
                      </a:lnTo>
                      <a:lnTo>
                        <a:pt x="1146407" y="589843"/>
                      </a:lnTo>
                      <a:close/>
                      <a:moveTo>
                        <a:pt x="799440" y="570017"/>
                      </a:moveTo>
                      <a:lnTo>
                        <a:pt x="662069" y="465219"/>
                      </a:lnTo>
                      <a:lnTo>
                        <a:pt x="812186" y="388744"/>
                      </a:lnTo>
                      <a:lnTo>
                        <a:pt x="1010453" y="581346"/>
                      </a:lnTo>
                      <a:lnTo>
                        <a:pt x="799440" y="570017"/>
                      </a:lnTo>
                      <a:close/>
                      <a:moveTo>
                        <a:pt x="492127" y="550190"/>
                      </a:moveTo>
                      <a:lnTo>
                        <a:pt x="483630" y="554439"/>
                      </a:lnTo>
                      <a:lnTo>
                        <a:pt x="504873" y="555855"/>
                      </a:lnTo>
                      <a:lnTo>
                        <a:pt x="762619" y="659237"/>
                      </a:lnTo>
                      <a:lnTo>
                        <a:pt x="681897" y="735711"/>
                      </a:lnTo>
                      <a:lnTo>
                        <a:pt x="659237" y="730046"/>
                      </a:lnTo>
                      <a:lnTo>
                        <a:pt x="639411" y="621000"/>
                      </a:lnTo>
                      <a:lnTo>
                        <a:pt x="639411" y="621000"/>
                      </a:lnTo>
                      <a:lnTo>
                        <a:pt x="509121" y="659237"/>
                      </a:lnTo>
                      <a:lnTo>
                        <a:pt x="452473" y="534612"/>
                      </a:lnTo>
                      <a:lnTo>
                        <a:pt x="492127" y="550190"/>
                      </a:lnTo>
                      <a:close/>
                      <a:moveTo>
                        <a:pt x="657821" y="731462"/>
                      </a:moveTo>
                      <a:lnTo>
                        <a:pt x="679064" y="847590"/>
                      </a:lnTo>
                      <a:lnTo>
                        <a:pt x="636578" y="854671"/>
                      </a:lnTo>
                      <a:lnTo>
                        <a:pt x="543110" y="730046"/>
                      </a:lnTo>
                      <a:lnTo>
                        <a:pt x="530364" y="701722"/>
                      </a:lnTo>
                      <a:lnTo>
                        <a:pt x="657821" y="731462"/>
                      </a:lnTo>
                      <a:close/>
                      <a:moveTo>
                        <a:pt x="691810" y="931145"/>
                      </a:moveTo>
                      <a:lnTo>
                        <a:pt x="691810" y="931145"/>
                      </a:lnTo>
                      <a:lnTo>
                        <a:pt x="677648" y="912735"/>
                      </a:lnTo>
                      <a:lnTo>
                        <a:pt x="779614" y="902822"/>
                      </a:lnTo>
                      <a:lnTo>
                        <a:pt x="943892" y="926897"/>
                      </a:lnTo>
                      <a:lnTo>
                        <a:pt x="942476" y="1108169"/>
                      </a:lnTo>
                      <a:lnTo>
                        <a:pt x="705972" y="1091175"/>
                      </a:lnTo>
                      <a:lnTo>
                        <a:pt x="633746" y="935394"/>
                      </a:lnTo>
                      <a:lnTo>
                        <a:pt x="691810" y="931145"/>
                      </a:lnTo>
                      <a:close/>
                      <a:moveTo>
                        <a:pt x="946724" y="1111002"/>
                      </a:moveTo>
                      <a:lnTo>
                        <a:pt x="1028863" y="1116666"/>
                      </a:lnTo>
                      <a:lnTo>
                        <a:pt x="997707" y="1177563"/>
                      </a:lnTo>
                      <a:lnTo>
                        <a:pt x="997707" y="1177563"/>
                      </a:lnTo>
                      <a:lnTo>
                        <a:pt x="1067100" y="1170482"/>
                      </a:lnTo>
                      <a:lnTo>
                        <a:pt x="990626" y="1285193"/>
                      </a:lnTo>
                      <a:lnTo>
                        <a:pt x="962302" y="1188892"/>
                      </a:lnTo>
                      <a:lnTo>
                        <a:pt x="962302" y="1188892"/>
                      </a:lnTo>
                      <a:lnTo>
                        <a:pt x="945308" y="1188892"/>
                      </a:lnTo>
                      <a:lnTo>
                        <a:pt x="946724" y="1111002"/>
                      </a:lnTo>
                      <a:close/>
                      <a:moveTo>
                        <a:pt x="1153488" y="1392824"/>
                      </a:moveTo>
                      <a:lnTo>
                        <a:pt x="1161985" y="1414067"/>
                      </a:lnTo>
                      <a:lnTo>
                        <a:pt x="1011869" y="1394240"/>
                      </a:lnTo>
                      <a:lnTo>
                        <a:pt x="1051522" y="1363084"/>
                      </a:lnTo>
                      <a:lnTo>
                        <a:pt x="1153488" y="1392824"/>
                      </a:lnTo>
                      <a:close/>
                      <a:moveTo>
                        <a:pt x="1113835" y="1548605"/>
                      </a:moveTo>
                      <a:lnTo>
                        <a:pt x="1181812" y="1473546"/>
                      </a:lnTo>
                      <a:lnTo>
                        <a:pt x="1214384" y="1562767"/>
                      </a:lnTo>
                      <a:lnTo>
                        <a:pt x="1113835" y="1548605"/>
                      </a:lnTo>
                      <a:close/>
                      <a:moveTo>
                        <a:pt x="1228546" y="1567015"/>
                      </a:moveTo>
                      <a:lnTo>
                        <a:pt x="1225714" y="1589674"/>
                      </a:lnTo>
                      <a:lnTo>
                        <a:pt x="1217217" y="1565599"/>
                      </a:lnTo>
                      <a:lnTo>
                        <a:pt x="1228546" y="1567015"/>
                      </a:lnTo>
                      <a:close/>
                      <a:moveTo>
                        <a:pt x="1251205" y="1661900"/>
                      </a:moveTo>
                      <a:lnTo>
                        <a:pt x="1280945" y="1742623"/>
                      </a:lnTo>
                      <a:lnTo>
                        <a:pt x="1212968" y="1751120"/>
                      </a:lnTo>
                      <a:lnTo>
                        <a:pt x="1221465" y="1664732"/>
                      </a:lnTo>
                      <a:lnTo>
                        <a:pt x="1251205" y="1661900"/>
                      </a:lnTo>
                      <a:close/>
                      <a:moveTo>
                        <a:pt x="1368749" y="1292274"/>
                      </a:moveTo>
                      <a:lnTo>
                        <a:pt x="1382911" y="1252621"/>
                      </a:lnTo>
                      <a:lnTo>
                        <a:pt x="1450888" y="1177563"/>
                      </a:lnTo>
                      <a:lnTo>
                        <a:pt x="1586843" y="1204470"/>
                      </a:lnTo>
                      <a:lnTo>
                        <a:pt x="1423981" y="1340425"/>
                      </a:lnTo>
                      <a:lnTo>
                        <a:pt x="1394241" y="1303604"/>
                      </a:lnTo>
                      <a:lnTo>
                        <a:pt x="1368749" y="1292274"/>
                      </a:lnTo>
                      <a:close/>
                      <a:moveTo>
                        <a:pt x="1449472" y="1176146"/>
                      </a:moveTo>
                      <a:lnTo>
                        <a:pt x="1411235" y="1169065"/>
                      </a:lnTo>
                      <a:lnTo>
                        <a:pt x="1421148" y="1139326"/>
                      </a:lnTo>
                      <a:lnTo>
                        <a:pt x="1487709" y="1133661"/>
                      </a:lnTo>
                      <a:lnTo>
                        <a:pt x="1449472" y="1176146"/>
                      </a:lnTo>
                      <a:lnTo>
                        <a:pt x="1449472" y="1176146"/>
                      </a:lnTo>
                      <a:close/>
                      <a:moveTo>
                        <a:pt x="1422564" y="1136493"/>
                      </a:moveTo>
                      <a:lnTo>
                        <a:pt x="1455137" y="1043024"/>
                      </a:lnTo>
                      <a:lnTo>
                        <a:pt x="1455137" y="1043024"/>
                      </a:lnTo>
                      <a:lnTo>
                        <a:pt x="1323431" y="1146406"/>
                      </a:lnTo>
                      <a:lnTo>
                        <a:pt x="1305021" y="1147823"/>
                      </a:lnTo>
                      <a:lnTo>
                        <a:pt x="1280945" y="1143574"/>
                      </a:lnTo>
                      <a:lnTo>
                        <a:pt x="1314934" y="949556"/>
                      </a:lnTo>
                      <a:lnTo>
                        <a:pt x="1337593" y="943891"/>
                      </a:lnTo>
                      <a:lnTo>
                        <a:pt x="1561351" y="1052938"/>
                      </a:lnTo>
                      <a:lnTo>
                        <a:pt x="1490541" y="1130828"/>
                      </a:lnTo>
                      <a:lnTo>
                        <a:pt x="1422564" y="1136493"/>
                      </a:lnTo>
                      <a:close/>
                      <a:moveTo>
                        <a:pt x="1157737" y="536028"/>
                      </a:moveTo>
                      <a:lnTo>
                        <a:pt x="1095424" y="483629"/>
                      </a:lnTo>
                      <a:lnTo>
                        <a:pt x="992042" y="408571"/>
                      </a:lnTo>
                      <a:lnTo>
                        <a:pt x="992042" y="408571"/>
                      </a:lnTo>
                      <a:lnTo>
                        <a:pt x="1033112" y="584179"/>
                      </a:lnTo>
                      <a:lnTo>
                        <a:pt x="1014701" y="582762"/>
                      </a:lnTo>
                      <a:lnTo>
                        <a:pt x="815018" y="388744"/>
                      </a:lnTo>
                      <a:lnTo>
                        <a:pt x="884412" y="353340"/>
                      </a:lnTo>
                      <a:lnTo>
                        <a:pt x="1186060" y="419901"/>
                      </a:lnTo>
                      <a:lnTo>
                        <a:pt x="1157737" y="536028"/>
                      </a:lnTo>
                      <a:close/>
                      <a:moveTo>
                        <a:pt x="527531" y="701722"/>
                      </a:moveTo>
                      <a:lnTo>
                        <a:pt x="537445" y="722965"/>
                      </a:lnTo>
                      <a:lnTo>
                        <a:pt x="520450" y="700306"/>
                      </a:lnTo>
                      <a:lnTo>
                        <a:pt x="527531" y="701722"/>
                      </a:lnTo>
                      <a:close/>
                      <a:moveTo>
                        <a:pt x="476549" y="928313"/>
                      </a:moveTo>
                      <a:lnTo>
                        <a:pt x="460971" y="929729"/>
                      </a:lnTo>
                      <a:lnTo>
                        <a:pt x="442560" y="916984"/>
                      </a:lnTo>
                      <a:lnTo>
                        <a:pt x="476549" y="928313"/>
                      </a:lnTo>
                      <a:close/>
                      <a:moveTo>
                        <a:pt x="962302" y="1334760"/>
                      </a:moveTo>
                      <a:lnTo>
                        <a:pt x="990626" y="1292274"/>
                      </a:lnTo>
                      <a:lnTo>
                        <a:pt x="997707" y="1317765"/>
                      </a:lnTo>
                      <a:lnTo>
                        <a:pt x="989210" y="1343257"/>
                      </a:lnTo>
                      <a:lnTo>
                        <a:pt x="962302" y="1334760"/>
                      </a:lnTo>
                      <a:close/>
                      <a:moveTo>
                        <a:pt x="1014701" y="1933808"/>
                      </a:moveTo>
                      <a:lnTo>
                        <a:pt x="1106754" y="1926727"/>
                      </a:lnTo>
                      <a:lnTo>
                        <a:pt x="1133662" y="2008867"/>
                      </a:lnTo>
                      <a:lnTo>
                        <a:pt x="1014701" y="1933808"/>
                      </a:lnTo>
                      <a:close/>
                      <a:moveTo>
                        <a:pt x="1210136" y="1752536"/>
                      </a:moveTo>
                      <a:lnTo>
                        <a:pt x="1193141" y="1918230"/>
                      </a:lnTo>
                      <a:lnTo>
                        <a:pt x="1108170" y="1923895"/>
                      </a:lnTo>
                      <a:lnTo>
                        <a:pt x="1058603" y="1770946"/>
                      </a:lnTo>
                      <a:lnTo>
                        <a:pt x="1210136" y="1752536"/>
                      </a:lnTo>
                      <a:close/>
                      <a:moveTo>
                        <a:pt x="1180396" y="2041439"/>
                      </a:moveTo>
                      <a:lnTo>
                        <a:pt x="1176147" y="2079676"/>
                      </a:lnTo>
                      <a:lnTo>
                        <a:pt x="1164817" y="2098087"/>
                      </a:lnTo>
                      <a:lnTo>
                        <a:pt x="1137910" y="2014531"/>
                      </a:lnTo>
                      <a:lnTo>
                        <a:pt x="1180396" y="2041439"/>
                      </a:lnTo>
                      <a:close/>
                      <a:moveTo>
                        <a:pt x="1340426" y="943891"/>
                      </a:moveTo>
                      <a:lnTo>
                        <a:pt x="1496207" y="908486"/>
                      </a:lnTo>
                      <a:lnTo>
                        <a:pt x="1496207" y="908486"/>
                      </a:lnTo>
                      <a:lnTo>
                        <a:pt x="1561351" y="840509"/>
                      </a:lnTo>
                      <a:lnTo>
                        <a:pt x="1606669" y="1003371"/>
                      </a:lnTo>
                      <a:lnTo>
                        <a:pt x="1562767" y="1051522"/>
                      </a:lnTo>
                      <a:lnTo>
                        <a:pt x="1340426" y="943891"/>
                      </a:lnTo>
                      <a:close/>
                      <a:moveTo>
                        <a:pt x="451057" y="531780"/>
                      </a:moveTo>
                      <a:lnTo>
                        <a:pt x="371750" y="357588"/>
                      </a:lnTo>
                      <a:lnTo>
                        <a:pt x="443976" y="303773"/>
                      </a:lnTo>
                      <a:lnTo>
                        <a:pt x="657821" y="465219"/>
                      </a:lnTo>
                      <a:lnTo>
                        <a:pt x="493543" y="548774"/>
                      </a:lnTo>
                      <a:lnTo>
                        <a:pt x="451057" y="531780"/>
                      </a:lnTo>
                      <a:close/>
                      <a:moveTo>
                        <a:pt x="448225" y="888660"/>
                      </a:moveTo>
                      <a:lnTo>
                        <a:pt x="448225" y="888660"/>
                      </a:lnTo>
                      <a:lnTo>
                        <a:pt x="601173" y="863168"/>
                      </a:lnTo>
                      <a:lnTo>
                        <a:pt x="625249" y="915567"/>
                      </a:lnTo>
                      <a:lnTo>
                        <a:pt x="482213" y="928313"/>
                      </a:lnTo>
                      <a:lnTo>
                        <a:pt x="436895" y="912735"/>
                      </a:lnTo>
                      <a:lnTo>
                        <a:pt x="251374" y="783862"/>
                      </a:lnTo>
                      <a:lnTo>
                        <a:pt x="308022" y="666318"/>
                      </a:lnTo>
                      <a:lnTo>
                        <a:pt x="448225" y="888660"/>
                      </a:lnTo>
                      <a:close/>
                      <a:moveTo>
                        <a:pt x="174900" y="696058"/>
                      </a:moveTo>
                      <a:lnTo>
                        <a:pt x="211721" y="759786"/>
                      </a:lnTo>
                      <a:lnTo>
                        <a:pt x="248542" y="785278"/>
                      </a:lnTo>
                      <a:lnTo>
                        <a:pt x="220218" y="843341"/>
                      </a:lnTo>
                      <a:lnTo>
                        <a:pt x="133830" y="815018"/>
                      </a:lnTo>
                      <a:lnTo>
                        <a:pt x="149408" y="728630"/>
                      </a:lnTo>
                      <a:lnTo>
                        <a:pt x="174900" y="696058"/>
                      </a:lnTo>
                      <a:close/>
                      <a:moveTo>
                        <a:pt x="173483" y="693225"/>
                      </a:moveTo>
                      <a:lnTo>
                        <a:pt x="147992" y="722965"/>
                      </a:lnTo>
                      <a:lnTo>
                        <a:pt x="157906" y="667734"/>
                      </a:lnTo>
                      <a:lnTo>
                        <a:pt x="173483" y="693225"/>
                      </a:lnTo>
                      <a:close/>
                      <a:moveTo>
                        <a:pt x="162154" y="633745"/>
                      </a:moveTo>
                      <a:lnTo>
                        <a:pt x="157906" y="660653"/>
                      </a:lnTo>
                      <a:lnTo>
                        <a:pt x="147992" y="642242"/>
                      </a:lnTo>
                      <a:lnTo>
                        <a:pt x="162154" y="633745"/>
                      </a:lnTo>
                      <a:close/>
                      <a:moveTo>
                        <a:pt x="159322" y="664902"/>
                      </a:moveTo>
                      <a:lnTo>
                        <a:pt x="164987" y="633745"/>
                      </a:lnTo>
                      <a:lnTo>
                        <a:pt x="180564" y="625248"/>
                      </a:lnTo>
                      <a:lnTo>
                        <a:pt x="225883" y="635161"/>
                      </a:lnTo>
                      <a:lnTo>
                        <a:pt x="176316" y="693225"/>
                      </a:lnTo>
                      <a:lnTo>
                        <a:pt x="159322" y="664902"/>
                      </a:lnTo>
                      <a:close/>
                      <a:moveTo>
                        <a:pt x="163570" y="630913"/>
                      </a:moveTo>
                      <a:lnTo>
                        <a:pt x="146576" y="640826"/>
                      </a:lnTo>
                      <a:lnTo>
                        <a:pt x="129582" y="611086"/>
                      </a:lnTo>
                      <a:lnTo>
                        <a:pt x="164987" y="619584"/>
                      </a:lnTo>
                      <a:lnTo>
                        <a:pt x="163570" y="630913"/>
                      </a:lnTo>
                      <a:close/>
                      <a:moveTo>
                        <a:pt x="177732" y="622416"/>
                      </a:moveTo>
                      <a:lnTo>
                        <a:pt x="166402" y="629497"/>
                      </a:lnTo>
                      <a:lnTo>
                        <a:pt x="167819" y="619584"/>
                      </a:lnTo>
                      <a:lnTo>
                        <a:pt x="177732" y="622416"/>
                      </a:lnTo>
                      <a:close/>
                      <a:moveTo>
                        <a:pt x="145160" y="643659"/>
                      </a:moveTo>
                      <a:lnTo>
                        <a:pt x="156489" y="663485"/>
                      </a:lnTo>
                      <a:lnTo>
                        <a:pt x="145160" y="724382"/>
                      </a:lnTo>
                      <a:lnTo>
                        <a:pt x="82847" y="798023"/>
                      </a:lnTo>
                      <a:lnTo>
                        <a:pt x="82847" y="798023"/>
                      </a:lnTo>
                      <a:lnTo>
                        <a:pt x="129582" y="813602"/>
                      </a:lnTo>
                      <a:lnTo>
                        <a:pt x="82847" y="1071348"/>
                      </a:lnTo>
                      <a:lnTo>
                        <a:pt x="12038" y="986377"/>
                      </a:lnTo>
                      <a:lnTo>
                        <a:pt x="111171" y="662069"/>
                      </a:lnTo>
                      <a:lnTo>
                        <a:pt x="145160" y="643659"/>
                      </a:lnTo>
                      <a:close/>
                      <a:moveTo>
                        <a:pt x="145160" y="730046"/>
                      </a:moveTo>
                      <a:lnTo>
                        <a:pt x="130998" y="812185"/>
                      </a:lnTo>
                      <a:lnTo>
                        <a:pt x="87096" y="798023"/>
                      </a:lnTo>
                      <a:lnTo>
                        <a:pt x="145160" y="730046"/>
                      </a:lnTo>
                      <a:close/>
                      <a:moveTo>
                        <a:pt x="945308" y="1191725"/>
                      </a:moveTo>
                      <a:lnTo>
                        <a:pt x="960886" y="1191725"/>
                      </a:lnTo>
                      <a:lnTo>
                        <a:pt x="989210" y="1288025"/>
                      </a:lnTo>
                      <a:lnTo>
                        <a:pt x="959470" y="1333344"/>
                      </a:lnTo>
                      <a:lnTo>
                        <a:pt x="955221" y="1331927"/>
                      </a:lnTo>
                      <a:lnTo>
                        <a:pt x="945308" y="1320598"/>
                      </a:lnTo>
                      <a:lnTo>
                        <a:pt x="945308" y="1191725"/>
                      </a:lnTo>
                      <a:close/>
                      <a:moveTo>
                        <a:pt x="1048690" y="1361667"/>
                      </a:moveTo>
                      <a:lnTo>
                        <a:pt x="1007621" y="1392824"/>
                      </a:lnTo>
                      <a:lnTo>
                        <a:pt x="1003372" y="1392824"/>
                      </a:lnTo>
                      <a:lnTo>
                        <a:pt x="980713" y="1365916"/>
                      </a:lnTo>
                      <a:lnTo>
                        <a:pt x="987794" y="1344673"/>
                      </a:lnTo>
                      <a:lnTo>
                        <a:pt x="1048690" y="1361667"/>
                      </a:lnTo>
                      <a:close/>
                      <a:moveTo>
                        <a:pt x="1003372" y="1395656"/>
                      </a:moveTo>
                      <a:lnTo>
                        <a:pt x="1003372" y="1395656"/>
                      </a:lnTo>
                      <a:lnTo>
                        <a:pt x="1006204" y="1395656"/>
                      </a:lnTo>
                      <a:lnTo>
                        <a:pt x="959470" y="1432477"/>
                      </a:lnTo>
                      <a:lnTo>
                        <a:pt x="982129" y="1368748"/>
                      </a:lnTo>
                      <a:lnTo>
                        <a:pt x="1003372" y="1395656"/>
                      </a:lnTo>
                      <a:close/>
                      <a:moveTo>
                        <a:pt x="1333345" y="1884242"/>
                      </a:moveTo>
                      <a:lnTo>
                        <a:pt x="1322015" y="1851670"/>
                      </a:lnTo>
                      <a:lnTo>
                        <a:pt x="1401322" y="1725629"/>
                      </a:lnTo>
                      <a:lnTo>
                        <a:pt x="1443807" y="1701553"/>
                      </a:lnTo>
                      <a:lnTo>
                        <a:pt x="1472131" y="1803519"/>
                      </a:lnTo>
                      <a:lnTo>
                        <a:pt x="1333345" y="1884242"/>
                      </a:lnTo>
                      <a:close/>
                      <a:moveTo>
                        <a:pt x="1402738" y="1721380"/>
                      </a:moveTo>
                      <a:lnTo>
                        <a:pt x="1433894" y="1670397"/>
                      </a:lnTo>
                      <a:lnTo>
                        <a:pt x="1442391" y="1698721"/>
                      </a:lnTo>
                      <a:lnTo>
                        <a:pt x="1402738" y="1721380"/>
                      </a:lnTo>
                      <a:close/>
                      <a:moveTo>
                        <a:pt x="1499039" y="1490541"/>
                      </a:moveTo>
                      <a:lnTo>
                        <a:pt x="1452305" y="1476379"/>
                      </a:lnTo>
                      <a:lnTo>
                        <a:pt x="1472131" y="1455136"/>
                      </a:lnTo>
                      <a:lnTo>
                        <a:pt x="1472131" y="1455136"/>
                      </a:lnTo>
                      <a:lnTo>
                        <a:pt x="1297940" y="1432477"/>
                      </a:lnTo>
                      <a:lnTo>
                        <a:pt x="1245541" y="1416899"/>
                      </a:lnTo>
                      <a:lnTo>
                        <a:pt x="1246957" y="1401321"/>
                      </a:lnTo>
                      <a:lnTo>
                        <a:pt x="1350339" y="1286609"/>
                      </a:lnTo>
                      <a:lnTo>
                        <a:pt x="1364501" y="1293690"/>
                      </a:lnTo>
                      <a:lnTo>
                        <a:pt x="1316350" y="1431061"/>
                      </a:lnTo>
                      <a:lnTo>
                        <a:pt x="1316350" y="1432477"/>
                      </a:lnTo>
                      <a:lnTo>
                        <a:pt x="1421148" y="1346089"/>
                      </a:lnTo>
                      <a:lnTo>
                        <a:pt x="1507536" y="1453720"/>
                      </a:lnTo>
                      <a:lnTo>
                        <a:pt x="1507536" y="1453720"/>
                      </a:lnTo>
                      <a:lnTo>
                        <a:pt x="1659069" y="1346089"/>
                      </a:lnTo>
                      <a:lnTo>
                        <a:pt x="1657652" y="1358835"/>
                      </a:lnTo>
                      <a:lnTo>
                        <a:pt x="1499039" y="1490541"/>
                      </a:lnTo>
                      <a:close/>
                      <a:moveTo>
                        <a:pt x="1660484" y="1341841"/>
                      </a:moveTo>
                      <a:lnTo>
                        <a:pt x="1508952" y="1449471"/>
                      </a:lnTo>
                      <a:lnTo>
                        <a:pt x="1423981" y="1343257"/>
                      </a:lnTo>
                      <a:lnTo>
                        <a:pt x="1591091" y="1204470"/>
                      </a:lnTo>
                      <a:lnTo>
                        <a:pt x="1591091" y="1204470"/>
                      </a:lnTo>
                      <a:lnTo>
                        <a:pt x="1453721" y="1177563"/>
                      </a:lnTo>
                      <a:lnTo>
                        <a:pt x="1606669" y="1122331"/>
                      </a:lnTo>
                      <a:lnTo>
                        <a:pt x="1688808" y="1115250"/>
                      </a:lnTo>
                      <a:lnTo>
                        <a:pt x="1678895" y="1176146"/>
                      </a:lnTo>
                      <a:lnTo>
                        <a:pt x="1660484" y="1341841"/>
                      </a:lnTo>
                      <a:close/>
                      <a:moveTo>
                        <a:pt x="1542941" y="764035"/>
                      </a:moveTo>
                      <a:lnTo>
                        <a:pt x="1579762" y="721549"/>
                      </a:lnTo>
                      <a:lnTo>
                        <a:pt x="1684560" y="708803"/>
                      </a:lnTo>
                      <a:lnTo>
                        <a:pt x="1562767" y="834844"/>
                      </a:lnTo>
                      <a:lnTo>
                        <a:pt x="1542941" y="764035"/>
                      </a:lnTo>
                      <a:close/>
                      <a:moveTo>
                        <a:pt x="1354587" y="745624"/>
                      </a:moveTo>
                      <a:lnTo>
                        <a:pt x="1404154" y="670566"/>
                      </a:lnTo>
                      <a:lnTo>
                        <a:pt x="1644907" y="645075"/>
                      </a:lnTo>
                      <a:lnTo>
                        <a:pt x="1578346" y="720133"/>
                      </a:lnTo>
                      <a:lnTo>
                        <a:pt x="1354587" y="745624"/>
                      </a:lnTo>
                      <a:close/>
                      <a:moveTo>
                        <a:pt x="1402738" y="669150"/>
                      </a:moveTo>
                      <a:lnTo>
                        <a:pt x="1326264" y="677647"/>
                      </a:lnTo>
                      <a:lnTo>
                        <a:pt x="1299356" y="654988"/>
                      </a:lnTo>
                      <a:lnTo>
                        <a:pt x="1300772" y="601173"/>
                      </a:lnTo>
                      <a:lnTo>
                        <a:pt x="1348922" y="604005"/>
                      </a:lnTo>
                      <a:lnTo>
                        <a:pt x="1348922" y="604005"/>
                      </a:lnTo>
                      <a:lnTo>
                        <a:pt x="1392824" y="465219"/>
                      </a:lnTo>
                      <a:lnTo>
                        <a:pt x="1446640" y="476548"/>
                      </a:lnTo>
                      <a:lnTo>
                        <a:pt x="1432478" y="623832"/>
                      </a:lnTo>
                      <a:lnTo>
                        <a:pt x="1402738" y="669150"/>
                      </a:lnTo>
                      <a:close/>
                      <a:moveTo>
                        <a:pt x="1348922" y="601173"/>
                      </a:moveTo>
                      <a:lnTo>
                        <a:pt x="1302188" y="598341"/>
                      </a:lnTo>
                      <a:lnTo>
                        <a:pt x="1303604" y="531780"/>
                      </a:lnTo>
                      <a:lnTo>
                        <a:pt x="1347507" y="511953"/>
                      </a:lnTo>
                      <a:lnTo>
                        <a:pt x="1347507" y="511953"/>
                      </a:lnTo>
                      <a:lnTo>
                        <a:pt x="1340426" y="452473"/>
                      </a:lnTo>
                      <a:lnTo>
                        <a:pt x="1392824" y="463803"/>
                      </a:lnTo>
                      <a:lnTo>
                        <a:pt x="1348922" y="601173"/>
                      </a:lnTo>
                      <a:close/>
                      <a:moveTo>
                        <a:pt x="1300772" y="530363"/>
                      </a:moveTo>
                      <a:lnTo>
                        <a:pt x="1204471" y="574265"/>
                      </a:lnTo>
                      <a:lnTo>
                        <a:pt x="1159153" y="536028"/>
                      </a:lnTo>
                      <a:lnTo>
                        <a:pt x="1186060" y="418484"/>
                      </a:lnTo>
                      <a:lnTo>
                        <a:pt x="1303604" y="443976"/>
                      </a:lnTo>
                      <a:lnTo>
                        <a:pt x="1300772" y="530363"/>
                      </a:lnTo>
                      <a:close/>
                      <a:moveTo>
                        <a:pt x="881579" y="350507"/>
                      </a:moveTo>
                      <a:lnTo>
                        <a:pt x="744209" y="320767"/>
                      </a:lnTo>
                      <a:lnTo>
                        <a:pt x="645075" y="225882"/>
                      </a:lnTo>
                      <a:lnTo>
                        <a:pt x="959470" y="262703"/>
                      </a:lnTo>
                      <a:lnTo>
                        <a:pt x="1017534" y="281114"/>
                      </a:lnTo>
                      <a:lnTo>
                        <a:pt x="881579" y="350507"/>
                      </a:lnTo>
                      <a:close/>
                      <a:moveTo>
                        <a:pt x="773949" y="201807"/>
                      </a:moveTo>
                      <a:lnTo>
                        <a:pt x="623833" y="203223"/>
                      </a:lnTo>
                      <a:lnTo>
                        <a:pt x="604006" y="183397"/>
                      </a:lnTo>
                      <a:lnTo>
                        <a:pt x="639411" y="157905"/>
                      </a:lnTo>
                      <a:lnTo>
                        <a:pt x="773949" y="201807"/>
                      </a:lnTo>
                      <a:close/>
                      <a:moveTo>
                        <a:pt x="622416" y="206056"/>
                      </a:moveTo>
                      <a:lnTo>
                        <a:pt x="639411" y="223050"/>
                      </a:lnTo>
                      <a:lnTo>
                        <a:pt x="564352" y="214553"/>
                      </a:lnTo>
                      <a:lnTo>
                        <a:pt x="574266" y="207472"/>
                      </a:lnTo>
                      <a:lnTo>
                        <a:pt x="622416" y="206056"/>
                      </a:lnTo>
                      <a:close/>
                      <a:moveTo>
                        <a:pt x="449641" y="533196"/>
                      </a:moveTo>
                      <a:lnTo>
                        <a:pt x="507705" y="659237"/>
                      </a:lnTo>
                      <a:lnTo>
                        <a:pt x="490711" y="664902"/>
                      </a:lnTo>
                      <a:lnTo>
                        <a:pt x="490711" y="664902"/>
                      </a:lnTo>
                      <a:lnTo>
                        <a:pt x="514786" y="697474"/>
                      </a:lnTo>
                      <a:lnTo>
                        <a:pt x="313687" y="652156"/>
                      </a:lnTo>
                      <a:lnTo>
                        <a:pt x="383080" y="507704"/>
                      </a:lnTo>
                      <a:lnTo>
                        <a:pt x="449641" y="533196"/>
                      </a:lnTo>
                      <a:close/>
                      <a:moveTo>
                        <a:pt x="448225" y="885827"/>
                      </a:moveTo>
                      <a:lnTo>
                        <a:pt x="308022" y="663485"/>
                      </a:lnTo>
                      <a:lnTo>
                        <a:pt x="312270" y="653572"/>
                      </a:lnTo>
                      <a:lnTo>
                        <a:pt x="516202" y="698890"/>
                      </a:lnTo>
                      <a:lnTo>
                        <a:pt x="540277" y="731462"/>
                      </a:lnTo>
                      <a:lnTo>
                        <a:pt x="599757" y="860336"/>
                      </a:lnTo>
                      <a:lnTo>
                        <a:pt x="448225" y="885827"/>
                      </a:lnTo>
                      <a:close/>
                      <a:moveTo>
                        <a:pt x="221634" y="841925"/>
                      </a:moveTo>
                      <a:lnTo>
                        <a:pt x="248542" y="785278"/>
                      </a:lnTo>
                      <a:lnTo>
                        <a:pt x="428398" y="911319"/>
                      </a:lnTo>
                      <a:lnTo>
                        <a:pt x="221634" y="841925"/>
                      </a:lnTo>
                      <a:close/>
                      <a:moveTo>
                        <a:pt x="248542" y="782445"/>
                      </a:moveTo>
                      <a:lnTo>
                        <a:pt x="213137" y="756954"/>
                      </a:lnTo>
                      <a:lnTo>
                        <a:pt x="176316" y="693225"/>
                      </a:lnTo>
                      <a:lnTo>
                        <a:pt x="227299" y="633745"/>
                      </a:lnTo>
                      <a:lnTo>
                        <a:pt x="298109" y="649323"/>
                      </a:lnTo>
                      <a:lnTo>
                        <a:pt x="306606" y="662069"/>
                      </a:lnTo>
                      <a:lnTo>
                        <a:pt x="248542" y="782445"/>
                      </a:lnTo>
                      <a:close/>
                      <a:moveTo>
                        <a:pt x="190478" y="479380"/>
                      </a:moveTo>
                      <a:lnTo>
                        <a:pt x="166402" y="618167"/>
                      </a:lnTo>
                      <a:lnTo>
                        <a:pt x="129582" y="609670"/>
                      </a:lnTo>
                      <a:lnTo>
                        <a:pt x="159322" y="514785"/>
                      </a:lnTo>
                      <a:lnTo>
                        <a:pt x="184813" y="469467"/>
                      </a:lnTo>
                      <a:lnTo>
                        <a:pt x="190478" y="479380"/>
                      </a:lnTo>
                      <a:close/>
                      <a:moveTo>
                        <a:pt x="132414" y="815018"/>
                      </a:moveTo>
                      <a:lnTo>
                        <a:pt x="218802" y="843341"/>
                      </a:lnTo>
                      <a:lnTo>
                        <a:pt x="163570" y="958053"/>
                      </a:lnTo>
                      <a:lnTo>
                        <a:pt x="163570" y="958053"/>
                      </a:lnTo>
                      <a:lnTo>
                        <a:pt x="459554" y="931145"/>
                      </a:lnTo>
                      <a:lnTo>
                        <a:pt x="690393" y="1092591"/>
                      </a:lnTo>
                      <a:lnTo>
                        <a:pt x="705972" y="1094007"/>
                      </a:lnTo>
                      <a:lnTo>
                        <a:pt x="742793" y="1176146"/>
                      </a:lnTo>
                      <a:lnTo>
                        <a:pt x="564352" y="1133661"/>
                      </a:lnTo>
                      <a:lnTo>
                        <a:pt x="452473" y="1010452"/>
                      </a:lnTo>
                      <a:lnTo>
                        <a:pt x="452473" y="1010452"/>
                      </a:lnTo>
                      <a:lnTo>
                        <a:pt x="418485" y="1098256"/>
                      </a:lnTo>
                      <a:lnTo>
                        <a:pt x="320768" y="1075597"/>
                      </a:lnTo>
                      <a:lnTo>
                        <a:pt x="320768" y="1075597"/>
                      </a:lnTo>
                      <a:lnTo>
                        <a:pt x="300941" y="1149239"/>
                      </a:lnTo>
                      <a:lnTo>
                        <a:pt x="95593" y="1086927"/>
                      </a:lnTo>
                      <a:lnTo>
                        <a:pt x="84264" y="1074181"/>
                      </a:lnTo>
                      <a:lnTo>
                        <a:pt x="132414" y="815018"/>
                      </a:lnTo>
                      <a:close/>
                      <a:moveTo>
                        <a:pt x="747041" y="1178979"/>
                      </a:moveTo>
                      <a:lnTo>
                        <a:pt x="747041" y="1178979"/>
                      </a:lnTo>
                      <a:lnTo>
                        <a:pt x="708804" y="1094007"/>
                      </a:lnTo>
                      <a:lnTo>
                        <a:pt x="943892" y="1109585"/>
                      </a:lnTo>
                      <a:lnTo>
                        <a:pt x="943892" y="1188892"/>
                      </a:lnTo>
                      <a:lnTo>
                        <a:pt x="833429" y="1186060"/>
                      </a:lnTo>
                      <a:lnTo>
                        <a:pt x="833429" y="1186060"/>
                      </a:lnTo>
                      <a:lnTo>
                        <a:pt x="943892" y="1320598"/>
                      </a:lnTo>
                      <a:lnTo>
                        <a:pt x="943892" y="1327679"/>
                      </a:lnTo>
                      <a:lnTo>
                        <a:pt x="673399" y="1248372"/>
                      </a:lnTo>
                      <a:lnTo>
                        <a:pt x="570017" y="1135077"/>
                      </a:lnTo>
                      <a:lnTo>
                        <a:pt x="747041" y="1178979"/>
                      </a:lnTo>
                      <a:close/>
                      <a:moveTo>
                        <a:pt x="837678" y="1190308"/>
                      </a:moveTo>
                      <a:lnTo>
                        <a:pt x="943892" y="1193141"/>
                      </a:lnTo>
                      <a:lnTo>
                        <a:pt x="943892" y="1319182"/>
                      </a:lnTo>
                      <a:lnTo>
                        <a:pt x="837678" y="1190308"/>
                      </a:lnTo>
                      <a:close/>
                      <a:moveTo>
                        <a:pt x="953805" y="1334760"/>
                      </a:moveTo>
                      <a:lnTo>
                        <a:pt x="956638" y="1339008"/>
                      </a:lnTo>
                      <a:lnTo>
                        <a:pt x="945308" y="1356003"/>
                      </a:lnTo>
                      <a:lnTo>
                        <a:pt x="945308" y="1331927"/>
                      </a:lnTo>
                      <a:lnTo>
                        <a:pt x="953805" y="1334760"/>
                      </a:lnTo>
                      <a:close/>
                      <a:moveTo>
                        <a:pt x="1009036" y="1395656"/>
                      </a:moveTo>
                      <a:lnTo>
                        <a:pt x="1161985" y="1415483"/>
                      </a:lnTo>
                      <a:lnTo>
                        <a:pt x="1181812" y="1470714"/>
                      </a:lnTo>
                      <a:lnTo>
                        <a:pt x="1111002" y="1548605"/>
                      </a:lnTo>
                      <a:lnTo>
                        <a:pt x="926897" y="1523113"/>
                      </a:lnTo>
                      <a:lnTo>
                        <a:pt x="958054" y="1435310"/>
                      </a:lnTo>
                      <a:lnTo>
                        <a:pt x="1009036" y="1395656"/>
                      </a:lnTo>
                      <a:close/>
                      <a:moveTo>
                        <a:pt x="926897" y="1525946"/>
                      </a:moveTo>
                      <a:lnTo>
                        <a:pt x="1109586" y="1551437"/>
                      </a:lnTo>
                      <a:lnTo>
                        <a:pt x="994874" y="1678894"/>
                      </a:lnTo>
                      <a:lnTo>
                        <a:pt x="994874" y="1678894"/>
                      </a:lnTo>
                      <a:lnTo>
                        <a:pt x="1038776" y="1676062"/>
                      </a:lnTo>
                      <a:lnTo>
                        <a:pt x="973632" y="1701553"/>
                      </a:lnTo>
                      <a:lnTo>
                        <a:pt x="973632" y="1701553"/>
                      </a:lnTo>
                      <a:lnTo>
                        <a:pt x="979297" y="1751120"/>
                      </a:lnTo>
                      <a:lnTo>
                        <a:pt x="857504" y="1731293"/>
                      </a:lnTo>
                      <a:lnTo>
                        <a:pt x="926897" y="1525946"/>
                      </a:lnTo>
                      <a:close/>
                      <a:moveTo>
                        <a:pt x="1483461" y="1898404"/>
                      </a:moveTo>
                      <a:lnTo>
                        <a:pt x="1283778" y="1912566"/>
                      </a:lnTo>
                      <a:lnTo>
                        <a:pt x="1320599" y="1853086"/>
                      </a:lnTo>
                      <a:lnTo>
                        <a:pt x="1333345" y="1887074"/>
                      </a:lnTo>
                      <a:lnTo>
                        <a:pt x="1333345" y="1887074"/>
                      </a:lnTo>
                      <a:lnTo>
                        <a:pt x="1472131" y="1804935"/>
                      </a:lnTo>
                      <a:lnTo>
                        <a:pt x="1496207" y="1888491"/>
                      </a:lnTo>
                      <a:lnTo>
                        <a:pt x="1483461" y="1898404"/>
                      </a:lnTo>
                      <a:close/>
                      <a:moveTo>
                        <a:pt x="1443807" y="1697305"/>
                      </a:moveTo>
                      <a:lnTo>
                        <a:pt x="1435310" y="1666148"/>
                      </a:lnTo>
                      <a:lnTo>
                        <a:pt x="1435310" y="1666148"/>
                      </a:lnTo>
                      <a:lnTo>
                        <a:pt x="1399905" y="1724212"/>
                      </a:lnTo>
                      <a:lnTo>
                        <a:pt x="1392824" y="1728461"/>
                      </a:lnTo>
                      <a:lnTo>
                        <a:pt x="1283778" y="1742623"/>
                      </a:lnTo>
                      <a:lnTo>
                        <a:pt x="1254038" y="1661900"/>
                      </a:lnTo>
                      <a:lnTo>
                        <a:pt x="1278113" y="1660484"/>
                      </a:lnTo>
                      <a:lnTo>
                        <a:pt x="1278113" y="1660484"/>
                      </a:lnTo>
                      <a:lnTo>
                        <a:pt x="1351755" y="1584010"/>
                      </a:lnTo>
                      <a:lnTo>
                        <a:pt x="1387160" y="1588258"/>
                      </a:lnTo>
                      <a:lnTo>
                        <a:pt x="1387160" y="1588258"/>
                      </a:lnTo>
                      <a:lnTo>
                        <a:pt x="1482045" y="1508951"/>
                      </a:lnTo>
                      <a:lnTo>
                        <a:pt x="1514617" y="1496206"/>
                      </a:lnTo>
                      <a:lnTo>
                        <a:pt x="1643490" y="1533027"/>
                      </a:lnTo>
                      <a:lnTo>
                        <a:pt x="1637826" y="1586842"/>
                      </a:lnTo>
                      <a:lnTo>
                        <a:pt x="1443807" y="1697305"/>
                      </a:lnTo>
                      <a:close/>
                      <a:moveTo>
                        <a:pt x="1755369" y="1276696"/>
                      </a:moveTo>
                      <a:lnTo>
                        <a:pt x="1661901" y="1354586"/>
                      </a:lnTo>
                      <a:lnTo>
                        <a:pt x="1663317" y="1341841"/>
                      </a:lnTo>
                      <a:lnTo>
                        <a:pt x="1755369" y="1276696"/>
                      </a:lnTo>
                      <a:close/>
                      <a:moveTo>
                        <a:pt x="970799" y="264120"/>
                      </a:moveTo>
                      <a:lnTo>
                        <a:pt x="1038776" y="272617"/>
                      </a:lnTo>
                      <a:lnTo>
                        <a:pt x="1021782" y="281114"/>
                      </a:lnTo>
                      <a:lnTo>
                        <a:pt x="970799" y="264120"/>
                      </a:lnTo>
                      <a:close/>
                      <a:moveTo>
                        <a:pt x="833429" y="10621"/>
                      </a:moveTo>
                      <a:lnTo>
                        <a:pt x="657821" y="142327"/>
                      </a:lnTo>
                      <a:lnTo>
                        <a:pt x="417069" y="88512"/>
                      </a:lnTo>
                      <a:lnTo>
                        <a:pt x="833429" y="10621"/>
                      </a:lnTo>
                      <a:close/>
                      <a:moveTo>
                        <a:pt x="577098" y="204640"/>
                      </a:moveTo>
                      <a:lnTo>
                        <a:pt x="602590" y="186229"/>
                      </a:lnTo>
                      <a:lnTo>
                        <a:pt x="621000" y="204640"/>
                      </a:lnTo>
                      <a:lnTo>
                        <a:pt x="577098" y="204640"/>
                      </a:lnTo>
                      <a:close/>
                      <a:moveTo>
                        <a:pt x="636578" y="157905"/>
                      </a:moveTo>
                      <a:lnTo>
                        <a:pt x="602590" y="183397"/>
                      </a:lnTo>
                      <a:lnTo>
                        <a:pt x="545942" y="129581"/>
                      </a:lnTo>
                      <a:lnTo>
                        <a:pt x="636578" y="157905"/>
                      </a:lnTo>
                      <a:close/>
                      <a:moveTo>
                        <a:pt x="511954" y="207472"/>
                      </a:moveTo>
                      <a:lnTo>
                        <a:pt x="571433" y="206056"/>
                      </a:lnTo>
                      <a:lnTo>
                        <a:pt x="562936" y="213137"/>
                      </a:lnTo>
                      <a:lnTo>
                        <a:pt x="511954" y="207472"/>
                      </a:lnTo>
                      <a:close/>
                      <a:moveTo>
                        <a:pt x="494959" y="207472"/>
                      </a:moveTo>
                      <a:lnTo>
                        <a:pt x="558688" y="214553"/>
                      </a:lnTo>
                      <a:lnTo>
                        <a:pt x="490711" y="265536"/>
                      </a:lnTo>
                      <a:lnTo>
                        <a:pt x="359005" y="237212"/>
                      </a:lnTo>
                      <a:lnTo>
                        <a:pt x="323600" y="210304"/>
                      </a:lnTo>
                      <a:lnTo>
                        <a:pt x="494959" y="207472"/>
                      </a:lnTo>
                      <a:close/>
                      <a:moveTo>
                        <a:pt x="479381" y="206056"/>
                      </a:moveTo>
                      <a:lnTo>
                        <a:pt x="320768" y="207472"/>
                      </a:lnTo>
                      <a:lnTo>
                        <a:pt x="288195" y="183397"/>
                      </a:lnTo>
                      <a:lnTo>
                        <a:pt x="479381" y="206056"/>
                      </a:lnTo>
                      <a:close/>
                      <a:moveTo>
                        <a:pt x="320768" y="210304"/>
                      </a:moveTo>
                      <a:lnTo>
                        <a:pt x="354756" y="237212"/>
                      </a:lnTo>
                      <a:lnTo>
                        <a:pt x="238628" y="211720"/>
                      </a:lnTo>
                      <a:lnTo>
                        <a:pt x="320768" y="210304"/>
                      </a:lnTo>
                      <a:close/>
                      <a:moveTo>
                        <a:pt x="300941" y="650740"/>
                      </a:moveTo>
                      <a:lnTo>
                        <a:pt x="310854" y="653572"/>
                      </a:lnTo>
                      <a:lnTo>
                        <a:pt x="306606" y="662069"/>
                      </a:lnTo>
                      <a:lnTo>
                        <a:pt x="300941" y="650740"/>
                      </a:lnTo>
                      <a:close/>
                      <a:moveTo>
                        <a:pt x="228715" y="632329"/>
                      </a:moveTo>
                      <a:lnTo>
                        <a:pt x="262704" y="592676"/>
                      </a:lnTo>
                      <a:lnTo>
                        <a:pt x="296692" y="646491"/>
                      </a:lnTo>
                      <a:lnTo>
                        <a:pt x="228715" y="632329"/>
                      </a:lnTo>
                      <a:close/>
                      <a:moveTo>
                        <a:pt x="262704" y="589843"/>
                      </a:moveTo>
                      <a:lnTo>
                        <a:pt x="255623" y="578514"/>
                      </a:lnTo>
                      <a:lnTo>
                        <a:pt x="289611" y="558687"/>
                      </a:lnTo>
                      <a:lnTo>
                        <a:pt x="262704" y="589843"/>
                      </a:lnTo>
                      <a:close/>
                      <a:moveTo>
                        <a:pt x="162154" y="506288"/>
                      </a:moveTo>
                      <a:lnTo>
                        <a:pt x="218802" y="320767"/>
                      </a:lnTo>
                      <a:lnTo>
                        <a:pt x="190478" y="477964"/>
                      </a:lnTo>
                      <a:lnTo>
                        <a:pt x="183397" y="466635"/>
                      </a:lnTo>
                      <a:lnTo>
                        <a:pt x="183397" y="466635"/>
                      </a:lnTo>
                      <a:lnTo>
                        <a:pt x="162154" y="506288"/>
                      </a:lnTo>
                      <a:close/>
                      <a:moveTo>
                        <a:pt x="116836" y="589843"/>
                      </a:moveTo>
                      <a:lnTo>
                        <a:pt x="153657" y="523282"/>
                      </a:lnTo>
                      <a:lnTo>
                        <a:pt x="128166" y="608254"/>
                      </a:lnTo>
                      <a:lnTo>
                        <a:pt x="116836" y="589843"/>
                      </a:lnTo>
                      <a:close/>
                      <a:moveTo>
                        <a:pt x="914152" y="1521697"/>
                      </a:moveTo>
                      <a:lnTo>
                        <a:pt x="853255" y="1518865"/>
                      </a:lnTo>
                      <a:lnTo>
                        <a:pt x="956638" y="1438142"/>
                      </a:lnTo>
                      <a:lnTo>
                        <a:pt x="926897" y="1523113"/>
                      </a:lnTo>
                      <a:lnTo>
                        <a:pt x="914152" y="1521697"/>
                      </a:lnTo>
                      <a:close/>
                      <a:moveTo>
                        <a:pt x="1003372" y="1755368"/>
                      </a:moveTo>
                      <a:lnTo>
                        <a:pt x="1000540" y="1761033"/>
                      </a:lnTo>
                      <a:cubicBezTo>
                        <a:pt x="996291" y="1768114"/>
                        <a:pt x="992042" y="1778027"/>
                        <a:pt x="984961" y="1789357"/>
                      </a:cubicBezTo>
                      <a:lnTo>
                        <a:pt x="980713" y="1751120"/>
                      </a:lnTo>
                      <a:lnTo>
                        <a:pt x="1003372" y="1755368"/>
                      </a:lnTo>
                      <a:close/>
                      <a:moveTo>
                        <a:pt x="983545" y="1796438"/>
                      </a:moveTo>
                      <a:lnTo>
                        <a:pt x="1010453" y="2031526"/>
                      </a:lnTo>
                      <a:cubicBezTo>
                        <a:pt x="992042" y="1997537"/>
                        <a:pt x="932562" y="1894155"/>
                        <a:pt x="932562" y="1887074"/>
                      </a:cubicBezTo>
                      <a:cubicBezTo>
                        <a:pt x="935395" y="1884242"/>
                        <a:pt x="965135" y="1829010"/>
                        <a:pt x="983545" y="1796438"/>
                      </a:cubicBezTo>
                      <a:close/>
                      <a:moveTo>
                        <a:pt x="1299356" y="2289272"/>
                      </a:moveTo>
                      <a:lnTo>
                        <a:pt x="1489126" y="2153318"/>
                      </a:lnTo>
                      <a:lnTo>
                        <a:pt x="1432478" y="2265197"/>
                      </a:lnTo>
                      <a:lnTo>
                        <a:pt x="1299356" y="2289272"/>
                      </a:lnTo>
                      <a:close/>
                      <a:moveTo>
                        <a:pt x="1520282" y="2252451"/>
                      </a:moveTo>
                      <a:lnTo>
                        <a:pt x="1418316" y="2297770"/>
                      </a:lnTo>
                      <a:lnTo>
                        <a:pt x="1433894" y="2266613"/>
                      </a:lnTo>
                      <a:lnTo>
                        <a:pt x="1520282" y="2252451"/>
                      </a:lnTo>
                      <a:close/>
                      <a:moveTo>
                        <a:pt x="1593924" y="2075428"/>
                      </a:moveTo>
                      <a:lnTo>
                        <a:pt x="1494790" y="2146237"/>
                      </a:lnTo>
                      <a:lnTo>
                        <a:pt x="1541524" y="2052768"/>
                      </a:lnTo>
                      <a:lnTo>
                        <a:pt x="1593924" y="2075428"/>
                      </a:lnTo>
                      <a:close/>
                      <a:moveTo>
                        <a:pt x="1650571" y="1443806"/>
                      </a:moveTo>
                      <a:lnTo>
                        <a:pt x="1642074" y="1531610"/>
                      </a:lnTo>
                      <a:lnTo>
                        <a:pt x="1516033" y="1494789"/>
                      </a:lnTo>
                      <a:lnTo>
                        <a:pt x="1650571" y="1443806"/>
                      </a:lnTo>
                      <a:close/>
                      <a:moveTo>
                        <a:pt x="1904070" y="1347506"/>
                      </a:moveTo>
                      <a:lnTo>
                        <a:pt x="1724213" y="1555686"/>
                      </a:lnTo>
                      <a:lnTo>
                        <a:pt x="1643490" y="1533027"/>
                      </a:lnTo>
                      <a:lnTo>
                        <a:pt x="1651988" y="1443806"/>
                      </a:lnTo>
                      <a:lnTo>
                        <a:pt x="1904070" y="1347506"/>
                      </a:lnTo>
                      <a:close/>
                      <a:moveTo>
                        <a:pt x="1305021" y="442560"/>
                      </a:moveTo>
                      <a:lnTo>
                        <a:pt x="1310685" y="220218"/>
                      </a:lnTo>
                      <a:lnTo>
                        <a:pt x="1336177" y="449641"/>
                      </a:lnTo>
                      <a:lnTo>
                        <a:pt x="1305021" y="442560"/>
                      </a:lnTo>
                      <a:close/>
                      <a:moveTo>
                        <a:pt x="562936" y="1133661"/>
                      </a:moveTo>
                      <a:lnTo>
                        <a:pt x="422733" y="1099672"/>
                      </a:lnTo>
                      <a:lnTo>
                        <a:pt x="455306" y="1014701"/>
                      </a:lnTo>
                      <a:lnTo>
                        <a:pt x="562936" y="1133661"/>
                      </a:lnTo>
                      <a:close/>
                      <a:moveTo>
                        <a:pt x="956638" y="1334760"/>
                      </a:moveTo>
                      <a:lnTo>
                        <a:pt x="959470" y="1334760"/>
                      </a:lnTo>
                      <a:lnTo>
                        <a:pt x="958054" y="1336176"/>
                      </a:lnTo>
                      <a:lnTo>
                        <a:pt x="956638" y="1334760"/>
                      </a:lnTo>
                      <a:close/>
                      <a:moveTo>
                        <a:pt x="1136494" y="2314764"/>
                      </a:moveTo>
                      <a:lnTo>
                        <a:pt x="1130829" y="2337423"/>
                      </a:lnTo>
                      <a:lnTo>
                        <a:pt x="1061436" y="2302018"/>
                      </a:lnTo>
                      <a:lnTo>
                        <a:pt x="1136494" y="2314764"/>
                      </a:lnTo>
                      <a:close/>
                      <a:moveTo>
                        <a:pt x="1221465" y="2386990"/>
                      </a:moveTo>
                      <a:lnTo>
                        <a:pt x="1105338" y="2439389"/>
                      </a:lnTo>
                      <a:lnTo>
                        <a:pt x="1130829" y="2341672"/>
                      </a:lnTo>
                      <a:lnTo>
                        <a:pt x="1221465" y="2386990"/>
                      </a:lnTo>
                      <a:close/>
                      <a:moveTo>
                        <a:pt x="1690225" y="1112418"/>
                      </a:moveTo>
                      <a:lnTo>
                        <a:pt x="1731294" y="871665"/>
                      </a:lnTo>
                      <a:lnTo>
                        <a:pt x="1729878" y="1109585"/>
                      </a:lnTo>
                      <a:lnTo>
                        <a:pt x="1690225" y="1112418"/>
                      </a:lnTo>
                      <a:close/>
                      <a:moveTo>
                        <a:pt x="2017365" y="1875745"/>
                      </a:moveTo>
                      <a:lnTo>
                        <a:pt x="1918231" y="2129243"/>
                      </a:lnTo>
                      <a:lnTo>
                        <a:pt x="1911150" y="1991872"/>
                      </a:lnTo>
                      <a:lnTo>
                        <a:pt x="1911150" y="1990456"/>
                      </a:lnTo>
                      <a:lnTo>
                        <a:pt x="1855919" y="2184474"/>
                      </a:lnTo>
                      <a:lnTo>
                        <a:pt x="1677479" y="1821929"/>
                      </a:lnTo>
                      <a:lnTo>
                        <a:pt x="1909734" y="1990456"/>
                      </a:lnTo>
                      <a:lnTo>
                        <a:pt x="1909734" y="1990456"/>
                      </a:lnTo>
                      <a:lnTo>
                        <a:pt x="2017365" y="1875745"/>
                      </a:lnTo>
                      <a:close/>
                      <a:moveTo>
                        <a:pt x="1916815" y="2139156"/>
                      </a:moveTo>
                      <a:lnTo>
                        <a:pt x="1918231" y="2158983"/>
                      </a:lnTo>
                      <a:lnTo>
                        <a:pt x="1901237" y="2180226"/>
                      </a:lnTo>
                      <a:lnTo>
                        <a:pt x="1916815" y="2139156"/>
                      </a:lnTo>
                      <a:close/>
                      <a:moveTo>
                        <a:pt x="1925312" y="2246787"/>
                      </a:moveTo>
                      <a:lnTo>
                        <a:pt x="1919648" y="2160399"/>
                      </a:lnTo>
                      <a:lnTo>
                        <a:pt x="1981960" y="2085341"/>
                      </a:lnTo>
                      <a:lnTo>
                        <a:pt x="1925312" y="2246787"/>
                      </a:lnTo>
                      <a:close/>
                    </a:path>
                  </a:pathLst>
                </a:custGeom>
                <a:grpFill/>
                <a:ln w="6350" cap="flat">
                  <a:solidFill>
                    <a:schemeClr val="tx1">
                      <a:lumMod val="25000"/>
                      <a:lumOff val="75000"/>
                      <a:alpha val="17000"/>
                    </a:schemeClr>
                  </a:solidFill>
                  <a:prstDash val="solid"/>
                  <a:miter/>
                </a:ln>
              </p:spPr>
              <p:txBody>
                <a:bodyPr rtlCol="0" anchor="ctr"/>
                <a:lstStyle/>
                <a:p>
                  <a:endParaRPr lang="en-US"/>
                </a:p>
              </p:txBody>
            </p:sp>
            <p:sp>
              <p:nvSpPr>
                <p:cNvPr id="29" name="Freeform: Shape 949">
                  <a:extLst>
                    <a:ext uri="{FF2B5EF4-FFF2-40B4-BE49-F238E27FC236}">
                      <a16:creationId xmlns:a16="http://schemas.microsoft.com/office/drawing/2014/main" xmlns="" id="{3734F872-2C21-4879-9691-B92B037D280B}"/>
                    </a:ext>
                  </a:extLst>
                </p:cNvPr>
                <p:cNvSpPr/>
                <p:nvPr/>
              </p:nvSpPr>
              <p:spPr>
                <a:xfrm>
                  <a:off x="3308227" y="3786588"/>
                  <a:ext cx="1416191" cy="2719086"/>
                </a:xfrm>
                <a:custGeom>
                  <a:avLst/>
                  <a:gdLst>
                    <a:gd name="connsiteX0" fmla="*/ 1330512 w 1416191"/>
                    <a:gd name="connsiteY0" fmla="*/ 660653 h 2719086"/>
                    <a:gd name="connsiteX1" fmla="*/ 1330512 w 1416191"/>
                    <a:gd name="connsiteY1" fmla="*/ 660653 h 2719086"/>
                    <a:gd name="connsiteX2" fmla="*/ 1125164 w 1416191"/>
                    <a:gd name="connsiteY2" fmla="*/ 676231 h 2719086"/>
                    <a:gd name="connsiteX3" fmla="*/ 1123748 w 1416191"/>
                    <a:gd name="connsiteY3" fmla="*/ 653572 h 2719086"/>
                    <a:gd name="connsiteX4" fmla="*/ 1157737 w 1416191"/>
                    <a:gd name="connsiteY4" fmla="*/ 643659 h 2719086"/>
                    <a:gd name="connsiteX5" fmla="*/ 1115251 w 1416191"/>
                    <a:gd name="connsiteY5" fmla="*/ 543109 h 2719086"/>
                    <a:gd name="connsiteX6" fmla="*/ 1115251 w 1416191"/>
                    <a:gd name="connsiteY6" fmla="*/ 541693 h 2719086"/>
                    <a:gd name="connsiteX7" fmla="*/ 1122332 w 1416191"/>
                    <a:gd name="connsiteY7" fmla="*/ 650740 h 2719086"/>
                    <a:gd name="connsiteX8" fmla="*/ 1081262 w 1416191"/>
                    <a:gd name="connsiteY8" fmla="*/ 663486 h 2719086"/>
                    <a:gd name="connsiteX9" fmla="*/ 1081262 w 1416191"/>
                    <a:gd name="connsiteY9" fmla="*/ 618167 h 2719086"/>
                    <a:gd name="connsiteX10" fmla="*/ 1081262 w 1416191"/>
                    <a:gd name="connsiteY10" fmla="*/ 616751 h 2719086"/>
                    <a:gd name="connsiteX11" fmla="*/ 1067100 w 1416191"/>
                    <a:gd name="connsiteY11" fmla="*/ 667734 h 2719086"/>
                    <a:gd name="connsiteX12" fmla="*/ 1014701 w 1416191"/>
                    <a:gd name="connsiteY12" fmla="*/ 683312 h 2719086"/>
                    <a:gd name="connsiteX13" fmla="*/ 963718 w 1416191"/>
                    <a:gd name="connsiteY13" fmla="*/ 687560 h 2719086"/>
                    <a:gd name="connsiteX14" fmla="*/ 766868 w 1416191"/>
                    <a:gd name="connsiteY14" fmla="*/ 632329 h 2719086"/>
                    <a:gd name="connsiteX15" fmla="*/ 888660 w 1416191"/>
                    <a:gd name="connsiteY15" fmla="*/ 453889 h 2719086"/>
                    <a:gd name="connsiteX16" fmla="*/ 953805 w 1416191"/>
                    <a:gd name="connsiteY16" fmla="*/ 486462 h 2719086"/>
                    <a:gd name="connsiteX17" fmla="*/ 953805 w 1416191"/>
                    <a:gd name="connsiteY17" fmla="*/ 486462 h 2719086"/>
                    <a:gd name="connsiteX18" fmla="*/ 942475 w 1416191"/>
                    <a:gd name="connsiteY18" fmla="*/ 371750 h 2719086"/>
                    <a:gd name="connsiteX19" fmla="*/ 942475 w 1416191"/>
                    <a:gd name="connsiteY19" fmla="*/ 371750 h 2719086"/>
                    <a:gd name="connsiteX20" fmla="*/ 887244 w 1416191"/>
                    <a:gd name="connsiteY20" fmla="*/ 451057 h 2719086"/>
                    <a:gd name="connsiteX21" fmla="*/ 795192 w 1416191"/>
                    <a:gd name="connsiteY21" fmla="*/ 404322 h 2719086"/>
                    <a:gd name="connsiteX22" fmla="*/ 793775 w 1416191"/>
                    <a:gd name="connsiteY22" fmla="*/ 356172 h 2719086"/>
                    <a:gd name="connsiteX23" fmla="*/ 907071 w 1416191"/>
                    <a:gd name="connsiteY23" fmla="*/ 289611 h 2719086"/>
                    <a:gd name="connsiteX24" fmla="*/ 907071 w 1416191"/>
                    <a:gd name="connsiteY24" fmla="*/ 289611 h 2719086"/>
                    <a:gd name="connsiteX25" fmla="*/ 660653 w 1416191"/>
                    <a:gd name="connsiteY25" fmla="*/ 149408 h 2719086"/>
                    <a:gd name="connsiteX26" fmla="*/ 659237 w 1416191"/>
                    <a:gd name="connsiteY26" fmla="*/ 149408 h 2719086"/>
                    <a:gd name="connsiteX27" fmla="*/ 735712 w 1416191"/>
                    <a:gd name="connsiteY27" fmla="*/ 241460 h 2719086"/>
                    <a:gd name="connsiteX28" fmla="*/ 514786 w 1416191"/>
                    <a:gd name="connsiteY28" fmla="*/ 167819 h 2719086"/>
                    <a:gd name="connsiteX29" fmla="*/ 570017 w 1416191"/>
                    <a:gd name="connsiteY29" fmla="*/ 63020 h 2719086"/>
                    <a:gd name="connsiteX30" fmla="*/ 570017 w 1416191"/>
                    <a:gd name="connsiteY30" fmla="*/ 61604 h 2719086"/>
                    <a:gd name="connsiteX31" fmla="*/ 475132 w 1416191"/>
                    <a:gd name="connsiteY31" fmla="*/ 155073 h 2719086"/>
                    <a:gd name="connsiteX32" fmla="*/ 343426 w 1416191"/>
                    <a:gd name="connsiteY32" fmla="*/ 111171 h 2719086"/>
                    <a:gd name="connsiteX33" fmla="*/ 303773 w 1416191"/>
                    <a:gd name="connsiteY33" fmla="*/ 98425 h 2719086"/>
                    <a:gd name="connsiteX34" fmla="*/ 350507 w 1416191"/>
                    <a:gd name="connsiteY34" fmla="*/ 10621 h 2719086"/>
                    <a:gd name="connsiteX35" fmla="*/ 350507 w 1416191"/>
                    <a:gd name="connsiteY35" fmla="*/ 10621 h 2719086"/>
                    <a:gd name="connsiteX36" fmla="*/ 262704 w 1416191"/>
                    <a:gd name="connsiteY36" fmla="*/ 57356 h 2719086"/>
                    <a:gd name="connsiteX37" fmla="*/ 262704 w 1416191"/>
                    <a:gd name="connsiteY37" fmla="*/ 57356 h 2719086"/>
                    <a:gd name="connsiteX38" fmla="*/ 264120 w 1416191"/>
                    <a:gd name="connsiteY38" fmla="*/ 87096 h 2719086"/>
                    <a:gd name="connsiteX39" fmla="*/ 204640 w 1416191"/>
                    <a:gd name="connsiteY39" fmla="*/ 67269 h 2719086"/>
                    <a:gd name="connsiteX40" fmla="*/ 204640 w 1416191"/>
                    <a:gd name="connsiteY40" fmla="*/ 67269 h 2719086"/>
                    <a:gd name="connsiteX41" fmla="*/ 40362 w 1416191"/>
                    <a:gd name="connsiteY41" fmla="*/ 147992 h 2719086"/>
                    <a:gd name="connsiteX42" fmla="*/ 40362 w 1416191"/>
                    <a:gd name="connsiteY42" fmla="*/ 147992 h 2719086"/>
                    <a:gd name="connsiteX43" fmla="*/ 41778 w 1416191"/>
                    <a:gd name="connsiteY43" fmla="*/ 149408 h 2719086"/>
                    <a:gd name="connsiteX44" fmla="*/ 206056 w 1416191"/>
                    <a:gd name="connsiteY44" fmla="*/ 68685 h 2719086"/>
                    <a:gd name="connsiteX45" fmla="*/ 265536 w 1416191"/>
                    <a:gd name="connsiteY45" fmla="*/ 88512 h 2719086"/>
                    <a:gd name="connsiteX46" fmla="*/ 266952 w 1416191"/>
                    <a:gd name="connsiteY46" fmla="*/ 167819 h 2719086"/>
                    <a:gd name="connsiteX47" fmla="*/ 201807 w 1416191"/>
                    <a:gd name="connsiteY47" fmla="*/ 292443 h 2719086"/>
                    <a:gd name="connsiteX48" fmla="*/ 121084 w 1416191"/>
                    <a:gd name="connsiteY48" fmla="*/ 266952 h 2719086"/>
                    <a:gd name="connsiteX49" fmla="*/ 186229 w 1416191"/>
                    <a:gd name="connsiteY49" fmla="*/ 320767 h 2719086"/>
                    <a:gd name="connsiteX50" fmla="*/ 130998 w 1416191"/>
                    <a:gd name="connsiteY50" fmla="*/ 425565 h 2719086"/>
                    <a:gd name="connsiteX51" fmla="*/ 101258 w 1416191"/>
                    <a:gd name="connsiteY51" fmla="*/ 383079 h 2719086"/>
                    <a:gd name="connsiteX52" fmla="*/ 101258 w 1416191"/>
                    <a:gd name="connsiteY52" fmla="*/ 383079 h 2719086"/>
                    <a:gd name="connsiteX53" fmla="*/ 10621 w 1416191"/>
                    <a:gd name="connsiteY53" fmla="*/ 630913 h 2719086"/>
                    <a:gd name="connsiteX54" fmla="*/ 10621 w 1416191"/>
                    <a:gd name="connsiteY54" fmla="*/ 630913 h 2719086"/>
                    <a:gd name="connsiteX55" fmla="*/ 189062 w 1416191"/>
                    <a:gd name="connsiteY55" fmla="*/ 510537 h 2719086"/>
                    <a:gd name="connsiteX56" fmla="*/ 288195 w 1416191"/>
                    <a:gd name="connsiteY56" fmla="*/ 653572 h 2719086"/>
                    <a:gd name="connsiteX57" fmla="*/ 225883 w 1416191"/>
                    <a:gd name="connsiteY57" fmla="*/ 690393 h 2719086"/>
                    <a:gd name="connsiteX58" fmla="*/ 143744 w 1416191"/>
                    <a:gd name="connsiteY58" fmla="*/ 647907 h 2719086"/>
                    <a:gd name="connsiteX59" fmla="*/ 143744 w 1416191"/>
                    <a:gd name="connsiteY59" fmla="*/ 647907 h 2719086"/>
                    <a:gd name="connsiteX60" fmla="*/ 160738 w 1416191"/>
                    <a:gd name="connsiteY60" fmla="*/ 728630 h 2719086"/>
                    <a:gd name="connsiteX61" fmla="*/ 89928 w 1416191"/>
                    <a:gd name="connsiteY61" fmla="*/ 771116 h 2719086"/>
                    <a:gd name="connsiteX62" fmla="*/ 172067 w 1416191"/>
                    <a:gd name="connsiteY62" fmla="*/ 782445 h 2719086"/>
                    <a:gd name="connsiteX63" fmla="*/ 198975 w 1416191"/>
                    <a:gd name="connsiteY63" fmla="*/ 909903 h 2719086"/>
                    <a:gd name="connsiteX64" fmla="*/ 198975 w 1416191"/>
                    <a:gd name="connsiteY64" fmla="*/ 909903 h 2719086"/>
                    <a:gd name="connsiteX65" fmla="*/ 289611 w 1416191"/>
                    <a:gd name="connsiteY65" fmla="*/ 798024 h 2719086"/>
                    <a:gd name="connsiteX66" fmla="*/ 349091 w 1416191"/>
                    <a:gd name="connsiteY66" fmla="*/ 806521 h 2719086"/>
                    <a:gd name="connsiteX67" fmla="*/ 344843 w 1416191"/>
                    <a:gd name="connsiteY67" fmla="*/ 986377 h 2719086"/>
                    <a:gd name="connsiteX68" fmla="*/ 344843 w 1416191"/>
                    <a:gd name="connsiteY68" fmla="*/ 986377 h 2719086"/>
                    <a:gd name="connsiteX69" fmla="*/ 584179 w 1416191"/>
                    <a:gd name="connsiteY69" fmla="*/ 880163 h 2719086"/>
                    <a:gd name="connsiteX70" fmla="*/ 598341 w 1416191"/>
                    <a:gd name="connsiteY70" fmla="*/ 986377 h 2719086"/>
                    <a:gd name="connsiteX71" fmla="*/ 561520 w 1416191"/>
                    <a:gd name="connsiteY71" fmla="*/ 1020365 h 2719086"/>
                    <a:gd name="connsiteX72" fmla="*/ 241461 w 1416191"/>
                    <a:gd name="connsiteY72" fmla="*/ 1033111 h 2719086"/>
                    <a:gd name="connsiteX73" fmla="*/ 241461 w 1416191"/>
                    <a:gd name="connsiteY73" fmla="*/ 1033111 h 2719086"/>
                    <a:gd name="connsiteX74" fmla="*/ 353340 w 1416191"/>
                    <a:gd name="connsiteY74" fmla="*/ 1126580 h 2719086"/>
                    <a:gd name="connsiteX75" fmla="*/ 422733 w 1416191"/>
                    <a:gd name="connsiteY75" fmla="*/ 1147823 h 2719086"/>
                    <a:gd name="connsiteX76" fmla="*/ 361837 w 1416191"/>
                    <a:gd name="connsiteY76" fmla="*/ 1204470 h 2719086"/>
                    <a:gd name="connsiteX77" fmla="*/ 361837 w 1416191"/>
                    <a:gd name="connsiteY77" fmla="*/ 1204470 h 2719086"/>
                    <a:gd name="connsiteX78" fmla="*/ 363253 w 1416191"/>
                    <a:gd name="connsiteY78" fmla="*/ 1205886 h 2719086"/>
                    <a:gd name="connsiteX79" fmla="*/ 449641 w 1416191"/>
                    <a:gd name="connsiteY79" fmla="*/ 1156320 h 2719086"/>
                    <a:gd name="connsiteX80" fmla="*/ 572850 w 1416191"/>
                    <a:gd name="connsiteY80" fmla="*/ 1193141 h 2719086"/>
                    <a:gd name="connsiteX81" fmla="*/ 553023 w 1416191"/>
                    <a:gd name="connsiteY81" fmla="*/ 1238459 h 2719086"/>
                    <a:gd name="connsiteX82" fmla="*/ 449641 w 1416191"/>
                    <a:gd name="connsiteY82" fmla="*/ 1288026 h 2719086"/>
                    <a:gd name="connsiteX83" fmla="*/ 368918 w 1416191"/>
                    <a:gd name="connsiteY83" fmla="*/ 1330511 h 2719086"/>
                    <a:gd name="connsiteX84" fmla="*/ 368918 w 1416191"/>
                    <a:gd name="connsiteY84" fmla="*/ 1330511 h 2719086"/>
                    <a:gd name="connsiteX85" fmla="*/ 336345 w 1416191"/>
                    <a:gd name="connsiteY85" fmla="*/ 1463633 h 2719086"/>
                    <a:gd name="connsiteX86" fmla="*/ 336345 w 1416191"/>
                    <a:gd name="connsiteY86" fmla="*/ 1463633 h 2719086"/>
                    <a:gd name="connsiteX87" fmla="*/ 435479 w 1416191"/>
                    <a:gd name="connsiteY87" fmla="*/ 1497622 h 2719086"/>
                    <a:gd name="connsiteX88" fmla="*/ 385912 w 1416191"/>
                    <a:gd name="connsiteY88" fmla="*/ 1605252 h 2719086"/>
                    <a:gd name="connsiteX89" fmla="*/ 333513 w 1416191"/>
                    <a:gd name="connsiteY89" fmla="*/ 1584010 h 2719086"/>
                    <a:gd name="connsiteX90" fmla="*/ 333513 w 1416191"/>
                    <a:gd name="connsiteY90" fmla="*/ 1584010 h 2719086"/>
                    <a:gd name="connsiteX91" fmla="*/ 332097 w 1416191"/>
                    <a:gd name="connsiteY91" fmla="*/ 1585426 h 2719086"/>
                    <a:gd name="connsiteX92" fmla="*/ 381664 w 1416191"/>
                    <a:gd name="connsiteY92" fmla="*/ 1612333 h 2719086"/>
                    <a:gd name="connsiteX93" fmla="*/ 342010 w 1416191"/>
                    <a:gd name="connsiteY93" fmla="*/ 1698721 h 2719086"/>
                    <a:gd name="connsiteX94" fmla="*/ 342010 w 1416191"/>
                    <a:gd name="connsiteY94" fmla="*/ 1698721 h 2719086"/>
                    <a:gd name="connsiteX95" fmla="*/ 448225 w 1416191"/>
                    <a:gd name="connsiteY95" fmla="*/ 1646322 h 2719086"/>
                    <a:gd name="connsiteX96" fmla="*/ 509121 w 1416191"/>
                    <a:gd name="connsiteY96" fmla="*/ 1678894 h 2719086"/>
                    <a:gd name="connsiteX97" fmla="*/ 509121 w 1416191"/>
                    <a:gd name="connsiteY97" fmla="*/ 1678894 h 2719086"/>
                    <a:gd name="connsiteX98" fmla="*/ 544526 w 1416191"/>
                    <a:gd name="connsiteY98" fmla="*/ 1663316 h 2719086"/>
                    <a:gd name="connsiteX99" fmla="*/ 534612 w 1416191"/>
                    <a:gd name="connsiteY99" fmla="*/ 1719964 h 2719086"/>
                    <a:gd name="connsiteX100" fmla="*/ 350507 w 1416191"/>
                    <a:gd name="connsiteY100" fmla="*/ 1751120 h 2719086"/>
                    <a:gd name="connsiteX101" fmla="*/ 350507 w 1416191"/>
                    <a:gd name="connsiteY101" fmla="*/ 1751120 h 2719086"/>
                    <a:gd name="connsiteX102" fmla="*/ 351924 w 1416191"/>
                    <a:gd name="connsiteY102" fmla="*/ 1916814 h 2719086"/>
                    <a:gd name="connsiteX103" fmla="*/ 268368 w 1416191"/>
                    <a:gd name="connsiteY103" fmla="*/ 1912566 h 2719086"/>
                    <a:gd name="connsiteX104" fmla="*/ 268368 w 1416191"/>
                    <a:gd name="connsiteY104" fmla="*/ 1912566 h 2719086"/>
                    <a:gd name="connsiteX105" fmla="*/ 295276 w 1416191"/>
                    <a:gd name="connsiteY105" fmla="*/ 1991872 h 2719086"/>
                    <a:gd name="connsiteX106" fmla="*/ 240045 w 1416191"/>
                    <a:gd name="connsiteY106" fmla="*/ 1984791 h 2719086"/>
                    <a:gd name="connsiteX107" fmla="*/ 240045 w 1416191"/>
                    <a:gd name="connsiteY107" fmla="*/ 1984791 h 2719086"/>
                    <a:gd name="connsiteX108" fmla="*/ 308022 w 1416191"/>
                    <a:gd name="connsiteY108" fmla="*/ 2054185 h 2719086"/>
                    <a:gd name="connsiteX109" fmla="*/ 264120 w 1416191"/>
                    <a:gd name="connsiteY109" fmla="*/ 2228376 h 2719086"/>
                    <a:gd name="connsiteX110" fmla="*/ 264120 w 1416191"/>
                    <a:gd name="connsiteY110" fmla="*/ 2228376 h 2719086"/>
                    <a:gd name="connsiteX111" fmla="*/ 317935 w 1416191"/>
                    <a:gd name="connsiteY111" fmla="*/ 2252451 h 2719086"/>
                    <a:gd name="connsiteX112" fmla="*/ 249958 w 1416191"/>
                    <a:gd name="connsiteY112" fmla="*/ 2319013 h 2719086"/>
                    <a:gd name="connsiteX113" fmla="*/ 249958 w 1416191"/>
                    <a:gd name="connsiteY113" fmla="*/ 2319013 h 2719086"/>
                    <a:gd name="connsiteX114" fmla="*/ 285363 w 1416191"/>
                    <a:gd name="connsiteY114" fmla="*/ 2429475 h 2719086"/>
                    <a:gd name="connsiteX115" fmla="*/ 164986 w 1416191"/>
                    <a:gd name="connsiteY115" fmla="*/ 2432308 h 2719086"/>
                    <a:gd name="connsiteX116" fmla="*/ 164986 w 1416191"/>
                    <a:gd name="connsiteY116" fmla="*/ 2432308 h 2719086"/>
                    <a:gd name="connsiteX117" fmla="*/ 218802 w 1416191"/>
                    <a:gd name="connsiteY117" fmla="*/ 2498869 h 2719086"/>
                    <a:gd name="connsiteX118" fmla="*/ 218802 w 1416191"/>
                    <a:gd name="connsiteY118" fmla="*/ 2498869 h 2719086"/>
                    <a:gd name="connsiteX119" fmla="*/ 288195 w 1416191"/>
                    <a:gd name="connsiteY119" fmla="*/ 2433724 h 2719086"/>
                    <a:gd name="connsiteX120" fmla="*/ 306606 w 1416191"/>
                    <a:gd name="connsiteY120" fmla="*/ 2490372 h 2719086"/>
                    <a:gd name="connsiteX121" fmla="*/ 228715 w 1416191"/>
                    <a:gd name="connsiteY121" fmla="*/ 2633407 h 2719086"/>
                    <a:gd name="connsiteX122" fmla="*/ 228715 w 1416191"/>
                    <a:gd name="connsiteY122" fmla="*/ 2633407 h 2719086"/>
                    <a:gd name="connsiteX123" fmla="*/ 344843 w 1416191"/>
                    <a:gd name="connsiteY123" fmla="*/ 2610748 h 2719086"/>
                    <a:gd name="connsiteX124" fmla="*/ 356172 w 1416191"/>
                    <a:gd name="connsiteY124" fmla="*/ 2648985 h 2719086"/>
                    <a:gd name="connsiteX125" fmla="*/ 325016 w 1416191"/>
                    <a:gd name="connsiteY125" fmla="*/ 2639072 h 2719086"/>
                    <a:gd name="connsiteX126" fmla="*/ 223050 w 1416191"/>
                    <a:gd name="connsiteY126" fmla="*/ 2637655 h 2719086"/>
                    <a:gd name="connsiteX127" fmla="*/ 221634 w 1416191"/>
                    <a:gd name="connsiteY127" fmla="*/ 2637655 h 2719086"/>
                    <a:gd name="connsiteX128" fmla="*/ 366086 w 1416191"/>
                    <a:gd name="connsiteY128" fmla="*/ 2708465 h 2719086"/>
                    <a:gd name="connsiteX129" fmla="*/ 366086 w 1416191"/>
                    <a:gd name="connsiteY129" fmla="*/ 2708465 h 2719086"/>
                    <a:gd name="connsiteX130" fmla="*/ 350507 w 1416191"/>
                    <a:gd name="connsiteY130" fmla="*/ 2657482 h 2719086"/>
                    <a:gd name="connsiteX131" fmla="*/ 452473 w 1416191"/>
                    <a:gd name="connsiteY131" fmla="*/ 2690055 h 2719086"/>
                    <a:gd name="connsiteX132" fmla="*/ 452473 w 1416191"/>
                    <a:gd name="connsiteY132" fmla="*/ 2690055 h 2719086"/>
                    <a:gd name="connsiteX133" fmla="*/ 390161 w 1416191"/>
                    <a:gd name="connsiteY133" fmla="*/ 2603667 h 2719086"/>
                    <a:gd name="connsiteX134" fmla="*/ 390161 w 1416191"/>
                    <a:gd name="connsiteY134" fmla="*/ 2603667 h 2719086"/>
                    <a:gd name="connsiteX135" fmla="*/ 336345 w 1416191"/>
                    <a:gd name="connsiteY135" fmla="*/ 2613580 h 2719086"/>
                    <a:gd name="connsiteX136" fmla="*/ 299525 w 1416191"/>
                    <a:gd name="connsiteY136" fmla="*/ 2494620 h 2719086"/>
                    <a:gd name="connsiteX137" fmla="*/ 303773 w 1416191"/>
                    <a:gd name="connsiteY137" fmla="*/ 2486123 h 2719086"/>
                    <a:gd name="connsiteX138" fmla="*/ 330681 w 1416191"/>
                    <a:gd name="connsiteY138" fmla="*/ 2573927 h 2719086"/>
                    <a:gd name="connsiteX139" fmla="*/ 330681 w 1416191"/>
                    <a:gd name="connsiteY139" fmla="*/ 2575343 h 2719086"/>
                    <a:gd name="connsiteX140" fmla="*/ 337762 w 1416191"/>
                    <a:gd name="connsiteY140" fmla="*/ 2449302 h 2719086"/>
                    <a:gd name="connsiteX141" fmla="*/ 373167 w 1416191"/>
                    <a:gd name="connsiteY141" fmla="*/ 2432308 h 2719086"/>
                    <a:gd name="connsiteX142" fmla="*/ 401490 w 1416191"/>
                    <a:gd name="connsiteY142" fmla="*/ 2430892 h 2719086"/>
                    <a:gd name="connsiteX143" fmla="*/ 490710 w 1416191"/>
                    <a:gd name="connsiteY143" fmla="*/ 2374244 h 2719086"/>
                    <a:gd name="connsiteX144" fmla="*/ 490710 w 1416191"/>
                    <a:gd name="connsiteY144" fmla="*/ 2374244 h 2719086"/>
                    <a:gd name="connsiteX145" fmla="*/ 489294 w 1416191"/>
                    <a:gd name="connsiteY145" fmla="*/ 2372828 h 2719086"/>
                    <a:gd name="connsiteX146" fmla="*/ 371750 w 1416191"/>
                    <a:gd name="connsiteY146" fmla="*/ 2430892 h 2719086"/>
                    <a:gd name="connsiteX147" fmla="*/ 337762 w 1416191"/>
                    <a:gd name="connsiteY147" fmla="*/ 2432308 h 2719086"/>
                    <a:gd name="connsiteX148" fmla="*/ 340594 w 1416191"/>
                    <a:gd name="connsiteY148" fmla="*/ 2381325 h 2719086"/>
                    <a:gd name="connsiteX149" fmla="*/ 421317 w 1416191"/>
                    <a:gd name="connsiteY149" fmla="*/ 2304851 h 2719086"/>
                    <a:gd name="connsiteX150" fmla="*/ 421317 w 1416191"/>
                    <a:gd name="connsiteY150" fmla="*/ 2304851 h 2719086"/>
                    <a:gd name="connsiteX151" fmla="*/ 343426 w 1416191"/>
                    <a:gd name="connsiteY151" fmla="*/ 2313348 h 2719086"/>
                    <a:gd name="connsiteX152" fmla="*/ 346259 w 1416191"/>
                    <a:gd name="connsiteY152" fmla="*/ 2272278 h 2719086"/>
                    <a:gd name="connsiteX153" fmla="*/ 414236 w 1416191"/>
                    <a:gd name="connsiteY153" fmla="*/ 2302018 h 2719086"/>
                    <a:gd name="connsiteX154" fmla="*/ 414236 w 1416191"/>
                    <a:gd name="connsiteY154" fmla="*/ 2302018 h 2719086"/>
                    <a:gd name="connsiteX155" fmla="*/ 409988 w 1416191"/>
                    <a:gd name="connsiteY155" fmla="*/ 2184474 h 2719086"/>
                    <a:gd name="connsiteX156" fmla="*/ 421317 w 1416191"/>
                    <a:gd name="connsiteY156" fmla="*/ 2178810 h 2719086"/>
                    <a:gd name="connsiteX157" fmla="*/ 462387 w 1416191"/>
                    <a:gd name="connsiteY157" fmla="*/ 2219879 h 2719086"/>
                    <a:gd name="connsiteX158" fmla="*/ 462387 w 1416191"/>
                    <a:gd name="connsiteY158" fmla="*/ 2219879 h 2719086"/>
                    <a:gd name="connsiteX159" fmla="*/ 494959 w 1416191"/>
                    <a:gd name="connsiteY159" fmla="*/ 2140572 h 2719086"/>
                    <a:gd name="connsiteX160" fmla="*/ 494959 w 1416191"/>
                    <a:gd name="connsiteY160" fmla="*/ 2140572 h 2719086"/>
                    <a:gd name="connsiteX161" fmla="*/ 421317 w 1416191"/>
                    <a:gd name="connsiteY161" fmla="*/ 2175977 h 2719086"/>
                    <a:gd name="connsiteX162" fmla="*/ 408571 w 1416191"/>
                    <a:gd name="connsiteY162" fmla="*/ 2163232 h 2719086"/>
                    <a:gd name="connsiteX163" fmla="*/ 408571 w 1416191"/>
                    <a:gd name="connsiteY163" fmla="*/ 2158983 h 2719086"/>
                    <a:gd name="connsiteX164" fmla="*/ 533196 w 1416191"/>
                    <a:gd name="connsiteY164" fmla="*/ 2035774 h 2719086"/>
                    <a:gd name="connsiteX165" fmla="*/ 533196 w 1416191"/>
                    <a:gd name="connsiteY165" fmla="*/ 2035774 h 2719086"/>
                    <a:gd name="connsiteX166" fmla="*/ 534612 w 1416191"/>
                    <a:gd name="connsiteY166" fmla="*/ 2027277 h 2719086"/>
                    <a:gd name="connsiteX167" fmla="*/ 543110 w 1416191"/>
                    <a:gd name="connsiteY167" fmla="*/ 2028693 h 2719086"/>
                    <a:gd name="connsiteX168" fmla="*/ 544526 w 1416191"/>
                    <a:gd name="connsiteY168" fmla="*/ 2028693 h 2719086"/>
                    <a:gd name="connsiteX169" fmla="*/ 536029 w 1416191"/>
                    <a:gd name="connsiteY169" fmla="*/ 2023029 h 2719086"/>
                    <a:gd name="connsiteX170" fmla="*/ 550190 w 1416191"/>
                    <a:gd name="connsiteY170" fmla="*/ 1930976 h 2719086"/>
                    <a:gd name="connsiteX171" fmla="*/ 626665 w 1416191"/>
                    <a:gd name="connsiteY171" fmla="*/ 1935225 h 2719086"/>
                    <a:gd name="connsiteX172" fmla="*/ 626665 w 1416191"/>
                    <a:gd name="connsiteY172" fmla="*/ 1935225 h 2719086"/>
                    <a:gd name="connsiteX173" fmla="*/ 628081 w 1416191"/>
                    <a:gd name="connsiteY173" fmla="*/ 1844589 h 2719086"/>
                    <a:gd name="connsiteX174" fmla="*/ 660653 w 1416191"/>
                    <a:gd name="connsiteY174" fmla="*/ 1844589 h 2719086"/>
                    <a:gd name="connsiteX175" fmla="*/ 691810 w 1416191"/>
                    <a:gd name="connsiteY175" fmla="*/ 1952219 h 2719086"/>
                    <a:gd name="connsiteX176" fmla="*/ 691810 w 1416191"/>
                    <a:gd name="connsiteY176" fmla="*/ 1953635 h 2719086"/>
                    <a:gd name="connsiteX177" fmla="*/ 704555 w 1416191"/>
                    <a:gd name="connsiteY177" fmla="*/ 1860167 h 2719086"/>
                    <a:gd name="connsiteX178" fmla="*/ 660653 w 1416191"/>
                    <a:gd name="connsiteY178" fmla="*/ 2555517 h 2719086"/>
                    <a:gd name="connsiteX179" fmla="*/ 660653 w 1416191"/>
                    <a:gd name="connsiteY179" fmla="*/ 2555517 h 2719086"/>
                    <a:gd name="connsiteX180" fmla="*/ 662069 w 1416191"/>
                    <a:gd name="connsiteY180" fmla="*/ 2555517 h 2719086"/>
                    <a:gd name="connsiteX181" fmla="*/ 662069 w 1416191"/>
                    <a:gd name="connsiteY181" fmla="*/ 2555517 h 2719086"/>
                    <a:gd name="connsiteX182" fmla="*/ 720133 w 1416191"/>
                    <a:gd name="connsiteY182" fmla="*/ 1626495 h 2719086"/>
                    <a:gd name="connsiteX183" fmla="*/ 754122 w 1416191"/>
                    <a:gd name="connsiteY183" fmla="*/ 1744039 h 2719086"/>
                    <a:gd name="connsiteX184" fmla="*/ 713052 w 1416191"/>
                    <a:gd name="connsiteY184" fmla="*/ 1789357 h 2719086"/>
                    <a:gd name="connsiteX185" fmla="*/ 713052 w 1416191"/>
                    <a:gd name="connsiteY185" fmla="*/ 1789357 h 2719086"/>
                    <a:gd name="connsiteX186" fmla="*/ 772532 w 1416191"/>
                    <a:gd name="connsiteY186" fmla="*/ 1800687 h 2719086"/>
                    <a:gd name="connsiteX187" fmla="*/ 772532 w 1416191"/>
                    <a:gd name="connsiteY187" fmla="*/ 1800687 h 2719086"/>
                    <a:gd name="connsiteX188" fmla="*/ 756954 w 1416191"/>
                    <a:gd name="connsiteY188" fmla="*/ 1744039 h 2719086"/>
                    <a:gd name="connsiteX189" fmla="*/ 850423 w 1416191"/>
                    <a:gd name="connsiteY189" fmla="*/ 1642073 h 2719086"/>
                    <a:gd name="connsiteX190" fmla="*/ 880163 w 1416191"/>
                    <a:gd name="connsiteY190" fmla="*/ 1651987 h 2719086"/>
                    <a:gd name="connsiteX191" fmla="*/ 880163 w 1416191"/>
                    <a:gd name="connsiteY191" fmla="*/ 1651987 h 2719086"/>
                    <a:gd name="connsiteX192" fmla="*/ 966551 w 1416191"/>
                    <a:gd name="connsiteY192" fmla="*/ 1513200 h 2719086"/>
                    <a:gd name="connsiteX193" fmla="*/ 1119499 w 1416191"/>
                    <a:gd name="connsiteY193" fmla="*/ 1346089 h 2719086"/>
                    <a:gd name="connsiteX194" fmla="*/ 1119499 w 1416191"/>
                    <a:gd name="connsiteY194" fmla="*/ 1346089 h 2719086"/>
                    <a:gd name="connsiteX195" fmla="*/ 1118083 w 1416191"/>
                    <a:gd name="connsiteY195" fmla="*/ 1344673 h 2719086"/>
                    <a:gd name="connsiteX196" fmla="*/ 1027447 w 1416191"/>
                    <a:gd name="connsiteY196" fmla="*/ 1412650 h 2719086"/>
                    <a:gd name="connsiteX197" fmla="*/ 965135 w 1416191"/>
                    <a:gd name="connsiteY197" fmla="*/ 1511784 h 2719086"/>
                    <a:gd name="connsiteX198" fmla="*/ 849007 w 1416191"/>
                    <a:gd name="connsiteY198" fmla="*/ 1639241 h 2719086"/>
                    <a:gd name="connsiteX199" fmla="*/ 713052 w 1416191"/>
                    <a:gd name="connsiteY199" fmla="*/ 1592507 h 2719086"/>
                    <a:gd name="connsiteX200" fmla="*/ 713052 w 1416191"/>
                    <a:gd name="connsiteY200" fmla="*/ 1592507 h 2719086"/>
                    <a:gd name="connsiteX201" fmla="*/ 705972 w 1416191"/>
                    <a:gd name="connsiteY201" fmla="*/ 1589674 h 2719086"/>
                    <a:gd name="connsiteX202" fmla="*/ 756954 w 1416191"/>
                    <a:gd name="connsiteY202" fmla="*/ 1567015 h 2719086"/>
                    <a:gd name="connsiteX203" fmla="*/ 812186 w 1416191"/>
                    <a:gd name="connsiteY203" fmla="*/ 1591091 h 2719086"/>
                    <a:gd name="connsiteX204" fmla="*/ 812186 w 1416191"/>
                    <a:gd name="connsiteY204" fmla="*/ 1591091 h 2719086"/>
                    <a:gd name="connsiteX205" fmla="*/ 796608 w 1416191"/>
                    <a:gd name="connsiteY205" fmla="*/ 1548605 h 2719086"/>
                    <a:gd name="connsiteX206" fmla="*/ 853255 w 1416191"/>
                    <a:gd name="connsiteY206" fmla="*/ 1588258 h 2719086"/>
                    <a:gd name="connsiteX207" fmla="*/ 853255 w 1416191"/>
                    <a:gd name="connsiteY207" fmla="*/ 1588258 h 2719086"/>
                    <a:gd name="connsiteX208" fmla="*/ 943892 w 1416191"/>
                    <a:gd name="connsiteY208" fmla="*/ 1479212 h 2719086"/>
                    <a:gd name="connsiteX209" fmla="*/ 943892 w 1416191"/>
                    <a:gd name="connsiteY209" fmla="*/ 1477795 h 2719086"/>
                    <a:gd name="connsiteX210" fmla="*/ 796608 w 1416191"/>
                    <a:gd name="connsiteY210" fmla="*/ 1545772 h 2719086"/>
                    <a:gd name="connsiteX211" fmla="*/ 795192 w 1416191"/>
                    <a:gd name="connsiteY211" fmla="*/ 1544356 h 2719086"/>
                    <a:gd name="connsiteX212" fmla="*/ 773949 w 1416191"/>
                    <a:gd name="connsiteY212" fmla="*/ 1486292 h 2719086"/>
                    <a:gd name="connsiteX213" fmla="*/ 1201639 w 1416191"/>
                    <a:gd name="connsiteY213" fmla="*/ 1275280 h 2719086"/>
                    <a:gd name="connsiteX214" fmla="*/ 1201639 w 1416191"/>
                    <a:gd name="connsiteY214" fmla="*/ 1275280 h 2719086"/>
                    <a:gd name="connsiteX215" fmla="*/ 1061436 w 1416191"/>
                    <a:gd name="connsiteY215" fmla="*/ 1142158 h 2719086"/>
                    <a:gd name="connsiteX216" fmla="*/ 1256870 w 1416191"/>
                    <a:gd name="connsiteY216" fmla="*/ 1154903 h 2719086"/>
                    <a:gd name="connsiteX217" fmla="*/ 1256870 w 1416191"/>
                    <a:gd name="connsiteY217" fmla="*/ 1154903 h 2719086"/>
                    <a:gd name="connsiteX218" fmla="*/ 1288026 w 1416191"/>
                    <a:gd name="connsiteY218" fmla="*/ 994874 h 2719086"/>
                    <a:gd name="connsiteX219" fmla="*/ 1324847 w 1416191"/>
                    <a:gd name="connsiteY219" fmla="*/ 993458 h 2719086"/>
                    <a:gd name="connsiteX220" fmla="*/ 1324847 w 1416191"/>
                    <a:gd name="connsiteY220" fmla="*/ 993458 h 2719086"/>
                    <a:gd name="connsiteX221" fmla="*/ 1324847 w 1416191"/>
                    <a:gd name="connsiteY221" fmla="*/ 992042 h 2719086"/>
                    <a:gd name="connsiteX222" fmla="*/ 1288026 w 1416191"/>
                    <a:gd name="connsiteY222" fmla="*/ 987793 h 2719086"/>
                    <a:gd name="connsiteX223" fmla="*/ 1314934 w 1416191"/>
                    <a:gd name="connsiteY223" fmla="*/ 843341 h 2719086"/>
                    <a:gd name="connsiteX224" fmla="*/ 1416900 w 1416191"/>
                    <a:gd name="connsiteY224" fmla="*/ 761203 h 2719086"/>
                    <a:gd name="connsiteX225" fmla="*/ 1416900 w 1416191"/>
                    <a:gd name="connsiteY225" fmla="*/ 761203 h 2719086"/>
                    <a:gd name="connsiteX226" fmla="*/ 1238460 w 1416191"/>
                    <a:gd name="connsiteY226" fmla="*/ 790943 h 2719086"/>
                    <a:gd name="connsiteX227" fmla="*/ 1330512 w 1416191"/>
                    <a:gd name="connsiteY227" fmla="*/ 660653 h 2719086"/>
                    <a:gd name="connsiteX228" fmla="*/ 799440 w 1416191"/>
                    <a:gd name="connsiteY228" fmla="*/ 1547189 h 2719086"/>
                    <a:gd name="connsiteX229" fmla="*/ 938227 w 1416191"/>
                    <a:gd name="connsiteY229" fmla="*/ 1483460 h 2719086"/>
                    <a:gd name="connsiteX230" fmla="*/ 854672 w 1416191"/>
                    <a:gd name="connsiteY230" fmla="*/ 1585426 h 2719086"/>
                    <a:gd name="connsiteX231" fmla="*/ 799440 w 1416191"/>
                    <a:gd name="connsiteY231" fmla="*/ 1547189 h 2719086"/>
                    <a:gd name="connsiteX232" fmla="*/ 425566 w 1416191"/>
                    <a:gd name="connsiteY232" fmla="*/ 2178810 h 2719086"/>
                    <a:gd name="connsiteX233" fmla="*/ 493543 w 1416191"/>
                    <a:gd name="connsiteY233" fmla="*/ 2146237 h 2719086"/>
                    <a:gd name="connsiteX234" fmla="*/ 463803 w 1416191"/>
                    <a:gd name="connsiteY234" fmla="*/ 2218463 h 2719086"/>
                    <a:gd name="connsiteX235" fmla="*/ 425566 w 1416191"/>
                    <a:gd name="connsiteY235" fmla="*/ 2178810 h 2719086"/>
                    <a:gd name="connsiteX236" fmla="*/ 337762 w 1416191"/>
                    <a:gd name="connsiteY236" fmla="*/ 2449302 h 2719086"/>
                    <a:gd name="connsiteX237" fmla="*/ 339178 w 1416191"/>
                    <a:gd name="connsiteY237" fmla="*/ 2435140 h 2719086"/>
                    <a:gd name="connsiteX238" fmla="*/ 368918 w 1416191"/>
                    <a:gd name="connsiteY238" fmla="*/ 2433724 h 2719086"/>
                    <a:gd name="connsiteX239" fmla="*/ 337762 w 1416191"/>
                    <a:gd name="connsiteY239" fmla="*/ 2449302 h 2719086"/>
                    <a:gd name="connsiteX240" fmla="*/ 223050 w 1416191"/>
                    <a:gd name="connsiteY240" fmla="*/ 2646153 h 2719086"/>
                    <a:gd name="connsiteX241" fmla="*/ 315103 w 1416191"/>
                    <a:gd name="connsiteY241" fmla="*/ 2647569 h 2719086"/>
                    <a:gd name="connsiteX242" fmla="*/ 347675 w 1416191"/>
                    <a:gd name="connsiteY242" fmla="*/ 2657482 h 2719086"/>
                    <a:gd name="connsiteX243" fmla="*/ 363253 w 1416191"/>
                    <a:gd name="connsiteY243" fmla="*/ 2705632 h 2719086"/>
                    <a:gd name="connsiteX244" fmla="*/ 223050 w 1416191"/>
                    <a:gd name="connsiteY244" fmla="*/ 2646153 h 2719086"/>
                    <a:gd name="connsiteX245" fmla="*/ 350507 w 1416191"/>
                    <a:gd name="connsiteY245" fmla="*/ 2656066 h 2719086"/>
                    <a:gd name="connsiteX246" fmla="*/ 337762 w 1416191"/>
                    <a:gd name="connsiteY246" fmla="*/ 2616413 h 2719086"/>
                    <a:gd name="connsiteX247" fmla="*/ 390161 w 1416191"/>
                    <a:gd name="connsiteY247" fmla="*/ 2606499 h 2719086"/>
                    <a:gd name="connsiteX248" fmla="*/ 448225 w 1416191"/>
                    <a:gd name="connsiteY248" fmla="*/ 2685806 h 2719086"/>
                    <a:gd name="connsiteX249" fmla="*/ 350507 w 1416191"/>
                    <a:gd name="connsiteY249" fmla="*/ 2656066 h 2719086"/>
                    <a:gd name="connsiteX250" fmla="*/ 278282 w 1416191"/>
                    <a:gd name="connsiteY250" fmla="*/ 2437973 h 2719086"/>
                    <a:gd name="connsiteX251" fmla="*/ 210305 w 1416191"/>
                    <a:gd name="connsiteY251" fmla="*/ 2501701 h 2719086"/>
                    <a:gd name="connsiteX252" fmla="*/ 160738 w 1416191"/>
                    <a:gd name="connsiteY252" fmla="*/ 2439389 h 2719086"/>
                    <a:gd name="connsiteX253" fmla="*/ 278282 w 1416191"/>
                    <a:gd name="connsiteY253" fmla="*/ 2437973 h 2719086"/>
                    <a:gd name="connsiteX254" fmla="*/ 278282 w 1416191"/>
                    <a:gd name="connsiteY254" fmla="*/ 2437973 h 2719086"/>
                    <a:gd name="connsiteX255" fmla="*/ 759787 w 1416191"/>
                    <a:gd name="connsiteY255" fmla="*/ 1564183 h 2719086"/>
                    <a:gd name="connsiteX256" fmla="*/ 795192 w 1416191"/>
                    <a:gd name="connsiteY256" fmla="*/ 1547189 h 2719086"/>
                    <a:gd name="connsiteX257" fmla="*/ 809354 w 1416191"/>
                    <a:gd name="connsiteY257" fmla="*/ 1585426 h 2719086"/>
                    <a:gd name="connsiteX258" fmla="*/ 759787 w 1416191"/>
                    <a:gd name="connsiteY258" fmla="*/ 1564183 h 2719086"/>
                    <a:gd name="connsiteX259" fmla="*/ 717301 w 1416191"/>
                    <a:gd name="connsiteY259" fmla="*/ 1789357 h 2719086"/>
                    <a:gd name="connsiteX260" fmla="*/ 755538 w 1416191"/>
                    <a:gd name="connsiteY260" fmla="*/ 1748288 h 2719086"/>
                    <a:gd name="connsiteX261" fmla="*/ 771116 w 1416191"/>
                    <a:gd name="connsiteY261" fmla="*/ 1799270 h 2719086"/>
                    <a:gd name="connsiteX262" fmla="*/ 717301 w 1416191"/>
                    <a:gd name="connsiteY262" fmla="*/ 1789357 h 2719086"/>
                    <a:gd name="connsiteX263" fmla="*/ 626665 w 1416191"/>
                    <a:gd name="connsiteY263" fmla="*/ 1708634 h 2719086"/>
                    <a:gd name="connsiteX264" fmla="*/ 626665 w 1416191"/>
                    <a:gd name="connsiteY264" fmla="*/ 1728461 h 2719086"/>
                    <a:gd name="connsiteX265" fmla="*/ 621000 w 1416191"/>
                    <a:gd name="connsiteY265" fmla="*/ 1710050 h 2719086"/>
                    <a:gd name="connsiteX266" fmla="*/ 626665 w 1416191"/>
                    <a:gd name="connsiteY266" fmla="*/ 1708634 h 2719086"/>
                    <a:gd name="connsiteX267" fmla="*/ 659237 w 1416191"/>
                    <a:gd name="connsiteY267" fmla="*/ 1844589 h 2719086"/>
                    <a:gd name="connsiteX268" fmla="*/ 628081 w 1416191"/>
                    <a:gd name="connsiteY268" fmla="*/ 1844589 h 2719086"/>
                    <a:gd name="connsiteX269" fmla="*/ 629497 w 1416191"/>
                    <a:gd name="connsiteY269" fmla="*/ 1742623 h 2719086"/>
                    <a:gd name="connsiteX270" fmla="*/ 659237 w 1416191"/>
                    <a:gd name="connsiteY270" fmla="*/ 1844589 h 2719086"/>
                    <a:gd name="connsiteX271" fmla="*/ 562936 w 1416191"/>
                    <a:gd name="connsiteY271" fmla="*/ 1846005 h 2719086"/>
                    <a:gd name="connsiteX272" fmla="*/ 626665 w 1416191"/>
                    <a:gd name="connsiteY272" fmla="*/ 1846005 h 2719086"/>
                    <a:gd name="connsiteX273" fmla="*/ 625249 w 1416191"/>
                    <a:gd name="connsiteY273" fmla="*/ 1935225 h 2719086"/>
                    <a:gd name="connsiteX274" fmla="*/ 550190 w 1416191"/>
                    <a:gd name="connsiteY274" fmla="*/ 1930976 h 2719086"/>
                    <a:gd name="connsiteX275" fmla="*/ 562936 w 1416191"/>
                    <a:gd name="connsiteY275" fmla="*/ 1846005 h 2719086"/>
                    <a:gd name="connsiteX276" fmla="*/ 421317 w 1416191"/>
                    <a:gd name="connsiteY276" fmla="*/ 2178810 h 2719086"/>
                    <a:gd name="connsiteX277" fmla="*/ 411404 w 1416191"/>
                    <a:gd name="connsiteY277" fmla="*/ 2184474 h 2719086"/>
                    <a:gd name="connsiteX278" fmla="*/ 411404 w 1416191"/>
                    <a:gd name="connsiteY278" fmla="*/ 2167480 h 2719086"/>
                    <a:gd name="connsiteX279" fmla="*/ 421317 w 1416191"/>
                    <a:gd name="connsiteY279" fmla="*/ 2178810 h 2719086"/>
                    <a:gd name="connsiteX280" fmla="*/ 317935 w 1416191"/>
                    <a:gd name="connsiteY280" fmla="*/ 2459215 h 2719086"/>
                    <a:gd name="connsiteX281" fmla="*/ 305189 w 1416191"/>
                    <a:gd name="connsiteY281" fmla="*/ 2483291 h 2719086"/>
                    <a:gd name="connsiteX282" fmla="*/ 291027 w 1416191"/>
                    <a:gd name="connsiteY282" fmla="*/ 2436556 h 2719086"/>
                    <a:gd name="connsiteX283" fmla="*/ 336345 w 1416191"/>
                    <a:gd name="connsiteY283" fmla="*/ 2435140 h 2719086"/>
                    <a:gd name="connsiteX284" fmla="*/ 334929 w 1416191"/>
                    <a:gd name="connsiteY284" fmla="*/ 2450718 h 2719086"/>
                    <a:gd name="connsiteX285" fmla="*/ 317935 w 1416191"/>
                    <a:gd name="connsiteY285" fmla="*/ 2459215 h 2719086"/>
                    <a:gd name="connsiteX286" fmla="*/ 305189 w 1416191"/>
                    <a:gd name="connsiteY286" fmla="*/ 2486123 h 2719086"/>
                    <a:gd name="connsiteX287" fmla="*/ 319351 w 1416191"/>
                    <a:gd name="connsiteY287" fmla="*/ 2460632 h 2719086"/>
                    <a:gd name="connsiteX288" fmla="*/ 336345 w 1416191"/>
                    <a:gd name="connsiteY288" fmla="*/ 2452134 h 2719086"/>
                    <a:gd name="connsiteX289" fmla="*/ 330681 w 1416191"/>
                    <a:gd name="connsiteY289" fmla="*/ 2565430 h 2719086"/>
                    <a:gd name="connsiteX290" fmla="*/ 305189 w 1416191"/>
                    <a:gd name="connsiteY290" fmla="*/ 2486123 h 2719086"/>
                    <a:gd name="connsiteX291" fmla="*/ 453889 w 1416191"/>
                    <a:gd name="connsiteY291" fmla="*/ 1640657 h 2719086"/>
                    <a:gd name="connsiteX292" fmla="*/ 439727 w 1416191"/>
                    <a:gd name="connsiteY292" fmla="*/ 1647738 h 2719086"/>
                    <a:gd name="connsiteX293" fmla="*/ 375999 w 1416191"/>
                    <a:gd name="connsiteY293" fmla="*/ 1613750 h 2719086"/>
                    <a:gd name="connsiteX294" fmla="*/ 377415 w 1416191"/>
                    <a:gd name="connsiteY294" fmla="*/ 1609501 h 2719086"/>
                    <a:gd name="connsiteX295" fmla="*/ 453889 w 1416191"/>
                    <a:gd name="connsiteY295" fmla="*/ 1640657 h 2719086"/>
                    <a:gd name="connsiteX296" fmla="*/ 438311 w 1416191"/>
                    <a:gd name="connsiteY296" fmla="*/ 1157736 h 2719086"/>
                    <a:gd name="connsiteX297" fmla="*/ 363253 w 1416191"/>
                    <a:gd name="connsiteY297" fmla="*/ 1201638 h 2719086"/>
                    <a:gd name="connsiteX298" fmla="*/ 418485 w 1416191"/>
                    <a:gd name="connsiteY298" fmla="*/ 1152071 h 2719086"/>
                    <a:gd name="connsiteX299" fmla="*/ 438311 w 1416191"/>
                    <a:gd name="connsiteY299" fmla="*/ 1157736 h 2719086"/>
                    <a:gd name="connsiteX300" fmla="*/ 347675 w 1416191"/>
                    <a:gd name="connsiteY300" fmla="*/ 1127996 h 2719086"/>
                    <a:gd name="connsiteX301" fmla="*/ 240045 w 1416191"/>
                    <a:gd name="connsiteY301" fmla="*/ 1037360 h 2719086"/>
                    <a:gd name="connsiteX302" fmla="*/ 553023 w 1416191"/>
                    <a:gd name="connsiteY302" fmla="*/ 1024614 h 2719086"/>
                    <a:gd name="connsiteX303" fmla="*/ 418485 w 1416191"/>
                    <a:gd name="connsiteY303" fmla="*/ 1149239 h 2719086"/>
                    <a:gd name="connsiteX304" fmla="*/ 347675 w 1416191"/>
                    <a:gd name="connsiteY304" fmla="*/ 1127996 h 2719086"/>
                    <a:gd name="connsiteX305" fmla="*/ 419901 w 1416191"/>
                    <a:gd name="connsiteY305" fmla="*/ 1149239 h 2719086"/>
                    <a:gd name="connsiteX306" fmla="*/ 555855 w 1416191"/>
                    <a:gd name="connsiteY306" fmla="*/ 1024614 h 2719086"/>
                    <a:gd name="connsiteX307" fmla="*/ 674815 w 1416191"/>
                    <a:gd name="connsiteY307" fmla="*/ 1018949 h 2719086"/>
                    <a:gd name="connsiteX308" fmla="*/ 441144 w 1416191"/>
                    <a:gd name="connsiteY308" fmla="*/ 1154903 h 2719086"/>
                    <a:gd name="connsiteX309" fmla="*/ 419901 w 1416191"/>
                    <a:gd name="connsiteY309" fmla="*/ 1149239 h 2719086"/>
                    <a:gd name="connsiteX310" fmla="*/ 326432 w 1416191"/>
                    <a:gd name="connsiteY310" fmla="*/ 747041 h 2719086"/>
                    <a:gd name="connsiteX311" fmla="*/ 283946 w 1416191"/>
                    <a:gd name="connsiteY311" fmla="*/ 799440 h 2719086"/>
                    <a:gd name="connsiteX312" fmla="*/ 169235 w 1416191"/>
                    <a:gd name="connsiteY312" fmla="*/ 782445 h 2719086"/>
                    <a:gd name="connsiteX313" fmla="*/ 159322 w 1416191"/>
                    <a:gd name="connsiteY313" fmla="*/ 731462 h 2719086"/>
                    <a:gd name="connsiteX314" fmla="*/ 223050 w 1416191"/>
                    <a:gd name="connsiteY314" fmla="*/ 694641 h 2719086"/>
                    <a:gd name="connsiteX315" fmla="*/ 326432 w 1416191"/>
                    <a:gd name="connsiteY315" fmla="*/ 747041 h 2719086"/>
                    <a:gd name="connsiteX316" fmla="*/ 1069933 w 1416191"/>
                    <a:gd name="connsiteY316" fmla="*/ 667734 h 2719086"/>
                    <a:gd name="connsiteX317" fmla="*/ 1079846 w 1416191"/>
                    <a:gd name="connsiteY317" fmla="*/ 632329 h 2719086"/>
                    <a:gd name="connsiteX318" fmla="*/ 1079846 w 1416191"/>
                    <a:gd name="connsiteY318" fmla="*/ 664902 h 2719086"/>
                    <a:gd name="connsiteX319" fmla="*/ 1069933 w 1416191"/>
                    <a:gd name="connsiteY319" fmla="*/ 667734 h 2719086"/>
                    <a:gd name="connsiteX320" fmla="*/ 1135078 w 1416191"/>
                    <a:gd name="connsiteY320" fmla="*/ 809353 h 2719086"/>
                    <a:gd name="connsiteX321" fmla="*/ 1126580 w 1416191"/>
                    <a:gd name="connsiteY321" fmla="*/ 679064 h 2719086"/>
                    <a:gd name="connsiteX322" fmla="*/ 1327679 w 1416191"/>
                    <a:gd name="connsiteY322" fmla="*/ 663486 h 2719086"/>
                    <a:gd name="connsiteX323" fmla="*/ 1239876 w 1416191"/>
                    <a:gd name="connsiteY323" fmla="*/ 790943 h 2719086"/>
                    <a:gd name="connsiteX324" fmla="*/ 1135078 w 1416191"/>
                    <a:gd name="connsiteY324" fmla="*/ 809353 h 2719086"/>
                    <a:gd name="connsiteX325" fmla="*/ 1082679 w 1416191"/>
                    <a:gd name="connsiteY325" fmla="*/ 965134 h 2719086"/>
                    <a:gd name="connsiteX326" fmla="*/ 1082679 w 1416191"/>
                    <a:gd name="connsiteY326" fmla="*/ 680480 h 2719086"/>
                    <a:gd name="connsiteX327" fmla="*/ 1125164 w 1416191"/>
                    <a:gd name="connsiteY327" fmla="*/ 677647 h 2719086"/>
                    <a:gd name="connsiteX328" fmla="*/ 1133661 w 1416191"/>
                    <a:gd name="connsiteY328" fmla="*/ 810769 h 2719086"/>
                    <a:gd name="connsiteX329" fmla="*/ 1133661 w 1416191"/>
                    <a:gd name="connsiteY329" fmla="*/ 810769 h 2719086"/>
                    <a:gd name="connsiteX330" fmla="*/ 1238460 w 1416191"/>
                    <a:gd name="connsiteY330" fmla="*/ 793775 h 2719086"/>
                    <a:gd name="connsiteX331" fmla="*/ 1118083 w 1416191"/>
                    <a:gd name="connsiteY331" fmla="*/ 969383 h 2719086"/>
                    <a:gd name="connsiteX332" fmla="*/ 1082679 w 1416191"/>
                    <a:gd name="connsiteY332" fmla="*/ 965134 h 2719086"/>
                    <a:gd name="connsiteX333" fmla="*/ 1082679 w 1416191"/>
                    <a:gd name="connsiteY333" fmla="*/ 1000539 h 2719086"/>
                    <a:gd name="connsiteX334" fmla="*/ 1082679 w 1416191"/>
                    <a:gd name="connsiteY334" fmla="*/ 967967 h 2719086"/>
                    <a:gd name="connsiteX335" fmla="*/ 1115251 w 1416191"/>
                    <a:gd name="connsiteY335" fmla="*/ 970799 h 2719086"/>
                    <a:gd name="connsiteX336" fmla="*/ 1095424 w 1416191"/>
                    <a:gd name="connsiteY336" fmla="*/ 1000539 h 2719086"/>
                    <a:gd name="connsiteX337" fmla="*/ 1082679 w 1416191"/>
                    <a:gd name="connsiteY337" fmla="*/ 1000539 h 2719086"/>
                    <a:gd name="connsiteX338" fmla="*/ 1094008 w 1416191"/>
                    <a:gd name="connsiteY338" fmla="*/ 1001955 h 2719086"/>
                    <a:gd name="connsiteX339" fmla="*/ 1082679 w 1416191"/>
                    <a:gd name="connsiteY339" fmla="*/ 1018949 h 2719086"/>
                    <a:gd name="connsiteX340" fmla="*/ 1082679 w 1416191"/>
                    <a:gd name="connsiteY340" fmla="*/ 1003371 h 2719086"/>
                    <a:gd name="connsiteX341" fmla="*/ 1094008 w 1416191"/>
                    <a:gd name="connsiteY341" fmla="*/ 1001955 h 2719086"/>
                    <a:gd name="connsiteX342" fmla="*/ 1156320 w 1416191"/>
                    <a:gd name="connsiteY342" fmla="*/ 642243 h 2719086"/>
                    <a:gd name="connsiteX343" fmla="*/ 1125164 w 1416191"/>
                    <a:gd name="connsiteY343" fmla="*/ 652156 h 2719086"/>
                    <a:gd name="connsiteX344" fmla="*/ 1119499 w 1416191"/>
                    <a:gd name="connsiteY344" fmla="*/ 554439 h 2719086"/>
                    <a:gd name="connsiteX345" fmla="*/ 1156320 w 1416191"/>
                    <a:gd name="connsiteY345" fmla="*/ 642243 h 2719086"/>
                    <a:gd name="connsiteX346" fmla="*/ 1081262 w 1416191"/>
                    <a:gd name="connsiteY346" fmla="*/ 666318 h 2719086"/>
                    <a:gd name="connsiteX347" fmla="*/ 1122332 w 1416191"/>
                    <a:gd name="connsiteY347" fmla="*/ 653572 h 2719086"/>
                    <a:gd name="connsiteX348" fmla="*/ 1123748 w 1416191"/>
                    <a:gd name="connsiteY348" fmla="*/ 676231 h 2719086"/>
                    <a:gd name="connsiteX349" fmla="*/ 1081262 w 1416191"/>
                    <a:gd name="connsiteY349" fmla="*/ 679064 h 2719086"/>
                    <a:gd name="connsiteX350" fmla="*/ 1081262 w 1416191"/>
                    <a:gd name="connsiteY350" fmla="*/ 666318 h 2719086"/>
                    <a:gd name="connsiteX351" fmla="*/ 735712 w 1416191"/>
                    <a:gd name="connsiteY351" fmla="*/ 1504703 h 2719086"/>
                    <a:gd name="connsiteX352" fmla="*/ 793775 w 1416191"/>
                    <a:gd name="connsiteY352" fmla="*/ 1545772 h 2719086"/>
                    <a:gd name="connsiteX353" fmla="*/ 793775 w 1416191"/>
                    <a:gd name="connsiteY353" fmla="*/ 1547189 h 2719086"/>
                    <a:gd name="connsiteX354" fmla="*/ 755538 w 1416191"/>
                    <a:gd name="connsiteY354" fmla="*/ 1564183 h 2719086"/>
                    <a:gd name="connsiteX355" fmla="*/ 680480 w 1416191"/>
                    <a:gd name="connsiteY355" fmla="*/ 1531610 h 2719086"/>
                    <a:gd name="connsiteX356" fmla="*/ 735712 w 1416191"/>
                    <a:gd name="connsiteY356" fmla="*/ 1504703 h 2719086"/>
                    <a:gd name="connsiteX357" fmla="*/ 231547 w 1416191"/>
                    <a:gd name="connsiteY357" fmla="*/ 361837 h 2719086"/>
                    <a:gd name="connsiteX358" fmla="*/ 309438 w 1416191"/>
                    <a:gd name="connsiteY358" fmla="*/ 425565 h 2719086"/>
                    <a:gd name="connsiteX359" fmla="*/ 186229 w 1416191"/>
                    <a:gd name="connsiteY359" fmla="*/ 509121 h 2719086"/>
                    <a:gd name="connsiteX360" fmla="*/ 142327 w 1416191"/>
                    <a:gd name="connsiteY360" fmla="*/ 445392 h 2719086"/>
                    <a:gd name="connsiteX361" fmla="*/ 231547 w 1416191"/>
                    <a:gd name="connsiteY361" fmla="*/ 361837 h 2719086"/>
                    <a:gd name="connsiteX362" fmla="*/ 275449 w 1416191"/>
                    <a:gd name="connsiteY362" fmla="*/ 317935 h 2719086"/>
                    <a:gd name="connsiteX363" fmla="*/ 232964 w 1416191"/>
                    <a:gd name="connsiteY363" fmla="*/ 357588 h 2719086"/>
                    <a:gd name="connsiteX364" fmla="*/ 186229 w 1416191"/>
                    <a:gd name="connsiteY364" fmla="*/ 319351 h 2719086"/>
                    <a:gd name="connsiteX365" fmla="*/ 200391 w 1416191"/>
                    <a:gd name="connsiteY365" fmla="*/ 293860 h 2719086"/>
                    <a:gd name="connsiteX366" fmla="*/ 275449 w 1416191"/>
                    <a:gd name="connsiteY366" fmla="*/ 317935 h 2719086"/>
                    <a:gd name="connsiteX367" fmla="*/ 476549 w 1416191"/>
                    <a:gd name="connsiteY367" fmla="*/ 157905 h 2719086"/>
                    <a:gd name="connsiteX368" fmla="*/ 561520 w 1416191"/>
                    <a:gd name="connsiteY368" fmla="*/ 74350 h 2719086"/>
                    <a:gd name="connsiteX369" fmla="*/ 511953 w 1416191"/>
                    <a:gd name="connsiteY369" fmla="*/ 169235 h 2719086"/>
                    <a:gd name="connsiteX370" fmla="*/ 476549 w 1416191"/>
                    <a:gd name="connsiteY370" fmla="*/ 157905 h 2719086"/>
                    <a:gd name="connsiteX371" fmla="*/ 487878 w 1416191"/>
                    <a:gd name="connsiteY371" fmla="*/ 220218 h 2719086"/>
                    <a:gd name="connsiteX372" fmla="*/ 513369 w 1416191"/>
                    <a:gd name="connsiteY372" fmla="*/ 172067 h 2719086"/>
                    <a:gd name="connsiteX373" fmla="*/ 732879 w 1416191"/>
                    <a:gd name="connsiteY373" fmla="*/ 244293 h 2719086"/>
                    <a:gd name="connsiteX374" fmla="*/ 487878 w 1416191"/>
                    <a:gd name="connsiteY374" fmla="*/ 220218 h 2719086"/>
                    <a:gd name="connsiteX375" fmla="*/ 762619 w 1416191"/>
                    <a:gd name="connsiteY375" fmla="*/ 633745 h 2719086"/>
                    <a:gd name="connsiteX376" fmla="*/ 762619 w 1416191"/>
                    <a:gd name="connsiteY376" fmla="*/ 633745 h 2719086"/>
                    <a:gd name="connsiteX377" fmla="*/ 962302 w 1416191"/>
                    <a:gd name="connsiteY377" fmla="*/ 690393 h 2719086"/>
                    <a:gd name="connsiteX378" fmla="*/ 962302 w 1416191"/>
                    <a:gd name="connsiteY378" fmla="*/ 690393 h 2719086"/>
                    <a:gd name="connsiteX379" fmla="*/ 1004788 w 1416191"/>
                    <a:gd name="connsiteY379" fmla="*/ 687560 h 2719086"/>
                    <a:gd name="connsiteX380" fmla="*/ 727214 w 1416191"/>
                    <a:gd name="connsiteY380" fmla="*/ 771116 h 2719086"/>
                    <a:gd name="connsiteX381" fmla="*/ 571433 w 1416191"/>
                    <a:gd name="connsiteY381" fmla="*/ 640826 h 2719086"/>
                    <a:gd name="connsiteX382" fmla="*/ 735712 w 1416191"/>
                    <a:gd name="connsiteY382" fmla="*/ 662069 h 2719086"/>
                    <a:gd name="connsiteX383" fmla="*/ 737128 w 1416191"/>
                    <a:gd name="connsiteY383" fmla="*/ 662069 h 2719086"/>
                    <a:gd name="connsiteX384" fmla="*/ 536029 w 1416191"/>
                    <a:gd name="connsiteY384" fmla="*/ 541693 h 2719086"/>
                    <a:gd name="connsiteX385" fmla="*/ 536029 w 1416191"/>
                    <a:gd name="connsiteY385" fmla="*/ 541693 h 2719086"/>
                    <a:gd name="connsiteX386" fmla="*/ 545942 w 1416191"/>
                    <a:gd name="connsiteY386" fmla="*/ 618167 h 2719086"/>
                    <a:gd name="connsiteX387" fmla="*/ 465219 w 1416191"/>
                    <a:gd name="connsiteY387" fmla="*/ 551607 h 2719086"/>
                    <a:gd name="connsiteX388" fmla="*/ 621000 w 1416191"/>
                    <a:gd name="connsiteY388" fmla="*/ 459554 h 2719086"/>
                    <a:gd name="connsiteX389" fmla="*/ 662069 w 1416191"/>
                    <a:gd name="connsiteY389" fmla="*/ 490710 h 2719086"/>
                    <a:gd name="connsiteX390" fmla="*/ 662069 w 1416191"/>
                    <a:gd name="connsiteY390" fmla="*/ 490710 h 2719086"/>
                    <a:gd name="connsiteX391" fmla="*/ 669150 w 1416191"/>
                    <a:gd name="connsiteY391" fmla="*/ 431230 h 2719086"/>
                    <a:gd name="connsiteX392" fmla="*/ 725798 w 1416191"/>
                    <a:gd name="connsiteY392" fmla="*/ 397241 h 2719086"/>
                    <a:gd name="connsiteX393" fmla="*/ 795192 w 1416191"/>
                    <a:gd name="connsiteY393" fmla="*/ 418484 h 2719086"/>
                    <a:gd name="connsiteX394" fmla="*/ 795192 w 1416191"/>
                    <a:gd name="connsiteY394" fmla="*/ 418484 h 2719086"/>
                    <a:gd name="connsiteX395" fmla="*/ 795192 w 1416191"/>
                    <a:gd name="connsiteY395" fmla="*/ 407155 h 2719086"/>
                    <a:gd name="connsiteX396" fmla="*/ 887244 w 1416191"/>
                    <a:gd name="connsiteY396" fmla="*/ 452473 h 2719086"/>
                    <a:gd name="connsiteX397" fmla="*/ 762619 w 1416191"/>
                    <a:gd name="connsiteY397" fmla="*/ 633745 h 2719086"/>
                    <a:gd name="connsiteX398" fmla="*/ 987794 w 1416191"/>
                    <a:gd name="connsiteY398" fmla="*/ 956637 h 2719086"/>
                    <a:gd name="connsiteX399" fmla="*/ 1064268 w 1416191"/>
                    <a:gd name="connsiteY399" fmla="*/ 683312 h 2719086"/>
                    <a:gd name="connsiteX400" fmla="*/ 1078430 w 1416191"/>
                    <a:gd name="connsiteY400" fmla="*/ 681896 h 2719086"/>
                    <a:gd name="connsiteX401" fmla="*/ 1078430 w 1416191"/>
                    <a:gd name="connsiteY401" fmla="*/ 965134 h 2719086"/>
                    <a:gd name="connsiteX402" fmla="*/ 987794 w 1416191"/>
                    <a:gd name="connsiteY402" fmla="*/ 956637 h 2719086"/>
                    <a:gd name="connsiteX403" fmla="*/ 738544 w 1416191"/>
                    <a:gd name="connsiteY403" fmla="*/ 1503287 h 2719086"/>
                    <a:gd name="connsiteX404" fmla="*/ 772532 w 1416191"/>
                    <a:gd name="connsiteY404" fmla="*/ 1486292 h 2719086"/>
                    <a:gd name="connsiteX405" fmla="*/ 793775 w 1416191"/>
                    <a:gd name="connsiteY405" fmla="*/ 1541524 h 2719086"/>
                    <a:gd name="connsiteX406" fmla="*/ 738544 w 1416191"/>
                    <a:gd name="connsiteY406" fmla="*/ 1503287 h 2719086"/>
                    <a:gd name="connsiteX407" fmla="*/ 754122 w 1416191"/>
                    <a:gd name="connsiteY407" fmla="*/ 1564183 h 2719086"/>
                    <a:gd name="connsiteX408" fmla="*/ 703139 w 1416191"/>
                    <a:gd name="connsiteY408" fmla="*/ 1586842 h 2719086"/>
                    <a:gd name="connsiteX409" fmla="*/ 649324 w 1416191"/>
                    <a:gd name="connsiteY409" fmla="*/ 1547189 h 2719086"/>
                    <a:gd name="connsiteX410" fmla="*/ 679064 w 1416191"/>
                    <a:gd name="connsiteY410" fmla="*/ 1533027 h 2719086"/>
                    <a:gd name="connsiteX411" fmla="*/ 754122 w 1416191"/>
                    <a:gd name="connsiteY411" fmla="*/ 1564183 h 2719086"/>
                    <a:gd name="connsiteX412" fmla="*/ 558688 w 1416191"/>
                    <a:gd name="connsiteY412" fmla="*/ 1544356 h 2719086"/>
                    <a:gd name="connsiteX413" fmla="*/ 550190 w 1416191"/>
                    <a:gd name="connsiteY413" fmla="*/ 1593923 h 2719086"/>
                    <a:gd name="connsiteX414" fmla="*/ 458138 w 1416191"/>
                    <a:gd name="connsiteY414" fmla="*/ 1639241 h 2719086"/>
                    <a:gd name="connsiteX415" fmla="*/ 380247 w 1416191"/>
                    <a:gd name="connsiteY415" fmla="*/ 1608085 h 2719086"/>
                    <a:gd name="connsiteX416" fmla="*/ 429814 w 1416191"/>
                    <a:gd name="connsiteY416" fmla="*/ 1500454 h 2719086"/>
                    <a:gd name="connsiteX417" fmla="*/ 558688 w 1416191"/>
                    <a:gd name="connsiteY417" fmla="*/ 1544356 h 2719086"/>
                    <a:gd name="connsiteX418" fmla="*/ 299525 w 1416191"/>
                    <a:gd name="connsiteY418" fmla="*/ 101258 h 2719086"/>
                    <a:gd name="connsiteX419" fmla="*/ 265536 w 1416191"/>
                    <a:gd name="connsiteY419" fmla="*/ 164986 h 2719086"/>
                    <a:gd name="connsiteX420" fmla="*/ 264120 w 1416191"/>
                    <a:gd name="connsiteY420" fmla="*/ 89928 h 2719086"/>
                    <a:gd name="connsiteX421" fmla="*/ 299525 w 1416191"/>
                    <a:gd name="connsiteY421" fmla="*/ 101258 h 2719086"/>
                    <a:gd name="connsiteX422" fmla="*/ 346259 w 1416191"/>
                    <a:gd name="connsiteY422" fmla="*/ 724382 h 2719086"/>
                    <a:gd name="connsiteX423" fmla="*/ 346259 w 1416191"/>
                    <a:gd name="connsiteY423" fmla="*/ 738543 h 2719086"/>
                    <a:gd name="connsiteX424" fmla="*/ 340594 w 1416191"/>
                    <a:gd name="connsiteY424" fmla="*/ 731462 h 2719086"/>
                    <a:gd name="connsiteX425" fmla="*/ 346259 w 1416191"/>
                    <a:gd name="connsiteY425" fmla="*/ 724382 h 2719086"/>
                    <a:gd name="connsiteX426" fmla="*/ 329265 w 1416191"/>
                    <a:gd name="connsiteY426" fmla="*/ 745624 h 2719086"/>
                    <a:gd name="connsiteX427" fmla="*/ 339178 w 1416191"/>
                    <a:gd name="connsiteY427" fmla="*/ 732879 h 2719086"/>
                    <a:gd name="connsiteX428" fmla="*/ 346259 w 1416191"/>
                    <a:gd name="connsiteY428" fmla="*/ 742792 h 2719086"/>
                    <a:gd name="connsiteX429" fmla="*/ 346259 w 1416191"/>
                    <a:gd name="connsiteY429" fmla="*/ 754122 h 2719086"/>
                    <a:gd name="connsiteX430" fmla="*/ 329265 w 1416191"/>
                    <a:gd name="connsiteY430" fmla="*/ 745624 h 2719086"/>
                    <a:gd name="connsiteX431" fmla="*/ 568601 w 1416191"/>
                    <a:gd name="connsiteY431" fmla="*/ 640826 h 2719086"/>
                    <a:gd name="connsiteX432" fmla="*/ 725798 w 1416191"/>
                    <a:gd name="connsiteY432" fmla="*/ 772532 h 2719086"/>
                    <a:gd name="connsiteX433" fmla="*/ 571433 w 1416191"/>
                    <a:gd name="connsiteY433" fmla="*/ 819266 h 2719086"/>
                    <a:gd name="connsiteX434" fmla="*/ 548774 w 1416191"/>
                    <a:gd name="connsiteY434" fmla="*/ 639410 h 2719086"/>
                    <a:gd name="connsiteX435" fmla="*/ 568601 w 1416191"/>
                    <a:gd name="connsiteY435" fmla="*/ 640826 h 2719086"/>
                    <a:gd name="connsiteX436" fmla="*/ 528948 w 1416191"/>
                    <a:gd name="connsiteY436" fmla="*/ 833428 h 2719086"/>
                    <a:gd name="connsiteX437" fmla="*/ 570017 w 1416191"/>
                    <a:gd name="connsiteY437" fmla="*/ 820683 h 2719086"/>
                    <a:gd name="connsiteX438" fmla="*/ 572850 w 1416191"/>
                    <a:gd name="connsiteY438" fmla="*/ 839093 h 2719086"/>
                    <a:gd name="connsiteX439" fmla="*/ 528948 w 1416191"/>
                    <a:gd name="connsiteY439" fmla="*/ 833428 h 2719086"/>
                    <a:gd name="connsiteX440" fmla="*/ 360421 w 1416191"/>
                    <a:gd name="connsiteY440" fmla="*/ 764035 h 2719086"/>
                    <a:gd name="connsiteX441" fmla="*/ 394409 w 1416191"/>
                    <a:gd name="connsiteY441" fmla="*/ 813602 h 2719086"/>
                    <a:gd name="connsiteX442" fmla="*/ 344843 w 1416191"/>
                    <a:gd name="connsiteY442" fmla="*/ 806521 h 2719086"/>
                    <a:gd name="connsiteX443" fmla="*/ 346259 w 1416191"/>
                    <a:gd name="connsiteY443" fmla="*/ 756954 h 2719086"/>
                    <a:gd name="connsiteX444" fmla="*/ 360421 w 1416191"/>
                    <a:gd name="connsiteY444" fmla="*/ 764035 h 2719086"/>
                    <a:gd name="connsiteX445" fmla="*/ 357588 w 1416191"/>
                    <a:gd name="connsiteY445" fmla="*/ 761203 h 2719086"/>
                    <a:gd name="connsiteX446" fmla="*/ 346259 w 1416191"/>
                    <a:gd name="connsiteY446" fmla="*/ 755538 h 2719086"/>
                    <a:gd name="connsiteX447" fmla="*/ 346259 w 1416191"/>
                    <a:gd name="connsiteY447" fmla="*/ 745624 h 2719086"/>
                    <a:gd name="connsiteX448" fmla="*/ 357588 w 1416191"/>
                    <a:gd name="connsiteY448" fmla="*/ 761203 h 2719086"/>
                    <a:gd name="connsiteX449" fmla="*/ 356172 w 1416191"/>
                    <a:gd name="connsiteY449" fmla="*/ 462386 h 2719086"/>
                    <a:gd name="connsiteX450" fmla="*/ 500624 w 1416191"/>
                    <a:gd name="connsiteY450" fmla="*/ 370334 h 2719086"/>
                    <a:gd name="connsiteX451" fmla="*/ 540277 w 1416191"/>
                    <a:gd name="connsiteY451" fmla="*/ 400074 h 2719086"/>
                    <a:gd name="connsiteX452" fmla="*/ 421317 w 1416191"/>
                    <a:gd name="connsiteY452" fmla="*/ 516202 h 2719086"/>
                    <a:gd name="connsiteX453" fmla="*/ 356172 w 1416191"/>
                    <a:gd name="connsiteY453" fmla="*/ 462386 h 2719086"/>
                    <a:gd name="connsiteX454" fmla="*/ 623832 w 1416191"/>
                    <a:gd name="connsiteY454" fmla="*/ 320767 h 2719086"/>
                    <a:gd name="connsiteX455" fmla="*/ 684729 w 1416191"/>
                    <a:gd name="connsiteY455" fmla="*/ 261287 h 2719086"/>
                    <a:gd name="connsiteX456" fmla="*/ 676231 w 1416191"/>
                    <a:gd name="connsiteY456" fmla="*/ 346259 h 2719086"/>
                    <a:gd name="connsiteX457" fmla="*/ 623832 w 1416191"/>
                    <a:gd name="connsiteY457" fmla="*/ 320767 h 2719086"/>
                    <a:gd name="connsiteX458" fmla="*/ 666318 w 1416191"/>
                    <a:gd name="connsiteY458" fmla="*/ 432646 h 2719086"/>
                    <a:gd name="connsiteX459" fmla="*/ 660653 w 1416191"/>
                    <a:gd name="connsiteY459" fmla="*/ 487878 h 2719086"/>
                    <a:gd name="connsiteX460" fmla="*/ 622416 w 1416191"/>
                    <a:gd name="connsiteY460" fmla="*/ 458138 h 2719086"/>
                    <a:gd name="connsiteX461" fmla="*/ 666318 w 1416191"/>
                    <a:gd name="connsiteY461" fmla="*/ 432646 h 2719086"/>
                    <a:gd name="connsiteX462" fmla="*/ 727214 w 1416191"/>
                    <a:gd name="connsiteY462" fmla="*/ 659237 h 2719086"/>
                    <a:gd name="connsiteX463" fmla="*/ 568601 w 1416191"/>
                    <a:gd name="connsiteY463" fmla="*/ 637994 h 2719086"/>
                    <a:gd name="connsiteX464" fmla="*/ 545942 w 1416191"/>
                    <a:gd name="connsiteY464" fmla="*/ 619584 h 2719086"/>
                    <a:gd name="connsiteX465" fmla="*/ 536029 w 1416191"/>
                    <a:gd name="connsiteY465" fmla="*/ 544526 h 2719086"/>
                    <a:gd name="connsiteX466" fmla="*/ 727214 w 1416191"/>
                    <a:gd name="connsiteY466" fmla="*/ 659237 h 2719086"/>
                    <a:gd name="connsiteX467" fmla="*/ 353340 w 1416191"/>
                    <a:gd name="connsiteY467" fmla="*/ 538860 h 2719086"/>
                    <a:gd name="connsiteX468" fmla="*/ 354756 w 1416191"/>
                    <a:gd name="connsiteY468" fmla="*/ 463803 h 2719086"/>
                    <a:gd name="connsiteX469" fmla="*/ 421317 w 1416191"/>
                    <a:gd name="connsiteY469" fmla="*/ 519034 h 2719086"/>
                    <a:gd name="connsiteX470" fmla="*/ 388745 w 1416191"/>
                    <a:gd name="connsiteY470" fmla="*/ 551607 h 2719086"/>
                    <a:gd name="connsiteX471" fmla="*/ 353340 w 1416191"/>
                    <a:gd name="connsiteY471" fmla="*/ 538860 h 2719086"/>
                    <a:gd name="connsiteX472" fmla="*/ 548774 w 1416191"/>
                    <a:gd name="connsiteY472" fmla="*/ 340594 h 2719086"/>
                    <a:gd name="connsiteX473" fmla="*/ 596925 w 1416191"/>
                    <a:gd name="connsiteY473" fmla="*/ 309438 h 2719086"/>
                    <a:gd name="connsiteX474" fmla="*/ 621000 w 1416191"/>
                    <a:gd name="connsiteY474" fmla="*/ 322183 h 2719086"/>
                    <a:gd name="connsiteX475" fmla="*/ 589844 w 1416191"/>
                    <a:gd name="connsiteY475" fmla="*/ 353340 h 2719086"/>
                    <a:gd name="connsiteX476" fmla="*/ 548774 w 1416191"/>
                    <a:gd name="connsiteY476" fmla="*/ 340594 h 2719086"/>
                    <a:gd name="connsiteX477" fmla="*/ 618168 w 1416191"/>
                    <a:gd name="connsiteY477" fmla="*/ 458138 h 2719086"/>
                    <a:gd name="connsiteX478" fmla="*/ 462387 w 1416191"/>
                    <a:gd name="connsiteY478" fmla="*/ 550190 h 2719086"/>
                    <a:gd name="connsiteX479" fmla="*/ 424150 w 1416191"/>
                    <a:gd name="connsiteY479" fmla="*/ 517618 h 2719086"/>
                    <a:gd name="connsiteX480" fmla="*/ 543110 w 1416191"/>
                    <a:gd name="connsiteY480" fmla="*/ 401490 h 2719086"/>
                    <a:gd name="connsiteX481" fmla="*/ 618168 w 1416191"/>
                    <a:gd name="connsiteY481" fmla="*/ 458138 h 2719086"/>
                    <a:gd name="connsiteX482" fmla="*/ 462387 w 1416191"/>
                    <a:gd name="connsiteY482" fmla="*/ 553022 h 2719086"/>
                    <a:gd name="connsiteX483" fmla="*/ 544526 w 1416191"/>
                    <a:gd name="connsiteY483" fmla="*/ 622416 h 2719086"/>
                    <a:gd name="connsiteX484" fmla="*/ 545942 w 1416191"/>
                    <a:gd name="connsiteY484" fmla="*/ 636578 h 2719086"/>
                    <a:gd name="connsiteX485" fmla="*/ 428398 w 1416191"/>
                    <a:gd name="connsiteY485" fmla="*/ 621000 h 2719086"/>
                    <a:gd name="connsiteX486" fmla="*/ 428398 w 1416191"/>
                    <a:gd name="connsiteY486" fmla="*/ 621000 h 2719086"/>
                    <a:gd name="connsiteX487" fmla="*/ 347675 w 1416191"/>
                    <a:gd name="connsiteY487" fmla="*/ 720133 h 2719086"/>
                    <a:gd name="connsiteX488" fmla="*/ 350507 w 1416191"/>
                    <a:gd name="connsiteY488" fmla="*/ 619584 h 2719086"/>
                    <a:gd name="connsiteX489" fmla="*/ 462387 w 1416191"/>
                    <a:gd name="connsiteY489" fmla="*/ 553022 h 2719086"/>
                    <a:gd name="connsiteX490" fmla="*/ 460970 w 1416191"/>
                    <a:gd name="connsiteY490" fmla="*/ 551607 h 2719086"/>
                    <a:gd name="connsiteX491" fmla="*/ 351924 w 1416191"/>
                    <a:gd name="connsiteY491" fmla="*/ 615335 h 2719086"/>
                    <a:gd name="connsiteX492" fmla="*/ 353340 w 1416191"/>
                    <a:gd name="connsiteY492" fmla="*/ 540277 h 2719086"/>
                    <a:gd name="connsiteX493" fmla="*/ 388745 w 1416191"/>
                    <a:gd name="connsiteY493" fmla="*/ 553022 h 2719086"/>
                    <a:gd name="connsiteX494" fmla="*/ 388745 w 1416191"/>
                    <a:gd name="connsiteY494" fmla="*/ 553022 h 2719086"/>
                    <a:gd name="connsiteX495" fmla="*/ 422733 w 1416191"/>
                    <a:gd name="connsiteY495" fmla="*/ 519034 h 2719086"/>
                    <a:gd name="connsiteX496" fmla="*/ 460970 w 1416191"/>
                    <a:gd name="connsiteY496" fmla="*/ 551607 h 2719086"/>
                    <a:gd name="connsiteX497" fmla="*/ 278282 w 1416191"/>
                    <a:gd name="connsiteY497" fmla="*/ 511953 h 2719086"/>
                    <a:gd name="connsiteX498" fmla="*/ 351924 w 1416191"/>
                    <a:gd name="connsiteY498" fmla="*/ 465219 h 2719086"/>
                    <a:gd name="connsiteX499" fmla="*/ 350507 w 1416191"/>
                    <a:gd name="connsiteY499" fmla="*/ 538860 h 2719086"/>
                    <a:gd name="connsiteX500" fmla="*/ 278282 w 1416191"/>
                    <a:gd name="connsiteY500" fmla="*/ 511953 h 2719086"/>
                    <a:gd name="connsiteX501" fmla="*/ 565769 w 1416191"/>
                    <a:gd name="connsiteY501" fmla="*/ 637994 h 2719086"/>
                    <a:gd name="connsiteX502" fmla="*/ 550190 w 1416191"/>
                    <a:gd name="connsiteY502" fmla="*/ 635162 h 2719086"/>
                    <a:gd name="connsiteX503" fmla="*/ 548774 w 1416191"/>
                    <a:gd name="connsiteY503" fmla="*/ 622416 h 2719086"/>
                    <a:gd name="connsiteX504" fmla="*/ 565769 w 1416191"/>
                    <a:gd name="connsiteY504" fmla="*/ 637994 h 2719086"/>
                    <a:gd name="connsiteX505" fmla="*/ 621000 w 1416191"/>
                    <a:gd name="connsiteY505" fmla="*/ 458138 h 2719086"/>
                    <a:gd name="connsiteX506" fmla="*/ 544526 w 1416191"/>
                    <a:gd name="connsiteY506" fmla="*/ 400074 h 2719086"/>
                    <a:gd name="connsiteX507" fmla="*/ 589844 w 1416191"/>
                    <a:gd name="connsiteY507" fmla="*/ 356172 h 2719086"/>
                    <a:gd name="connsiteX508" fmla="*/ 671983 w 1416191"/>
                    <a:gd name="connsiteY508" fmla="*/ 381664 h 2719086"/>
                    <a:gd name="connsiteX509" fmla="*/ 666318 w 1416191"/>
                    <a:gd name="connsiteY509" fmla="*/ 431230 h 2719086"/>
                    <a:gd name="connsiteX510" fmla="*/ 621000 w 1416191"/>
                    <a:gd name="connsiteY510" fmla="*/ 458138 h 2719086"/>
                    <a:gd name="connsiteX511" fmla="*/ 591260 w 1416191"/>
                    <a:gd name="connsiteY511" fmla="*/ 353340 h 2719086"/>
                    <a:gd name="connsiteX512" fmla="*/ 622416 w 1416191"/>
                    <a:gd name="connsiteY512" fmla="*/ 322183 h 2719086"/>
                    <a:gd name="connsiteX513" fmla="*/ 674815 w 1416191"/>
                    <a:gd name="connsiteY513" fmla="*/ 347675 h 2719086"/>
                    <a:gd name="connsiteX514" fmla="*/ 671983 w 1416191"/>
                    <a:gd name="connsiteY514" fmla="*/ 377415 h 2719086"/>
                    <a:gd name="connsiteX515" fmla="*/ 591260 w 1416191"/>
                    <a:gd name="connsiteY515" fmla="*/ 353340 h 2719086"/>
                    <a:gd name="connsiteX516" fmla="*/ 587012 w 1416191"/>
                    <a:gd name="connsiteY516" fmla="*/ 354756 h 2719086"/>
                    <a:gd name="connsiteX517" fmla="*/ 541693 w 1416191"/>
                    <a:gd name="connsiteY517" fmla="*/ 398658 h 2719086"/>
                    <a:gd name="connsiteX518" fmla="*/ 502040 w 1416191"/>
                    <a:gd name="connsiteY518" fmla="*/ 368918 h 2719086"/>
                    <a:gd name="connsiteX519" fmla="*/ 544526 w 1416191"/>
                    <a:gd name="connsiteY519" fmla="*/ 342010 h 2719086"/>
                    <a:gd name="connsiteX520" fmla="*/ 587012 w 1416191"/>
                    <a:gd name="connsiteY520" fmla="*/ 354756 h 2719086"/>
                    <a:gd name="connsiteX521" fmla="*/ 349091 w 1416191"/>
                    <a:gd name="connsiteY521" fmla="*/ 722965 h 2719086"/>
                    <a:gd name="connsiteX522" fmla="*/ 429814 w 1416191"/>
                    <a:gd name="connsiteY522" fmla="*/ 622416 h 2719086"/>
                    <a:gd name="connsiteX523" fmla="*/ 547358 w 1416191"/>
                    <a:gd name="connsiteY523" fmla="*/ 637994 h 2719086"/>
                    <a:gd name="connsiteX524" fmla="*/ 570017 w 1416191"/>
                    <a:gd name="connsiteY524" fmla="*/ 819266 h 2719086"/>
                    <a:gd name="connsiteX525" fmla="*/ 524699 w 1416191"/>
                    <a:gd name="connsiteY525" fmla="*/ 833428 h 2719086"/>
                    <a:gd name="connsiteX526" fmla="*/ 489294 w 1416191"/>
                    <a:gd name="connsiteY526" fmla="*/ 827764 h 2719086"/>
                    <a:gd name="connsiteX527" fmla="*/ 361837 w 1416191"/>
                    <a:gd name="connsiteY527" fmla="*/ 762619 h 2719086"/>
                    <a:gd name="connsiteX528" fmla="*/ 347675 w 1416191"/>
                    <a:gd name="connsiteY528" fmla="*/ 742792 h 2719086"/>
                    <a:gd name="connsiteX529" fmla="*/ 349091 w 1416191"/>
                    <a:gd name="connsiteY529" fmla="*/ 722965 h 2719086"/>
                    <a:gd name="connsiteX530" fmla="*/ 722966 w 1416191"/>
                    <a:gd name="connsiteY530" fmla="*/ 397241 h 2719086"/>
                    <a:gd name="connsiteX531" fmla="*/ 669150 w 1416191"/>
                    <a:gd name="connsiteY531" fmla="*/ 429814 h 2719086"/>
                    <a:gd name="connsiteX532" fmla="*/ 674815 w 1416191"/>
                    <a:gd name="connsiteY532" fmla="*/ 383079 h 2719086"/>
                    <a:gd name="connsiteX533" fmla="*/ 722966 w 1416191"/>
                    <a:gd name="connsiteY533" fmla="*/ 397241 h 2719086"/>
                    <a:gd name="connsiteX534" fmla="*/ 543110 w 1416191"/>
                    <a:gd name="connsiteY534" fmla="*/ 340594 h 2719086"/>
                    <a:gd name="connsiteX535" fmla="*/ 500624 w 1416191"/>
                    <a:gd name="connsiteY535" fmla="*/ 367502 h 2719086"/>
                    <a:gd name="connsiteX536" fmla="*/ 411404 w 1416191"/>
                    <a:gd name="connsiteY536" fmla="*/ 299524 h 2719086"/>
                    <a:gd name="connsiteX537" fmla="*/ 543110 w 1416191"/>
                    <a:gd name="connsiteY537" fmla="*/ 340594 h 2719086"/>
                    <a:gd name="connsiteX538" fmla="*/ 327848 w 1416191"/>
                    <a:gd name="connsiteY538" fmla="*/ 271200 h 2719086"/>
                    <a:gd name="connsiteX539" fmla="*/ 357588 w 1416191"/>
                    <a:gd name="connsiteY539" fmla="*/ 242877 h 2719086"/>
                    <a:gd name="connsiteX540" fmla="*/ 356172 w 1416191"/>
                    <a:gd name="connsiteY540" fmla="*/ 279698 h 2719086"/>
                    <a:gd name="connsiteX541" fmla="*/ 327848 w 1416191"/>
                    <a:gd name="connsiteY541" fmla="*/ 271200 h 2719086"/>
                    <a:gd name="connsiteX542" fmla="*/ 407155 w 1416191"/>
                    <a:gd name="connsiteY542" fmla="*/ 360421 h 2719086"/>
                    <a:gd name="connsiteX543" fmla="*/ 356172 w 1416191"/>
                    <a:gd name="connsiteY543" fmla="*/ 394409 h 2719086"/>
                    <a:gd name="connsiteX544" fmla="*/ 357588 w 1416191"/>
                    <a:gd name="connsiteY544" fmla="*/ 344843 h 2719086"/>
                    <a:gd name="connsiteX545" fmla="*/ 407155 w 1416191"/>
                    <a:gd name="connsiteY545" fmla="*/ 360421 h 2719086"/>
                    <a:gd name="connsiteX546" fmla="*/ 357588 w 1416191"/>
                    <a:gd name="connsiteY546" fmla="*/ 282530 h 2719086"/>
                    <a:gd name="connsiteX547" fmla="*/ 356172 w 1416191"/>
                    <a:gd name="connsiteY547" fmla="*/ 342010 h 2719086"/>
                    <a:gd name="connsiteX548" fmla="*/ 279698 w 1416191"/>
                    <a:gd name="connsiteY548" fmla="*/ 317935 h 2719086"/>
                    <a:gd name="connsiteX549" fmla="*/ 326432 w 1416191"/>
                    <a:gd name="connsiteY549" fmla="*/ 274033 h 2719086"/>
                    <a:gd name="connsiteX550" fmla="*/ 357588 w 1416191"/>
                    <a:gd name="connsiteY550" fmla="*/ 282530 h 2719086"/>
                    <a:gd name="connsiteX551" fmla="*/ 354756 w 1416191"/>
                    <a:gd name="connsiteY551" fmla="*/ 397241 h 2719086"/>
                    <a:gd name="connsiteX552" fmla="*/ 353340 w 1416191"/>
                    <a:gd name="connsiteY552" fmla="*/ 458138 h 2719086"/>
                    <a:gd name="connsiteX553" fmla="*/ 313687 w 1416191"/>
                    <a:gd name="connsiteY553" fmla="*/ 425565 h 2719086"/>
                    <a:gd name="connsiteX554" fmla="*/ 354756 w 1416191"/>
                    <a:gd name="connsiteY554" fmla="*/ 397241 h 2719086"/>
                    <a:gd name="connsiteX555" fmla="*/ 354756 w 1416191"/>
                    <a:gd name="connsiteY555" fmla="*/ 460970 h 2719086"/>
                    <a:gd name="connsiteX556" fmla="*/ 356172 w 1416191"/>
                    <a:gd name="connsiteY556" fmla="*/ 397241 h 2719086"/>
                    <a:gd name="connsiteX557" fmla="*/ 411404 w 1416191"/>
                    <a:gd name="connsiteY557" fmla="*/ 360421 h 2719086"/>
                    <a:gd name="connsiteX558" fmla="*/ 411404 w 1416191"/>
                    <a:gd name="connsiteY558" fmla="*/ 360421 h 2719086"/>
                    <a:gd name="connsiteX559" fmla="*/ 357588 w 1416191"/>
                    <a:gd name="connsiteY559" fmla="*/ 343426 h 2719086"/>
                    <a:gd name="connsiteX560" fmla="*/ 359005 w 1416191"/>
                    <a:gd name="connsiteY560" fmla="*/ 283946 h 2719086"/>
                    <a:gd name="connsiteX561" fmla="*/ 405739 w 1416191"/>
                    <a:gd name="connsiteY561" fmla="*/ 298108 h 2719086"/>
                    <a:gd name="connsiteX562" fmla="*/ 499207 w 1416191"/>
                    <a:gd name="connsiteY562" fmla="*/ 368918 h 2719086"/>
                    <a:gd name="connsiteX563" fmla="*/ 354756 w 1416191"/>
                    <a:gd name="connsiteY563" fmla="*/ 460970 h 2719086"/>
                    <a:gd name="connsiteX564" fmla="*/ 356172 w 1416191"/>
                    <a:gd name="connsiteY564" fmla="*/ 343426 h 2719086"/>
                    <a:gd name="connsiteX565" fmla="*/ 354756 w 1416191"/>
                    <a:gd name="connsiteY565" fmla="*/ 394409 h 2719086"/>
                    <a:gd name="connsiteX566" fmla="*/ 310854 w 1416191"/>
                    <a:gd name="connsiteY566" fmla="*/ 424149 h 2719086"/>
                    <a:gd name="connsiteX567" fmla="*/ 232964 w 1416191"/>
                    <a:gd name="connsiteY567" fmla="*/ 359004 h 2719086"/>
                    <a:gd name="connsiteX568" fmla="*/ 276865 w 1416191"/>
                    <a:gd name="connsiteY568" fmla="*/ 317935 h 2719086"/>
                    <a:gd name="connsiteX569" fmla="*/ 356172 w 1416191"/>
                    <a:gd name="connsiteY569" fmla="*/ 343426 h 2719086"/>
                    <a:gd name="connsiteX570" fmla="*/ 349091 w 1416191"/>
                    <a:gd name="connsiteY570" fmla="*/ 619584 h 2719086"/>
                    <a:gd name="connsiteX571" fmla="*/ 346259 w 1416191"/>
                    <a:gd name="connsiteY571" fmla="*/ 721549 h 2719086"/>
                    <a:gd name="connsiteX572" fmla="*/ 339178 w 1416191"/>
                    <a:gd name="connsiteY572" fmla="*/ 730046 h 2719086"/>
                    <a:gd name="connsiteX573" fmla="*/ 286779 w 1416191"/>
                    <a:gd name="connsiteY573" fmla="*/ 654988 h 2719086"/>
                    <a:gd name="connsiteX574" fmla="*/ 349091 w 1416191"/>
                    <a:gd name="connsiteY574" fmla="*/ 619584 h 2719086"/>
                    <a:gd name="connsiteX575" fmla="*/ 398658 w 1416191"/>
                    <a:gd name="connsiteY575" fmla="*/ 815018 h 2719086"/>
                    <a:gd name="connsiteX576" fmla="*/ 364669 w 1416191"/>
                    <a:gd name="connsiteY576" fmla="*/ 766867 h 2719086"/>
                    <a:gd name="connsiteX577" fmla="*/ 482213 w 1416191"/>
                    <a:gd name="connsiteY577" fmla="*/ 827764 h 2719086"/>
                    <a:gd name="connsiteX578" fmla="*/ 398658 w 1416191"/>
                    <a:gd name="connsiteY578" fmla="*/ 815018 h 2719086"/>
                    <a:gd name="connsiteX579" fmla="*/ 426982 w 1416191"/>
                    <a:gd name="connsiteY579" fmla="*/ 856088 h 2719086"/>
                    <a:gd name="connsiteX580" fmla="*/ 400074 w 1416191"/>
                    <a:gd name="connsiteY580" fmla="*/ 817850 h 2719086"/>
                    <a:gd name="connsiteX581" fmla="*/ 489294 w 1416191"/>
                    <a:gd name="connsiteY581" fmla="*/ 830596 h 2719086"/>
                    <a:gd name="connsiteX582" fmla="*/ 506288 w 1416191"/>
                    <a:gd name="connsiteY582" fmla="*/ 839093 h 2719086"/>
                    <a:gd name="connsiteX583" fmla="*/ 465219 w 1416191"/>
                    <a:gd name="connsiteY583" fmla="*/ 851839 h 2719086"/>
                    <a:gd name="connsiteX584" fmla="*/ 426982 w 1416191"/>
                    <a:gd name="connsiteY584" fmla="*/ 856088 h 2719086"/>
                    <a:gd name="connsiteX585" fmla="*/ 674815 w 1416191"/>
                    <a:gd name="connsiteY585" fmla="*/ 380247 h 2719086"/>
                    <a:gd name="connsiteX586" fmla="*/ 677648 w 1416191"/>
                    <a:gd name="connsiteY586" fmla="*/ 350507 h 2719086"/>
                    <a:gd name="connsiteX587" fmla="*/ 745625 w 1416191"/>
                    <a:gd name="connsiteY587" fmla="*/ 384496 h 2719086"/>
                    <a:gd name="connsiteX588" fmla="*/ 725798 w 1416191"/>
                    <a:gd name="connsiteY588" fmla="*/ 395826 h 2719086"/>
                    <a:gd name="connsiteX589" fmla="*/ 674815 w 1416191"/>
                    <a:gd name="connsiteY589" fmla="*/ 380247 h 2719086"/>
                    <a:gd name="connsiteX590" fmla="*/ 200391 w 1416191"/>
                    <a:gd name="connsiteY590" fmla="*/ 292443 h 2719086"/>
                    <a:gd name="connsiteX591" fmla="*/ 264120 w 1416191"/>
                    <a:gd name="connsiteY591" fmla="*/ 172067 h 2719086"/>
                    <a:gd name="connsiteX592" fmla="*/ 266952 w 1416191"/>
                    <a:gd name="connsiteY592" fmla="*/ 254206 h 2719086"/>
                    <a:gd name="connsiteX593" fmla="*/ 266952 w 1416191"/>
                    <a:gd name="connsiteY593" fmla="*/ 254206 h 2719086"/>
                    <a:gd name="connsiteX594" fmla="*/ 325016 w 1416191"/>
                    <a:gd name="connsiteY594" fmla="*/ 272617 h 2719086"/>
                    <a:gd name="connsiteX595" fmla="*/ 278282 w 1416191"/>
                    <a:gd name="connsiteY595" fmla="*/ 316519 h 2719086"/>
                    <a:gd name="connsiteX596" fmla="*/ 200391 w 1416191"/>
                    <a:gd name="connsiteY596" fmla="*/ 292443 h 2719086"/>
                    <a:gd name="connsiteX597" fmla="*/ 310854 w 1416191"/>
                    <a:gd name="connsiteY597" fmla="*/ 426981 h 2719086"/>
                    <a:gd name="connsiteX598" fmla="*/ 353340 w 1416191"/>
                    <a:gd name="connsiteY598" fmla="*/ 462386 h 2719086"/>
                    <a:gd name="connsiteX599" fmla="*/ 275449 w 1416191"/>
                    <a:gd name="connsiteY599" fmla="*/ 511953 h 2719086"/>
                    <a:gd name="connsiteX600" fmla="*/ 275449 w 1416191"/>
                    <a:gd name="connsiteY600" fmla="*/ 511953 h 2719086"/>
                    <a:gd name="connsiteX601" fmla="*/ 351924 w 1416191"/>
                    <a:gd name="connsiteY601" fmla="*/ 540277 h 2719086"/>
                    <a:gd name="connsiteX602" fmla="*/ 350507 w 1416191"/>
                    <a:gd name="connsiteY602" fmla="*/ 618167 h 2719086"/>
                    <a:gd name="connsiteX603" fmla="*/ 288195 w 1416191"/>
                    <a:gd name="connsiteY603" fmla="*/ 654988 h 2719086"/>
                    <a:gd name="connsiteX604" fmla="*/ 189062 w 1416191"/>
                    <a:gd name="connsiteY604" fmla="*/ 511953 h 2719086"/>
                    <a:gd name="connsiteX605" fmla="*/ 310854 w 1416191"/>
                    <a:gd name="connsiteY605" fmla="*/ 426981 h 2719086"/>
                    <a:gd name="connsiteX606" fmla="*/ 519034 w 1416191"/>
                    <a:gd name="connsiteY606" fmla="*/ 834845 h 2719086"/>
                    <a:gd name="connsiteX607" fmla="*/ 507705 w 1416191"/>
                    <a:gd name="connsiteY607" fmla="*/ 837677 h 2719086"/>
                    <a:gd name="connsiteX608" fmla="*/ 493543 w 1416191"/>
                    <a:gd name="connsiteY608" fmla="*/ 830596 h 2719086"/>
                    <a:gd name="connsiteX609" fmla="*/ 519034 w 1416191"/>
                    <a:gd name="connsiteY609" fmla="*/ 834845 h 2719086"/>
                    <a:gd name="connsiteX610" fmla="*/ 510537 w 1416191"/>
                    <a:gd name="connsiteY610" fmla="*/ 839093 h 2719086"/>
                    <a:gd name="connsiteX611" fmla="*/ 524699 w 1416191"/>
                    <a:gd name="connsiteY611" fmla="*/ 834845 h 2719086"/>
                    <a:gd name="connsiteX612" fmla="*/ 572850 w 1416191"/>
                    <a:gd name="connsiteY612" fmla="*/ 841926 h 2719086"/>
                    <a:gd name="connsiteX613" fmla="*/ 577098 w 1416191"/>
                    <a:gd name="connsiteY613" fmla="*/ 873082 h 2719086"/>
                    <a:gd name="connsiteX614" fmla="*/ 510537 w 1416191"/>
                    <a:gd name="connsiteY614" fmla="*/ 839093 h 2719086"/>
                    <a:gd name="connsiteX615" fmla="*/ 1016117 w 1416191"/>
                    <a:gd name="connsiteY615" fmla="*/ 1001955 h 2719086"/>
                    <a:gd name="connsiteX616" fmla="*/ 1016117 w 1416191"/>
                    <a:gd name="connsiteY616" fmla="*/ 1001955 h 2719086"/>
                    <a:gd name="connsiteX617" fmla="*/ 975048 w 1416191"/>
                    <a:gd name="connsiteY617" fmla="*/ 1004788 h 2719086"/>
                    <a:gd name="connsiteX618" fmla="*/ 980713 w 1416191"/>
                    <a:gd name="connsiteY618" fmla="*/ 982128 h 2719086"/>
                    <a:gd name="connsiteX619" fmla="*/ 1016117 w 1416191"/>
                    <a:gd name="connsiteY619" fmla="*/ 1001955 h 2719086"/>
                    <a:gd name="connsiteX620" fmla="*/ 962302 w 1416191"/>
                    <a:gd name="connsiteY620" fmla="*/ 1048689 h 2719086"/>
                    <a:gd name="connsiteX621" fmla="*/ 973632 w 1416191"/>
                    <a:gd name="connsiteY621" fmla="*/ 1007620 h 2719086"/>
                    <a:gd name="connsiteX622" fmla="*/ 1011869 w 1416191"/>
                    <a:gd name="connsiteY622" fmla="*/ 1006203 h 2719086"/>
                    <a:gd name="connsiteX623" fmla="*/ 966551 w 1416191"/>
                    <a:gd name="connsiteY623" fmla="*/ 1052938 h 2719086"/>
                    <a:gd name="connsiteX624" fmla="*/ 962302 w 1416191"/>
                    <a:gd name="connsiteY624" fmla="*/ 1048689 h 2719086"/>
                    <a:gd name="connsiteX625" fmla="*/ 938227 w 1416191"/>
                    <a:gd name="connsiteY625" fmla="*/ 1132245 h 2719086"/>
                    <a:gd name="connsiteX626" fmla="*/ 958054 w 1416191"/>
                    <a:gd name="connsiteY626" fmla="*/ 1064267 h 2719086"/>
                    <a:gd name="connsiteX627" fmla="*/ 966551 w 1416191"/>
                    <a:gd name="connsiteY627" fmla="*/ 1055770 h 2719086"/>
                    <a:gd name="connsiteX628" fmla="*/ 1055771 w 1416191"/>
                    <a:gd name="connsiteY628" fmla="*/ 1140742 h 2719086"/>
                    <a:gd name="connsiteX629" fmla="*/ 938227 w 1416191"/>
                    <a:gd name="connsiteY629" fmla="*/ 1132245 h 2719086"/>
                    <a:gd name="connsiteX630" fmla="*/ 686145 w 1416191"/>
                    <a:gd name="connsiteY630" fmla="*/ 1258286 h 2719086"/>
                    <a:gd name="connsiteX631" fmla="*/ 697474 w 1416191"/>
                    <a:gd name="connsiteY631" fmla="*/ 1288026 h 2719086"/>
                    <a:gd name="connsiteX632" fmla="*/ 630913 w 1416191"/>
                    <a:gd name="connsiteY632" fmla="*/ 1290858 h 2719086"/>
                    <a:gd name="connsiteX633" fmla="*/ 686145 w 1416191"/>
                    <a:gd name="connsiteY633" fmla="*/ 1258286 h 2719086"/>
                    <a:gd name="connsiteX634" fmla="*/ 745625 w 1416191"/>
                    <a:gd name="connsiteY634" fmla="*/ 1014701 h 2719086"/>
                    <a:gd name="connsiteX635" fmla="*/ 738544 w 1416191"/>
                    <a:gd name="connsiteY635" fmla="*/ 994874 h 2719086"/>
                    <a:gd name="connsiteX636" fmla="*/ 738544 w 1416191"/>
                    <a:gd name="connsiteY636" fmla="*/ 994874 h 2719086"/>
                    <a:gd name="connsiteX637" fmla="*/ 725798 w 1416191"/>
                    <a:gd name="connsiteY637" fmla="*/ 1016117 h 2719086"/>
                    <a:gd name="connsiteX638" fmla="*/ 680480 w 1416191"/>
                    <a:gd name="connsiteY638" fmla="*/ 1017533 h 2719086"/>
                    <a:gd name="connsiteX639" fmla="*/ 832012 w 1416191"/>
                    <a:gd name="connsiteY639" fmla="*/ 928313 h 2719086"/>
                    <a:gd name="connsiteX640" fmla="*/ 915568 w 1416191"/>
                    <a:gd name="connsiteY640" fmla="*/ 1007620 h 2719086"/>
                    <a:gd name="connsiteX641" fmla="*/ 745625 w 1416191"/>
                    <a:gd name="connsiteY641" fmla="*/ 1014701 h 2719086"/>
                    <a:gd name="connsiteX642" fmla="*/ 959470 w 1416191"/>
                    <a:gd name="connsiteY642" fmla="*/ 1060019 h 2719086"/>
                    <a:gd name="connsiteX643" fmla="*/ 962302 w 1416191"/>
                    <a:gd name="connsiteY643" fmla="*/ 1050105 h 2719086"/>
                    <a:gd name="connsiteX644" fmla="*/ 965135 w 1416191"/>
                    <a:gd name="connsiteY644" fmla="*/ 1052938 h 2719086"/>
                    <a:gd name="connsiteX645" fmla="*/ 959470 w 1416191"/>
                    <a:gd name="connsiteY645" fmla="*/ 1060019 h 2719086"/>
                    <a:gd name="connsiteX646" fmla="*/ 894325 w 1416191"/>
                    <a:gd name="connsiteY646" fmla="*/ 1129412 h 2719086"/>
                    <a:gd name="connsiteX647" fmla="*/ 955221 w 1416191"/>
                    <a:gd name="connsiteY647" fmla="*/ 1067100 h 2719086"/>
                    <a:gd name="connsiteX648" fmla="*/ 936811 w 1416191"/>
                    <a:gd name="connsiteY648" fmla="*/ 1132245 h 2719086"/>
                    <a:gd name="connsiteX649" fmla="*/ 894325 w 1416191"/>
                    <a:gd name="connsiteY649" fmla="*/ 1129412 h 2719086"/>
                    <a:gd name="connsiteX650" fmla="*/ 894325 w 1416191"/>
                    <a:gd name="connsiteY650" fmla="*/ 1282361 h 2719086"/>
                    <a:gd name="connsiteX651" fmla="*/ 864585 w 1416191"/>
                    <a:gd name="connsiteY651" fmla="*/ 1385743 h 2719086"/>
                    <a:gd name="connsiteX652" fmla="*/ 832012 w 1416191"/>
                    <a:gd name="connsiteY652" fmla="*/ 1283777 h 2719086"/>
                    <a:gd name="connsiteX653" fmla="*/ 894325 w 1416191"/>
                    <a:gd name="connsiteY653" fmla="*/ 1282361 h 2719086"/>
                    <a:gd name="connsiteX654" fmla="*/ 897157 w 1416191"/>
                    <a:gd name="connsiteY654" fmla="*/ 1279529 h 2719086"/>
                    <a:gd name="connsiteX655" fmla="*/ 904238 w 1416191"/>
                    <a:gd name="connsiteY655" fmla="*/ 1252621 h 2719086"/>
                    <a:gd name="connsiteX656" fmla="*/ 1040193 w 1416191"/>
                    <a:gd name="connsiteY656" fmla="*/ 1273864 h 2719086"/>
                    <a:gd name="connsiteX657" fmla="*/ 897157 w 1416191"/>
                    <a:gd name="connsiteY657" fmla="*/ 1279529 h 2719086"/>
                    <a:gd name="connsiteX658" fmla="*/ 902822 w 1416191"/>
                    <a:gd name="connsiteY658" fmla="*/ 1252621 h 2719086"/>
                    <a:gd name="connsiteX659" fmla="*/ 895741 w 1416191"/>
                    <a:gd name="connsiteY659" fmla="*/ 1279529 h 2719086"/>
                    <a:gd name="connsiteX660" fmla="*/ 833429 w 1416191"/>
                    <a:gd name="connsiteY660" fmla="*/ 1282361 h 2719086"/>
                    <a:gd name="connsiteX661" fmla="*/ 819267 w 1416191"/>
                    <a:gd name="connsiteY661" fmla="*/ 1238459 h 2719086"/>
                    <a:gd name="connsiteX662" fmla="*/ 902822 w 1416191"/>
                    <a:gd name="connsiteY662" fmla="*/ 1252621 h 2719086"/>
                    <a:gd name="connsiteX663" fmla="*/ 890076 w 1416191"/>
                    <a:gd name="connsiteY663" fmla="*/ 1130829 h 2719086"/>
                    <a:gd name="connsiteX664" fmla="*/ 890076 w 1416191"/>
                    <a:gd name="connsiteY664" fmla="*/ 1130829 h 2719086"/>
                    <a:gd name="connsiteX665" fmla="*/ 936811 w 1416191"/>
                    <a:gd name="connsiteY665" fmla="*/ 1133661 h 2719086"/>
                    <a:gd name="connsiteX666" fmla="*/ 904238 w 1416191"/>
                    <a:gd name="connsiteY666" fmla="*/ 1249788 h 2719086"/>
                    <a:gd name="connsiteX667" fmla="*/ 817851 w 1416191"/>
                    <a:gd name="connsiteY667" fmla="*/ 1235627 h 2719086"/>
                    <a:gd name="connsiteX668" fmla="*/ 747041 w 1416191"/>
                    <a:gd name="connsiteY668" fmla="*/ 1016117 h 2719086"/>
                    <a:gd name="connsiteX669" fmla="*/ 919817 w 1416191"/>
                    <a:gd name="connsiteY669" fmla="*/ 1009036 h 2719086"/>
                    <a:gd name="connsiteX670" fmla="*/ 960886 w 1416191"/>
                    <a:gd name="connsiteY670" fmla="*/ 1047273 h 2719086"/>
                    <a:gd name="connsiteX671" fmla="*/ 956637 w 1416191"/>
                    <a:gd name="connsiteY671" fmla="*/ 1061435 h 2719086"/>
                    <a:gd name="connsiteX672" fmla="*/ 890076 w 1416191"/>
                    <a:gd name="connsiteY672" fmla="*/ 1130829 h 2719086"/>
                    <a:gd name="connsiteX673" fmla="*/ 922649 w 1416191"/>
                    <a:gd name="connsiteY673" fmla="*/ 1009036 h 2719086"/>
                    <a:gd name="connsiteX674" fmla="*/ 972216 w 1416191"/>
                    <a:gd name="connsiteY674" fmla="*/ 1007620 h 2719086"/>
                    <a:gd name="connsiteX675" fmla="*/ 960886 w 1416191"/>
                    <a:gd name="connsiteY675" fmla="*/ 1045857 h 2719086"/>
                    <a:gd name="connsiteX676" fmla="*/ 922649 w 1416191"/>
                    <a:gd name="connsiteY676" fmla="*/ 1009036 h 2719086"/>
                    <a:gd name="connsiteX677" fmla="*/ 856088 w 1416191"/>
                    <a:gd name="connsiteY677" fmla="*/ 915567 h 2719086"/>
                    <a:gd name="connsiteX678" fmla="*/ 977880 w 1416191"/>
                    <a:gd name="connsiteY678" fmla="*/ 982128 h 2719086"/>
                    <a:gd name="connsiteX679" fmla="*/ 970799 w 1416191"/>
                    <a:gd name="connsiteY679" fmla="*/ 1004788 h 2719086"/>
                    <a:gd name="connsiteX680" fmla="*/ 918400 w 1416191"/>
                    <a:gd name="connsiteY680" fmla="*/ 1007620 h 2719086"/>
                    <a:gd name="connsiteX681" fmla="*/ 834845 w 1416191"/>
                    <a:gd name="connsiteY681" fmla="*/ 928313 h 2719086"/>
                    <a:gd name="connsiteX682" fmla="*/ 856088 w 1416191"/>
                    <a:gd name="connsiteY682" fmla="*/ 915567 h 2719086"/>
                    <a:gd name="connsiteX683" fmla="*/ 730047 w 1416191"/>
                    <a:gd name="connsiteY683" fmla="*/ 1016117 h 2719086"/>
                    <a:gd name="connsiteX684" fmla="*/ 738544 w 1416191"/>
                    <a:gd name="connsiteY684" fmla="*/ 1000539 h 2719086"/>
                    <a:gd name="connsiteX685" fmla="*/ 744209 w 1416191"/>
                    <a:gd name="connsiteY685" fmla="*/ 1016117 h 2719086"/>
                    <a:gd name="connsiteX686" fmla="*/ 730047 w 1416191"/>
                    <a:gd name="connsiteY686" fmla="*/ 1016117 h 2719086"/>
                    <a:gd name="connsiteX687" fmla="*/ 744209 w 1416191"/>
                    <a:gd name="connsiteY687" fmla="*/ 1017533 h 2719086"/>
                    <a:gd name="connsiteX688" fmla="*/ 815018 w 1416191"/>
                    <a:gd name="connsiteY688" fmla="*/ 1237043 h 2719086"/>
                    <a:gd name="connsiteX689" fmla="*/ 741376 w 1416191"/>
                    <a:gd name="connsiteY689" fmla="*/ 1225713 h 2719086"/>
                    <a:gd name="connsiteX690" fmla="*/ 741376 w 1416191"/>
                    <a:gd name="connsiteY690" fmla="*/ 1225713 h 2719086"/>
                    <a:gd name="connsiteX691" fmla="*/ 687561 w 1416191"/>
                    <a:gd name="connsiteY691" fmla="*/ 1256869 h 2719086"/>
                    <a:gd name="connsiteX692" fmla="*/ 650740 w 1416191"/>
                    <a:gd name="connsiteY692" fmla="*/ 1157736 h 2719086"/>
                    <a:gd name="connsiteX693" fmla="*/ 728631 w 1416191"/>
                    <a:gd name="connsiteY693" fmla="*/ 1018949 h 2719086"/>
                    <a:gd name="connsiteX694" fmla="*/ 744209 w 1416191"/>
                    <a:gd name="connsiteY694" fmla="*/ 1017533 h 2719086"/>
                    <a:gd name="connsiteX695" fmla="*/ 742793 w 1416191"/>
                    <a:gd name="connsiteY695" fmla="*/ 1227129 h 2719086"/>
                    <a:gd name="connsiteX696" fmla="*/ 816434 w 1416191"/>
                    <a:gd name="connsiteY696" fmla="*/ 1238459 h 2719086"/>
                    <a:gd name="connsiteX697" fmla="*/ 830596 w 1416191"/>
                    <a:gd name="connsiteY697" fmla="*/ 1282361 h 2719086"/>
                    <a:gd name="connsiteX698" fmla="*/ 700307 w 1416191"/>
                    <a:gd name="connsiteY698" fmla="*/ 1288026 h 2719086"/>
                    <a:gd name="connsiteX699" fmla="*/ 688977 w 1416191"/>
                    <a:gd name="connsiteY699" fmla="*/ 1258286 h 2719086"/>
                    <a:gd name="connsiteX700" fmla="*/ 742793 w 1416191"/>
                    <a:gd name="connsiteY700" fmla="*/ 1227129 h 2719086"/>
                    <a:gd name="connsiteX701" fmla="*/ 686145 w 1416191"/>
                    <a:gd name="connsiteY701" fmla="*/ 1256869 h 2719086"/>
                    <a:gd name="connsiteX702" fmla="*/ 626665 w 1416191"/>
                    <a:gd name="connsiteY702" fmla="*/ 1290858 h 2719086"/>
                    <a:gd name="connsiteX703" fmla="*/ 605422 w 1416191"/>
                    <a:gd name="connsiteY703" fmla="*/ 1292274 h 2719086"/>
                    <a:gd name="connsiteX704" fmla="*/ 619584 w 1416191"/>
                    <a:gd name="connsiteY704" fmla="*/ 1211551 h 2719086"/>
                    <a:gd name="connsiteX705" fmla="*/ 649324 w 1416191"/>
                    <a:gd name="connsiteY705" fmla="*/ 1159152 h 2719086"/>
                    <a:gd name="connsiteX706" fmla="*/ 686145 w 1416191"/>
                    <a:gd name="connsiteY706" fmla="*/ 1256869 h 2719086"/>
                    <a:gd name="connsiteX707" fmla="*/ 602590 w 1416191"/>
                    <a:gd name="connsiteY707" fmla="*/ 1306436 h 2719086"/>
                    <a:gd name="connsiteX708" fmla="*/ 626665 w 1416191"/>
                    <a:gd name="connsiteY708" fmla="*/ 1292274 h 2719086"/>
                    <a:gd name="connsiteX709" fmla="*/ 698891 w 1416191"/>
                    <a:gd name="connsiteY709" fmla="*/ 1289442 h 2719086"/>
                    <a:gd name="connsiteX710" fmla="*/ 771116 w 1416191"/>
                    <a:gd name="connsiteY710" fmla="*/ 1484876 h 2719086"/>
                    <a:gd name="connsiteX711" fmla="*/ 735712 w 1416191"/>
                    <a:gd name="connsiteY711" fmla="*/ 1501870 h 2719086"/>
                    <a:gd name="connsiteX712" fmla="*/ 585595 w 1416191"/>
                    <a:gd name="connsiteY712" fmla="*/ 1395656 h 2719086"/>
                    <a:gd name="connsiteX713" fmla="*/ 602590 w 1416191"/>
                    <a:gd name="connsiteY713" fmla="*/ 1306436 h 2719086"/>
                    <a:gd name="connsiteX714" fmla="*/ 1017534 w 1416191"/>
                    <a:gd name="connsiteY714" fmla="*/ 1003371 h 2719086"/>
                    <a:gd name="connsiteX715" fmla="*/ 1018950 w 1416191"/>
                    <a:gd name="connsiteY715" fmla="*/ 1001955 h 2719086"/>
                    <a:gd name="connsiteX716" fmla="*/ 980713 w 1416191"/>
                    <a:gd name="connsiteY716" fmla="*/ 982128 h 2719086"/>
                    <a:gd name="connsiteX717" fmla="*/ 987794 w 1416191"/>
                    <a:gd name="connsiteY717" fmla="*/ 958053 h 2719086"/>
                    <a:gd name="connsiteX718" fmla="*/ 1079846 w 1416191"/>
                    <a:gd name="connsiteY718" fmla="*/ 967967 h 2719086"/>
                    <a:gd name="connsiteX719" fmla="*/ 1079846 w 1416191"/>
                    <a:gd name="connsiteY719" fmla="*/ 1001955 h 2719086"/>
                    <a:gd name="connsiteX720" fmla="*/ 1017534 w 1416191"/>
                    <a:gd name="connsiteY720" fmla="*/ 1003371 h 2719086"/>
                    <a:gd name="connsiteX721" fmla="*/ 728631 w 1416191"/>
                    <a:gd name="connsiteY721" fmla="*/ 773948 h 2719086"/>
                    <a:gd name="connsiteX722" fmla="*/ 945308 w 1416191"/>
                    <a:gd name="connsiteY722" fmla="*/ 953805 h 2719086"/>
                    <a:gd name="connsiteX723" fmla="*/ 945308 w 1416191"/>
                    <a:gd name="connsiteY723" fmla="*/ 953805 h 2719086"/>
                    <a:gd name="connsiteX724" fmla="*/ 986377 w 1416191"/>
                    <a:gd name="connsiteY724" fmla="*/ 958053 h 2719086"/>
                    <a:gd name="connsiteX725" fmla="*/ 979296 w 1416191"/>
                    <a:gd name="connsiteY725" fmla="*/ 980712 h 2719086"/>
                    <a:gd name="connsiteX726" fmla="*/ 856088 w 1416191"/>
                    <a:gd name="connsiteY726" fmla="*/ 914151 h 2719086"/>
                    <a:gd name="connsiteX727" fmla="*/ 856088 w 1416191"/>
                    <a:gd name="connsiteY727" fmla="*/ 914151 h 2719086"/>
                    <a:gd name="connsiteX728" fmla="*/ 833429 w 1416191"/>
                    <a:gd name="connsiteY728" fmla="*/ 926897 h 2719086"/>
                    <a:gd name="connsiteX729" fmla="*/ 772532 w 1416191"/>
                    <a:gd name="connsiteY729" fmla="*/ 868833 h 2719086"/>
                    <a:gd name="connsiteX730" fmla="*/ 772532 w 1416191"/>
                    <a:gd name="connsiteY730" fmla="*/ 868833 h 2719086"/>
                    <a:gd name="connsiteX731" fmla="*/ 574266 w 1416191"/>
                    <a:gd name="connsiteY731" fmla="*/ 840509 h 2719086"/>
                    <a:gd name="connsiteX732" fmla="*/ 571433 w 1416191"/>
                    <a:gd name="connsiteY732" fmla="*/ 820683 h 2719086"/>
                    <a:gd name="connsiteX733" fmla="*/ 728631 w 1416191"/>
                    <a:gd name="connsiteY733" fmla="*/ 773948 h 2719086"/>
                    <a:gd name="connsiteX734" fmla="*/ 725798 w 1416191"/>
                    <a:gd name="connsiteY734" fmla="*/ 1017533 h 2719086"/>
                    <a:gd name="connsiteX735" fmla="*/ 649324 w 1416191"/>
                    <a:gd name="connsiteY735" fmla="*/ 1153488 h 2719086"/>
                    <a:gd name="connsiteX736" fmla="*/ 619584 w 1416191"/>
                    <a:gd name="connsiteY736" fmla="*/ 1075597 h 2719086"/>
                    <a:gd name="connsiteX737" fmla="*/ 619584 w 1416191"/>
                    <a:gd name="connsiteY737" fmla="*/ 1075597 h 2719086"/>
                    <a:gd name="connsiteX738" fmla="*/ 565769 w 1416191"/>
                    <a:gd name="connsiteY738" fmla="*/ 1194557 h 2719086"/>
                    <a:gd name="connsiteX739" fmla="*/ 443976 w 1416191"/>
                    <a:gd name="connsiteY739" fmla="*/ 1157736 h 2719086"/>
                    <a:gd name="connsiteX740" fmla="*/ 679064 w 1416191"/>
                    <a:gd name="connsiteY740" fmla="*/ 1020365 h 2719086"/>
                    <a:gd name="connsiteX741" fmla="*/ 725798 w 1416191"/>
                    <a:gd name="connsiteY741" fmla="*/ 1017533 h 2719086"/>
                    <a:gd name="connsiteX742" fmla="*/ 622416 w 1416191"/>
                    <a:gd name="connsiteY742" fmla="*/ 1293690 h 2719086"/>
                    <a:gd name="connsiteX743" fmla="*/ 602590 w 1416191"/>
                    <a:gd name="connsiteY743" fmla="*/ 1305020 h 2719086"/>
                    <a:gd name="connsiteX744" fmla="*/ 604006 w 1416191"/>
                    <a:gd name="connsiteY744" fmla="*/ 1295107 h 2719086"/>
                    <a:gd name="connsiteX745" fmla="*/ 622416 w 1416191"/>
                    <a:gd name="connsiteY745" fmla="*/ 1293690 h 2719086"/>
                    <a:gd name="connsiteX746" fmla="*/ 657821 w 1416191"/>
                    <a:gd name="connsiteY746" fmla="*/ 1608085 h 2719086"/>
                    <a:gd name="connsiteX747" fmla="*/ 599757 w 1416191"/>
                    <a:gd name="connsiteY747" fmla="*/ 1634993 h 2719086"/>
                    <a:gd name="connsiteX748" fmla="*/ 596925 w 1416191"/>
                    <a:gd name="connsiteY748" fmla="*/ 1623663 h 2719086"/>
                    <a:gd name="connsiteX749" fmla="*/ 657821 w 1416191"/>
                    <a:gd name="connsiteY749" fmla="*/ 1608085 h 2719086"/>
                    <a:gd name="connsiteX750" fmla="*/ 459554 w 1416191"/>
                    <a:gd name="connsiteY750" fmla="*/ 1640657 h 2719086"/>
                    <a:gd name="connsiteX751" fmla="*/ 548774 w 1416191"/>
                    <a:gd name="connsiteY751" fmla="*/ 1596755 h 2719086"/>
                    <a:gd name="connsiteX752" fmla="*/ 541693 w 1416191"/>
                    <a:gd name="connsiteY752" fmla="*/ 1634993 h 2719086"/>
                    <a:gd name="connsiteX753" fmla="*/ 482213 w 1416191"/>
                    <a:gd name="connsiteY753" fmla="*/ 1649154 h 2719086"/>
                    <a:gd name="connsiteX754" fmla="*/ 459554 w 1416191"/>
                    <a:gd name="connsiteY754" fmla="*/ 1640657 h 2719086"/>
                    <a:gd name="connsiteX755" fmla="*/ 451057 w 1416191"/>
                    <a:gd name="connsiteY755" fmla="*/ 1300771 h 2719086"/>
                    <a:gd name="connsiteX756" fmla="*/ 519034 w 1416191"/>
                    <a:gd name="connsiteY756" fmla="*/ 1297939 h 2719086"/>
                    <a:gd name="connsiteX757" fmla="*/ 502040 w 1416191"/>
                    <a:gd name="connsiteY757" fmla="*/ 1336176 h 2719086"/>
                    <a:gd name="connsiteX758" fmla="*/ 451057 w 1416191"/>
                    <a:gd name="connsiteY758" fmla="*/ 1300771 h 2719086"/>
                    <a:gd name="connsiteX759" fmla="*/ 594092 w 1416191"/>
                    <a:gd name="connsiteY759" fmla="*/ 1625079 h 2719086"/>
                    <a:gd name="connsiteX760" fmla="*/ 596925 w 1416191"/>
                    <a:gd name="connsiteY760" fmla="*/ 1636408 h 2719086"/>
                    <a:gd name="connsiteX761" fmla="*/ 538861 w 1416191"/>
                    <a:gd name="connsiteY761" fmla="*/ 1663316 h 2719086"/>
                    <a:gd name="connsiteX762" fmla="*/ 543110 w 1416191"/>
                    <a:gd name="connsiteY762" fmla="*/ 1637825 h 2719086"/>
                    <a:gd name="connsiteX763" fmla="*/ 594092 w 1416191"/>
                    <a:gd name="connsiteY763" fmla="*/ 1625079 h 2719086"/>
                    <a:gd name="connsiteX764" fmla="*/ 483629 w 1416191"/>
                    <a:gd name="connsiteY764" fmla="*/ 1374413 h 2719086"/>
                    <a:gd name="connsiteX765" fmla="*/ 456722 w 1416191"/>
                    <a:gd name="connsiteY765" fmla="*/ 1433893 h 2719086"/>
                    <a:gd name="connsiteX766" fmla="*/ 412820 w 1416191"/>
                    <a:gd name="connsiteY766" fmla="*/ 1415483 h 2719086"/>
                    <a:gd name="connsiteX767" fmla="*/ 483629 w 1416191"/>
                    <a:gd name="connsiteY767" fmla="*/ 1374413 h 2719086"/>
                    <a:gd name="connsiteX768" fmla="*/ 523283 w 1416191"/>
                    <a:gd name="connsiteY768" fmla="*/ 1351754 h 2719086"/>
                    <a:gd name="connsiteX769" fmla="*/ 599757 w 1416191"/>
                    <a:gd name="connsiteY769" fmla="*/ 1307852 h 2719086"/>
                    <a:gd name="connsiteX770" fmla="*/ 584179 w 1416191"/>
                    <a:gd name="connsiteY770" fmla="*/ 1394240 h 2719086"/>
                    <a:gd name="connsiteX771" fmla="*/ 523283 w 1416191"/>
                    <a:gd name="connsiteY771" fmla="*/ 1351754 h 2719086"/>
                    <a:gd name="connsiteX772" fmla="*/ 571433 w 1416191"/>
                    <a:gd name="connsiteY772" fmla="*/ 1547189 h 2719086"/>
                    <a:gd name="connsiteX773" fmla="*/ 561520 w 1416191"/>
                    <a:gd name="connsiteY773" fmla="*/ 1542940 h 2719086"/>
                    <a:gd name="connsiteX774" fmla="*/ 565769 w 1416191"/>
                    <a:gd name="connsiteY774" fmla="*/ 1523113 h 2719086"/>
                    <a:gd name="connsiteX775" fmla="*/ 571433 w 1416191"/>
                    <a:gd name="connsiteY775" fmla="*/ 1547189 h 2719086"/>
                    <a:gd name="connsiteX776" fmla="*/ 568601 w 1416191"/>
                    <a:gd name="connsiteY776" fmla="*/ 1487708 h 2719086"/>
                    <a:gd name="connsiteX777" fmla="*/ 564352 w 1416191"/>
                    <a:gd name="connsiteY777" fmla="*/ 1513200 h 2719086"/>
                    <a:gd name="connsiteX778" fmla="*/ 553023 w 1416191"/>
                    <a:gd name="connsiteY778" fmla="*/ 1476379 h 2719086"/>
                    <a:gd name="connsiteX779" fmla="*/ 555855 w 1416191"/>
                    <a:gd name="connsiteY779" fmla="*/ 1477795 h 2719086"/>
                    <a:gd name="connsiteX780" fmla="*/ 568601 w 1416191"/>
                    <a:gd name="connsiteY780" fmla="*/ 1487708 h 2719086"/>
                    <a:gd name="connsiteX781" fmla="*/ 557271 w 1416191"/>
                    <a:gd name="connsiteY781" fmla="*/ 1477795 h 2719086"/>
                    <a:gd name="connsiteX782" fmla="*/ 548774 w 1416191"/>
                    <a:gd name="connsiteY782" fmla="*/ 1472131 h 2719086"/>
                    <a:gd name="connsiteX783" fmla="*/ 548774 w 1416191"/>
                    <a:gd name="connsiteY783" fmla="*/ 1472131 h 2719086"/>
                    <a:gd name="connsiteX784" fmla="*/ 550190 w 1416191"/>
                    <a:gd name="connsiteY784" fmla="*/ 1474963 h 2719086"/>
                    <a:gd name="connsiteX785" fmla="*/ 458138 w 1416191"/>
                    <a:gd name="connsiteY785" fmla="*/ 1435310 h 2719086"/>
                    <a:gd name="connsiteX786" fmla="*/ 486462 w 1416191"/>
                    <a:gd name="connsiteY786" fmla="*/ 1372997 h 2719086"/>
                    <a:gd name="connsiteX787" fmla="*/ 521867 w 1416191"/>
                    <a:gd name="connsiteY787" fmla="*/ 1353170 h 2719086"/>
                    <a:gd name="connsiteX788" fmla="*/ 584179 w 1416191"/>
                    <a:gd name="connsiteY788" fmla="*/ 1397072 h 2719086"/>
                    <a:gd name="connsiteX789" fmla="*/ 568601 w 1416191"/>
                    <a:gd name="connsiteY789" fmla="*/ 1483460 h 2719086"/>
                    <a:gd name="connsiteX790" fmla="*/ 557271 w 1416191"/>
                    <a:gd name="connsiteY790" fmla="*/ 1477795 h 2719086"/>
                    <a:gd name="connsiteX791" fmla="*/ 571433 w 1416191"/>
                    <a:gd name="connsiteY791" fmla="*/ 1548605 h 2719086"/>
                    <a:gd name="connsiteX792" fmla="*/ 579931 w 1416191"/>
                    <a:gd name="connsiteY792" fmla="*/ 1578345 h 2719086"/>
                    <a:gd name="connsiteX793" fmla="*/ 551607 w 1416191"/>
                    <a:gd name="connsiteY793" fmla="*/ 1592507 h 2719086"/>
                    <a:gd name="connsiteX794" fmla="*/ 560104 w 1416191"/>
                    <a:gd name="connsiteY794" fmla="*/ 1544356 h 2719086"/>
                    <a:gd name="connsiteX795" fmla="*/ 571433 w 1416191"/>
                    <a:gd name="connsiteY795" fmla="*/ 1548605 h 2719086"/>
                    <a:gd name="connsiteX796" fmla="*/ 612503 w 1416191"/>
                    <a:gd name="connsiteY796" fmla="*/ 1562767 h 2719086"/>
                    <a:gd name="connsiteX797" fmla="*/ 582763 w 1416191"/>
                    <a:gd name="connsiteY797" fmla="*/ 1576929 h 2719086"/>
                    <a:gd name="connsiteX798" fmla="*/ 574266 w 1416191"/>
                    <a:gd name="connsiteY798" fmla="*/ 1548605 h 2719086"/>
                    <a:gd name="connsiteX799" fmla="*/ 612503 w 1416191"/>
                    <a:gd name="connsiteY799" fmla="*/ 1562767 h 2719086"/>
                    <a:gd name="connsiteX800" fmla="*/ 572850 w 1416191"/>
                    <a:gd name="connsiteY800" fmla="*/ 1547189 h 2719086"/>
                    <a:gd name="connsiteX801" fmla="*/ 564352 w 1416191"/>
                    <a:gd name="connsiteY801" fmla="*/ 1518865 h 2719086"/>
                    <a:gd name="connsiteX802" fmla="*/ 570017 w 1416191"/>
                    <a:gd name="connsiteY802" fmla="*/ 1490541 h 2719086"/>
                    <a:gd name="connsiteX803" fmla="*/ 645075 w 1416191"/>
                    <a:gd name="connsiteY803" fmla="*/ 1547189 h 2719086"/>
                    <a:gd name="connsiteX804" fmla="*/ 613919 w 1416191"/>
                    <a:gd name="connsiteY804" fmla="*/ 1562767 h 2719086"/>
                    <a:gd name="connsiteX805" fmla="*/ 572850 w 1416191"/>
                    <a:gd name="connsiteY805" fmla="*/ 1547189 h 2719086"/>
                    <a:gd name="connsiteX806" fmla="*/ 550190 w 1416191"/>
                    <a:gd name="connsiteY806" fmla="*/ 1476379 h 2719086"/>
                    <a:gd name="connsiteX807" fmla="*/ 562936 w 1416191"/>
                    <a:gd name="connsiteY807" fmla="*/ 1518865 h 2719086"/>
                    <a:gd name="connsiteX808" fmla="*/ 558688 w 1416191"/>
                    <a:gd name="connsiteY808" fmla="*/ 1542940 h 2719086"/>
                    <a:gd name="connsiteX809" fmla="*/ 429814 w 1416191"/>
                    <a:gd name="connsiteY809" fmla="*/ 1499038 h 2719086"/>
                    <a:gd name="connsiteX810" fmla="*/ 458138 w 1416191"/>
                    <a:gd name="connsiteY810" fmla="*/ 1436726 h 2719086"/>
                    <a:gd name="connsiteX811" fmla="*/ 550190 w 1416191"/>
                    <a:gd name="connsiteY811" fmla="*/ 1476379 h 2719086"/>
                    <a:gd name="connsiteX812" fmla="*/ 581347 w 1416191"/>
                    <a:gd name="connsiteY812" fmla="*/ 1581177 h 2719086"/>
                    <a:gd name="connsiteX813" fmla="*/ 594092 w 1416191"/>
                    <a:gd name="connsiteY813" fmla="*/ 1623663 h 2719086"/>
                    <a:gd name="connsiteX814" fmla="*/ 544526 w 1416191"/>
                    <a:gd name="connsiteY814" fmla="*/ 1636408 h 2719086"/>
                    <a:gd name="connsiteX815" fmla="*/ 551607 w 1416191"/>
                    <a:gd name="connsiteY815" fmla="*/ 1596755 h 2719086"/>
                    <a:gd name="connsiteX816" fmla="*/ 581347 w 1416191"/>
                    <a:gd name="connsiteY816" fmla="*/ 1581177 h 2719086"/>
                    <a:gd name="connsiteX817" fmla="*/ 676231 w 1416191"/>
                    <a:gd name="connsiteY817" fmla="*/ 1531610 h 2719086"/>
                    <a:gd name="connsiteX818" fmla="*/ 647908 w 1416191"/>
                    <a:gd name="connsiteY818" fmla="*/ 1545772 h 2719086"/>
                    <a:gd name="connsiteX819" fmla="*/ 570017 w 1416191"/>
                    <a:gd name="connsiteY819" fmla="*/ 1487708 h 2719086"/>
                    <a:gd name="connsiteX820" fmla="*/ 570017 w 1416191"/>
                    <a:gd name="connsiteY820" fmla="*/ 1486292 h 2719086"/>
                    <a:gd name="connsiteX821" fmla="*/ 676231 w 1416191"/>
                    <a:gd name="connsiteY821" fmla="*/ 1531610 h 2719086"/>
                    <a:gd name="connsiteX822" fmla="*/ 487878 w 1416191"/>
                    <a:gd name="connsiteY822" fmla="*/ 1370165 h 2719086"/>
                    <a:gd name="connsiteX823" fmla="*/ 502040 w 1416191"/>
                    <a:gd name="connsiteY823" fmla="*/ 1339008 h 2719086"/>
                    <a:gd name="connsiteX824" fmla="*/ 520450 w 1416191"/>
                    <a:gd name="connsiteY824" fmla="*/ 1351754 h 2719086"/>
                    <a:gd name="connsiteX825" fmla="*/ 487878 w 1416191"/>
                    <a:gd name="connsiteY825" fmla="*/ 1370165 h 2719086"/>
                    <a:gd name="connsiteX826" fmla="*/ 595509 w 1416191"/>
                    <a:gd name="connsiteY826" fmla="*/ 1622246 h 2719086"/>
                    <a:gd name="connsiteX827" fmla="*/ 582763 w 1416191"/>
                    <a:gd name="connsiteY827" fmla="*/ 1579761 h 2719086"/>
                    <a:gd name="connsiteX828" fmla="*/ 615335 w 1416191"/>
                    <a:gd name="connsiteY828" fmla="*/ 1564183 h 2719086"/>
                    <a:gd name="connsiteX829" fmla="*/ 696058 w 1416191"/>
                    <a:gd name="connsiteY829" fmla="*/ 1591091 h 2719086"/>
                    <a:gd name="connsiteX830" fmla="*/ 667734 w 1416191"/>
                    <a:gd name="connsiteY830" fmla="*/ 1603836 h 2719086"/>
                    <a:gd name="connsiteX831" fmla="*/ 595509 w 1416191"/>
                    <a:gd name="connsiteY831" fmla="*/ 1622246 h 2719086"/>
                    <a:gd name="connsiteX832" fmla="*/ 647908 w 1416191"/>
                    <a:gd name="connsiteY832" fmla="*/ 1548605 h 2719086"/>
                    <a:gd name="connsiteX833" fmla="*/ 701723 w 1416191"/>
                    <a:gd name="connsiteY833" fmla="*/ 1589674 h 2719086"/>
                    <a:gd name="connsiteX834" fmla="*/ 698891 w 1416191"/>
                    <a:gd name="connsiteY834" fmla="*/ 1591091 h 2719086"/>
                    <a:gd name="connsiteX835" fmla="*/ 618168 w 1416191"/>
                    <a:gd name="connsiteY835" fmla="*/ 1564183 h 2719086"/>
                    <a:gd name="connsiteX836" fmla="*/ 647908 w 1416191"/>
                    <a:gd name="connsiteY836" fmla="*/ 1548605 h 2719086"/>
                    <a:gd name="connsiteX837" fmla="*/ 571433 w 1416191"/>
                    <a:gd name="connsiteY837" fmla="*/ 1483460 h 2719086"/>
                    <a:gd name="connsiteX838" fmla="*/ 587012 w 1416191"/>
                    <a:gd name="connsiteY838" fmla="*/ 1398488 h 2719086"/>
                    <a:gd name="connsiteX839" fmla="*/ 734295 w 1416191"/>
                    <a:gd name="connsiteY839" fmla="*/ 1503287 h 2719086"/>
                    <a:gd name="connsiteX840" fmla="*/ 679064 w 1416191"/>
                    <a:gd name="connsiteY840" fmla="*/ 1530194 h 2719086"/>
                    <a:gd name="connsiteX841" fmla="*/ 571433 w 1416191"/>
                    <a:gd name="connsiteY841" fmla="*/ 1483460 h 2719086"/>
                    <a:gd name="connsiteX842" fmla="*/ 599757 w 1416191"/>
                    <a:gd name="connsiteY842" fmla="*/ 1305020 h 2719086"/>
                    <a:gd name="connsiteX843" fmla="*/ 521867 w 1416191"/>
                    <a:gd name="connsiteY843" fmla="*/ 1350338 h 2719086"/>
                    <a:gd name="connsiteX844" fmla="*/ 503456 w 1416191"/>
                    <a:gd name="connsiteY844" fmla="*/ 1336176 h 2719086"/>
                    <a:gd name="connsiteX845" fmla="*/ 521867 w 1416191"/>
                    <a:gd name="connsiteY845" fmla="*/ 1296523 h 2719086"/>
                    <a:gd name="connsiteX846" fmla="*/ 604006 w 1416191"/>
                    <a:gd name="connsiteY846" fmla="*/ 1293690 h 2719086"/>
                    <a:gd name="connsiteX847" fmla="*/ 599757 w 1416191"/>
                    <a:gd name="connsiteY847" fmla="*/ 1305020 h 2719086"/>
                    <a:gd name="connsiteX848" fmla="*/ 598341 w 1416191"/>
                    <a:gd name="connsiteY848" fmla="*/ 1637825 h 2719086"/>
                    <a:gd name="connsiteX849" fmla="*/ 619584 w 1416191"/>
                    <a:gd name="connsiteY849" fmla="*/ 1707218 h 2719086"/>
                    <a:gd name="connsiteX850" fmla="*/ 528948 w 1416191"/>
                    <a:gd name="connsiteY850" fmla="*/ 1722796 h 2719086"/>
                    <a:gd name="connsiteX851" fmla="*/ 538861 w 1416191"/>
                    <a:gd name="connsiteY851" fmla="*/ 1664732 h 2719086"/>
                    <a:gd name="connsiteX852" fmla="*/ 598341 w 1416191"/>
                    <a:gd name="connsiteY852" fmla="*/ 1637825 h 2719086"/>
                    <a:gd name="connsiteX853" fmla="*/ 705972 w 1416191"/>
                    <a:gd name="connsiteY853" fmla="*/ 1595339 h 2719086"/>
                    <a:gd name="connsiteX854" fmla="*/ 679064 w 1416191"/>
                    <a:gd name="connsiteY854" fmla="*/ 1602420 h 2719086"/>
                    <a:gd name="connsiteX855" fmla="*/ 698891 w 1416191"/>
                    <a:gd name="connsiteY855" fmla="*/ 1593923 h 2719086"/>
                    <a:gd name="connsiteX856" fmla="*/ 705972 w 1416191"/>
                    <a:gd name="connsiteY856" fmla="*/ 1595339 h 2719086"/>
                    <a:gd name="connsiteX857" fmla="*/ 830596 w 1416191"/>
                    <a:gd name="connsiteY857" fmla="*/ 1285193 h 2719086"/>
                    <a:gd name="connsiteX858" fmla="*/ 864585 w 1416191"/>
                    <a:gd name="connsiteY858" fmla="*/ 1392824 h 2719086"/>
                    <a:gd name="connsiteX859" fmla="*/ 864585 w 1416191"/>
                    <a:gd name="connsiteY859" fmla="*/ 1392824 h 2719086"/>
                    <a:gd name="connsiteX860" fmla="*/ 895741 w 1416191"/>
                    <a:gd name="connsiteY860" fmla="*/ 1282361 h 2719086"/>
                    <a:gd name="connsiteX861" fmla="*/ 1051522 w 1416191"/>
                    <a:gd name="connsiteY861" fmla="*/ 1276696 h 2719086"/>
                    <a:gd name="connsiteX862" fmla="*/ 1051522 w 1416191"/>
                    <a:gd name="connsiteY862" fmla="*/ 1276696 h 2719086"/>
                    <a:gd name="connsiteX863" fmla="*/ 1051522 w 1416191"/>
                    <a:gd name="connsiteY863" fmla="*/ 1275280 h 2719086"/>
                    <a:gd name="connsiteX864" fmla="*/ 1051522 w 1416191"/>
                    <a:gd name="connsiteY864" fmla="*/ 1275280 h 2719086"/>
                    <a:gd name="connsiteX865" fmla="*/ 904238 w 1416191"/>
                    <a:gd name="connsiteY865" fmla="*/ 1252621 h 2719086"/>
                    <a:gd name="connsiteX866" fmla="*/ 936811 w 1416191"/>
                    <a:gd name="connsiteY866" fmla="*/ 1136493 h 2719086"/>
                    <a:gd name="connsiteX867" fmla="*/ 1057187 w 1416191"/>
                    <a:gd name="connsiteY867" fmla="*/ 1143574 h 2719086"/>
                    <a:gd name="connsiteX868" fmla="*/ 1197390 w 1416191"/>
                    <a:gd name="connsiteY868" fmla="*/ 1276696 h 2719086"/>
                    <a:gd name="connsiteX869" fmla="*/ 772532 w 1416191"/>
                    <a:gd name="connsiteY869" fmla="*/ 1486292 h 2719086"/>
                    <a:gd name="connsiteX870" fmla="*/ 700307 w 1416191"/>
                    <a:gd name="connsiteY870" fmla="*/ 1292274 h 2719086"/>
                    <a:gd name="connsiteX871" fmla="*/ 830596 w 1416191"/>
                    <a:gd name="connsiteY871" fmla="*/ 1285193 h 2719086"/>
                    <a:gd name="connsiteX872" fmla="*/ 986377 w 1416191"/>
                    <a:gd name="connsiteY872" fmla="*/ 955221 h 2719086"/>
                    <a:gd name="connsiteX873" fmla="*/ 945308 w 1416191"/>
                    <a:gd name="connsiteY873" fmla="*/ 950972 h 2719086"/>
                    <a:gd name="connsiteX874" fmla="*/ 730047 w 1416191"/>
                    <a:gd name="connsiteY874" fmla="*/ 772532 h 2719086"/>
                    <a:gd name="connsiteX875" fmla="*/ 1014701 w 1416191"/>
                    <a:gd name="connsiteY875" fmla="*/ 686145 h 2719086"/>
                    <a:gd name="connsiteX876" fmla="*/ 1062852 w 1416191"/>
                    <a:gd name="connsiteY876" fmla="*/ 681896 h 2719086"/>
                    <a:gd name="connsiteX877" fmla="*/ 986377 w 1416191"/>
                    <a:gd name="connsiteY877" fmla="*/ 955221 h 2719086"/>
                    <a:gd name="connsiteX878" fmla="*/ 728631 w 1416191"/>
                    <a:gd name="connsiteY878" fmla="*/ 397241 h 2719086"/>
                    <a:gd name="connsiteX879" fmla="*/ 748457 w 1416191"/>
                    <a:gd name="connsiteY879" fmla="*/ 385912 h 2719086"/>
                    <a:gd name="connsiteX880" fmla="*/ 793775 w 1416191"/>
                    <a:gd name="connsiteY880" fmla="*/ 408571 h 2719086"/>
                    <a:gd name="connsiteX881" fmla="*/ 793775 w 1416191"/>
                    <a:gd name="connsiteY881" fmla="*/ 418484 h 2719086"/>
                    <a:gd name="connsiteX882" fmla="*/ 728631 w 1416191"/>
                    <a:gd name="connsiteY882" fmla="*/ 397241 h 2719086"/>
                    <a:gd name="connsiteX883" fmla="*/ 749874 w 1416191"/>
                    <a:gd name="connsiteY883" fmla="*/ 384496 h 2719086"/>
                    <a:gd name="connsiteX884" fmla="*/ 790943 w 1416191"/>
                    <a:gd name="connsiteY884" fmla="*/ 360421 h 2719086"/>
                    <a:gd name="connsiteX885" fmla="*/ 792359 w 1416191"/>
                    <a:gd name="connsiteY885" fmla="*/ 405739 h 2719086"/>
                    <a:gd name="connsiteX886" fmla="*/ 749874 w 1416191"/>
                    <a:gd name="connsiteY886" fmla="*/ 384496 h 2719086"/>
                    <a:gd name="connsiteX887" fmla="*/ 902822 w 1416191"/>
                    <a:gd name="connsiteY887" fmla="*/ 292443 h 2719086"/>
                    <a:gd name="connsiteX888" fmla="*/ 793775 w 1416191"/>
                    <a:gd name="connsiteY888" fmla="*/ 356172 h 2719086"/>
                    <a:gd name="connsiteX889" fmla="*/ 792359 w 1416191"/>
                    <a:gd name="connsiteY889" fmla="*/ 306605 h 2719086"/>
                    <a:gd name="connsiteX890" fmla="*/ 792359 w 1416191"/>
                    <a:gd name="connsiteY890" fmla="*/ 306605 h 2719086"/>
                    <a:gd name="connsiteX891" fmla="*/ 742793 w 1416191"/>
                    <a:gd name="connsiteY891" fmla="*/ 247125 h 2719086"/>
                    <a:gd name="connsiteX892" fmla="*/ 744209 w 1416191"/>
                    <a:gd name="connsiteY892" fmla="*/ 247125 h 2719086"/>
                    <a:gd name="connsiteX893" fmla="*/ 744209 w 1416191"/>
                    <a:gd name="connsiteY893" fmla="*/ 245709 h 2719086"/>
                    <a:gd name="connsiteX894" fmla="*/ 739960 w 1416191"/>
                    <a:gd name="connsiteY894" fmla="*/ 244293 h 2719086"/>
                    <a:gd name="connsiteX895" fmla="*/ 669150 w 1416191"/>
                    <a:gd name="connsiteY895" fmla="*/ 159321 h 2719086"/>
                    <a:gd name="connsiteX896" fmla="*/ 902822 w 1416191"/>
                    <a:gd name="connsiteY896" fmla="*/ 292443 h 2719086"/>
                    <a:gd name="connsiteX897" fmla="*/ 511953 w 1416191"/>
                    <a:gd name="connsiteY897" fmla="*/ 170651 h 2719086"/>
                    <a:gd name="connsiteX898" fmla="*/ 485046 w 1416191"/>
                    <a:gd name="connsiteY898" fmla="*/ 221634 h 2719086"/>
                    <a:gd name="connsiteX899" fmla="*/ 738544 w 1416191"/>
                    <a:gd name="connsiteY899" fmla="*/ 247125 h 2719086"/>
                    <a:gd name="connsiteX900" fmla="*/ 788111 w 1416191"/>
                    <a:gd name="connsiteY900" fmla="*/ 308022 h 2719086"/>
                    <a:gd name="connsiteX901" fmla="*/ 789527 w 1416191"/>
                    <a:gd name="connsiteY901" fmla="*/ 359004 h 2719086"/>
                    <a:gd name="connsiteX902" fmla="*/ 747041 w 1416191"/>
                    <a:gd name="connsiteY902" fmla="*/ 384496 h 2719086"/>
                    <a:gd name="connsiteX903" fmla="*/ 676231 w 1416191"/>
                    <a:gd name="connsiteY903" fmla="*/ 349091 h 2719086"/>
                    <a:gd name="connsiteX904" fmla="*/ 686145 w 1416191"/>
                    <a:gd name="connsiteY904" fmla="*/ 258455 h 2719086"/>
                    <a:gd name="connsiteX905" fmla="*/ 686145 w 1416191"/>
                    <a:gd name="connsiteY905" fmla="*/ 258455 h 2719086"/>
                    <a:gd name="connsiteX906" fmla="*/ 621000 w 1416191"/>
                    <a:gd name="connsiteY906" fmla="*/ 322183 h 2719086"/>
                    <a:gd name="connsiteX907" fmla="*/ 595509 w 1416191"/>
                    <a:gd name="connsiteY907" fmla="*/ 309438 h 2719086"/>
                    <a:gd name="connsiteX908" fmla="*/ 595509 w 1416191"/>
                    <a:gd name="connsiteY908" fmla="*/ 309438 h 2719086"/>
                    <a:gd name="connsiteX909" fmla="*/ 544526 w 1416191"/>
                    <a:gd name="connsiteY909" fmla="*/ 342010 h 2719086"/>
                    <a:gd name="connsiteX910" fmla="*/ 407155 w 1416191"/>
                    <a:gd name="connsiteY910" fmla="*/ 299524 h 2719086"/>
                    <a:gd name="connsiteX911" fmla="*/ 366086 w 1416191"/>
                    <a:gd name="connsiteY911" fmla="*/ 268368 h 2719086"/>
                    <a:gd name="connsiteX912" fmla="*/ 475132 w 1416191"/>
                    <a:gd name="connsiteY912" fmla="*/ 162154 h 2719086"/>
                    <a:gd name="connsiteX913" fmla="*/ 511953 w 1416191"/>
                    <a:gd name="connsiteY913" fmla="*/ 170651 h 2719086"/>
                    <a:gd name="connsiteX914" fmla="*/ 363253 w 1416191"/>
                    <a:gd name="connsiteY914" fmla="*/ 265536 h 2719086"/>
                    <a:gd name="connsiteX915" fmla="*/ 363253 w 1416191"/>
                    <a:gd name="connsiteY915" fmla="*/ 265536 h 2719086"/>
                    <a:gd name="connsiteX916" fmla="*/ 401490 w 1416191"/>
                    <a:gd name="connsiteY916" fmla="*/ 295276 h 2719086"/>
                    <a:gd name="connsiteX917" fmla="*/ 359005 w 1416191"/>
                    <a:gd name="connsiteY917" fmla="*/ 282530 h 2719086"/>
                    <a:gd name="connsiteX918" fmla="*/ 360421 w 1416191"/>
                    <a:gd name="connsiteY918" fmla="*/ 240045 h 2719086"/>
                    <a:gd name="connsiteX919" fmla="*/ 360421 w 1416191"/>
                    <a:gd name="connsiteY919" fmla="*/ 240045 h 2719086"/>
                    <a:gd name="connsiteX920" fmla="*/ 326432 w 1416191"/>
                    <a:gd name="connsiteY920" fmla="*/ 272617 h 2719086"/>
                    <a:gd name="connsiteX921" fmla="*/ 269785 w 1416191"/>
                    <a:gd name="connsiteY921" fmla="*/ 254206 h 2719086"/>
                    <a:gd name="connsiteX922" fmla="*/ 266952 w 1416191"/>
                    <a:gd name="connsiteY922" fmla="*/ 169235 h 2719086"/>
                    <a:gd name="connsiteX923" fmla="*/ 302357 w 1416191"/>
                    <a:gd name="connsiteY923" fmla="*/ 102674 h 2719086"/>
                    <a:gd name="connsiteX924" fmla="*/ 343426 w 1416191"/>
                    <a:gd name="connsiteY924" fmla="*/ 115419 h 2719086"/>
                    <a:gd name="connsiteX925" fmla="*/ 475132 w 1416191"/>
                    <a:gd name="connsiteY925" fmla="*/ 159321 h 2719086"/>
                    <a:gd name="connsiteX926" fmla="*/ 363253 w 1416191"/>
                    <a:gd name="connsiteY926" fmla="*/ 265536 h 2719086"/>
                    <a:gd name="connsiteX927" fmla="*/ 224466 w 1416191"/>
                    <a:gd name="connsiteY927" fmla="*/ 693226 h 2719086"/>
                    <a:gd name="connsiteX928" fmla="*/ 285363 w 1416191"/>
                    <a:gd name="connsiteY928" fmla="*/ 657821 h 2719086"/>
                    <a:gd name="connsiteX929" fmla="*/ 337762 w 1416191"/>
                    <a:gd name="connsiteY929" fmla="*/ 732879 h 2719086"/>
                    <a:gd name="connsiteX930" fmla="*/ 326432 w 1416191"/>
                    <a:gd name="connsiteY930" fmla="*/ 745624 h 2719086"/>
                    <a:gd name="connsiteX931" fmla="*/ 224466 w 1416191"/>
                    <a:gd name="connsiteY931" fmla="*/ 693226 h 2719086"/>
                    <a:gd name="connsiteX932" fmla="*/ 344843 w 1416191"/>
                    <a:gd name="connsiteY932" fmla="*/ 756954 h 2719086"/>
                    <a:gd name="connsiteX933" fmla="*/ 343426 w 1416191"/>
                    <a:gd name="connsiteY933" fmla="*/ 807937 h 2719086"/>
                    <a:gd name="connsiteX934" fmla="*/ 285363 w 1416191"/>
                    <a:gd name="connsiteY934" fmla="*/ 799440 h 2719086"/>
                    <a:gd name="connsiteX935" fmla="*/ 326432 w 1416191"/>
                    <a:gd name="connsiteY935" fmla="*/ 748457 h 2719086"/>
                    <a:gd name="connsiteX936" fmla="*/ 344843 w 1416191"/>
                    <a:gd name="connsiteY936" fmla="*/ 756954 h 2719086"/>
                    <a:gd name="connsiteX937" fmla="*/ 346259 w 1416191"/>
                    <a:gd name="connsiteY937" fmla="*/ 809353 h 2719086"/>
                    <a:gd name="connsiteX938" fmla="*/ 397242 w 1416191"/>
                    <a:gd name="connsiteY938" fmla="*/ 816434 h 2719086"/>
                    <a:gd name="connsiteX939" fmla="*/ 425566 w 1416191"/>
                    <a:gd name="connsiteY939" fmla="*/ 857503 h 2719086"/>
                    <a:gd name="connsiteX940" fmla="*/ 425566 w 1416191"/>
                    <a:gd name="connsiteY940" fmla="*/ 857503 h 2719086"/>
                    <a:gd name="connsiteX941" fmla="*/ 465219 w 1416191"/>
                    <a:gd name="connsiteY941" fmla="*/ 851839 h 2719086"/>
                    <a:gd name="connsiteX942" fmla="*/ 507705 w 1416191"/>
                    <a:gd name="connsiteY942" fmla="*/ 839093 h 2719086"/>
                    <a:gd name="connsiteX943" fmla="*/ 577098 w 1416191"/>
                    <a:gd name="connsiteY943" fmla="*/ 874498 h 2719086"/>
                    <a:gd name="connsiteX944" fmla="*/ 577098 w 1416191"/>
                    <a:gd name="connsiteY944" fmla="*/ 880163 h 2719086"/>
                    <a:gd name="connsiteX945" fmla="*/ 340594 w 1416191"/>
                    <a:gd name="connsiteY945" fmla="*/ 986377 h 2719086"/>
                    <a:gd name="connsiteX946" fmla="*/ 346259 w 1416191"/>
                    <a:gd name="connsiteY946" fmla="*/ 809353 h 2719086"/>
                    <a:gd name="connsiteX947" fmla="*/ 772532 w 1416191"/>
                    <a:gd name="connsiteY947" fmla="*/ 870249 h 2719086"/>
                    <a:gd name="connsiteX948" fmla="*/ 832012 w 1416191"/>
                    <a:gd name="connsiteY948" fmla="*/ 926897 h 2719086"/>
                    <a:gd name="connsiteX949" fmla="*/ 677648 w 1416191"/>
                    <a:gd name="connsiteY949" fmla="*/ 1017533 h 2719086"/>
                    <a:gd name="connsiteX950" fmla="*/ 557271 w 1416191"/>
                    <a:gd name="connsiteY950" fmla="*/ 1023198 h 2719086"/>
                    <a:gd name="connsiteX951" fmla="*/ 592676 w 1416191"/>
                    <a:gd name="connsiteY951" fmla="*/ 990626 h 2719086"/>
                    <a:gd name="connsiteX952" fmla="*/ 592676 w 1416191"/>
                    <a:gd name="connsiteY952" fmla="*/ 990626 h 2719086"/>
                    <a:gd name="connsiteX953" fmla="*/ 578514 w 1416191"/>
                    <a:gd name="connsiteY953" fmla="*/ 882995 h 2719086"/>
                    <a:gd name="connsiteX954" fmla="*/ 585595 w 1416191"/>
                    <a:gd name="connsiteY954" fmla="*/ 880163 h 2719086"/>
                    <a:gd name="connsiteX955" fmla="*/ 577098 w 1416191"/>
                    <a:gd name="connsiteY955" fmla="*/ 875914 h 2719086"/>
                    <a:gd name="connsiteX956" fmla="*/ 572850 w 1416191"/>
                    <a:gd name="connsiteY956" fmla="*/ 844758 h 2719086"/>
                    <a:gd name="connsiteX957" fmla="*/ 772532 w 1416191"/>
                    <a:gd name="connsiteY957" fmla="*/ 870249 h 2719086"/>
                    <a:gd name="connsiteX958" fmla="*/ 609670 w 1416191"/>
                    <a:gd name="connsiteY958" fmla="*/ 1208719 h 2719086"/>
                    <a:gd name="connsiteX959" fmla="*/ 547358 w 1416191"/>
                    <a:gd name="connsiteY959" fmla="*/ 1238459 h 2719086"/>
                    <a:gd name="connsiteX960" fmla="*/ 567185 w 1416191"/>
                    <a:gd name="connsiteY960" fmla="*/ 1195973 h 2719086"/>
                    <a:gd name="connsiteX961" fmla="*/ 609670 w 1416191"/>
                    <a:gd name="connsiteY961" fmla="*/ 1208719 h 2719086"/>
                    <a:gd name="connsiteX962" fmla="*/ 615335 w 1416191"/>
                    <a:gd name="connsiteY962" fmla="*/ 1208719 h 2719086"/>
                    <a:gd name="connsiteX963" fmla="*/ 615335 w 1416191"/>
                    <a:gd name="connsiteY963" fmla="*/ 1208719 h 2719086"/>
                    <a:gd name="connsiteX964" fmla="*/ 568601 w 1416191"/>
                    <a:gd name="connsiteY964" fmla="*/ 1194557 h 2719086"/>
                    <a:gd name="connsiteX965" fmla="*/ 621000 w 1416191"/>
                    <a:gd name="connsiteY965" fmla="*/ 1081262 h 2719086"/>
                    <a:gd name="connsiteX966" fmla="*/ 649324 w 1416191"/>
                    <a:gd name="connsiteY966" fmla="*/ 1156320 h 2719086"/>
                    <a:gd name="connsiteX967" fmla="*/ 618168 w 1416191"/>
                    <a:gd name="connsiteY967" fmla="*/ 1211551 h 2719086"/>
                    <a:gd name="connsiteX968" fmla="*/ 604006 w 1416191"/>
                    <a:gd name="connsiteY968" fmla="*/ 1292274 h 2719086"/>
                    <a:gd name="connsiteX969" fmla="*/ 523283 w 1416191"/>
                    <a:gd name="connsiteY969" fmla="*/ 1295107 h 2719086"/>
                    <a:gd name="connsiteX970" fmla="*/ 547358 w 1416191"/>
                    <a:gd name="connsiteY970" fmla="*/ 1241291 h 2719086"/>
                    <a:gd name="connsiteX971" fmla="*/ 615335 w 1416191"/>
                    <a:gd name="connsiteY971" fmla="*/ 1208719 h 2719086"/>
                    <a:gd name="connsiteX972" fmla="*/ 519034 w 1416191"/>
                    <a:gd name="connsiteY972" fmla="*/ 1295107 h 2719086"/>
                    <a:gd name="connsiteX973" fmla="*/ 445392 w 1416191"/>
                    <a:gd name="connsiteY973" fmla="*/ 1297939 h 2719086"/>
                    <a:gd name="connsiteX974" fmla="*/ 445392 w 1416191"/>
                    <a:gd name="connsiteY974" fmla="*/ 1297939 h 2719086"/>
                    <a:gd name="connsiteX975" fmla="*/ 500624 w 1416191"/>
                    <a:gd name="connsiteY975" fmla="*/ 1337592 h 2719086"/>
                    <a:gd name="connsiteX976" fmla="*/ 485046 w 1416191"/>
                    <a:gd name="connsiteY976" fmla="*/ 1371581 h 2719086"/>
                    <a:gd name="connsiteX977" fmla="*/ 408571 w 1416191"/>
                    <a:gd name="connsiteY977" fmla="*/ 1415483 h 2719086"/>
                    <a:gd name="connsiteX978" fmla="*/ 408571 w 1416191"/>
                    <a:gd name="connsiteY978" fmla="*/ 1415483 h 2719086"/>
                    <a:gd name="connsiteX979" fmla="*/ 456722 w 1416191"/>
                    <a:gd name="connsiteY979" fmla="*/ 1436726 h 2719086"/>
                    <a:gd name="connsiteX980" fmla="*/ 428398 w 1416191"/>
                    <a:gd name="connsiteY980" fmla="*/ 1499038 h 2719086"/>
                    <a:gd name="connsiteX981" fmla="*/ 330681 w 1416191"/>
                    <a:gd name="connsiteY981" fmla="*/ 1466465 h 2719086"/>
                    <a:gd name="connsiteX982" fmla="*/ 363253 w 1416191"/>
                    <a:gd name="connsiteY982" fmla="*/ 1334760 h 2719086"/>
                    <a:gd name="connsiteX983" fmla="*/ 443976 w 1416191"/>
                    <a:gd name="connsiteY983" fmla="*/ 1293690 h 2719086"/>
                    <a:gd name="connsiteX984" fmla="*/ 544526 w 1416191"/>
                    <a:gd name="connsiteY984" fmla="*/ 1244124 h 2719086"/>
                    <a:gd name="connsiteX985" fmla="*/ 519034 w 1416191"/>
                    <a:gd name="connsiteY985" fmla="*/ 1295107 h 2719086"/>
                    <a:gd name="connsiteX986" fmla="*/ 456722 w 1416191"/>
                    <a:gd name="connsiteY986" fmla="*/ 1642073 h 2719086"/>
                    <a:gd name="connsiteX987" fmla="*/ 482213 w 1416191"/>
                    <a:gd name="connsiteY987" fmla="*/ 1651987 h 2719086"/>
                    <a:gd name="connsiteX988" fmla="*/ 482213 w 1416191"/>
                    <a:gd name="connsiteY988" fmla="*/ 1651987 h 2719086"/>
                    <a:gd name="connsiteX989" fmla="*/ 541693 w 1416191"/>
                    <a:gd name="connsiteY989" fmla="*/ 1637825 h 2719086"/>
                    <a:gd name="connsiteX990" fmla="*/ 537445 w 1416191"/>
                    <a:gd name="connsiteY990" fmla="*/ 1664732 h 2719086"/>
                    <a:gd name="connsiteX991" fmla="*/ 502040 w 1416191"/>
                    <a:gd name="connsiteY991" fmla="*/ 1681727 h 2719086"/>
                    <a:gd name="connsiteX992" fmla="*/ 442560 w 1416191"/>
                    <a:gd name="connsiteY992" fmla="*/ 1650570 h 2719086"/>
                    <a:gd name="connsiteX993" fmla="*/ 456722 w 1416191"/>
                    <a:gd name="connsiteY993" fmla="*/ 1642073 h 2719086"/>
                    <a:gd name="connsiteX994" fmla="*/ 629497 w 1416191"/>
                    <a:gd name="connsiteY994" fmla="*/ 1707218 h 2719086"/>
                    <a:gd name="connsiteX995" fmla="*/ 629497 w 1416191"/>
                    <a:gd name="connsiteY995" fmla="*/ 1707218 h 2719086"/>
                    <a:gd name="connsiteX996" fmla="*/ 621000 w 1416191"/>
                    <a:gd name="connsiteY996" fmla="*/ 1708634 h 2719086"/>
                    <a:gd name="connsiteX997" fmla="*/ 599757 w 1416191"/>
                    <a:gd name="connsiteY997" fmla="*/ 1637825 h 2719086"/>
                    <a:gd name="connsiteX998" fmla="*/ 669150 w 1416191"/>
                    <a:gd name="connsiteY998" fmla="*/ 1606669 h 2719086"/>
                    <a:gd name="connsiteX999" fmla="*/ 710220 w 1416191"/>
                    <a:gd name="connsiteY999" fmla="*/ 1596755 h 2719086"/>
                    <a:gd name="connsiteX1000" fmla="*/ 849007 w 1416191"/>
                    <a:gd name="connsiteY1000" fmla="*/ 1643489 h 2719086"/>
                    <a:gd name="connsiteX1001" fmla="*/ 756954 w 1416191"/>
                    <a:gd name="connsiteY1001" fmla="*/ 1744039 h 2719086"/>
                    <a:gd name="connsiteX1002" fmla="*/ 720133 w 1416191"/>
                    <a:gd name="connsiteY1002" fmla="*/ 1617998 h 2719086"/>
                    <a:gd name="connsiteX1003" fmla="*/ 720133 w 1416191"/>
                    <a:gd name="connsiteY1003" fmla="*/ 1616582 h 2719086"/>
                    <a:gd name="connsiteX1004" fmla="*/ 705972 w 1416191"/>
                    <a:gd name="connsiteY1004" fmla="*/ 1846005 h 2719086"/>
                    <a:gd name="connsiteX1005" fmla="*/ 662069 w 1416191"/>
                    <a:gd name="connsiteY1005" fmla="*/ 1846005 h 2719086"/>
                    <a:gd name="connsiteX1006" fmla="*/ 629497 w 1416191"/>
                    <a:gd name="connsiteY1006" fmla="*/ 1736958 h 2719086"/>
                    <a:gd name="connsiteX1007" fmla="*/ 629497 w 1416191"/>
                    <a:gd name="connsiteY1007" fmla="*/ 1707218 h 2719086"/>
                    <a:gd name="connsiteX1008" fmla="*/ 1060019 w 1416191"/>
                    <a:gd name="connsiteY1008" fmla="*/ 1140742 h 2719086"/>
                    <a:gd name="connsiteX1009" fmla="*/ 969383 w 1416191"/>
                    <a:gd name="connsiteY1009" fmla="*/ 1054354 h 2719086"/>
                    <a:gd name="connsiteX1010" fmla="*/ 1016117 w 1416191"/>
                    <a:gd name="connsiteY1010" fmla="*/ 1006203 h 2719086"/>
                    <a:gd name="connsiteX1011" fmla="*/ 1081262 w 1416191"/>
                    <a:gd name="connsiteY1011" fmla="*/ 1003371 h 2719086"/>
                    <a:gd name="connsiteX1012" fmla="*/ 1081262 w 1416191"/>
                    <a:gd name="connsiteY1012" fmla="*/ 1024614 h 2719086"/>
                    <a:gd name="connsiteX1013" fmla="*/ 1081262 w 1416191"/>
                    <a:gd name="connsiteY1013" fmla="*/ 1024614 h 2719086"/>
                    <a:gd name="connsiteX1014" fmla="*/ 1096840 w 1416191"/>
                    <a:gd name="connsiteY1014" fmla="*/ 1001955 h 2719086"/>
                    <a:gd name="connsiteX1015" fmla="*/ 1286610 w 1416191"/>
                    <a:gd name="connsiteY1015" fmla="*/ 994874 h 2719086"/>
                    <a:gd name="connsiteX1016" fmla="*/ 1256870 w 1416191"/>
                    <a:gd name="connsiteY1016" fmla="*/ 1153488 h 2719086"/>
                    <a:gd name="connsiteX1017" fmla="*/ 1060019 w 1416191"/>
                    <a:gd name="connsiteY1017" fmla="*/ 1140742 h 2719086"/>
                    <a:gd name="connsiteX1018" fmla="*/ 1079846 w 1416191"/>
                    <a:gd name="connsiteY1018" fmla="*/ 667734 h 2719086"/>
                    <a:gd name="connsiteX1019" fmla="*/ 1079846 w 1416191"/>
                    <a:gd name="connsiteY1019" fmla="*/ 680480 h 2719086"/>
                    <a:gd name="connsiteX1020" fmla="*/ 1065684 w 1416191"/>
                    <a:gd name="connsiteY1020" fmla="*/ 681896 h 2719086"/>
                    <a:gd name="connsiteX1021" fmla="*/ 1068517 w 1416191"/>
                    <a:gd name="connsiteY1021" fmla="*/ 671983 h 2719086"/>
                    <a:gd name="connsiteX1022" fmla="*/ 1079846 w 1416191"/>
                    <a:gd name="connsiteY1022" fmla="*/ 667734 h 2719086"/>
                    <a:gd name="connsiteX1023" fmla="*/ 1023198 w 1416191"/>
                    <a:gd name="connsiteY1023" fmla="*/ 683312 h 2719086"/>
                    <a:gd name="connsiteX1024" fmla="*/ 1065684 w 1416191"/>
                    <a:gd name="connsiteY1024" fmla="*/ 670566 h 2719086"/>
                    <a:gd name="connsiteX1025" fmla="*/ 1062852 w 1416191"/>
                    <a:gd name="connsiteY1025" fmla="*/ 680480 h 2719086"/>
                    <a:gd name="connsiteX1026" fmla="*/ 1023198 w 1416191"/>
                    <a:gd name="connsiteY1026" fmla="*/ 683312 h 2719086"/>
                    <a:gd name="connsiteX1027" fmla="*/ 344843 w 1416191"/>
                    <a:gd name="connsiteY1027" fmla="*/ 16286 h 2719086"/>
                    <a:gd name="connsiteX1028" fmla="*/ 300941 w 1416191"/>
                    <a:gd name="connsiteY1028" fmla="*/ 99841 h 2719086"/>
                    <a:gd name="connsiteX1029" fmla="*/ 264120 w 1416191"/>
                    <a:gd name="connsiteY1029" fmla="*/ 88512 h 2719086"/>
                    <a:gd name="connsiteX1030" fmla="*/ 262704 w 1416191"/>
                    <a:gd name="connsiteY1030" fmla="*/ 60188 h 2719086"/>
                    <a:gd name="connsiteX1031" fmla="*/ 344843 w 1416191"/>
                    <a:gd name="connsiteY1031" fmla="*/ 16286 h 2719086"/>
                    <a:gd name="connsiteX1032" fmla="*/ 126749 w 1416191"/>
                    <a:gd name="connsiteY1032" fmla="*/ 426981 h 2719086"/>
                    <a:gd name="connsiteX1033" fmla="*/ 92761 w 1416191"/>
                    <a:gd name="connsiteY1033" fmla="*/ 492126 h 2719086"/>
                    <a:gd name="connsiteX1034" fmla="*/ 140911 w 1416191"/>
                    <a:gd name="connsiteY1034" fmla="*/ 446808 h 2719086"/>
                    <a:gd name="connsiteX1035" fmla="*/ 184813 w 1416191"/>
                    <a:gd name="connsiteY1035" fmla="*/ 509121 h 2719086"/>
                    <a:gd name="connsiteX1036" fmla="*/ 12038 w 1416191"/>
                    <a:gd name="connsiteY1036" fmla="*/ 625248 h 2719086"/>
                    <a:gd name="connsiteX1037" fmla="*/ 99842 w 1416191"/>
                    <a:gd name="connsiteY1037" fmla="*/ 385912 h 2719086"/>
                    <a:gd name="connsiteX1038" fmla="*/ 126749 w 1416191"/>
                    <a:gd name="connsiteY1038" fmla="*/ 426981 h 2719086"/>
                    <a:gd name="connsiteX1039" fmla="*/ 230131 w 1416191"/>
                    <a:gd name="connsiteY1039" fmla="*/ 360421 h 2719086"/>
                    <a:gd name="connsiteX1040" fmla="*/ 139495 w 1416191"/>
                    <a:gd name="connsiteY1040" fmla="*/ 443976 h 2719086"/>
                    <a:gd name="connsiteX1041" fmla="*/ 128165 w 1416191"/>
                    <a:gd name="connsiteY1041" fmla="*/ 426981 h 2719086"/>
                    <a:gd name="connsiteX1042" fmla="*/ 183397 w 1416191"/>
                    <a:gd name="connsiteY1042" fmla="*/ 322183 h 2719086"/>
                    <a:gd name="connsiteX1043" fmla="*/ 230131 w 1416191"/>
                    <a:gd name="connsiteY1043" fmla="*/ 360421 h 2719086"/>
                    <a:gd name="connsiteX1044" fmla="*/ 197559 w 1416191"/>
                    <a:gd name="connsiteY1044" fmla="*/ 293860 h 2719086"/>
                    <a:gd name="connsiteX1045" fmla="*/ 184813 w 1416191"/>
                    <a:gd name="connsiteY1045" fmla="*/ 319351 h 2719086"/>
                    <a:gd name="connsiteX1046" fmla="*/ 128165 w 1416191"/>
                    <a:gd name="connsiteY1046" fmla="*/ 272617 h 2719086"/>
                    <a:gd name="connsiteX1047" fmla="*/ 197559 w 1416191"/>
                    <a:gd name="connsiteY1047" fmla="*/ 293860 h 2719086"/>
                    <a:gd name="connsiteX1048" fmla="*/ 139495 w 1416191"/>
                    <a:gd name="connsiteY1048" fmla="*/ 445392 h 2719086"/>
                    <a:gd name="connsiteX1049" fmla="*/ 99842 w 1416191"/>
                    <a:gd name="connsiteY1049" fmla="*/ 482213 h 2719086"/>
                    <a:gd name="connsiteX1050" fmla="*/ 128165 w 1416191"/>
                    <a:gd name="connsiteY1050" fmla="*/ 429814 h 2719086"/>
                    <a:gd name="connsiteX1051" fmla="*/ 139495 w 1416191"/>
                    <a:gd name="connsiteY1051" fmla="*/ 445392 h 2719086"/>
                    <a:gd name="connsiteX1052" fmla="*/ 469468 w 1416191"/>
                    <a:gd name="connsiteY1052" fmla="*/ 1926727 h 2719086"/>
                    <a:gd name="connsiteX1053" fmla="*/ 509121 w 1416191"/>
                    <a:gd name="connsiteY1053" fmla="*/ 1829010 h 2719086"/>
                    <a:gd name="connsiteX1054" fmla="*/ 527531 w 1416191"/>
                    <a:gd name="connsiteY1054" fmla="*/ 1724212 h 2719086"/>
                    <a:gd name="connsiteX1055" fmla="*/ 618168 w 1416191"/>
                    <a:gd name="connsiteY1055" fmla="*/ 1708634 h 2719086"/>
                    <a:gd name="connsiteX1056" fmla="*/ 625249 w 1416191"/>
                    <a:gd name="connsiteY1056" fmla="*/ 1734126 h 2719086"/>
                    <a:gd name="connsiteX1057" fmla="*/ 623832 w 1416191"/>
                    <a:gd name="connsiteY1057" fmla="*/ 1843172 h 2719086"/>
                    <a:gd name="connsiteX1058" fmla="*/ 558688 w 1416191"/>
                    <a:gd name="connsiteY1058" fmla="*/ 1843172 h 2719086"/>
                    <a:gd name="connsiteX1059" fmla="*/ 558688 w 1416191"/>
                    <a:gd name="connsiteY1059" fmla="*/ 1843172 h 2719086"/>
                    <a:gd name="connsiteX1060" fmla="*/ 545942 w 1416191"/>
                    <a:gd name="connsiteY1060" fmla="*/ 1930976 h 2719086"/>
                    <a:gd name="connsiteX1061" fmla="*/ 469468 w 1416191"/>
                    <a:gd name="connsiteY1061" fmla="*/ 1926727 h 2719086"/>
                    <a:gd name="connsiteX1062" fmla="*/ 547358 w 1416191"/>
                    <a:gd name="connsiteY1062" fmla="*/ 1933808 h 2719086"/>
                    <a:gd name="connsiteX1063" fmla="*/ 533196 w 1416191"/>
                    <a:gd name="connsiteY1063" fmla="*/ 2025861 h 2719086"/>
                    <a:gd name="connsiteX1064" fmla="*/ 448225 w 1416191"/>
                    <a:gd name="connsiteY1064" fmla="*/ 1974878 h 2719086"/>
                    <a:gd name="connsiteX1065" fmla="*/ 466635 w 1416191"/>
                    <a:gd name="connsiteY1065" fmla="*/ 1929560 h 2719086"/>
                    <a:gd name="connsiteX1066" fmla="*/ 547358 w 1416191"/>
                    <a:gd name="connsiteY1066" fmla="*/ 1933808 h 2719086"/>
                    <a:gd name="connsiteX1067" fmla="*/ 533196 w 1416191"/>
                    <a:gd name="connsiteY1067" fmla="*/ 2027277 h 2719086"/>
                    <a:gd name="connsiteX1068" fmla="*/ 533196 w 1416191"/>
                    <a:gd name="connsiteY1068" fmla="*/ 2027277 h 2719086"/>
                    <a:gd name="connsiteX1069" fmla="*/ 432647 w 1416191"/>
                    <a:gd name="connsiteY1069" fmla="*/ 2014531 h 2719086"/>
                    <a:gd name="connsiteX1070" fmla="*/ 448225 w 1416191"/>
                    <a:gd name="connsiteY1070" fmla="*/ 1976294 h 2719086"/>
                    <a:gd name="connsiteX1071" fmla="*/ 533196 w 1416191"/>
                    <a:gd name="connsiteY1071" fmla="*/ 2027277 h 2719086"/>
                    <a:gd name="connsiteX1072" fmla="*/ 313687 w 1416191"/>
                    <a:gd name="connsiteY1072" fmla="*/ 2255284 h 2719086"/>
                    <a:gd name="connsiteX1073" fmla="*/ 347675 w 1416191"/>
                    <a:gd name="connsiteY1073" fmla="*/ 2221295 h 2719086"/>
                    <a:gd name="connsiteX1074" fmla="*/ 344843 w 1416191"/>
                    <a:gd name="connsiteY1074" fmla="*/ 2269446 h 2719086"/>
                    <a:gd name="connsiteX1075" fmla="*/ 313687 w 1416191"/>
                    <a:gd name="connsiteY1075" fmla="*/ 2255284 h 2719086"/>
                    <a:gd name="connsiteX1076" fmla="*/ 288195 w 1416191"/>
                    <a:gd name="connsiteY1076" fmla="*/ 2428059 h 2719086"/>
                    <a:gd name="connsiteX1077" fmla="*/ 257039 w 1416191"/>
                    <a:gd name="connsiteY1077" fmla="*/ 2323261 h 2719086"/>
                    <a:gd name="connsiteX1078" fmla="*/ 343426 w 1416191"/>
                    <a:gd name="connsiteY1078" fmla="*/ 2314764 h 2719086"/>
                    <a:gd name="connsiteX1079" fmla="*/ 339178 w 1416191"/>
                    <a:gd name="connsiteY1079" fmla="*/ 2379909 h 2719086"/>
                    <a:gd name="connsiteX1080" fmla="*/ 288195 w 1416191"/>
                    <a:gd name="connsiteY1080" fmla="*/ 2428059 h 2719086"/>
                    <a:gd name="connsiteX1081" fmla="*/ 289611 w 1416191"/>
                    <a:gd name="connsiteY1081" fmla="*/ 2433724 h 2719086"/>
                    <a:gd name="connsiteX1082" fmla="*/ 288195 w 1416191"/>
                    <a:gd name="connsiteY1082" fmla="*/ 2430892 h 2719086"/>
                    <a:gd name="connsiteX1083" fmla="*/ 339178 w 1416191"/>
                    <a:gd name="connsiteY1083" fmla="*/ 2384157 h 2719086"/>
                    <a:gd name="connsiteX1084" fmla="*/ 336345 w 1416191"/>
                    <a:gd name="connsiteY1084" fmla="*/ 2433724 h 2719086"/>
                    <a:gd name="connsiteX1085" fmla="*/ 289611 w 1416191"/>
                    <a:gd name="connsiteY1085" fmla="*/ 2433724 h 2719086"/>
                    <a:gd name="connsiteX1086" fmla="*/ 282530 w 1416191"/>
                    <a:gd name="connsiteY1086" fmla="*/ 2436556 h 2719086"/>
                    <a:gd name="connsiteX1087" fmla="*/ 288195 w 1416191"/>
                    <a:gd name="connsiteY1087" fmla="*/ 2436556 h 2719086"/>
                    <a:gd name="connsiteX1088" fmla="*/ 302357 w 1416191"/>
                    <a:gd name="connsiteY1088" fmla="*/ 2486123 h 2719086"/>
                    <a:gd name="connsiteX1089" fmla="*/ 298108 w 1416191"/>
                    <a:gd name="connsiteY1089" fmla="*/ 2494620 h 2719086"/>
                    <a:gd name="connsiteX1090" fmla="*/ 281114 w 1416191"/>
                    <a:gd name="connsiteY1090" fmla="*/ 2439389 h 2719086"/>
                    <a:gd name="connsiteX1091" fmla="*/ 282530 w 1416191"/>
                    <a:gd name="connsiteY1091" fmla="*/ 2436556 h 2719086"/>
                    <a:gd name="connsiteX1092" fmla="*/ 285363 w 1416191"/>
                    <a:gd name="connsiteY1092" fmla="*/ 2435140 h 2719086"/>
                    <a:gd name="connsiteX1093" fmla="*/ 288195 w 1416191"/>
                    <a:gd name="connsiteY1093" fmla="*/ 2432308 h 2719086"/>
                    <a:gd name="connsiteX1094" fmla="*/ 289611 w 1416191"/>
                    <a:gd name="connsiteY1094" fmla="*/ 2435140 h 2719086"/>
                    <a:gd name="connsiteX1095" fmla="*/ 285363 w 1416191"/>
                    <a:gd name="connsiteY1095" fmla="*/ 2435140 h 2719086"/>
                    <a:gd name="connsiteX1096" fmla="*/ 312270 w 1416191"/>
                    <a:gd name="connsiteY1096" fmla="*/ 2256700 h 2719086"/>
                    <a:gd name="connsiteX1097" fmla="*/ 344843 w 1416191"/>
                    <a:gd name="connsiteY1097" fmla="*/ 2270862 h 2719086"/>
                    <a:gd name="connsiteX1098" fmla="*/ 342010 w 1416191"/>
                    <a:gd name="connsiteY1098" fmla="*/ 2311932 h 2719086"/>
                    <a:gd name="connsiteX1099" fmla="*/ 252790 w 1416191"/>
                    <a:gd name="connsiteY1099" fmla="*/ 2320429 h 2719086"/>
                    <a:gd name="connsiteX1100" fmla="*/ 252790 w 1416191"/>
                    <a:gd name="connsiteY1100" fmla="*/ 2320429 h 2719086"/>
                    <a:gd name="connsiteX1101" fmla="*/ 285363 w 1416191"/>
                    <a:gd name="connsiteY1101" fmla="*/ 2428059 h 2719086"/>
                    <a:gd name="connsiteX1102" fmla="*/ 281114 w 1416191"/>
                    <a:gd name="connsiteY1102" fmla="*/ 2432308 h 2719086"/>
                    <a:gd name="connsiteX1103" fmla="*/ 278282 w 1416191"/>
                    <a:gd name="connsiteY1103" fmla="*/ 2432308 h 2719086"/>
                    <a:gd name="connsiteX1104" fmla="*/ 242877 w 1416191"/>
                    <a:gd name="connsiteY1104" fmla="*/ 2321845 h 2719086"/>
                    <a:gd name="connsiteX1105" fmla="*/ 312270 w 1416191"/>
                    <a:gd name="connsiteY1105" fmla="*/ 2256700 h 2719086"/>
                    <a:gd name="connsiteX1106" fmla="*/ 350507 w 1416191"/>
                    <a:gd name="connsiteY1106" fmla="*/ 2217047 h 2719086"/>
                    <a:gd name="connsiteX1107" fmla="*/ 350507 w 1416191"/>
                    <a:gd name="connsiteY1107" fmla="*/ 2215631 h 2719086"/>
                    <a:gd name="connsiteX1108" fmla="*/ 353340 w 1416191"/>
                    <a:gd name="connsiteY1108" fmla="*/ 2214215 h 2719086"/>
                    <a:gd name="connsiteX1109" fmla="*/ 350507 w 1416191"/>
                    <a:gd name="connsiteY1109" fmla="*/ 2217047 h 2719086"/>
                    <a:gd name="connsiteX1110" fmla="*/ 303773 w 1416191"/>
                    <a:gd name="connsiteY1110" fmla="*/ 2057017 h 2719086"/>
                    <a:gd name="connsiteX1111" fmla="*/ 308022 w 1416191"/>
                    <a:gd name="connsiteY1111" fmla="*/ 2042855 h 2719086"/>
                    <a:gd name="connsiteX1112" fmla="*/ 308022 w 1416191"/>
                    <a:gd name="connsiteY1112" fmla="*/ 2042855 h 2719086"/>
                    <a:gd name="connsiteX1113" fmla="*/ 292444 w 1416191"/>
                    <a:gd name="connsiteY1113" fmla="*/ 1998953 h 2719086"/>
                    <a:gd name="connsiteX1114" fmla="*/ 346259 w 1416191"/>
                    <a:gd name="connsiteY1114" fmla="*/ 2006034 h 2719086"/>
                    <a:gd name="connsiteX1115" fmla="*/ 347675 w 1416191"/>
                    <a:gd name="connsiteY1115" fmla="*/ 2102336 h 2719086"/>
                    <a:gd name="connsiteX1116" fmla="*/ 303773 w 1416191"/>
                    <a:gd name="connsiteY1116" fmla="*/ 2057017 h 2719086"/>
                    <a:gd name="connsiteX1117" fmla="*/ 404323 w 1416191"/>
                    <a:gd name="connsiteY1117" fmla="*/ 2010283 h 2719086"/>
                    <a:gd name="connsiteX1118" fmla="*/ 401490 w 1416191"/>
                    <a:gd name="connsiteY1118" fmla="*/ 1947970 h 2719086"/>
                    <a:gd name="connsiteX1119" fmla="*/ 446808 w 1416191"/>
                    <a:gd name="connsiteY1119" fmla="*/ 1974878 h 2719086"/>
                    <a:gd name="connsiteX1120" fmla="*/ 431230 w 1416191"/>
                    <a:gd name="connsiteY1120" fmla="*/ 2014531 h 2719086"/>
                    <a:gd name="connsiteX1121" fmla="*/ 404323 w 1416191"/>
                    <a:gd name="connsiteY1121" fmla="*/ 2010283 h 2719086"/>
                    <a:gd name="connsiteX1122" fmla="*/ 408571 w 1416191"/>
                    <a:gd name="connsiteY1122" fmla="*/ 2163232 h 2719086"/>
                    <a:gd name="connsiteX1123" fmla="*/ 408571 w 1416191"/>
                    <a:gd name="connsiteY1123" fmla="*/ 2163232 h 2719086"/>
                    <a:gd name="connsiteX1124" fmla="*/ 408571 w 1416191"/>
                    <a:gd name="connsiteY1124" fmla="*/ 2163232 h 2719086"/>
                    <a:gd name="connsiteX1125" fmla="*/ 408571 w 1416191"/>
                    <a:gd name="connsiteY1125" fmla="*/ 2163232 h 2719086"/>
                    <a:gd name="connsiteX1126" fmla="*/ 363253 w 1416191"/>
                    <a:gd name="connsiteY1126" fmla="*/ 2207134 h 2719086"/>
                    <a:gd name="connsiteX1127" fmla="*/ 407155 w 1416191"/>
                    <a:gd name="connsiteY1127" fmla="*/ 2163232 h 2719086"/>
                    <a:gd name="connsiteX1128" fmla="*/ 408571 w 1416191"/>
                    <a:gd name="connsiteY1128" fmla="*/ 2164648 h 2719086"/>
                    <a:gd name="connsiteX1129" fmla="*/ 409988 w 1416191"/>
                    <a:gd name="connsiteY1129" fmla="*/ 2184474 h 2719086"/>
                    <a:gd name="connsiteX1130" fmla="*/ 363253 w 1416191"/>
                    <a:gd name="connsiteY1130" fmla="*/ 2207134 h 2719086"/>
                    <a:gd name="connsiteX1131" fmla="*/ 405739 w 1416191"/>
                    <a:gd name="connsiteY1131" fmla="*/ 2163232 h 2719086"/>
                    <a:gd name="connsiteX1132" fmla="*/ 357588 w 1416191"/>
                    <a:gd name="connsiteY1132" fmla="*/ 2211382 h 2719086"/>
                    <a:gd name="connsiteX1133" fmla="*/ 350507 w 1416191"/>
                    <a:gd name="connsiteY1133" fmla="*/ 2214215 h 2719086"/>
                    <a:gd name="connsiteX1134" fmla="*/ 381664 w 1416191"/>
                    <a:gd name="connsiteY1134" fmla="*/ 2139156 h 2719086"/>
                    <a:gd name="connsiteX1135" fmla="*/ 405739 w 1416191"/>
                    <a:gd name="connsiteY1135" fmla="*/ 2163232 h 2719086"/>
                    <a:gd name="connsiteX1136" fmla="*/ 402907 w 1416191"/>
                    <a:gd name="connsiteY1136" fmla="*/ 2013115 h 2719086"/>
                    <a:gd name="connsiteX1137" fmla="*/ 405739 w 1416191"/>
                    <a:gd name="connsiteY1137" fmla="*/ 2078260 h 2719086"/>
                    <a:gd name="connsiteX1138" fmla="*/ 381664 w 1416191"/>
                    <a:gd name="connsiteY1138" fmla="*/ 2134908 h 2719086"/>
                    <a:gd name="connsiteX1139" fmla="*/ 350507 w 1416191"/>
                    <a:gd name="connsiteY1139" fmla="*/ 2103751 h 2719086"/>
                    <a:gd name="connsiteX1140" fmla="*/ 349091 w 1416191"/>
                    <a:gd name="connsiteY1140" fmla="*/ 2006034 h 2719086"/>
                    <a:gd name="connsiteX1141" fmla="*/ 402907 w 1416191"/>
                    <a:gd name="connsiteY1141" fmla="*/ 2013115 h 2719086"/>
                    <a:gd name="connsiteX1142" fmla="*/ 407155 w 1416191"/>
                    <a:gd name="connsiteY1142" fmla="*/ 2160399 h 2719086"/>
                    <a:gd name="connsiteX1143" fmla="*/ 383080 w 1416191"/>
                    <a:gd name="connsiteY1143" fmla="*/ 2136324 h 2719086"/>
                    <a:gd name="connsiteX1144" fmla="*/ 405739 w 1416191"/>
                    <a:gd name="connsiteY1144" fmla="*/ 2082508 h 2719086"/>
                    <a:gd name="connsiteX1145" fmla="*/ 407155 w 1416191"/>
                    <a:gd name="connsiteY1145" fmla="*/ 2160399 h 2719086"/>
                    <a:gd name="connsiteX1146" fmla="*/ 407155 w 1416191"/>
                    <a:gd name="connsiteY1146" fmla="*/ 2160399 h 2719086"/>
                    <a:gd name="connsiteX1147" fmla="*/ 429814 w 1416191"/>
                    <a:gd name="connsiteY1147" fmla="*/ 2015948 h 2719086"/>
                    <a:gd name="connsiteX1148" fmla="*/ 405739 w 1416191"/>
                    <a:gd name="connsiteY1148" fmla="*/ 2072595 h 2719086"/>
                    <a:gd name="connsiteX1149" fmla="*/ 402907 w 1416191"/>
                    <a:gd name="connsiteY1149" fmla="*/ 2011699 h 2719086"/>
                    <a:gd name="connsiteX1150" fmla="*/ 429814 w 1416191"/>
                    <a:gd name="connsiteY1150" fmla="*/ 2015948 h 2719086"/>
                    <a:gd name="connsiteX1151" fmla="*/ 400074 w 1416191"/>
                    <a:gd name="connsiteY1151" fmla="*/ 1945138 h 2719086"/>
                    <a:gd name="connsiteX1152" fmla="*/ 400074 w 1416191"/>
                    <a:gd name="connsiteY1152" fmla="*/ 1945138 h 2719086"/>
                    <a:gd name="connsiteX1153" fmla="*/ 402907 w 1416191"/>
                    <a:gd name="connsiteY1153" fmla="*/ 2011699 h 2719086"/>
                    <a:gd name="connsiteX1154" fmla="*/ 349091 w 1416191"/>
                    <a:gd name="connsiteY1154" fmla="*/ 2004618 h 2719086"/>
                    <a:gd name="connsiteX1155" fmla="*/ 347675 w 1416191"/>
                    <a:gd name="connsiteY1155" fmla="*/ 1923895 h 2719086"/>
                    <a:gd name="connsiteX1156" fmla="*/ 466635 w 1416191"/>
                    <a:gd name="connsiteY1156" fmla="*/ 1929560 h 2719086"/>
                    <a:gd name="connsiteX1157" fmla="*/ 448225 w 1416191"/>
                    <a:gd name="connsiteY1157" fmla="*/ 1973462 h 2719086"/>
                    <a:gd name="connsiteX1158" fmla="*/ 400074 w 1416191"/>
                    <a:gd name="connsiteY1158" fmla="*/ 1945138 h 2719086"/>
                    <a:gd name="connsiteX1159" fmla="*/ 347675 w 1416191"/>
                    <a:gd name="connsiteY1159" fmla="*/ 2103751 h 2719086"/>
                    <a:gd name="connsiteX1160" fmla="*/ 349091 w 1416191"/>
                    <a:gd name="connsiteY1160" fmla="*/ 2214215 h 2719086"/>
                    <a:gd name="connsiteX1161" fmla="*/ 349091 w 1416191"/>
                    <a:gd name="connsiteY1161" fmla="*/ 2214215 h 2719086"/>
                    <a:gd name="connsiteX1162" fmla="*/ 349091 w 1416191"/>
                    <a:gd name="connsiteY1162" fmla="*/ 2218463 h 2719086"/>
                    <a:gd name="connsiteX1163" fmla="*/ 312270 w 1416191"/>
                    <a:gd name="connsiteY1163" fmla="*/ 2253868 h 2719086"/>
                    <a:gd name="connsiteX1164" fmla="*/ 259871 w 1416191"/>
                    <a:gd name="connsiteY1164" fmla="*/ 2229793 h 2719086"/>
                    <a:gd name="connsiteX1165" fmla="*/ 303773 w 1416191"/>
                    <a:gd name="connsiteY1165" fmla="*/ 2058433 h 2719086"/>
                    <a:gd name="connsiteX1166" fmla="*/ 347675 w 1416191"/>
                    <a:gd name="connsiteY1166" fmla="*/ 2103751 h 2719086"/>
                    <a:gd name="connsiteX1167" fmla="*/ 380247 w 1416191"/>
                    <a:gd name="connsiteY1167" fmla="*/ 2137740 h 2719086"/>
                    <a:gd name="connsiteX1168" fmla="*/ 350507 w 1416191"/>
                    <a:gd name="connsiteY1168" fmla="*/ 2208550 h 2719086"/>
                    <a:gd name="connsiteX1169" fmla="*/ 349091 w 1416191"/>
                    <a:gd name="connsiteY1169" fmla="*/ 2106584 h 2719086"/>
                    <a:gd name="connsiteX1170" fmla="*/ 380247 w 1416191"/>
                    <a:gd name="connsiteY1170" fmla="*/ 2137740 h 2719086"/>
                    <a:gd name="connsiteX1171" fmla="*/ 507705 w 1416191"/>
                    <a:gd name="connsiteY1171" fmla="*/ 1829010 h 2719086"/>
                    <a:gd name="connsiteX1172" fmla="*/ 466635 w 1416191"/>
                    <a:gd name="connsiteY1172" fmla="*/ 1926727 h 2719086"/>
                    <a:gd name="connsiteX1173" fmla="*/ 346259 w 1416191"/>
                    <a:gd name="connsiteY1173" fmla="*/ 1921063 h 2719086"/>
                    <a:gd name="connsiteX1174" fmla="*/ 344843 w 1416191"/>
                    <a:gd name="connsiteY1174" fmla="*/ 1756785 h 2719086"/>
                    <a:gd name="connsiteX1175" fmla="*/ 526115 w 1416191"/>
                    <a:gd name="connsiteY1175" fmla="*/ 1727045 h 2719086"/>
                    <a:gd name="connsiteX1176" fmla="*/ 507705 w 1416191"/>
                    <a:gd name="connsiteY1176" fmla="*/ 1829010 h 2719086"/>
                    <a:gd name="connsiteX1177" fmla="*/ 344843 w 1416191"/>
                    <a:gd name="connsiteY1177" fmla="*/ 1922479 h 2719086"/>
                    <a:gd name="connsiteX1178" fmla="*/ 346259 w 1416191"/>
                    <a:gd name="connsiteY1178" fmla="*/ 2003202 h 2719086"/>
                    <a:gd name="connsiteX1179" fmla="*/ 291027 w 1416191"/>
                    <a:gd name="connsiteY1179" fmla="*/ 1996121 h 2719086"/>
                    <a:gd name="connsiteX1180" fmla="*/ 264120 w 1416191"/>
                    <a:gd name="connsiteY1180" fmla="*/ 1918231 h 2719086"/>
                    <a:gd name="connsiteX1181" fmla="*/ 344843 w 1416191"/>
                    <a:gd name="connsiteY1181" fmla="*/ 1922479 h 2719086"/>
                    <a:gd name="connsiteX1182" fmla="*/ 289611 w 1416191"/>
                    <a:gd name="connsiteY1182" fmla="*/ 1997537 h 2719086"/>
                    <a:gd name="connsiteX1183" fmla="*/ 305189 w 1416191"/>
                    <a:gd name="connsiteY1183" fmla="*/ 2042855 h 2719086"/>
                    <a:gd name="connsiteX1184" fmla="*/ 302357 w 1416191"/>
                    <a:gd name="connsiteY1184" fmla="*/ 2055601 h 2719086"/>
                    <a:gd name="connsiteX1185" fmla="*/ 238628 w 1416191"/>
                    <a:gd name="connsiteY1185" fmla="*/ 1991872 h 2719086"/>
                    <a:gd name="connsiteX1186" fmla="*/ 289611 w 1416191"/>
                    <a:gd name="connsiteY1186" fmla="*/ 1997537 h 2719086"/>
                    <a:gd name="connsiteX1187" fmla="*/ 350507 w 1416191"/>
                    <a:gd name="connsiteY1187" fmla="*/ 2219879 h 2719086"/>
                    <a:gd name="connsiteX1188" fmla="*/ 359005 w 1416191"/>
                    <a:gd name="connsiteY1188" fmla="*/ 2211382 h 2719086"/>
                    <a:gd name="connsiteX1189" fmla="*/ 409988 w 1416191"/>
                    <a:gd name="connsiteY1189" fmla="*/ 2185891 h 2719086"/>
                    <a:gd name="connsiteX1190" fmla="*/ 414236 w 1416191"/>
                    <a:gd name="connsiteY1190" fmla="*/ 2299186 h 2719086"/>
                    <a:gd name="connsiteX1191" fmla="*/ 349091 w 1416191"/>
                    <a:gd name="connsiteY1191" fmla="*/ 2269446 h 2719086"/>
                    <a:gd name="connsiteX1192" fmla="*/ 350507 w 1416191"/>
                    <a:gd name="connsiteY1192" fmla="*/ 2219879 h 2719086"/>
                    <a:gd name="connsiteX1193" fmla="*/ 531780 w 1416191"/>
                    <a:gd name="connsiteY1193" fmla="*/ 2037191 h 2719086"/>
                    <a:gd name="connsiteX1194" fmla="*/ 409988 w 1416191"/>
                    <a:gd name="connsiteY1194" fmla="*/ 2158983 h 2719086"/>
                    <a:gd name="connsiteX1195" fmla="*/ 407155 w 1416191"/>
                    <a:gd name="connsiteY1195" fmla="*/ 2079676 h 2719086"/>
                    <a:gd name="connsiteX1196" fmla="*/ 432647 w 1416191"/>
                    <a:gd name="connsiteY1196" fmla="*/ 2018780 h 2719086"/>
                    <a:gd name="connsiteX1197" fmla="*/ 533196 w 1416191"/>
                    <a:gd name="connsiteY1197" fmla="*/ 2031526 h 2719086"/>
                    <a:gd name="connsiteX1198" fmla="*/ 531780 w 1416191"/>
                    <a:gd name="connsiteY1198" fmla="*/ 2037191 h 2719086"/>
                    <a:gd name="connsiteX1199" fmla="*/ 298108 w 1416191"/>
                    <a:gd name="connsiteY1199" fmla="*/ 2498869 h 2719086"/>
                    <a:gd name="connsiteX1200" fmla="*/ 334929 w 1416191"/>
                    <a:gd name="connsiteY1200" fmla="*/ 2614996 h 2719086"/>
                    <a:gd name="connsiteX1201" fmla="*/ 223050 w 1416191"/>
                    <a:gd name="connsiteY1201" fmla="*/ 2636239 h 2719086"/>
                    <a:gd name="connsiteX1202" fmla="*/ 298108 w 1416191"/>
                    <a:gd name="connsiteY1202" fmla="*/ 2498869 h 2719086"/>
                    <a:gd name="connsiteX1203" fmla="*/ 417069 w 1416191"/>
                    <a:gd name="connsiteY1203" fmla="*/ 2307683 h 2719086"/>
                    <a:gd name="connsiteX1204" fmla="*/ 342010 w 1416191"/>
                    <a:gd name="connsiteY1204" fmla="*/ 2378493 h 2719086"/>
                    <a:gd name="connsiteX1205" fmla="*/ 344843 w 1416191"/>
                    <a:gd name="connsiteY1205" fmla="*/ 2314764 h 2719086"/>
                    <a:gd name="connsiteX1206" fmla="*/ 417069 w 1416191"/>
                    <a:gd name="connsiteY1206" fmla="*/ 2307683 h 2719086"/>
                    <a:gd name="connsiteX1207" fmla="*/ 1286610 w 1416191"/>
                    <a:gd name="connsiteY1207" fmla="*/ 989209 h 2719086"/>
                    <a:gd name="connsiteX1208" fmla="*/ 1286610 w 1416191"/>
                    <a:gd name="connsiteY1208" fmla="*/ 992042 h 2719086"/>
                    <a:gd name="connsiteX1209" fmla="*/ 1098257 w 1416191"/>
                    <a:gd name="connsiteY1209" fmla="*/ 1000539 h 2719086"/>
                    <a:gd name="connsiteX1210" fmla="*/ 1118083 w 1416191"/>
                    <a:gd name="connsiteY1210" fmla="*/ 972215 h 2719086"/>
                    <a:gd name="connsiteX1211" fmla="*/ 1286610 w 1416191"/>
                    <a:gd name="connsiteY1211" fmla="*/ 989209 h 2719086"/>
                    <a:gd name="connsiteX1212" fmla="*/ 1412651 w 1416191"/>
                    <a:gd name="connsiteY1212" fmla="*/ 764035 h 2719086"/>
                    <a:gd name="connsiteX1213" fmla="*/ 1314934 w 1416191"/>
                    <a:gd name="connsiteY1213" fmla="*/ 841926 h 2719086"/>
                    <a:gd name="connsiteX1214" fmla="*/ 1314934 w 1416191"/>
                    <a:gd name="connsiteY1214" fmla="*/ 841926 h 2719086"/>
                    <a:gd name="connsiteX1215" fmla="*/ 1286610 w 1416191"/>
                    <a:gd name="connsiteY1215" fmla="*/ 986377 h 2719086"/>
                    <a:gd name="connsiteX1216" fmla="*/ 1118083 w 1416191"/>
                    <a:gd name="connsiteY1216" fmla="*/ 969383 h 2719086"/>
                    <a:gd name="connsiteX1217" fmla="*/ 1239876 w 1416191"/>
                    <a:gd name="connsiteY1217" fmla="*/ 792359 h 2719086"/>
                    <a:gd name="connsiteX1218" fmla="*/ 1412651 w 1416191"/>
                    <a:gd name="connsiteY1218" fmla="*/ 764035 h 2719086"/>
                    <a:gd name="connsiteX1219" fmla="*/ 220218 w 1416191"/>
                    <a:gd name="connsiteY1219" fmla="*/ 693226 h 2719086"/>
                    <a:gd name="connsiteX1220" fmla="*/ 157905 w 1416191"/>
                    <a:gd name="connsiteY1220" fmla="*/ 730046 h 2719086"/>
                    <a:gd name="connsiteX1221" fmla="*/ 142327 w 1416191"/>
                    <a:gd name="connsiteY1221" fmla="*/ 653572 h 2719086"/>
                    <a:gd name="connsiteX1222" fmla="*/ 220218 w 1416191"/>
                    <a:gd name="connsiteY1222" fmla="*/ 693226 h 2719086"/>
                    <a:gd name="connsiteX1223" fmla="*/ 156489 w 1416191"/>
                    <a:gd name="connsiteY1223" fmla="*/ 732879 h 2719086"/>
                    <a:gd name="connsiteX1224" fmla="*/ 166402 w 1416191"/>
                    <a:gd name="connsiteY1224" fmla="*/ 782445 h 2719086"/>
                    <a:gd name="connsiteX1225" fmla="*/ 91345 w 1416191"/>
                    <a:gd name="connsiteY1225" fmla="*/ 771116 h 2719086"/>
                    <a:gd name="connsiteX1226" fmla="*/ 156489 w 1416191"/>
                    <a:gd name="connsiteY1226" fmla="*/ 732879 h 2719086"/>
                    <a:gd name="connsiteX1227" fmla="*/ 282530 w 1416191"/>
                    <a:gd name="connsiteY1227" fmla="*/ 800856 h 2719086"/>
                    <a:gd name="connsiteX1228" fmla="*/ 194726 w 1416191"/>
                    <a:gd name="connsiteY1228" fmla="*/ 908486 h 2719086"/>
                    <a:gd name="connsiteX1229" fmla="*/ 169235 w 1416191"/>
                    <a:gd name="connsiteY1229" fmla="*/ 785278 h 2719086"/>
                    <a:gd name="connsiteX1230" fmla="*/ 282530 w 1416191"/>
                    <a:gd name="connsiteY1230" fmla="*/ 800856 h 2719086"/>
                    <a:gd name="connsiteX1231" fmla="*/ 375999 w 1416191"/>
                    <a:gd name="connsiteY1231" fmla="*/ 1609501 h 2719086"/>
                    <a:gd name="connsiteX1232" fmla="*/ 374583 w 1416191"/>
                    <a:gd name="connsiteY1232" fmla="*/ 1613750 h 2719086"/>
                    <a:gd name="connsiteX1233" fmla="*/ 342010 w 1416191"/>
                    <a:gd name="connsiteY1233" fmla="*/ 1596755 h 2719086"/>
                    <a:gd name="connsiteX1234" fmla="*/ 375999 w 1416191"/>
                    <a:gd name="connsiteY1234" fmla="*/ 1609501 h 2719086"/>
                    <a:gd name="connsiteX1235" fmla="*/ 438311 w 1416191"/>
                    <a:gd name="connsiteY1235" fmla="*/ 1649154 h 2719086"/>
                    <a:gd name="connsiteX1236" fmla="*/ 339178 w 1416191"/>
                    <a:gd name="connsiteY1236" fmla="*/ 1697305 h 2719086"/>
                    <a:gd name="connsiteX1237" fmla="*/ 375999 w 1416191"/>
                    <a:gd name="connsiteY1237" fmla="*/ 1615166 h 2719086"/>
                    <a:gd name="connsiteX1238" fmla="*/ 438311 w 1416191"/>
                    <a:gd name="connsiteY1238" fmla="*/ 1649154 h 2719086"/>
                    <a:gd name="connsiteX1239" fmla="*/ 281114 w 1416191"/>
                    <a:gd name="connsiteY1239" fmla="*/ 2436556 h 2719086"/>
                    <a:gd name="connsiteX1240" fmla="*/ 281114 w 1416191"/>
                    <a:gd name="connsiteY1240" fmla="*/ 2436556 h 2719086"/>
                    <a:gd name="connsiteX1241" fmla="*/ 281114 w 1416191"/>
                    <a:gd name="connsiteY1241" fmla="*/ 2436556 h 2719086"/>
                    <a:gd name="connsiteX1242" fmla="*/ 281114 w 1416191"/>
                    <a:gd name="connsiteY1242" fmla="*/ 2436556 h 2719086"/>
                    <a:gd name="connsiteX1243" fmla="*/ 536029 w 1416191"/>
                    <a:gd name="connsiteY1243" fmla="*/ 2027277 h 2719086"/>
                    <a:gd name="connsiteX1244" fmla="*/ 536029 w 1416191"/>
                    <a:gd name="connsiteY1244" fmla="*/ 2027277 h 2719086"/>
                    <a:gd name="connsiteX1245" fmla="*/ 536029 w 1416191"/>
                    <a:gd name="connsiteY1245" fmla="*/ 2027277 h 2719086"/>
                    <a:gd name="connsiteX1246" fmla="*/ 536029 w 1416191"/>
                    <a:gd name="connsiteY1246" fmla="*/ 2027277 h 2719086"/>
                    <a:gd name="connsiteX1247" fmla="*/ 662069 w 1416191"/>
                    <a:gd name="connsiteY1247" fmla="*/ 1847421 h 2719086"/>
                    <a:gd name="connsiteX1248" fmla="*/ 704555 w 1416191"/>
                    <a:gd name="connsiteY1248" fmla="*/ 1847421 h 2719086"/>
                    <a:gd name="connsiteX1249" fmla="*/ 690393 w 1416191"/>
                    <a:gd name="connsiteY1249" fmla="*/ 1946554 h 2719086"/>
                    <a:gd name="connsiteX1250" fmla="*/ 662069 w 1416191"/>
                    <a:gd name="connsiteY1250" fmla="*/ 1847421 h 2719086"/>
                    <a:gd name="connsiteX1251" fmla="*/ 1310685 w 1416191"/>
                    <a:gd name="connsiteY1251" fmla="*/ 992042 h 2719086"/>
                    <a:gd name="connsiteX1252" fmla="*/ 1288026 w 1416191"/>
                    <a:gd name="connsiteY1252" fmla="*/ 993458 h 2719086"/>
                    <a:gd name="connsiteX1253" fmla="*/ 1288026 w 1416191"/>
                    <a:gd name="connsiteY1253" fmla="*/ 990626 h 2719086"/>
                    <a:gd name="connsiteX1254" fmla="*/ 1310685 w 1416191"/>
                    <a:gd name="connsiteY1254" fmla="*/ 992042 h 2719086"/>
                    <a:gd name="connsiteX1255" fmla="*/ 890076 w 1416191"/>
                    <a:gd name="connsiteY1255" fmla="*/ 452473 h 2719086"/>
                    <a:gd name="connsiteX1256" fmla="*/ 941059 w 1416191"/>
                    <a:gd name="connsiteY1256" fmla="*/ 377415 h 2719086"/>
                    <a:gd name="connsiteX1257" fmla="*/ 950973 w 1416191"/>
                    <a:gd name="connsiteY1257" fmla="*/ 483629 h 2719086"/>
                    <a:gd name="connsiteX1258" fmla="*/ 890076 w 1416191"/>
                    <a:gd name="connsiteY1258" fmla="*/ 452473 h 2719086"/>
                    <a:gd name="connsiteX1259" fmla="*/ 473716 w 1416191"/>
                    <a:gd name="connsiteY1259" fmla="*/ 2384157 h 2719086"/>
                    <a:gd name="connsiteX1260" fmla="*/ 401490 w 1416191"/>
                    <a:gd name="connsiteY1260" fmla="*/ 2430892 h 2719086"/>
                    <a:gd name="connsiteX1261" fmla="*/ 377415 w 1416191"/>
                    <a:gd name="connsiteY1261" fmla="*/ 2430892 h 2719086"/>
                    <a:gd name="connsiteX1262" fmla="*/ 473716 w 1416191"/>
                    <a:gd name="connsiteY1262" fmla="*/ 2384157 h 2719086"/>
                    <a:gd name="connsiteX1263" fmla="*/ 851839 w 1416191"/>
                    <a:gd name="connsiteY1263" fmla="*/ 1642073 h 2719086"/>
                    <a:gd name="connsiteX1264" fmla="*/ 959470 w 1416191"/>
                    <a:gd name="connsiteY1264" fmla="*/ 1524529 h 2719086"/>
                    <a:gd name="connsiteX1265" fmla="*/ 880163 w 1416191"/>
                    <a:gd name="connsiteY1265" fmla="*/ 1651987 h 2719086"/>
                    <a:gd name="connsiteX1266" fmla="*/ 851839 w 1416191"/>
                    <a:gd name="connsiteY1266" fmla="*/ 1642073 h 2719086"/>
                    <a:gd name="connsiteX1267" fmla="*/ 1111002 w 1416191"/>
                    <a:gd name="connsiteY1267" fmla="*/ 1356003 h 2719086"/>
                    <a:gd name="connsiteX1268" fmla="*/ 973632 w 1416191"/>
                    <a:gd name="connsiteY1268" fmla="*/ 1506119 h 2719086"/>
                    <a:gd name="connsiteX1269" fmla="*/ 1028863 w 1416191"/>
                    <a:gd name="connsiteY1269" fmla="*/ 1416899 h 2719086"/>
                    <a:gd name="connsiteX1270" fmla="*/ 1111002 w 1416191"/>
                    <a:gd name="connsiteY1270" fmla="*/ 1356003 h 271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Lst>
                  <a:rect l="l" t="t" r="r" b="b"/>
                  <a:pathLst>
                    <a:path w="1416191" h="2719086">
                      <a:moveTo>
                        <a:pt x="1330512" y="660653"/>
                      </a:moveTo>
                      <a:lnTo>
                        <a:pt x="1330512" y="660653"/>
                      </a:lnTo>
                      <a:lnTo>
                        <a:pt x="1125164" y="676231"/>
                      </a:lnTo>
                      <a:lnTo>
                        <a:pt x="1123748" y="653572"/>
                      </a:lnTo>
                      <a:lnTo>
                        <a:pt x="1157737" y="643659"/>
                      </a:lnTo>
                      <a:lnTo>
                        <a:pt x="1115251" y="543109"/>
                      </a:lnTo>
                      <a:lnTo>
                        <a:pt x="1115251" y="541693"/>
                      </a:lnTo>
                      <a:lnTo>
                        <a:pt x="1122332" y="650740"/>
                      </a:lnTo>
                      <a:lnTo>
                        <a:pt x="1081262" y="663486"/>
                      </a:lnTo>
                      <a:lnTo>
                        <a:pt x="1081262" y="618167"/>
                      </a:lnTo>
                      <a:lnTo>
                        <a:pt x="1081262" y="616751"/>
                      </a:lnTo>
                      <a:lnTo>
                        <a:pt x="1067100" y="667734"/>
                      </a:lnTo>
                      <a:lnTo>
                        <a:pt x="1014701" y="683312"/>
                      </a:lnTo>
                      <a:lnTo>
                        <a:pt x="963718" y="687560"/>
                      </a:lnTo>
                      <a:lnTo>
                        <a:pt x="766868" y="632329"/>
                      </a:lnTo>
                      <a:lnTo>
                        <a:pt x="888660" y="453889"/>
                      </a:lnTo>
                      <a:lnTo>
                        <a:pt x="953805" y="486462"/>
                      </a:lnTo>
                      <a:lnTo>
                        <a:pt x="953805" y="486462"/>
                      </a:lnTo>
                      <a:lnTo>
                        <a:pt x="942475" y="371750"/>
                      </a:lnTo>
                      <a:lnTo>
                        <a:pt x="942475" y="371750"/>
                      </a:lnTo>
                      <a:lnTo>
                        <a:pt x="887244" y="451057"/>
                      </a:lnTo>
                      <a:lnTo>
                        <a:pt x="795192" y="404322"/>
                      </a:lnTo>
                      <a:lnTo>
                        <a:pt x="793775" y="356172"/>
                      </a:lnTo>
                      <a:lnTo>
                        <a:pt x="907071" y="289611"/>
                      </a:lnTo>
                      <a:lnTo>
                        <a:pt x="907071" y="289611"/>
                      </a:lnTo>
                      <a:lnTo>
                        <a:pt x="660653" y="149408"/>
                      </a:lnTo>
                      <a:lnTo>
                        <a:pt x="659237" y="149408"/>
                      </a:lnTo>
                      <a:lnTo>
                        <a:pt x="735712" y="241460"/>
                      </a:lnTo>
                      <a:lnTo>
                        <a:pt x="514786" y="167819"/>
                      </a:lnTo>
                      <a:lnTo>
                        <a:pt x="570017" y="63020"/>
                      </a:lnTo>
                      <a:lnTo>
                        <a:pt x="570017" y="61604"/>
                      </a:lnTo>
                      <a:lnTo>
                        <a:pt x="475132" y="155073"/>
                      </a:lnTo>
                      <a:lnTo>
                        <a:pt x="343426" y="111171"/>
                      </a:lnTo>
                      <a:lnTo>
                        <a:pt x="303773" y="98425"/>
                      </a:lnTo>
                      <a:lnTo>
                        <a:pt x="350507" y="10621"/>
                      </a:lnTo>
                      <a:lnTo>
                        <a:pt x="350507" y="10621"/>
                      </a:lnTo>
                      <a:lnTo>
                        <a:pt x="262704" y="57356"/>
                      </a:lnTo>
                      <a:lnTo>
                        <a:pt x="262704" y="57356"/>
                      </a:lnTo>
                      <a:lnTo>
                        <a:pt x="264120" y="87096"/>
                      </a:lnTo>
                      <a:lnTo>
                        <a:pt x="204640" y="67269"/>
                      </a:lnTo>
                      <a:lnTo>
                        <a:pt x="204640" y="67269"/>
                      </a:lnTo>
                      <a:lnTo>
                        <a:pt x="40362" y="147992"/>
                      </a:lnTo>
                      <a:lnTo>
                        <a:pt x="40362" y="147992"/>
                      </a:lnTo>
                      <a:lnTo>
                        <a:pt x="41778" y="149408"/>
                      </a:lnTo>
                      <a:lnTo>
                        <a:pt x="206056" y="68685"/>
                      </a:lnTo>
                      <a:lnTo>
                        <a:pt x="265536" y="88512"/>
                      </a:lnTo>
                      <a:lnTo>
                        <a:pt x="266952" y="167819"/>
                      </a:lnTo>
                      <a:lnTo>
                        <a:pt x="201807" y="292443"/>
                      </a:lnTo>
                      <a:lnTo>
                        <a:pt x="121084" y="266952"/>
                      </a:lnTo>
                      <a:lnTo>
                        <a:pt x="186229" y="320767"/>
                      </a:lnTo>
                      <a:lnTo>
                        <a:pt x="130998" y="425565"/>
                      </a:lnTo>
                      <a:lnTo>
                        <a:pt x="101258" y="383079"/>
                      </a:lnTo>
                      <a:lnTo>
                        <a:pt x="101258" y="383079"/>
                      </a:lnTo>
                      <a:lnTo>
                        <a:pt x="10621" y="630913"/>
                      </a:lnTo>
                      <a:lnTo>
                        <a:pt x="10621" y="630913"/>
                      </a:lnTo>
                      <a:lnTo>
                        <a:pt x="189062" y="510537"/>
                      </a:lnTo>
                      <a:lnTo>
                        <a:pt x="288195" y="653572"/>
                      </a:lnTo>
                      <a:lnTo>
                        <a:pt x="225883" y="690393"/>
                      </a:lnTo>
                      <a:lnTo>
                        <a:pt x="143744" y="647907"/>
                      </a:lnTo>
                      <a:lnTo>
                        <a:pt x="143744" y="647907"/>
                      </a:lnTo>
                      <a:lnTo>
                        <a:pt x="160738" y="728630"/>
                      </a:lnTo>
                      <a:lnTo>
                        <a:pt x="89928" y="771116"/>
                      </a:lnTo>
                      <a:lnTo>
                        <a:pt x="172067" y="782445"/>
                      </a:lnTo>
                      <a:lnTo>
                        <a:pt x="198975" y="909903"/>
                      </a:lnTo>
                      <a:lnTo>
                        <a:pt x="198975" y="909903"/>
                      </a:lnTo>
                      <a:lnTo>
                        <a:pt x="289611" y="798024"/>
                      </a:lnTo>
                      <a:lnTo>
                        <a:pt x="349091" y="806521"/>
                      </a:lnTo>
                      <a:lnTo>
                        <a:pt x="344843" y="986377"/>
                      </a:lnTo>
                      <a:lnTo>
                        <a:pt x="344843" y="986377"/>
                      </a:lnTo>
                      <a:lnTo>
                        <a:pt x="584179" y="880163"/>
                      </a:lnTo>
                      <a:lnTo>
                        <a:pt x="598341" y="986377"/>
                      </a:lnTo>
                      <a:lnTo>
                        <a:pt x="561520" y="1020365"/>
                      </a:lnTo>
                      <a:lnTo>
                        <a:pt x="241461" y="1033111"/>
                      </a:lnTo>
                      <a:lnTo>
                        <a:pt x="241461" y="1033111"/>
                      </a:lnTo>
                      <a:lnTo>
                        <a:pt x="353340" y="1126580"/>
                      </a:lnTo>
                      <a:lnTo>
                        <a:pt x="422733" y="1147823"/>
                      </a:lnTo>
                      <a:lnTo>
                        <a:pt x="361837" y="1204470"/>
                      </a:lnTo>
                      <a:lnTo>
                        <a:pt x="361837" y="1204470"/>
                      </a:lnTo>
                      <a:lnTo>
                        <a:pt x="363253" y="1205886"/>
                      </a:lnTo>
                      <a:lnTo>
                        <a:pt x="449641" y="1156320"/>
                      </a:lnTo>
                      <a:lnTo>
                        <a:pt x="572850" y="1193141"/>
                      </a:lnTo>
                      <a:lnTo>
                        <a:pt x="553023" y="1238459"/>
                      </a:lnTo>
                      <a:lnTo>
                        <a:pt x="449641" y="1288026"/>
                      </a:lnTo>
                      <a:lnTo>
                        <a:pt x="368918" y="1330511"/>
                      </a:lnTo>
                      <a:lnTo>
                        <a:pt x="368918" y="1330511"/>
                      </a:lnTo>
                      <a:lnTo>
                        <a:pt x="336345" y="1463633"/>
                      </a:lnTo>
                      <a:lnTo>
                        <a:pt x="336345" y="1463633"/>
                      </a:lnTo>
                      <a:lnTo>
                        <a:pt x="435479" y="1497622"/>
                      </a:lnTo>
                      <a:lnTo>
                        <a:pt x="385912" y="1605252"/>
                      </a:lnTo>
                      <a:lnTo>
                        <a:pt x="333513" y="1584010"/>
                      </a:lnTo>
                      <a:lnTo>
                        <a:pt x="333513" y="1584010"/>
                      </a:lnTo>
                      <a:lnTo>
                        <a:pt x="332097" y="1585426"/>
                      </a:lnTo>
                      <a:lnTo>
                        <a:pt x="381664" y="1612333"/>
                      </a:lnTo>
                      <a:lnTo>
                        <a:pt x="342010" y="1698721"/>
                      </a:lnTo>
                      <a:lnTo>
                        <a:pt x="342010" y="1698721"/>
                      </a:lnTo>
                      <a:lnTo>
                        <a:pt x="448225" y="1646322"/>
                      </a:lnTo>
                      <a:lnTo>
                        <a:pt x="509121" y="1678894"/>
                      </a:lnTo>
                      <a:lnTo>
                        <a:pt x="509121" y="1678894"/>
                      </a:lnTo>
                      <a:lnTo>
                        <a:pt x="544526" y="1663316"/>
                      </a:lnTo>
                      <a:lnTo>
                        <a:pt x="534612" y="1719964"/>
                      </a:lnTo>
                      <a:lnTo>
                        <a:pt x="350507" y="1751120"/>
                      </a:lnTo>
                      <a:lnTo>
                        <a:pt x="350507" y="1751120"/>
                      </a:lnTo>
                      <a:lnTo>
                        <a:pt x="351924" y="1916814"/>
                      </a:lnTo>
                      <a:lnTo>
                        <a:pt x="268368" y="1912566"/>
                      </a:lnTo>
                      <a:lnTo>
                        <a:pt x="268368" y="1912566"/>
                      </a:lnTo>
                      <a:lnTo>
                        <a:pt x="295276" y="1991872"/>
                      </a:lnTo>
                      <a:lnTo>
                        <a:pt x="240045" y="1984791"/>
                      </a:lnTo>
                      <a:lnTo>
                        <a:pt x="240045" y="1984791"/>
                      </a:lnTo>
                      <a:lnTo>
                        <a:pt x="308022" y="2054185"/>
                      </a:lnTo>
                      <a:lnTo>
                        <a:pt x="264120" y="2228376"/>
                      </a:lnTo>
                      <a:lnTo>
                        <a:pt x="264120" y="2228376"/>
                      </a:lnTo>
                      <a:lnTo>
                        <a:pt x="317935" y="2252451"/>
                      </a:lnTo>
                      <a:lnTo>
                        <a:pt x="249958" y="2319013"/>
                      </a:lnTo>
                      <a:lnTo>
                        <a:pt x="249958" y="2319013"/>
                      </a:lnTo>
                      <a:lnTo>
                        <a:pt x="285363" y="2429475"/>
                      </a:lnTo>
                      <a:lnTo>
                        <a:pt x="164986" y="2432308"/>
                      </a:lnTo>
                      <a:lnTo>
                        <a:pt x="164986" y="2432308"/>
                      </a:lnTo>
                      <a:lnTo>
                        <a:pt x="218802" y="2498869"/>
                      </a:lnTo>
                      <a:lnTo>
                        <a:pt x="218802" y="2498869"/>
                      </a:lnTo>
                      <a:lnTo>
                        <a:pt x="288195" y="2433724"/>
                      </a:lnTo>
                      <a:lnTo>
                        <a:pt x="306606" y="2490372"/>
                      </a:lnTo>
                      <a:lnTo>
                        <a:pt x="228715" y="2633407"/>
                      </a:lnTo>
                      <a:lnTo>
                        <a:pt x="228715" y="2633407"/>
                      </a:lnTo>
                      <a:lnTo>
                        <a:pt x="344843" y="2610748"/>
                      </a:lnTo>
                      <a:lnTo>
                        <a:pt x="356172" y="2648985"/>
                      </a:lnTo>
                      <a:lnTo>
                        <a:pt x="325016" y="2639072"/>
                      </a:lnTo>
                      <a:lnTo>
                        <a:pt x="223050" y="2637655"/>
                      </a:lnTo>
                      <a:lnTo>
                        <a:pt x="221634" y="2637655"/>
                      </a:lnTo>
                      <a:lnTo>
                        <a:pt x="366086" y="2708465"/>
                      </a:lnTo>
                      <a:lnTo>
                        <a:pt x="366086" y="2708465"/>
                      </a:lnTo>
                      <a:lnTo>
                        <a:pt x="350507" y="2657482"/>
                      </a:lnTo>
                      <a:lnTo>
                        <a:pt x="452473" y="2690055"/>
                      </a:lnTo>
                      <a:lnTo>
                        <a:pt x="452473" y="2690055"/>
                      </a:lnTo>
                      <a:lnTo>
                        <a:pt x="390161" y="2603667"/>
                      </a:lnTo>
                      <a:lnTo>
                        <a:pt x="390161" y="2603667"/>
                      </a:lnTo>
                      <a:lnTo>
                        <a:pt x="336345" y="2613580"/>
                      </a:lnTo>
                      <a:lnTo>
                        <a:pt x="299525" y="2494620"/>
                      </a:lnTo>
                      <a:lnTo>
                        <a:pt x="303773" y="2486123"/>
                      </a:lnTo>
                      <a:lnTo>
                        <a:pt x="330681" y="2573927"/>
                      </a:lnTo>
                      <a:lnTo>
                        <a:pt x="330681" y="2575343"/>
                      </a:lnTo>
                      <a:lnTo>
                        <a:pt x="337762" y="2449302"/>
                      </a:lnTo>
                      <a:lnTo>
                        <a:pt x="373167" y="2432308"/>
                      </a:lnTo>
                      <a:lnTo>
                        <a:pt x="401490" y="2430892"/>
                      </a:lnTo>
                      <a:lnTo>
                        <a:pt x="490710" y="2374244"/>
                      </a:lnTo>
                      <a:lnTo>
                        <a:pt x="490710" y="2374244"/>
                      </a:lnTo>
                      <a:lnTo>
                        <a:pt x="489294" y="2372828"/>
                      </a:lnTo>
                      <a:lnTo>
                        <a:pt x="371750" y="2430892"/>
                      </a:lnTo>
                      <a:lnTo>
                        <a:pt x="337762" y="2432308"/>
                      </a:lnTo>
                      <a:lnTo>
                        <a:pt x="340594" y="2381325"/>
                      </a:lnTo>
                      <a:lnTo>
                        <a:pt x="421317" y="2304851"/>
                      </a:lnTo>
                      <a:lnTo>
                        <a:pt x="421317" y="2304851"/>
                      </a:lnTo>
                      <a:lnTo>
                        <a:pt x="343426" y="2313348"/>
                      </a:lnTo>
                      <a:lnTo>
                        <a:pt x="346259" y="2272278"/>
                      </a:lnTo>
                      <a:lnTo>
                        <a:pt x="414236" y="2302018"/>
                      </a:lnTo>
                      <a:lnTo>
                        <a:pt x="414236" y="2302018"/>
                      </a:lnTo>
                      <a:lnTo>
                        <a:pt x="409988" y="2184474"/>
                      </a:lnTo>
                      <a:lnTo>
                        <a:pt x="421317" y="2178810"/>
                      </a:lnTo>
                      <a:lnTo>
                        <a:pt x="462387" y="2219879"/>
                      </a:lnTo>
                      <a:lnTo>
                        <a:pt x="462387" y="2219879"/>
                      </a:lnTo>
                      <a:lnTo>
                        <a:pt x="494959" y="2140572"/>
                      </a:lnTo>
                      <a:lnTo>
                        <a:pt x="494959" y="2140572"/>
                      </a:lnTo>
                      <a:lnTo>
                        <a:pt x="421317" y="2175977"/>
                      </a:lnTo>
                      <a:lnTo>
                        <a:pt x="408571" y="2163232"/>
                      </a:lnTo>
                      <a:lnTo>
                        <a:pt x="408571" y="2158983"/>
                      </a:lnTo>
                      <a:lnTo>
                        <a:pt x="533196" y="2035774"/>
                      </a:lnTo>
                      <a:lnTo>
                        <a:pt x="533196" y="2035774"/>
                      </a:lnTo>
                      <a:lnTo>
                        <a:pt x="534612" y="2027277"/>
                      </a:lnTo>
                      <a:lnTo>
                        <a:pt x="543110" y="2028693"/>
                      </a:lnTo>
                      <a:lnTo>
                        <a:pt x="544526" y="2028693"/>
                      </a:lnTo>
                      <a:lnTo>
                        <a:pt x="536029" y="2023029"/>
                      </a:lnTo>
                      <a:lnTo>
                        <a:pt x="550190" y="1930976"/>
                      </a:lnTo>
                      <a:lnTo>
                        <a:pt x="626665" y="1935225"/>
                      </a:lnTo>
                      <a:lnTo>
                        <a:pt x="626665" y="1935225"/>
                      </a:lnTo>
                      <a:lnTo>
                        <a:pt x="628081" y="1844589"/>
                      </a:lnTo>
                      <a:lnTo>
                        <a:pt x="660653" y="1844589"/>
                      </a:lnTo>
                      <a:lnTo>
                        <a:pt x="691810" y="1952219"/>
                      </a:lnTo>
                      <a:lnTo>
                        <a:pt x="691810" y="1953635"/>
                      </a:lnTo>
                      <a:lnTo>
                        <a:pt x="704555" y="1860167"/>
                      </a:lnTo>
                      <a:lnTo>
                        <a:pt x="660653" y="2555517"/>
                      </a:lnTo>
                      <a:lnTo>
                        <a:pt x="660653" y="2555517"/>
                      </a:lnTo>
                      <a:lnTo>
                        <a:pt x="662069" y="2555517"/>
                      </a:lnTo>
                      <a:lnTo>
                        <a:pt x="662069" y="2555517"/>
                      </a:lnTo>
                      <a:lnTo>
                        <a:pt x="720133" y="1626495"/>
                      </a:lnTo>
                      <a:lnTo>
                        <a:pt x="754122" y="1744039"/>
                      </a:lnTo>
                      <a:lnTo>
                        <a:pt x="713052" y="1789357"/>
                      </a:lnTo>
                      <a:lnTo>
                        <a:pt x="713052" y="1789357"/>
                      </a:lnTo>
                      <a:lnTo>
                        <a:pt x="772532" y="1800687"/>
                      </a:lnTo>
                      <a:lnTo>
                        <a:pt x="772532" y="1800687"/>
                      </a:lnTo>
                      <a:lnTo>
                        <a:pt x="756954" y="1744039"/>
                      </a:lnTo>
                      <a:lnTo>
                        <a:pt x="850423" y="1642073"/>
                      </a:lnTo>
                      <a:lnTo>
                        <a:pt x="880163" y="1651987"/>
                      </a:lnTo>
                      <a:lnTo>
                        <a:pt x="880163" y="1651987"/>
                      </a:lnTo>
                      <a:lnTo>
                        <a:pt x="966551" y="1513200"/>
                      </a:lnTo>
                      <a:lnTo>
                        <a:pt x="1119499" y="1346089"/>
                      </a:lnTo>
                      <a:lnTo>
                        <a:pt x="1119499" y="1346089"/>
                      </a:lnTo>
                      <a:lnTo>
                        <a:pt x="1118083" y="1344673"/>
                      </a:lnTo>
                      <a:lnTo>
                        <a:pt x="1027447" y="1412650"/>
                      </a:lnTo>
                      <a:lnTo>
                        <a:pt x="965135" y="1511784"/>
                      </a:lnTo>
                      <a:lnTo>
                        <a:pt x="849007" y="1639241"/>
                      </a:lnTo>
                      <a:lnTo>
                        <a:pt x="713052" y="1592507"/>
                      </a:lnTo>
                      <a:lnTo>
                        <a:pt x="713052" y="1592507"/>
                      </a:lnTo>
                      <a:lnTo>
                        <a:pt x="705972" y="1589674"/>
                      </a:lnTo>
                      <a:lnTo>
                        <a:pt x="756954" y="1567015"/>
                      </a:lnTo>
                      <a:lnTo>
                        <a:pt x="812186" y="1591091"/>
                      </a:lnTo>
                      <a:lnTo>
                        <a:pt x="812186" y="1591091"/>
                      </a:lnTo>
                      <a:lnTo>
                        <a:pt x="796608" y="1548605"/>
                      </a:lnTo>
                      <a:lnTo>
                        <a:pt x="853255" y="1588258"/>
                      </a:lnTo>
                      <a:lnTo>
                        <a:pt x="853255" y="1588258"/>
                      </a:lnTo>
                      <a:lnTo>
                        <a:pt x="943892" y="1479212"/>
                      </a:lnTo>
                      <a:lnTo>
                        <a:pt x="943892" y="1477795"/>
                      </a:lnTo>
                      <a:lnTo>
                        <a:pt x="796608" y="1545772"/>
                      </a:lnTo>
                      <a:lnTo>
                        <a:pt x="795192" y="1544356"/>
                      </a:lnTo>
                      <a:lnTo>
                        <a:pt x="773949" y="1486292"/>
                      </a:lnTo>
                      <a:lnTo>
                        <a:pt x="1201639" y="1275280"/>
                      </a:lnTo>
                      <a:lnTo>
                        <a:pt x="1201639" y="1275280"/>
                      </a:lnTo>
                      <a:lnTo>
                        <a:pt x="1061436" y="1142158"/>
                      </a:lnTo>
                      <a:lnTo>
                        <a:pt x="1256870" y="1154903"/>
                      </a:lnTo>
                      <a:lnTo>
                        <a:pt x="1256870" y="1154903"/>
                      </a:lnTo>
                      <a:lnTo>
                        <a:pt x="1288026" y="994874"/>
                      </a:lnTo>
                      <a:lnTo>
                        <a:pt x="1324847" y="993458"/>
                      </a:lnTo>
                      <a:lnTo>
                        <a:pt x="1324847" y="993458"/>
                      </a:lnTo>
                      <a:lnTo>
                        <a:pt x="1324847" y="992042"/>
                      </a:lnTo>
                      <a:lnTo>
                        <a:pt x="1288026" y="987793"/>
                      </a:lnTo>
                      <a:lnTo>
                        <a:pt x="1314934" y="843341"/>
                      </a:lnTo>
                      <a:lnTo>
                        <a:pt x="1416900" y="761203"/>
                      </a:lnTo>
                      <a:lnTo>
                        <a:pt x="1416900" y="761203"/>
                      </a:lnTo>
                      <a:lnTo>
                        <a:pt x="1238460" y="790943"/>
                      </a:lnTo>
                      <a:lnTo>
                        <a:pt x="1330512" y="660653"/>
                      </a:lnTo>
                      <a:close/>
                      <a:moveTo>
                        <a:pt x="799440" y="1547189"/>
                      </a:moveTo>
                      <a:lnTo>
                        <a:pt x="938227" y="1483460"/>
                      </a:lnTo>
                      <a:lnTo>
                        <a:pt x="854672" y="1585426"/>
                      </a:lnTo>
                      <a:lnTo>
                        <a:pt x="799440" y="1547189"/>
                      </a:lnTo>
                      <a:close/>
                      <a:moveTo>
                        <a:pt x="425566" y="2178810"/>
                      </a:moveTo>
                      <a:lnTo>
                        <a:pt x="493543" y="2146237"/>
                      </a:lnTo>
                      <a:lnTo>
                        <a:pt x="463803" y="2218463"/>
                      </a:lnTo>
                      <a:lnTo>
                        <a:pt x="425566" y="2178810"/>
                      </a:lnTo>
                      <a:close/>
                      <a:moveTo>
                        <a:pt x="337762" y="2449302"/>
                      </a:moveTo>
                      <a:lnTo>
                        <a:pt x="339178" y="2435140"/>
                      </a:lnTo>
                      <a:lnTo>
                        <a:pt x="368918" y="2433724"/>
                      </a:lnTo>
                      <a:lnTo>
                        <a:pt x="337762" y="2449302"/>
                      </a:lnTo>
                      <a:close/>
                      <a:moveTo>
                        <a:pt x="223050" y="2646153"/>
                      </a:moveTo>
                      <a:lnTo>
                        <a:pt x="315103" y="2647569"/>
                      </a:lnTo>
                      <a:lnTo>
                        <a:pt x="347675" y="2657482"/>
                      </a:lnTo>
                      <a:lnTo>
                        <a:pt x="363253" y="2705632"/>
                      </a:lnTo>
                      <a:lnTo>
                        <a:pt x="223050" y="2646153"/>
                      </a:lnTo>
                      <a:close/>
                      <a:moveTo>
                        <a:pt x="350507" y="2656066"/>
                      </a:moveTo>
                      <a:lnTo>
                        <a:pt x="337762" y="2616413"/>
                      </a:lnTo>
                      <a:lnTo>
                        <a:pt x="390161" y="2606499"/>
                      </a:lnTo>
                      <a:lnTo>
                        <a:pt x="448225" y="2685806"/>
                      </a:lnTo>
                      <a:lnTo>
                        <a:pt x="350507" y="2656066"/>
                      </a:lnTo>
                      <a:close/>
                      <a:moveTo>
                        <a:pt x="278282" y="2437973"/>
                      </a:moveTo>
                      <a:lnTo>
                        <a:pt x="210305" y="2501701"/>
                      </a:lnTo>
                      <a:lnTo>
                        <a:pt x="160738" y="2439389"/>
                      </a:lnTo>
                      <a:lnTo>
                        <a:pt x="278282" y="2437973"/>
                      </a:lnTo>
                      <a:lnTo>
                        <a:pt x="278282" y="2437973"/>
                      </a:lnTo>
                      <a:close/>
                      <a:moveTo>
                        <a:pt x="759787" y="1564183"/>
                      </a:moveTo>
                      <a:lnTo>
                        <a:pt x="795192" y="1547189"/>
                      </a:lnTo>
                      <a:lnTo>
                        <a:pt x="809354" y="1585426"/>
                      </a:lnTo>
                      <a:lnTo>
                        <a:pt x="759787" y="1564183"/>
                      </a:lnTo>
                      <a:close/>
                      <a:moveTo>
                        <a:pt x="717301" y="1789357"/>
                      </a:moveTo>
                      <a:lnTo>
                        <a:pt x="755538" y="1748288"/>
                      </a:lnTo>
                      <a:lnTo>
                        <a:pt x="771116" y="1799270"/>
                      </a:lnTo>
                      <a:lnTo>
                        <a:pt x="717301" y="1789357"/>
                      </a:lnTo>
                      <a:close/>
                      <a:moveTo>
                        <a:pt x="626665" y="1708634"/>
                      </a:moveTo>
                      <a:lnTo>
                        <a:pt x="626665" y="1728461"/>
                      </a:lnTo>
                      <a:lnTo>
                        <a:pt x="621000" y="1710050"/>
                      </a:lnTo>
                      <a:lnTo>
                        <a:pt x="626665" y="1708634"/>
                      </a:lnTo>
                      <a:close/>
                      <a:moveTo>
                        <a:pt x="659237" y="1844589"/>
                      </a:moveTo>
                      <a:lnTo>
                        <a:pt x="628081" y="1844589"/>
                      </a:lnTo>
                      <a:lnTo>
                        <a:pt x="629497" y="1742623"/>
                      </a:lnTo>
                      <a:lnTo>
                        <a:pt x="659237" y="1844589"/>
                      </a:lnTo>
                      <a:close/>
                      <a:moveTo>
                        <a:pt x="562936" y="1846005"/>
                      </a:moveTo>
                      <a:lnTo>
                        <a:pt x="626665" y="1846005"/>
                      </a:lnTo>
                      <a:lnTo>
                        <a:pt x="625249" y="1935225"/>
                      </a:lnTo>
                      <a:lnTo>
                        <a:pt x="550190" y="1930976"/>
                      </a:lnTo>
                      <a:lnTo>
                        <a:pt x="562936" y="1846005"/>
                      </a:lnTo>
                      <a:close/>
                      <a:moveTo>
                        <a:pt x="421317" y="2178810"/>
                      </a:moveTo>
                      <a:lnTo>
                        <a:pt x="411404" y="2184474"/>
                      </a:lnTo>
                      <a:lnTo>
                        <a:pt x="411404" y="2167480"/>
                      </a:lnTo>
                      <a:lnTo>
                        <a:pt x="421317" y="2178810"/>
                      </a:lnTo>
                      <a:close/>
                      <a:moveTo>
                        <a:pt x="317935" y="2459215"/>
                      </a:moveTo>
                      <a:lnTo>
                        <a:pt x="305189" y="2483291"/>
                      </a:lnTo>
                      <a:lnTo>
                        <a:pt x="291027" y="2436556"/>
                      </a:lnTo>
                      <a:lnTo>
                        <a:pt x="336345" y="2435140"/>
                      </a:lnTo>
                      <a:lnTo>
                        <a:pt x="334929" y="2450718"/>
                      </a:lnTo>
                      <a:lnTo>
                        <a:pt x="317935" y="2459215"/>
                      </a:lnTo>
                      <a:close/>
                      <a:moveTo>
                        <a:pt x="305189" y="2486123"/>
                      </a:moveTo>
                      <a:lnTo>
                        <a:pt x="319351" y="2460632"/>
                      </a:lnTo>
                      <a:lnTo>
                        <a:pt x="336345" y="2452134"/>
                      </a:lnTo>
                      <a:lnTo>
                        <a:pt x="330681" y="2565430"/>
                      </a:lnTo>
                      <a:lnTo>
                        <a:pt x="305189" y="2486123"/>
                      </a:lnTo>
                      <a:close/>
                      <a:moveTo>
                        <a:pt x="453889" y="1640657"/>
                      </a:moveTo>
                      <a:lnTo>
                        <a:pt x="439727" y="1647738"/>
                      </a:lnTo>
                      <a:lnTo>
                        <a:pt x="375999" y="1613750"/>
                      </a:lnTo>
                      <a:lnTo>
                        <a:pt x="377415" y="1609501"/>
                      </a:lnTo>
                      <a:lnTo>
                        <a:pt x="453889" y="1640657"/>
                      </a:lnTo>
                      <a:close/>
                      <a:moveTo>
                        <a:pt x="438311" y="1157736"/>
                      </a:moveTo>
                      <a:lnTo>
                        <a:pt x="363253" y="1201638"/>
                      </a:lnTo>
                      <a:lnTo>
                        <a:pt x="418485" y="1152071"/>
                      </a:lnTo>
                      <a:lnTo>
                        <a:pt x="438311" y="1157736"/>
                      </a:lnTo>
                      <a:close/>
                      <a:moveTo>
                        <a:pt x="347675" y="1127996"/>
                      </a:moveTo>
                      <a:lnTo>
                        <a:pt x="240045" y="1037360"/>
                      </a:lnTo>
                      <a:lnTo>
                        <a:pt x="553023" y="1024614"/>
                      </a:lnTo>
                      <a:lnTo>
                        <a:pt x="418485" y="1149239"/>
                      </a:lnTo>
                      <a:lnTo>
                        <a:pt x="347675" y="1127996"/>
                      </a:lnTo>
                      <a:close/>
                      <a:moveTo>
                        <a:pt x="419901" y="1149239"/>
                      </a:moveTo>
                      <a:lnTo>
                        <a:pt x="555855" y="1024614"/>
                      </a:lnTo>
                      <a:lnTo>
                        <a:pt x="674815" y="1018949"/>
                      </a:lnTo>
                      <a:lnTo>
                        <a:pt x="441144" y="1154903"/>
                      </a:lnTo>
                      <a:lnTo>
                        <a:pt x="419901" y="1149239"/>
                      </a:lnTo>
                      <a:close/>
                      <a:moveTo>
                        <a:pt x="326432" y="747041"/>
                      </a:moveTo>
                      <a:lnTo>
                        <a:pt x="283946" y="799440"/>
                      </a:lnTo>
                      <a:lnTo>
                        <a:pt x="169235" y="782445"/>
                      </a:lnTo>
                      <a:lnTo>
                        <a:pt x="159322" y="731462"/>
                      </a:lnTo>
                      <a:lnTo>
                        <a:pt x="223050" y="694641"/>
                      </a:lnTo>
                      <a:lnTo>
                        <a:pt x="326432" y="747041"/>
                      </a:lnTo>
                      <a:close/>
                      <a:moveTo>
                        <a:pt x="1069933" y="667734"/>
                      </a:moveTo>
                      <a:lnTo>
                        <a:pt x="1079846" y="632329"/>
                      </a:lnTo>
                      <a:lnTo>
                        <a:pt x="1079846" y="664902"/>
                      </a:lnTo>
                      <a:lnTo>
                        <a:pt x="1069933" y="667734"/>
                      </a:lnTo>
                      <a:close/>
                      <a:moveTo>
                        <a:pt x="1135078" y="809353"/>
                      </a:moveTo>
                      <a:lnTo>
                        <a:pt x="1126580" y="679064"/>
                      </a:lnTo>
                      <a:lnTo>
                        <a:pt x="1327679" y="663486"/>
                      </a:lnTo>
                      <a:lnTo>
                        <a:pt x="1239876" y="790943"/>
                      </a:lnTo>
                      <a:lnTo>
                        <a:pt x="1135078" y="809353"/>
                      </a:lnTo>
                      <a:close/>
                      <a:moveTo>
                        <a:pt x="1082679" y="965134"/>
                      </a:moveTo>
                      <a:lnTo>
                        <a:pt x="1082679" y="680480"/>
                      </a:lnTo>
                      <a:lnTo>
                        <a:pt x="1125164" y="677647"/>
                      </a:lnTo>
                      <a:lnTo>
                        <a:pt x="1133661" y="810769"/>
                      </a:lnTo>
                      <a:lnTo>
                        <a:pt x="1133661" y="810769"/>
                      </a:lnTo>
                      <a:lnTo>
                        <a:pt x="1238460" y="793775"/>
                      </a:lnTo>
                      <a:lnTo>
                        <a:pt x="1118083" y="969383"/>
                      </a:lnTo>
                      <a:lnTo>
                        <a:pt x="1082679" y="965134"/>
                      </a:lnTo>
                      <a:close/>
                      <a:moveTo>
                        <a:pt x="1082679" y="1000539"/>
                      </a:moveTo>
                      <a:lnTo>
                        <a:pt x="1082679" y="967967"/>
                      </a:lnTo>
                      <a:lnTo>
                        <a:pt x="1115251" y="970799"/>
                      </a:lnTo>
                      <a:lnTo>
                        <a:pt x="1095424" y="1000539"/>
                      </a:lnTo>
                      <a:lnTo>
                        <a:pt x="1082679" y="1000539"/>
                      </a:lnTo>
                      <a:close/>
                      <a:moveTo>
                        <a:pt x="1094008" y="1001955"/>
                      </a:moveTo>
                      <a:lnTo>
                        <a:pt x="1082679" y="1018949"/>
                      </a:lnTo>
                      <a:lnTo>
                        <a:pt x="1082679" y="1003371"/>
                      </a:lnTo>
                      <a:lnTo>
                        <a:pt x="1094008" y="1001955"/>
                      </a:lnTo>
                      <a:close/>
                      <a:moveTo>
                        <a:pt x="1156320" y="642243"/>
                      </a:moveTo>
                      <a:lnTo>
                        <a:pt x="1125164" y="652156"/>
                      </a:lnTo>
                      <a:lnTo>
                        <a:pt x="1119499" y="554439"/>
                      </a:lnTo>
                      <a:lnTo>
                        <a:pt x="1156320" y="642243"/>
                      </a:lnTo>
                      <a:close/>
                      <a:moveTo>
                        <a:pt x="1081262" y="666318"/>
                      </a:moveTo>
                      <a:lnTo>
                        <a:pt x="1122332" y="653572"/>
                      </a:lnTo>
                      <a:lnTo>
                        <a:pt x="1123748" y="676231"/>
                      </a:lnTo>
                      <a:lnTo>
                        <a:pt x="1081262" y="679064"/>
                      </a:lnTo>
                      <a:lnTo>
                        <a:pt x="1081262" y="666318"/>
                      </a:lnTo>
                      <a:close/>
                      <a:moveTo>
                        <a:pt x="735712" y="1504703"/>
                      </a:moveTo>
                      <a:lnTo>
                        <a:pt x="793775" y="1545772"/>
                      </a:lnTo>
                      <a:lnTo>
                        <a:pt x="793775" y="1547189"/>
                      </a:lnTo>
                      <a:lnTo>
                        <a:pt x="755538" y="1564183"/>
                      </a:lnTo>
                      <a:lnTo>
                        <a:pt x="680480" y="1531610"/>
                      </a:lnTo>
                      <a:lnTo>
                        <a:pt x="735712" y="1504703"/>
                      </a:lnTo>
                      <a:close/>
                      <a:moveTo>
                        <a:pt x="231547" y="361837"/>
                      </a:moveTo>
                      <a:lnTo>
                        <a:pt x="309438" y="425565"/>
                      </a:lnTo>
                      <a:lnTo>
                        <a:pt x="186229" y="509121"/>
                      </a:lnTo>
                      <a:lnTo>
                        <a:pt x="142327" y="445392"/>
                      </a:lnTo>
                      <a:lnTo>
                        <a:pt x="231547" y="361837"/>
                      </a:lnTo>
                      <a:close/>
                      <a:moveTo>
                        <a:pt x="275449" y="317935"/>
                      </a:moveTo>
                      <a:lnTo>
                        <a:pt x="232964" y="357588"/>
                      </a:lnTo>
                      <a:lnTo>
                        <a:pt x="186229" y="319351"/>
                      </a:lnTo>
                      <a:lnTo>
                        <a:pt x="200391" y="293860"/>
                      </a:lnTo>
                      <a:lnTo>
                        <a:pt x="275449" y="317935"/>
                      </a:lnTo>
                      <a:close/>
                      <a:moveTo>
                        <a:pt x="476549" y="157905"/>
                      </a:moveTo>
                      <a:lnTo>
                        <a:pt x="561520" y="74350"/>
                      </a:lnTo>
                      <a:lnTo>
                        <a:pt x="511953" y="169235"/>
                      </a:lnTo>
                      <a:lnTo>
                        <a:pt x="476549" y="157905"/>
                      </a:lnTo>
                      <a:close/>
                      <a:moveTo>
                        <a:pt x="487878" y="220218"/>
                      </a:moveTo>
                      <a:lnTo>
                        <a:pt x="513369" y="172067"/>
                      </a:lnTo>
                      <a:lnTo>
                        <a:pt x="732879" y="244293"/>
                      </a:lnTo>
                      <a:lnTo>
                        <a:pt x="487878" y="220218"/>
                      </a:lnTo>
                      <a:close/>
                      <a:moveTo>
                        <a:pt x="762619" y="633745"/>
                      </a:moveTo>
                      <a:lnTo>
                        <a:pt x="762619" y="633745"/>
                      </a:lnTo>
                      <a:lnTo>
                        <a:pt x="962302" y="690393"/>
                      </a:lnTo>
                      <a:lnTo>
                        <a:pt x="962302" y="690393"/>
                      </a:lnTo>
                      <a:lnTo>
                        <a:pt x="1004788" y="687560"/>
                      </a:lnTo>
                      <a:lnTo>
                        <a:pt x="727214" y="771116"/>
                      </a:lnTo>
                      <a:lnTo>
                        <a:pt x="571433" y="640826"/>
                      </a:lnTo>
                      <a:lnTo>
                        <a:pt x="735712" y="662069"/>
                      </a:lnTo>
                      <a:lnTo>
                        <a:pt x="737128" y="662069"/>
                      </a:lnTo>
                      <a:lnTo>
                        <a:pt x="536029" y="541693"/>
                      </a:lnTo>
                      <a:lnTo>
                        <a:pt x="536029" y="541693"/>
                      </a:lnTo>
                      <a:lnTo>
                        <a:pt x="545942" y="618167"/>
                      </a:lnTo>
                      <a:lnTo>
                        <a:pt x="465219" y="551607"/>
                      </a:lnTo>
                      <a:lnTo>
                        <a:pt x="621000" y="459554"/>
                      </a:lnTo>
                      <a:lnTo>
                        <a:pt x="662069" y="490710"/>
                      </a:lnTo>
                      <a:lnTo>
                        <a:pt x="662069" y="490710"/>
                      </a:lnTo>
                      <a:lnTo>
                        <a:pt x="669150" y="431230"/>
                      </a:lnTo>
                      <a:lnTo>
                        <a:pt x="725798" y="397241"/>
                      </a:lnTo>
                      <a:lnTo>
                        <a:pt x="795192" y="418484"/>
                      </a:lnTo>
                      <a:lnTo>
                        <a:pt x="795192" y="418484"/>
                      </a:lnTo>
                      <a:lnTo>
                        <a:pt x="795192" y="407155"/>
                      </a:lnTo>
                      <a:lnTo>
                        <a:pt x="887244" y="452473"/>
                      </a:lnTo>
                      <a:lnTo>
                        <a:pt x="762619" y="633745"/>
                      </a:lnTo>
                      <a:close/>
                      <a:moveTo>
                        <a:pt x="987794" y="956637"/>
                      </a:moveTo>
                      <a:lnTo>
                        <a:pt x="1064268" y="683312"/>
                      </a:lnTo>
                      <a:lnTo>
                        <a:pt x="1078430" y="681896"/>
                      </a:lnTo>
                      <a:lnTo>
                        <a:pt x="1078430" y="965134"/>
                      </a:lnTo>
                      <a:lnTo>
                        <a:pt x="987794" y="956637"/>
                      </a:lnTo>
                      <a:close/>
                      <a:moveTo>
                        <a:pt x="738544" y="1503287"/>
                      </a:moveTo>
                      <a:lnTo>
                        <a:pt x="772532" y="1486292"/>
                      </a:lnTo>
                      <a:lnTo>
                        <a:pt x="793775" y="1541524"/>
                      </a:lnTo>
                      <a:lnTo>
                        <a:pt x="738544" y="1503287"/>
                      </a:lnTo>
                      <a:close/>
                      <a:moveTo>
                        <a:pt x="754122" y="1564183"/>
                      </a:moveTo>
                      <a:lnTo>
                        <a:pt x="703139" y="1586842"/>
                      </a:lnTo>
                      <a:lnTo>
                        <a:pt x="649324" y="1547189"/>
                      </a:lnTo>
                      <a:lnTo>
                        <a:pt x="679064" y="1533027"/>
                      </a:lnTo>
                      <a:lnTo>
                        <a:pt x="754122" y="1564183"/>
                      </a:lnTo>
                      <a:close/>
                      <a:moveTo>
                        <a:pt x="558688" y="1544356"/>
                      </a:moveTo>
                      <a:lnTo>
                        <a:pt x="550190" y="1593923"/>
                      </a:lnTo>
                      <a:lnTo>
                        <a:pt x="458138" y="1639241"/>
                      </a:lnTo>
                      <a:lnTo>
                        <a:pt x="380247" y="1608085"/>
                      </a:lnTo>
                      <a:lnTo>
                        <a:pt x="429814" y="1500454"/>
                      </a:lnTo>
                      <a:lnTo>
                        <a:pt x="558688" y="1544356"/>
                      </a:lnTo>
                      <a:close/>
                      <a:moveTo>
                        <a:pt x="299525" y="101258"/>
                      </a:moveTo>
                      <a:lnTo>
                        <a:pt x="265536" y="164986"/>
                      </a:lnTo>
                      <a:lnTo>
                        <a:pt x="264120" y="89928"/>
                      </a:lnTo>
                      <a:lnTo>
                        <a:pt x="299525" y="101258"/>
                      </a:lnTo>
                      <a:close/>
                      <a:moveTo>
                        <a:pt x="346259" y="724382"/>
                      </a:moveTo>
                      <a:lnTo>
                        <a:pt x="346259" y="738543"/>
                      </a:lnTo>
                      <a:lnTo>
                        <a:pt x="340594" y="731462"/>
                      </a:lnTo>
                      <a:lnTo>
                        <a:pt x="346259" y="724382"/>
                      </a:lnTo>
                      <a:close/>
                      <a:moveTo>
                        <a:pt x="329265" y="745624"/>
                      </a:moveTo>
                      <a:lnTo>
                        <a:pt x="339178" y="732879"/>
                      </a:lnTo>
                      <a:lnTo>
                        <a:pt x="346259" y="742792"/>
                      </a:lnTo>
                      <a:lnTo>
                        <a:pt x="346259" y="754122"/>
                      </a:lnTo>
                      <a:lnTo>
                        <a:pt x="329265" y="745624"/>
                      </a:lnTo>
                      <a:close/>
                      <a:moveTo>
                        <a:pt x="568601" y="640826"/>
                      </a:moveTo>
                      <a:lnTo>
                        <a:pt x="725798" y="772532"/>
                      </a:lnTo>
                      <a:lnTo>
                        <a:pt x="571433" y="819266"/>
                      </a:lnTo>
                      <a:lnTo>
                        <a:pt x="548774" y="639410"/>
                      </a:lnTo>
                      <a:lnTo>
                        <a:pt x="568601" y="640826"/>
                      </a:lnTo>
                      <a:close/>
                      <a:moveTo>
                        <a:pt x="528948" y="833428"/>
                      </a:moveTo>
                      <a:lnTo>
                        <a:pt x="570017" y="820683"/>
                      </a:lnTo>
                      <a:lnTo>
                        <a:pt x="572850" y="839093"/>
                      </a:lnTo>
                      <a:lnTo>
                        <a:pt x="528948" y="833428"/>
                      </a:lnTo>
                      <a:close/>
                      <a:moveTo>
                        <a:pt x="360421" y="764035"/>
                      </a:moveTo>
                      <a:lnTo>
                        <a:pt x="394409" y="813602"/>
                      </a:lnTo>
                      <a:lnTo>
                        <a:pt x="344843" y="806521"/>
                      </a:lnTo>
                      <a:lnTo>
                        <a:pt x="346259" y="756954"/>
                      </a:lnTo>
                      <a:lnTo>
                        <a:pt x="360421" y="764035"/>
                      </a:lnTo>
                      <a:close/>
                      <a:moveTo>
                        <a:pt x="357588" y="761203"/>
                      </a:moveTo>
                      <a:lnTo>
                        <a:pt x="346259" y="755538"/>
                      </a:lnTo>
                      <a:lnTo>
                        <a:pt x="346259" y="745624"/>
                      </a:lnTo>
                      <a:lnTo>
                        <a:pt x="357588" y="761203"/>
                      </a:lnTo>
                      <a:close/>
                      <a:moveTo>
                        <a:pt x="356172" y="462386"/>
                      </a:moveTo>
                      <a:lnTo>
                        <a:pt x="500624" y="370334"/>
                      </a:lnTo>
                      <a:lnTo>
                        <a:pt x="540277" y="400074"/>
                      </a:lnTo>
                      <a:lnTo>
                        <a:pt x="421317" y="516202"/>
                      </a:lnTo>
                      <a:lnTo>
                        <a:pt x="356172" y="462386"/>
                      </a:lnTo>
                      <a:close/>
                      <a:moveTo>
                        <a:pt x="623832" y="320767"/>
                      </a:moveTo>
                      <a:lnTo>
                        <a:pt x="684729" y="261287"/>
                      </a:lnTo>
                      <a:lnTo>
                        <a:pt x="676231" y="346259"/>
                      </a:lnTo>
                      <a:lnTo>
                        <a:pt x="623832" y="320767"/>
                      </a:lnTo>
                      <a:close/>
                      <a:moveTo>
                        <a:pt x="666318" y="432646"/>
                      </a:moveTo>
                      <a:lnTo>
                        <a:pt x="660653" y="487878"/>
                      </a:lnTo>
                      <a:lnTo>
                        <a:pt x="622416" y="458138"/>
                      </a:lnTo>
                      <a:lnTo>
                        <a:pt x="666318" y="432646"/>
                      </a:lnTo>
                      <a:close/>
                      <a:moveTo>
                        <a:pt x="727214" y="659237"/>
                      </a:moveTo>
                      <a:lnTo>
                        <a:pt x="568601" y="637994"/>
                      </a:lnTo>
                      <a:lnTo>
                        <a:pt x="545942" y="619584"/>
                      </a:lnTo>
                      <a:lnTo>
                        <a:pt x="536029" y="544526"/>
                      </a:lnTo>
                      <a:lnTo>
                        <a:pt x="727214" y="659237"/>
                      </a:lnTo>
                      <a:close/>
                      <a:moveTo>
                        <a:pt x="353340" y="538860"/>
                      </a:moveTo>
                      <a:lnTo>
                        <a:pt x="354756" y="463803"/>
                      </a:lnTo>
                      <a:lnTo>
                        <a:pt x="421317" y="519034"/>
                      </a:lnTo>
                      <a:lnTo>
                        <a:pt x="388745" y="551607"/>
                      </a:lnTo>
                      <a:lnTo>
                        <a:pt x="353340" y="538860"/>
                      </a:lnTo>
                      <a:close/>
                      <a:moveTo>
                        <a:pt x="548774" y="340594"/>
                      </a:moveTo>
                      <a:lnTo>
                        <a:pt x="596925" y="309438"/>
                      </a:lnTo>
                      <a:lnTo>
                        <a:pt x="621000" y="322183"/>
                      </a:lnTo>
                      <a:lnTo>
                        <a:pt x="589844" y="353340"/>
                      </a:lnTo>
                      <a:lnTo>
                        <a:pt x="548774" y="340594"/>
                      </a:lnTo>
                      <a:close/>
                      <a:moveTo>
                        <a:pt x="618168" y="458138"/>
                      </a:moveTo>
                      <a:lnTo>
                        <a:pt x="462387" y="550190"/>
                      </a:lnTo>
                      <a:lnTo>
                        <a:pt x="424150" y="517618"/>
                      </a:lnTo>
                      <a:lnTo>
                        <a:pt x="543110" y="401490"/>
                      </a:lnTo>
                      <a:lnTo>
                        <a:pt x="618168" y="458138"/>
                      </a:lnTo>
                      <a:close/>
                      <a:moveTo>
                        <a:pt x="462387" y="553022"/>
                      </a:moveTo>
                      <a:lnTo>
                        <a:pt x="544526" y="622416"/>
                      </a:lnTo>
                      <a:lnTo>
                        <a:pt x="545942" y="636578"/>
                      </a:lnTo>
                      <a:lnTo>
                        <a:pt x="428398" y="621000"/>
                      </a:lnTo>
                      <a:lnTo>
                        <a:pt x="428398" y="621000"/>
                      </a:lnTo>
                      <a:lnTo>
                        <a:pt x="347675" y="720133"/>
                      </a:lnTo>
                      <a:lnTo>
                        <a:pt x="350507" y="619584"/>
                      </a:lnTo>
                      <a:lnTo>
                        <a:pt x="462387" y="553022"/>
                      </a:lnTo>
                      <a:close/>
                      <a:moveTo>
                        <a:pt x="460970" y="551607"/>
                      </a:moveTo>
                      <a:lnTo>
                        <a:pt x="351924" y="615335"/>
                      </a:lnTo>
                      <a:lnTo>
                        <a:pt x="353340" y="540277"/>
                      </a:lnTo>
                      <a:lnTo>
                        <a:pt x="388745" y="553022"/>
                      </a:lnTo>
                      <a:lnTo>
                        <a:pt x="388745" y="553022"/>
                      </a:lnTo>
                      <a:lnTo>
                        <a:pt x="422733" y="519034"/>
                      </a:lnTo>
                      <a:lnTo>
                        <a:pt x="460970" y="551607"/>
                      </a:lnTo>
                      <a:close/>
                      <a:moveTo>
                        <a:pt x="278282" y="511953"/>
                      </a:moveTo>
                      <a:lnTo>
                        <a:pt x="351924" y="465219"/>
                      </a:lnTo>
                      <a:lnTo>
                        <a:pt x="350507" y="538860"/>
                      </a:lnTo>
                      <a:lnTo>
                        <a:pt x="278282" y="511953"/>
                      </a:lnTo>
                      <a:close/>
                      <a:moveTo>
                        <a:pt x="565769" y="637994"/>
                      </a:moveTo>
                      <a:lnTo>
                        <a:pt x="550190" y="635162"/>
                      </a:lnTo>
                      <a:lnTo>
                        <a:pt x="548774" y="622416"/>
                      </a:lnTo>
                      <a:lnTo>
                        <a:pt x="565769" y="637994"/>
                      </a:lnTo>
                      <a:close/>
                      <a:moveTo>
                        <a:pt x="621000" y="458138"/>
                      </a:moveTo>
                      <a:lnTo>
                        <a:pt x="544526" y="400074"/>
                      </a:lnTo>
                      <a:lnTo>
                        <a:pt x="589844" y="356172"/>
                      </a:lnTo>
                      <a:lnTo>
                        <a:pt x="671983" y="381664"/>
                      </a:lnTo>
                      <a:lnTo>
                        <a:pt x="666318" y="431230"/>
                      </a:lnTo>
                      <a:lnTo>
                        <a:pt x="621000" y="458138"/>
                      </a:lnTo>
                      <a:close/>
                      <a:moveTo>
                        <a:pt x="591260" y="353340"/>
                      </a:moveTo>
                      <a:lnTo>
                        <a:pt x="622416" y="322183"/>
                      </a:lnTo>
                      <a:lnTo>
                        <a:pt x="674815" y="347675"/>
                      </a:lnTo>
                      <a:lnTo>
                        <a:pt x="671983" y="377415"/>
                      </a:lnTo>
                      <a:lnTo>
                        <a:pt x="591260" y="353340"/>
                      </a:lnTo>
                      <a:close/>
                      <a:moveTo>
                        <a:pt x="587012" y="354756"/>
                      </a:moveTo>
                      <a:lnTo>
                        <a:pt x="541693" y="398658"/>
                      </a:lnTo>
                      <a:lnTo>
                        <a:pt x="502040" y="368918"/>
                      </a:lnTo>
                      <a:lnTo>
                        <a:pt x="544526" y="342010"/>
                      </a:lnTo>
                      <a:lnTo>
                        <a:pt x="587012" y="354756"/>
                      </a:lnTo>
                      <a:close/>
                      <a:moveTo>
                        <a:pt x="349091" y="722965"/>
                      </a:moveTo>
                      <a:lnTo>
                        <a:pt x="429814" y="622416"/>
                      </a:lnTo>
                      <a:lnTo>
                        <a:pt x="547358" y="637994"/>
                      </a:lnTo>
                      <a:lnTo>
                        <a:pt x="570017" y="819266"/>
                      </a:lnTo>
                      <a:lnTo>
                        <a:pt x="524699" y="833428"/>
                      </a:lnTo>
                      <a:lnTo>
                        <a:pt x="489294" y="827764"/>
                      </a:lnTo>
                      <a:lnTo>
                        <a:pt x="361837" y="762619"/>
                      </a:lnTo>
                      <a:lnTo>
                        <a:pt x="347675" y="742792"/>
                      </a:lnTo>
                      <a:lnTo>
                        <a:pt x="349091" y="722965"/>
                      </a:lnTo>
                      <a:close/>
                      <a:moveTo>
                        <a:pt x="722966" y="397241"/>
                      </a:moveTo>
                      <a:lnTo>
                        <a:pt x="669150" y="429814"/>
                      </a:lnTo>
                      <a:lnTo>
                        <a:pt x="674815" y="383079"/>
                      </a:lnTo>
                      <a:lnTo>
                        <a:pt x="722966" y="397241"/>
                      </a:lnTo>
                      <a:close/>
                      <a:moveTo>
                        <a:pt x="543110" y="340594"/>
                      </a:moveTo>
                      <a:lnTo>
                        <a:pt x="500624" y="367502"/>
                      </a:lnTo>
                      <a:lnTo>
                        <a:pt x="411404" y="299524"/>
                      </a:lnTo>
                      <a:lnTo>
                        <a:pt x="543110" y="340594"/>
                      </a:lnTo>
                      <a:close/>
                      <a:moveTo>
                        <a:pt x="327848" y="271200"/>
                      </a:moveTo>
                      <a:lnTo>
                        <a:pt x="357588" y="242877"/>
                      </a:lnTo>
                      <a:lnTo>
                        <a:pt x="356172" y="279698"/>
                      </a:lnTo>
                      <a:lnTo>
                        <a:pt x="327848" y="271200"/>
                      </a:lnTo>
                      <a:close/>
                      <a:moveTo>
                        <a:pt x="407155" y="360421"/>
                      </a:moveTo>
                      <a:lnTo>
                        <a:pt x="356172" y="394409"/>
                      </a:lnTo>
                      <a:lnTo>
                        <a:pt x="357588" y="344843"/>
                      </a:lnTo>
                      <a:lnTo>
                        <a:pt x="407155" y="360421"/>
                      </a:lnTo>
                      <a:close/>
                      <a:moveTo>
                        <a:pt x="357588" y="282530"/>
                      </a:moveTo>
                      <a:lnTo>
                        <a:pt x="356172" y="342010"/>
                      </a:lnTo>
                      <a:lnTo>
                        <a:pt x="279698" y="317935"/>
                      </a:lnTo>
                      <a:lnTo>
                        <a:pt x="326432" y="274033"/>
                      </a:lnTo>
                      <a:lnTo>
                        <a:pt x="357588" y="282530"/>
                      </a:lnTo>
                      <a:close/>
                      <a:moveTo>
                        <a:pt x="354756" y="397241"/>
                      </a:moveTo>
                      <a:lnTo>
                        <a:pt x="353340" y="458138"/>
                      </a:lnTo>
                      <a:lnTo>
                        <a:pt x="313687" y="425565"/>
                      </a:lnTo>
                      <a:lnTo>
                        <a:pt x="354756" y="397241"/>
                      </a:lnTo>
                      <a:close/>
                      <a:moveTo>
                        <a:pt x="354756" y="460970"/>
                      </a:moveTo>
                      <a:lnTo>
                        <a:pt x="356172" y="397241"/>
                      </a:lnTo>
                      <a:lnTo>
                        <a:pt x="411404" y="360421"/>
                      </a:lnTo>
                      <a:lnTo>
                        <a:pt x="411404" y="360421"/>
                      </a:lnTo>
                      <a:lnTo>
                        <a:pt x="357588" y="343426"/>
                      </a:lnTo>
                      <a:lnTo>
                        <a:pt x="359005" y="283946"/>
                      </a:lnTo>
                      <a:lnTo>
                        <a:pt x="405739" y="298108"/>
                      </a:lnTo>
                      <a:lnTo>
                        <a:pt x="499207" y="368918"/>
                      </a:lnTo>
                      <a:lnTo>
                        <a:pt x="354756" y="460970"/>
                      </a:lnTo>
                      <a:close/>
                      <a:moveTo>
                        <a:pt x="356172" y="343426"/>
                      </a:moveTo>
                      <a:lnTo>
                        <a:pt x="354756" y="394409"/>
                      </a:lnTo>
                      <a:lnTo>
                        <a:pt x="310854" y="424149"/>
                      </a:lnTo>
                      <a:lnTo>
                        <a:pt x="232964" y="359004"/>
                      </a:lnTo>
                      <a:lnTo>
                        <a:pt x="276865" y="317935"/>
                      </a:lnTo>
                      <a:lnTo>
                        <a:pt x="356172" y="343426"/>
                      </a:lnTo>
                      <a:close/>
                      <a:moveTo>
                        <a:pt x="349091" y="619584"/>
                      </a:moveTo>
                      <a:lnTo>
                        <a:pt x="346259" y="721549"/>
                      </a:lnTo>
                      <a:lnTo>
                        <a:pt x="339178" y="730046"/>
                      </a:lnTo>
                      <a:lnTo>
                        <a:pt x="286779" y="654988"/>
                      </a:lnTo>
                      <a:lnTo>
                        <a:pt x="349091" y="619584"/>
                      </a:lnTo>
                      <a:close/>
                      <a:moveTo>
                        <a:pt x="398658" y="815018"/>
                      </a:moveTo>
                      <a:lnTo>
                        <a:pt x="364669" y="766867"/>
                      </a:lnTo>
                      <a:lnTo>
                        <a:pt x="482213" y="827764"/>
                      </a:lnTo>
                      <a:lnTo>
                        <a:pt x="398658" y="815018"/>
                      </a:lnTo>
                      <a:close/>
                      <a:moveTo>
                        <a:pt x="426982" y="856088"/>
                      </a:moveTo>
                      <a:lnTo>
                        <a:pt x="400074" y="817850"/>
                      </a:lnTo>
                      <a:lnTo>
                        <a:pt x="489294" y="830596"/>
                      </a:lnTo>
                      <a:lnTo>
                        <a:pt x="506288" y="839093"/>
                      </a:lnTo>
                      <a:lnTo>
                        <a:pt x="465219" y="851839"/>
                      </a:lnTo>
                      <a:lnTo>
                        <a:pt x="426982" y="856088"/>
                      </a:lnTo>
                      <a:close/>
                      <a:moveTo>
                        <a:pt x="674815" y="380247"/>
                      </a:moveTo>
                      <a:lnTo>
                        <a:pt x="677648" y="350507"/>
                      </a:lnTo>
                      <a:lnTo>
                        <a:pt x="745625" y="384496"/>
                      </a:lnTo>
                      <a:lnTo>
                        <a:pt x="725798" y="395826"/>
                      </a:lnTo>
                      <a:lnTo>
                        <a:pt x="674815" y="380247"/>
                      </a:lnTo>
                      <a:close/>
                      <a:moveTo>
                        <a:pt x="200391" y="292443"/>
                      </a:moveTo>
                      <a:lnTo>
                        <a:pt x="264120" y="172067"/>
                      </a:lnTo>
                      <a:lnTo>
                        <a:pt x="266952" y="254206"/>
                      </a:lnTo>
                      <a:lnTo>
                        <a:pt x="266952" y="254206"/>
                      </a:lnTo>
                      <a:lnTo>
                        <a:pt x="325016" y="272617"/>
                      </a:lnTo>
                      <a:lnTo>
                        <a:pt x="278282" y="316519"/>
                      </a:lnTo>
                      <a:lnTo>
                        <a:pt x="200391" y="292443"/>
                      </a:lnTo>
                      <a:close/>
                      <a:moveTo>
                        <a:pt x="310854" y="426981"/>
                      </a:moveTo>
                      <a:lnTo>
                        <a:pt x="353340" y="462386"/>
                      </a:lnTo>
                      <a:lnTo>
                        <a:pt x="275449" y="511953"/>
                      </a:lnTo>
                      <a:lnTo>
                        <a:pt x="275449" y="511953"/>
                      </a:lnTo>
                      <a:lnTo>
                        <a:pt x="351924" y="540277"/>
                      </a:lnTo>
                      <a:lnTo>
                        <a:pt x="350507" y="618167"/>
                      </a:lnTo>
                      <a:lnTo>
                        <a:pt x="288195" y="654988"/>
                      </a:lnTo>
                      <a:lnTo>
                        <a:pt x="189062" y="511953"/>
                      </a:lnTo>
                      <a:lnTo>
                        <a:pt x="310854" y="426981"/>
                      </a:lnTo>
                      <a:close/>
                      <a:moveTo>
                        <a:pt x="519034" y="834845"/>
                      </a:moveTo>
                      <a:lnTo>
                        <a:pt x="507705" y="837677"/>
                      </a:lnTo>
                      <a:lnTo>
                        <a:pt x="493543" y="830596"/>
                      </a:lnTo>
                      <a:lnTo>
                        <a:pt x="519034" y="834845"/>
                      </a:lnTo>
                      <a:close/>
                      <a:moveTo>
                        <a:pt x="510537" y="839093"/>
                      </a:moveTo>
                      <a:lnTo>
                        <a:pt x="524699" y="834845"/>
                      </a:lnTo>
                      <a:lnTo>
                        <a:pt x="572850" y="841926"/>
                      </a:lnTo>
                      <a:lnTo>
                        <a:pt x="577098" y="873082"/>
                      </a:lnTo>
                      <a:lnTo>
                        <a:pt x="510537" y="839093"/>
                      </a:lnTo>
                      <a:close/>
                      <a:moveTo>
                        <a:pt x="1016117" y="1001955"/>
                      </a:moveTo>
                      <a:lnTo>
                        <a:pt x="1016117" y="1001955"/>
                      </a:lnTo>
                      <a:lnTo>
                        <a:pt x="975048" y="1004788"/>
                      </a:lnTo>
                      <a:lnTo>
                        <a:pt x="980713" y="982128"/>
                      </a:lnTo>
                      <a:lnTo>
                        <a:pt x="1016117" y="1001955"/>
                      </a:lnTo>
                      <a:close/>
                      <a:moveTo>
                        <a:pt x="962302" y="1048689"/>
                      </a:moveTo>
                      <a:lnTo>
                        <a:pt x="973632" y="1007620"/>
                      </a:lnTo>
                      <a:lnTo>
                        <a:pt x="1011869" y="1006203"/>
                      </a:lnTo>
                      <a:lnTo>
                        <a:pt x="966551" y="1052938"/>
                      </a:lnTo>
                      <a:lnTo>
                        <a:pt x="962302" y="1048689"/>
                      </a:lnTo>
                      <a:close/>
                      <a:moveTo>
                        <a:pt x="938227" y="1132245"/>
                      </a:moveTo>
                      <a:lnTo>
                        <a:pt x="958054" y="1064267"/>
                      </a:lnTo>
                      <a:lnTo>
                        <a:pt x="966551" y="1055770"/>
                      </a:lnTo>
                      <a:lnTo>
                        <a:pt x="1055771" y="1140742"/>
                      </a:lnTo>
                      <a:lnTo>
                        <a:pt x="938227" y="1132245"/>
                      </a:lnTo>
                      <a:close/>
                      <a:moveTo>
                        <a:pt x="686145" y="1258286"/>
                      </a:moveTo>
                      <a:lnTo>
                        <a:pt x="697474" y="1288026"/>
                      </a:lnTo>
                      <a:lnTo>
                        <a:pt x="630913" y="1290858"/>
                      </a:lnTo>
                      <a:lnTo>
                        <a:pt x="686145" y="1258286"/>
                      </a:lnTo>
                      <a:close/>
                      <a:moveTo>
                        <a:pt x="745625" y="1014701"/>
                      </a:moveTo>
                      <a:lnTo>
                        <a:pt x="738544" y="994874"/>
                      </a:lnTo>
                      <a:lnTo>
                        <a:pt x="738544" y="994874"/>
                      </a:lnTo>
                      <a:lnTo>
                        <a:pt x="725798" y="1016117"/>
                      </a:lnTo>
                      <a:lnTo>
                        <a:pt x="680480" y="1017533"/>
                      </a:lnTo>
                      <a:lnTo>
                        <a:pt x="832012" y="928313"/>
                      </a:lnTo>
                      <a:lnTo>
                        <a:pt x="915568" y="1007620"/>
                      </a:lnTo>
                      <a:lnTo>
                        <a:pt x="745625" y="1014701"/>
                      </a:lnTo>
                      <a:close/>
                      <a:moveTo>
                        <a:pt x="959470" y="1060019"/>
                      </a:moveTo>
                      <a:lnTo>
                        <a:pt x="962302" y="1050105"/>
                      </a:lnTo>
                      <a:lnTo>
                        <a:pt x="965135" y="1052938"/>
                      </a:lnTo>
                      <a:lnTo>
                        <a:pt x="959470" y="1060019"/>
                      </a:lnTo>
                      <a:close/>
                      <a:moveTo>
                        <a:pt x="894325" y="1129412"/>
                      </a:moveTo>
                      <a:lnTo>
                        <a:pt x="955221" y="1067100"/>
                      </a:lnTo>
                      <a:lnTo>
                        <a:pt x="936811" y="1132245"/>
                      </a:lnTo>
                      <a:lnTo>
                        <a:pt x="894325" y="1129412"/>
                      </a:lnTo>
                      <a:close/>
                      <a:moveTo>
                        <a:pt x="894325" y="1282361"/>
                      </a:moveTo>
                      <a:lnTo>
                        <a:pt x="864585" y="1385743"/>
                      </a:lnTo>
                      <a:lnTo>
                        <a:pt x="832012" y="1283777"/>
                      </a:lnTo>
                      <a:lnTo>
                        <a:pt x="894325" y="1282361"/>
                      </a:lnTo>
                      <a:close/>
                      <a:moveTo>
                        <a:pt x="897157" y="1279529"/>
                      </a:moveTo>
                      <a:lnTo>
                        <a:pt x="904238" y="1252621"/>
                      </a:lnTo>
                      <a:lnTo>
                        <a:pt x="1040193" y="1273864"/>
                      </a:lnTo>
                      <a:lnTo>
                        <a:pt x="897157" y="1279529"/>
                      </a:lnTo>
                      <a:close/>
                      <a:moveTo>
                        <a:pt x="902822" y="1252621"/>
                      </a:moveTo>
                      <a:lnTo>
                        <a:pt x="895741" y="1279529"/>
                      </a:lnTo>
                      <a:lnTo>
                        <a:pt x="833429" y="1282361"/>
                      </a:lnTo>
                      <a:lnTo>
                        <a:pt x="819267" y="1238459"/>
                      </a:lnTo>
                      <a:lnTo>
                        <a:pt x="902822" y="1252621"/>
                      </a:lnTo>
                      <a:close/>
                      <a:moveTo>
                        <a:pt x="890076" y="1130829"/>
                      </a:moveTo>
                      <a:lnTo>
                        <a:pt x="890076" y="1130829"/>
                      </a:lnTo>
                      <a:lnTo>
                        <a:pt x="936811" y="1133661"/>
                      </a:lnTo>
                      <a:lnTo>
                        <a:pt x="904238" y="1249788"/>
                      </a:lnTo>
                      <a:lnTo>
                        <a:pt x="817851" y="1235627"/>
                      </a:lnTo>
                      <a:lnTo>
                        <a:pt x="747041" y="1016117"/>
                      </a:lnTo>
                      <a:lnTo>
                        <a:pt x="919817" y="1009036"/>
                      </a:lnTo>
                      <a:lnTo>
                        <a:pt x="960886" y="1047273"/>
                      </a:lnTo>
                      <a:lnTo>
                        <a:pt x="956637" y="1061435"/>
                      </a:lnTo>
                      <a:lnTo>
                        <a:pt x="890076" y="1130829"/>
                      </a:lnTo>
                      <a:close/>
                      <a:moveTo>
                        <a:pt x="922649" y="1009036"/>
                      </a:moveTo>
                      <a:lnTo>
                        <a:pt x="972216" y="1007620"/>
                      </a:lnTo>
                      <a:lnTo>
                        <a:pt x="960886" y="1045857"/>
                      </a:lnTo>
                      <a:lnTo>
                        <a:pt x="922649" y="1009036"/>
                      </a:lnTo>
                      <a:close/>
                      <a:moveTo>
                        <a:pt x="856088" y="915567"/>
                      </a:moveTo>
                      <a:lnTo>
                        <a:pt x="977880" y="982128"/>
                      </a:lnTo>
                      <a:lnTo>
                        <a:pt x="970799" y="1004788"/>
                      </a:lnTo>
                      <a:lnTo>
                        <a:pt x="918400" y="1007620"/>
                      </a:lnTo>
                      <a:lnTo>
                        <a:pt x="834845" y="928313"/>
                      </a:lnTo>
                      <a:lnTo>
                        <a:pt x="856088" y="915567"/>
                      </a:lnTo>
                      <a:close/>
                      <a:moveTo>
                        <a:pt x="730047" y="1016117"/>
                      </a:moveTo>
                      <a:lnTo>
                        <a:pt x="738544" y="1000539"/>
                      </a:lnTo>
                      <a:lnTo>
                        <a:pt x="744209" y="1016117"/>
                      </a:lnTo>
                      <a:lnTo>
                        <a:pt x="730047" y="1016117"/>
                      </a:lnTo>
                      <a:close/>
                      <a:moveTo>
                        <a:pt x="744209" y="1017533"/>
                      </a:moveTo>
                      <a:lnTo>
                        <a:pt x="815018" y="1237043"/>
                      </a:lnTo>
                      <a:lnTo>
                        <a:pt x="741376" y="1225713"/>
                      </a:lnTo>
                      <a:lnTo>
                        <a:pt x="741376" y="1225713"/>
                      </a:lnTo>
                      <a:lnTo>
                        <a:pt x="687561" y="1256869"/>
                      </a:lnTo>
                      <a:lnTo>
                        <a:pt x="650740" y="1157736"/>
                      </a:lnTo>
                      <a:lnTo>
                        <a:pt x="728631" y="1018949"/>
                      </a:lnTo>
                      <a:lnTo>
                        <a:pt x="744209" y="1017533"/>
                      </a:lnTo>
                      <a:close/>
                      <a:moveTo>
                        <a:pt x="742793" y="1227129"/>
                      </a:moveTo>
                      <a:lnTo>
                        <a:pt x="816434" y="1238459"/>
                      </a:lnTo>
                      <a:lnTo>
                        <a:pt x="830596" y="1282361"/>
                      </a:lnTo>
                      <a:lnTo>
                        <a:pt x="700307" y="1288026"/>
                      </a:lnTo>
                      <a:lnTo>
                        <a:pt x="688977" y="1258286"/>
                      </a:lnTo>
                      <a:lnTo>
                        <a:pt x="742793" y="1227129"/>
                      </a:lnTo>
                      <a:close/>
                      <a:moveTo>
                        <a:pt x="686145" y="1256869"/>
                      </a:moveTo>
                      <a:lnTo>
                        <a:pt x="626665" y="1290858"/>
                      </a:lnTo>
                      <a:lnTo>
                        <a:pt x="605422" y="1292274"/>
                      </a:lnTo>
                      <a:lnTo>
                        <a:pt x="619584" y="1211551"/>
                      </a:lnTo>
                      <a:lnTo>
                        <a:pt x="649324" y="1159152"/>
                      </a:lnTo>
                      <a:lnTo>
                        <a:pt x="686145" y="1256869"/>
                      </a:lnTo>
                      <a:close/>
                      <a:moveTo>
                        <a:pt x="602590" y="1306436"/>
                      </a:moveTo>
                      <a:lnTo>
                        <a:pt x="626665" y="1292274"/>
                      </a:lnTo>
                      <a:lnTo>
                        <a:pt x="698891" y="1289442"/>
                      </a:lnTo>
                      <a:lnTo>
                        <a:pt x="771116" y="1484876"/>
                      </a:lnTo>
                      <a:lnTo>
                        <a:pt x="735712" y="1501870"/>
                      </a:lnTo>
                      <a:lnTo>
                        <a:pt x="585595" y="1395656"/>
                      </a:lnTo>
                      <a:lnTo>
                        <a:pt x="602590" y="1306436"/>
                      </a:lnTo>
                      <a:close/>
                      <a:moveTo>
                        <a:pt x="1017534" y="1003371"/>
                      </a:moveTo>
                      <a:lnTo>
                        <a:pt x="1018950" y="1001955"/>
                      </a:lnTo>
                      <a:lnTo>
                        <a:pt x="980713" y="982128"/>
                      </a:lnTo>
                      <a:lnTo>
                        <a:pt x="987794" y="958053"/>
                      </a:lnTo>
                      <a:lnTo>
                        <a:pt x="1079846" y="967967"/>
                      </a:lnTo>
                      <a:lnTo>
                        <a:pt x="1079846" y="1001955"/>
                      </a:lnTo>
                      <a:lnTo>
                        <a:pt x="1017534" y="1003371"/>
                      </a:lnTo>
                      <a:close/>
                      <a:moveTo>
                        <a:pt x="728631" y="773948"/>
                      </a:moveTo>
                      <a:lnTo>
                        <a:pt x="945308" y="953805"/>
                      </a:lnTo>
                      <a:lnTo>
                        <a:pt x="945308" y="953805"/>
                      </a:lnTo>
                      <a:lnTo>
                        <a:pt x="986377" y="958053"/>
                      </a:lnTo>
                      <a:lnTo>
                        <a:pt x="979296" y="980712"/>
                      </a:lnTo>
                      <a:lnTo>
                        <a:pt x="856088" y="914151"/>
                      </a:lnTo>
                      <a:lnTo>
                        <a:pt x="856088" y="914151"/>
                      </a:lnTo>
                      <a:lnTo>
                        <a:pt x="833429" y="926897"/>
                      </a:lnTo>
                      <a:lnTo>
                        <a:pt x="772532" y="868833"/>
                      </a:lnTo>
                      <a:lnTo>
                        <a:pt x="772532" y="868833"/>
                      </a:lnTo>
                      <a:lnTo>
                        <a:pt x="574266" y="840509"/>
                      </a:lnTo>
                      <a:lnTo>
                        <a:pt x="571433" y="820683"/>
                      </a:lnTo>
                      <a:lnTo>
                        <a:pt x="728631" y="773948"/>
                      </a:lnTo>
                      <a:close/>
                      <a:moveTo>
                        <a:pt x="725798" y="1017533"/>
                      </a:moveTo>
                      <a:lnTo>
                        <a:pt x="649324" y="1153488"/>
                      </a:lnTo>
                      <a:lnTo>
                        <a:pt x="619584" y="1075597"/>
                      </a:lnTo>
                      <a:lnTo>
                        <a:pt x="619584" y="1075597"/>
                      </a:lnTo>
                      <a:lnTo>
                        <a:pt x="565769" y="1194557"/>
                      </a:lnTo>
                      <a:lnTo>
                        <a:pt x="443976" y="1157736"/>
                      </a:lnTo>
                      <a:lnTo>
                        <a:pt x="679064" y="1020365"/>
                      </a:lnTo>
                      <a:lnTo>
                        <a:pt x="725798" y="1017533"/>
                      </a:lnTo>
                      <a:close/>
                      <a:moveTo>
                        <a:pt x="622416" y="1293690"/>
                      </a:moveTo>
                      <a:lnTo>
                        <a:pt x="602590" y="1305020"/>
                      </a:lnTo>
                      <a:lnTo>
                        <a:pt x="604006" y="1295107"/>
                      </a:lnTo>
                      <a:lnTo>
                        <a:pt x="622416" y="1293690"/>
                      </a:lnTo>
                      <a:close/>
                      <a:moveTo>
                        <a:pt x="657821" y="1608085"/>
                      </a:moveTo>
                      <a:lnTo>
                        <a:pt x="599757" y="1634993"/>
                      </a:lnTo>
                      <a:lnTo>
                        <a:pt x="596925" y="1623663"/>
                      </a:lnTo>
                      <a:lnTo>
                        <a:pt x="657821" y="1608085"/>
                      </a:lnTo>
                      <a:close/>
                      <a:moveTo>
                        <a:pt x="459554" y="1640657"/>
                      </a:moveTo>
                      <a:lnTo>
                        <a:pt x="548774" y="1596755"/>
                      </a:lnTo>
                      <a:lnTo>
                        <a:pt x="541693" y="1634993"/>
                      </a:lnTo>
                      <a:lnTo>
                        <a:pt x="482213" y="1649154"/>
                      </a:lnTo>
                      <a:lnTo>
                        <a:pt x="459554" y="1640657"/>
                      </a:lnTo>
                      <a:close/>
                      <a:moveTo>
                        <a:pt x="451057" y="1300771"/>
                      </a:moveTo>
                      <a:lnTo>
                        <a:pt x="519034" y="1297939"/>
                      </a:lnTo>
                      <a:lnTo>
                        <a:pt x="502040" y="1336176"/>
                      </a:lnTo>
                      <a:lnTo>
                        <a:pt x="451057" y="1300771"/>
                      </a:lnTo>
                      <a:close/>
                      <a:moveTo>
                        <a:pt x="594092" y="1625079"/>
                      </a:moveTo>
                      <a:lnTo>
                        <a:pt x="596925" y="1636408"/>
                      </a:lnTo>
                      <a:lnTo>
                        <a:pt x="538861" y="1663316"/>
                      </a:lnTo>
                      <a:lnTo>
                        <a:pt x="543110" y="1637825"/>
                      </a:lnTo>
                      <a:lnTo>
                        <a:pt x="594092" y="1625079"/>
                      </a:lnTo>
                      <a:close/>
                      <a:moveTo>
                        <a:pt x="483629" y="1374413"/>
                      </a:moveTo>
                      <a:lnTo>
                        <a:pt x="456722" y="1433893"/>
                      </a:lnTo>
                      <a:lnTo>
                        <a:pt x="412820" y="1415483"/>
                      </a:lnTo>
                      <a:lnTo>
                        <a:pt x="483629" y="1374413"/>
                      </a:lnTo>
                      <a:close/>
                      <a:moveTo>
                        <a:pt x="523283" y="1351754"/>
                      </a:moveTo>
                      <a:lnTo>
                        <a:pt x="599757" y="1307852"/>
                      </a:lnTo>
                      <a:lnTo>
                        <a:pt x="584179" y="1394240"/>
                      </a:lnTo>
                      <a:lnTo>
                        <a:pt x="523283" y="1351754"/>
                      </a:lnTo>
                      <a:close/>
                      <a:moveTo>
                        <a:pt x="571433" y="1547189"/>
                      </a:moveTo>
                      <a:lnTo>
                        <a:pt x="561520" y="1542940"/>
                      </a:lnTo>
                      <a:lnTo>
                        <a:pt x="565769" y="1523113"/>
                      </a:lnTo>
                      <a:lnTo>
                        <a:pt x="571433" y="1547189"/>
                      </a:lnTo>
                      <a:close/>
                      <a:moveTo>
                        <a:pt x="568601" y="1487708"/>
                      </a:moveTo>
                      <a:lnTo>
                        <a:pt x="564352" y="1513200"/>
                      </a:lnTo>
                      <a:lnTo>
                        <a:pt x="553023" y="1476379"/>
                      </a:lnTo>
                      <a:lnTo>
                        <a:pt x="555855" y="1477795"/>
                      </a:lnTo>
                      <a:lnTo>
                        <a:pt x="568601" y="1487708"/>
                      </a:lnTo>
                      <a:close/>
                      <a:moveTo>
                        <a:pt x="557271" y="1477795"/>
                      </a:moveTo>
                      <a:lnTo>
                        <a:pt x="548774" y="1472131"/>
                      </a:lnTo>
                      <a:lnTo>
                        <a:pt x="548774" y="1472131"/>
                      </a:lnTo>
                      <a:lnTo>
                        <a:pt x="550190" y="1474963"/>
                      </a:lnTo>
                      <a:lnTo>
                        <a:pt x="458138" y="1435310"/>
                      </a:lnTo>
                      <a:lnTo>
                        <a:pt x="486462" y="1372997"/>
                      </a:lnTo>
                      <a:lnTo>
                        <a:pt x="521867" y="1353170"/>
                      </a:lnTo>
                      <a:lnTo>
                        <a:pt x="584179" y="1397072"/>
                      </a:lnTo>
                      <a:lnTo>
                        <a:pt x="568601" y="1483460"/>
                      </a:lnTo>
                      <a:lnTo>
                        <a:pt x="557271" y="1477795"/>
                      </a:lnTo>
                      <a:close/>
                      <a:moveTo>
                        <a:pt x="571433" y="1548605"/>
                      </a:moveTo>
                      <a:lnTo>
                        <a:pt x="579931" y="1578345"/>
                      </a:lnTo>
                      <a:lnTo>
                        <a:pt x="551607" y="1592507"/>
                      </a:lnTo>
                      <a:lnTo>
                        <a:pt x="560104" y="1544356"/>
                      </a:lnTo>
                      <a:lnTo>
                        <a:pt x="571433" y="1548605"/>
                      </a:lnTo>
                      <a:close/>
                      <a:moveTo>
                        <a:pt x="612503" y="1562767"/>
                      </a:moveTo>
                      <a:lnTo>
                        <a:pt x="582763" y="1576929"/>
                      </a:lnTo>
                      <a:lnTo>
                        <a:pt x="574266" y="1548605"/>
                      </a:lnTo>
                      <a:lnTo>
                        <a:pt x="612503" y="1562767"/>
                      </a:lnTo>
                      <a:close/>
                      <a:moveTo>
                        <a:pt x="572850" y="1547189"/>
                      </a:moveTo>
                      <a:lnTo>
                        <a:pt x="564352" y="1518865"/>
                      </a:lnTo>
                      <a:lnTo>
                        <a:pt x="570017" y="1490541"/>
                      </a:lnTo>
                      <a:lnTo>
                        <a:pt x="645075" y="1547189"/>
                      </a:lnTo>
                      <a:lnTo>
                        <a:pt x="613919" y="1562767"/>
                      </a:lnTo>
                      <a:lnTo>
                        <a:pt x="572850" y="1547189"/>
                      </a:lnTo>
                      <a:close/>
                      <a:moveTo>
                        <a:pt x="550190" y="1476379"/>
                      </a:moveTo>
                      <a:lnTo>
                        <a:pt x="562936" y="1518865"/>
                      </a:lnTo>
                      <a:lnTo>
                        <a:pt x="558688" y="1542940"/>
                      </a:lnTo>
                      <a:lnTo>
                        <a:pt x="429814" y="1499038"/>
                      </a:lnTo>
                      <a:lnTo>
                        <a:pt x="458138" y="1436726"/>
                      </a:lnTo>
                      <a:lnTo>
                        <a:pt x="550190" y="1476379"/>
                      </a:lnTo>
                      <a:close/>
                      <a:moveTo>
                        <a:pt x="581347" y="1581177"/>
                      </a:moveTo>
                      <a:lnTo>
                        <a:pt x="594092" y="1623663"/>
                      </a:lnTo>
                      <a:lnTo>
                        <a:pt x="544526" y="1636408"/>
                      </a:lnTo>
                      <a:lnTo>
                        <a:pt x="551607" y="1596755"/>
                      </a:lnTo>
                      <a:lnTo>
                        <a:pt x="581347" y="1581177"/>
                      </a:lnTo>
                      <a:close/>
                      <a:moveTo>
                        <a:pt x="676231" y="1531610"/>
                      </a:moveTo>
                      <a:lnTo>
                        <a:pt x="647908" y="1545772"/>
                      </a:lnTo>
                      <a:lnTo>
                        <a:pt x="570017" y="1487708"/>
                      </a:lnTo>
                      <a:lnTo>
                        <a:pt x="570017" y="1486292"/>
                      </a:lnTo>
                      <a:lnTo>
                        <a:pt x="676231" y="1531610"/>
                      </a:lnTo>
                      <a:close/>
                      <a:moveTo>
                        <a:pt x="487878" y="1370165"/>
                      </a:moveTo>
                      <a:lnTo>
                        <a:pt x="502040" y="1339008"/>
                      </a:lnTo>
                      <a:lnTo>
                        <a:pt x="520450" y="1351754"/>
                      </a:lnTo>
                      <a:lnTo>
                        <a:pt x="487878" y="1370165"/>
                      </a:lnTo>
                      <a:close/>
                      <a:moveTo>
                        <a:pt x="595509" y="1622246"/>
                      </a:moveTo>
                      <a:lnTo>
                        <a:pt x="582763" y="1579761"/>
                      </a:lnTo>
                      <a:lnTo>
                        <a:pt x="615335" y="1564183"/>
                      </a:lnTo>
                      <a:lnTo>
                        <a:pt x="696058" y="1591091"/>
                      </a:lnTo>
                      <a:lnTo>
                        <a:pt x="667734" y="1603836"/>
                      </a:lnTo>
                      <a:lnTo>
                        <a:pt x="595509" y="1622246"/>
                      </a:lnTo>
                      <a:close/>
                      <a:moveTo>
                        <a:pt x="647908" y="1548605"/>
                      </a:moveTo>
                      <a:lnTo>
                        <a:pt x="701723" y="1589674"/>
                      </a:lnTo>
                      <a:lnTo>
                        <a:pt x="698891" y="1591091"/>
                      </a:lnTo>
                      <a:lnTo>
                        <a:pt x="618168" y="1564183"/>
                      </a:lnTo>
                      <a:lnTo>
                        <a:pt x="647908" y="1548605"/>
                      </a:lnTo>
                      <a:close/>
                      <a:moveTo>
                        <a:pt x="571433" y="1483460"/>
                      </a:moveTo>
                      <a:lnTo>
                        <a:pt x="587012" y="1398488"/>
                      </a:lnTo>
                      <a:lnTo>
                        <a:pt x="734295" y="1503287"/>
                      </a:lnTo>
                      <a:lnTo>
                        <a:pt x="679064" y="1530194"/>
                      </a:lnTo>
                      <a:lnTo>
                        <a:pt x="571433" y="1483460"/>
                      </a:lnTo>
                      <a:close/>
                      <a:moveTo>
                        <a:pt x="599757" y="1305020"/>
                      </a:moveTo>
                      <a:lnTo>
                        <a:pt x="521867" y="1350338"/>
                      </a:lnTo>
                      <a:lnTo>
                        <a:pt x="503456" y="1336176"/>
                      </a:lnTo>
                      <a:lnTo>
                        <a:pt x="521867" y="1296523"/>
                      </a:lnTo>
                      <a:lnTo>
                        <a:pt x="604006" y="1293690"/>
                      </a:lnTo>
                      <a:lnTo>
                        <a:pt x="599757" y="1305020"/>
                      </a:lnTo>
                      <a:close/>
                      <a:moveTo>
                        <a:pt x="598341" y="1637825"/>
                      </a:moveTo>
                      <a:lnTo>
                        <a:pt x="619584" y="1707218"/>
                      </a:lnTo>
                      <a:lnTo>
                        <a:pt x="528948" y="1722796"/>
                      </a:lnTo>
                      <a:lnTo>
                        <a:pt x="538861" y="1664732"/>
                      </a:lnTo>
                      <a:lnTo>
                        <a:pt x="598341" y="1637825"/>
                      </a:lnTo>
                      <a:close/>
                      <a:moveTo>
                        <a:pt x="705972" y="1595339"/>
                      </a:moveTo>
                      <a:lnTo>
                        <a:pt x="679064" y="1602420"/>
                      </a:lnTo>
                      <a:lnTo>
                        <a:pt x="698891" y="1593923"/>
                      </a:lnTo>
                      <a:lnTo>
                        <a:pt x="705972" y="1595339"/>
                      </a:lnTo>
                      <a:close/>
                      <a:moveTo>
                        <a:pt x="830596" y="1285193"/>
                      </a:moveTo>
                      <a:lnTo>
                        <a:pt x="864585" y="1392824"/>
                      </a:lnTo>
                      <a:lnTo>
                        <a:pt x="864585" y="1392824"/>
                      </a:lnTo>
                      <a:lnTo>
                        <a:pt x="895741" y="1282361"/>
                      </a:lnTo>
                      <a:lnTo>
                        <a:pt x="1051522" y="1276696"/>
                      </a:lnTo>
                      <a:lnTo>
                        <a:pt x="1051522" y="1276696"/>
                      </a:lnTo>
                      <a:lnTo>
                        <a:pt x="1051522" y="1275280"/>
                      </a:lnTo>
                      <a:lnTo>
                        <a:pt x="1051522" y="1275280"/>
                      </a:lnTo>
                      <a:lnTo>
                        <a:pt x="904238" y="1252621"/>
                      </a:lnTo>
                      <a:lnTo>
                        <a:pt x="936811" y="1136493"/>
                      </a:lnTo>
                      <a:lnTo>
                        <a:pt x="1057187" y="1143574"/>
                      </a:lnTo>
                      <a:lnTo>
                        <a:pt x="1197390" y="1276696"/>
                      </a:lnTo>
                      <a:lnTo>
                        <a:pt x="772532" y="1486292"/>
                      </a:lnTo>
                      <a:lnTo>
                        <a:pt x="700307" y="1292274"/>
                      </a:lnTo>
                      <a:lnTo>
                        <a:pt x="830596" y="1285193"/>
                      </a:lnTo>
                      <a:close/>
                      <a:moveTo>
                        <a:pt x="986377" y="955221"/>
                      </a:moveTo>
                      <a:lnTo>
                        <a:pt x="945308" y="950972"/>
                      </a:lnTo>
                      <a:lnTo>
                        <a:pt x="730047" y="772532"/>
                      </a:lnTo>
                      <a:lnTo>
                        <a:pt x="1014701" y="686145"/>
                      </a:lnTo>
                      <a:lnTo>
                        <a:pt x="1062852" y="681896"/>
                      </a:lnTo>
                      <a:lnTo>
                        <a:pt x="986377" y="955221"/>
                      </a:lnTo>
                      <a:close/>
                      <a:moveTo>
                        <a:pt x="728631" y="397241"/>
                      </a:moveTo>
                      <a:lnTo>
                        <a:pt x="748457" y="385912"/>
                      </a:lnTo>
                      <a:lnTo>
                        <a:pt x="793775" y="408571"/>
                      </a:lnTo>
                      <a:lnTo>
                        <a:pt x="793775" y="418484"/>
                      </a:lnTo>
                      <a:lnTo>
                        <a:pt x="728631" y="397241"/>
                      </a:lnTo>
                      <a:close/>
                      <a:moveTo>
                        <a:pt x="749874" y="384496"/>
                      </a:moveTo>
                      <a:lnTo>
                        <a:pt x="790943" y="360421"/>
                      </a:lnTo>
                      <a:lnTo>
                        <a:pt x="792359" y="405739"/>
                      </a:lnTo>
                      <a:lnTo>
                        <a:pt x="749874" y="384496"/>
                      </a:lnTo>
                      <a:close/>
                      <a:moveTo>
                        <a:pt x="902822" y="292443"/>
                      </a:moveTo>
                      <a:lnTo>
                        <a:pt x="793775" y="356172"/>
                      </a:lnTo>
                      <a:lnTo>
                        <a:pt x="792359" y="306605"/>
                      </a:lnTo>
                      <a:lnTo>
                        <a:pt x="792359" y="306605"/>
                      </a:lnTo>
                      <a:lnTo>
                        <a:pt x="742793" y="247125"/>
                      </a:lnTo>
                      <a:lnTo>
                        <a:pt x="744209" y="247125"/>
                      </a:lnTo>
                      <a:lnTo>
                        <a:pt x="744209" y="245709"/>
                      </a:lnTo>
                      <a:lnTo>
                        <a:pt x="739960" y="244293"/>
                      </a:lnTo>
                      <a:lnTo>
                        <a:pt x="669150" y="159321"/>
                      </a:lnTo>
                      <a:lnTo>
                        <a:pt x="902822" y="292443"/>
                      </a:lnTo>
                      <a:close/>
                      <a:moveTo>
                        <a:pt x="511953" y="170651"/>
                      </a:moveTo>
                      <a:lnTo>
                        <a:pt x="485046" y="221634"/>
                      </a:lnTo>
                      <a:lnTo>
                        <a:pt x="738544" y="247125"/>
                      </a:lnTo>
                      <a:lnTo>
                        <a:pt x="788111" y="308022"/>
                      </a:lnTo>
                      <a:lnTo>
                        <a:pt x="789527" y="359004"/>
                      </a:lnTo>
                      <a:lnTo>
                        <a:pt x="747041" y="384496"/>
                      </a:lnTo>
                      <a:lnTo>
                        <a:pt x="676231" y="349091"/>
                      </a:lnTo>
                      <a:lnTo>
                        <a:pt x="686145" y="258455"/>
                      </a:lnTo>
                      <a:lnTo>
                        <a:pt x="686145" y="258455"/>
                      </a:lnTo>
                      <a:lnTo>
                        <a:pt x="621000" y="322183"/>
                      </a:lnTo>
                      <a:lnTo>
                        <a:pt x="595509" y="309438"/>
                      </a:lnTo>
                      <a:lnTo>
                        <a:pt x="595509" y="309438"/>
                      </a:lnTo>
                      <a:lnTo>
                        <a:pt x="544526" y="342010"/>
                      </a:lnTo>
                      <a:lnTo>
                        <a:pt x="407155" y="299524"/>
                      </a:lnTo>
                      <a:lnTo>
                        <a:pt x="366086" y="268368"/>
                      </a:lnTo>
                      <a:lnTo>
                        <a:pt x="475132" y="162154"/>
                      </a:lnTo>
                      <a:lnTo>
                        <a:pt x="511953" y="170651"/>
                      </a:lnTo>
                      <a:close/>
                      <a:moveTo>
                        <a:pt x="363253" y="265536"/>
                      </a:moveTo>
                      <a:lnTo>
                        <a:pt x="363253" y="265536"/>
                      </a:lnTo>
                      <a:lnTo>
                        <a:pt x="401490" y="295276"/>
                      </a:lnTo>
                      <a:lnTo>
                        <a:pt x="359005" y="282530"/>
                      </a:lnTo>
                      <a:lnTo>
                        <a:pt x="360421" y="240045"/>
                      </a:lnTo>
                      <a:lnTo>
                        <a:pt x="360421" y="240045"/>
                      </a:lnTo>
                      <a:lnTo>
                        <a:pt x="326432" y="272617"/>
                      </a:lnTo>
                      <a:lnTo>
                        <a:pt x="269785" y="254206"/>
                      </a:lnTo>
                      <a:lnTo>
                        <a:pt x="266952" y="169235"/>
                      </a:lnTo>
                      <a:lnTo>
                        <a:pt x="302357" y="102674"/>
                      </a:lnTo>
                      <a:lnTo>
                        <a:pt x="343426" y="115419"/>
                      </a:lnTo>
                      <a:lnTo>
                        <a:pt x="475132" y="159321"/>
                      </a:lnTo>
                      <a:lnTo>
                        <a:pt x="363253" y="265536"/>
                      </a:lnTo>
                      <a:close/>
                      <a:moveTo>
                        <a:pt x="224466" y="693226"/>
                      </a:moveTo>
                      <a:lnTo>
                        <a:pt x="285363" y="657821"/>
                      </a:lnTo>
                      <a:lnTo>
                        <a:pt x="337762" y="732879"/>
                      </a:lnTo>
                      <a:lnTo>
                        <a:pt x="326432" y="745624"/>
                      </a:lnTo>
                      <a:lnTo>
                        <a:pt x="224466" y="693226"/>
                      </a:lnTo>
                      <a:close/>
                      <a:moveTo>
                        <a:pt x="344843" y="756954"/>
                      </a:moveTo>
                      <a:lnTo>
                        <a:pt x="343426" y="807937"/>
                      </a:lnTo>
                      <a:lnTo>
                        <a:pt x="285363" y="799440"/>
                      </a:lnTo>
                      <a:lnTo>
                        <a:pt x="326432" y="748457"/>
                      </a:lnTo>
                      <a:lnTo>
                        <a:pt x="344843" y="756954"/>
                      </a:lnTo>
                      <a:close/>
                      <a:moveTo>
                        <a:pt x="346259" y="809353"/>
                      </a:moveTo>
                      <a:lnTo>
                        <a:pt x="397242" y="816434"/>
                      </a:lnTo>
                      <a:lnTo>
                        <a:pt x="425566" y="857503"/>
                      </a:lnTo>
                      <a:lnTo>
                        <a:pt x="425566" y="857503"/>
                      </a:lnTo>
                      <a:lnTo>
                        <a:pt x="465219" y="851839"/>
                      </a:lnTo>
                      <a:lnTo>
                        <a:pt x="507705" y="839093"/>
                      </a:lnTo>
                      <a:lnTo>
                        <a:pt x="577098" y="874498"/>
                      </a:lnTo>
                      <a:lnTo>
                        <a:pt x="577098" y="880163"/>
                      </a:lnTo>
                      <a:lnTo>
                        <a:pt x="340594" y="986377"/>
                      </a:lnTo>
                      <a:lnTo>
                        <a:pt x="346259" y="809353"/>
                      </a:lnTo>
                      <a:close/>
                      <a:moveTo>
                        <a:pt x="772532" y="870249"/>
                      </a:moveTo>
                      <a:lnTo>
                        <a:pt x="832012" y="926897"/>
                      </a:lnTo>
                      <a:lnTo>
                        <a:pt x="677648" y="1017533"/>
                      </a:lnTo>
                      <a:lnTo>
                        <a:pt x="557271" y="1023198"/>
                      </a:lnTo>
                      <a:lnTo>
                        <a:pt x="592676" y="990626"/>
                      </a:lnTo>
                      <a:lnTo>
                        <a:pt x="592676" y="990626"/>
                      </a:lnTo>
                      <a:lnTo>
                        <a:pt x="578514" y="882995"/>
                      </a:lnTo>
                      <a:lnTo>
                        <a:pt x="585595" y="880163"/>
                      </a:lnTo>
                      <a:lnTo>
                        <a:pt x="577098" y="875914"/>
                      </a:lnTo>
                      <a:lnTo>
                        <a:pt x="572850" y="844758"/>
                      </a:lnTo>
                      <a:lnTo>
                        <a:pt x="772532" y="870249"/>
                      </a:lnTo>
                      <a:close/>
                      <a:moveTo>
                        <a:pt x="609670" y="1208719"/>
                      </a:moveTo>
                      <a:lnTo>
                        <a:pt x="547358" y="1238459"/>
                      </a:lnTo>
                      <a:lnTo>
                        <a:pt x="567185" y="1195973"/>
                      </a:lnTo>
                      <a:lnTo>
                        <a:pt x="609670" y="1208719"/>
                      </a:lnTo>
                      <a:close/>
                      <a:moveTo>
                        <a:pt x="615335" y="1208719"/>
                      </a:moveTo>
                      <a:lnTo>
                        <a:pt x="615335" y="1208719"/>
                      </a:lnTo>
                      <a:lnTo>
                        <a:pt x="568601" y="1194557"/>
                      </a:lnTo>
                      <a:lnTo>
                        <a:pt x="621000" y="1081262"/>
                      </a:lnTo>
                      <a:lnTo>
                        <a:pt x="649324" y="1156320"/>
                      </a:lnTo>
                      <a:lnTo>
                        <a:pt x="618168" y="1211551"/>
                      </a:lnTo>
                      <a:lnTo>
                        <a:pt x="604006" y="1292274"/>
                      </a:lnTo>
                      <a:lnTo>
                        <a:pt x="523283" y="1295107"/>
                      </a:lnTo>
                      <a:lnTo>
                        <a:pt x="547358" y="1241291"/>
                      </a:lnTo>
                      <a:lnTo>
                        <a:pt x="615335" y="1208719"/>
                      </a:lnTo>
                      <a:close/>
                      <a:moveTo>
                        <a:pt x="519034" y="1295107"/>
                      </a:moveTo>
                      <a:lnTo>
                        <a:pt x="445392" y="1297939"/>
                      </a:lnTo>
                      <a:lnTo>
                        <a:pt x="445392" y="1297939"/>
                      </a:lnTo>
                      <a:lnTo>
                        <a:pt x="500624" y="1337592"/>
                      </a:lnTo>
                      <a:lnTo>
                        <a:pt x="485046" y="1371581"/>
                      </a:lnTo>
                      <a:lnTo>
                        <a:pt x="408571" y="1415483"/>
                      </a:lnTo>
                      <a:lnTo>
                        <a:pt x="408571" y="1415483"/>
                      </a:lnTo>
                      <a:lnTo>
                        <a:pt x="456722" y="1436726"/>
                      </a:lnTo>
                      <a:lnTo>
                        <a:pt x="428398" y="1499038"/>
                      </a:lnTo>
                      <a:lnTo>
                        <a:pt x="330681" y="1466465"/>
                      </a:lnTo>
                      <a:lnTo>
                        <a:pt x="363253" y="1334760"/>
                      </a:lnTo>
                      <a:lnTo>
                        <a:pt x="443976" y="1293690"/>
                      </a:lnTo>
                      <a:lnTo>
                        <a:pt x="544526" y="1244124"/>
                      </a:lnTo>
                      <a:lnTo>
                        <a:pt x="519034" y="1295107"/>
                      </a:lnTo>
                      <a:close/>
                      <a:moveTo>
                        <a:pt x="456722" y="1642073"/>
                      </a:moveTo>
                      <a:lnTo>
                        <a:pt x="482213" y="1651987"/>
                      </a:lnTo>
                      <a:lnTo>
                        <a:pt x="482213" y="1651987"/>
                      </a:lnTo>
                      <a:lnTo>
                        <a:pt x="541693" y="1637825"/>
                      </a:lnTo>
                      <a:lnTo>
                        <a:pt x="537445" y="1664732"/>
                      </a:lnTo>
                      <a:lnTo>
                        <a:pt x="502040" y="1681727"/>
                      </a:lnTo>
                      <a:lnTo>
                        <a:pt x="442560" y="1650570"/>
                      </a:lnTo>
                      <a:lnTo>
                        <a:pt x="456722" y="1642073"/>
                      </a:lnTo>
                      <a:close/>
                      <a:moveTo>
                        <a:pt x="629497" y="1707218"/>
                      </a:moveTo>
                      <a:lnTo>
                        <a:pt x="629497" y="1707218"/>
                      </a:lnTo>
                      <a:lnTo>
                        <a:pt x="621000" y="1708634"/>
                      </a:lnTo>
                      <a:lnTo>
                        <a:pt x="599757" y="1637825"/>
                      </a:lnTo>
                      <a:lnTo>
                        <a:pt x="669150" y="1606669"/>
                      </a:lnTo>
                      <a:lnTo>
                        <a:pt x="710220" y="1596755"/>
                      </a:lnTo>
                      <a:lnTo>
                        <a:pt x="849007" y="1643489"/>
                      </a:lnTo>
                      <a:lnTo>
                        <a:pt x="756954" y="1744039"/>
                      </a:lnTo>
                      <a:lnTo>
                        <a:pt x="720133" y="1617998"/>
                      </a:lnTo>
                      <a:lnTo>
                        <a:pt x="720133" y="1616582"/>
                      </a:lnTo>
                      <a:lnTo>
                        <a:pt x="705972" y="1846005"/>
                      </a:lnTo>
                      <a:lnTo>
                        <a:pt x="662069" y="1846005"/>
                      </a:lnTo>
                      <a:lnTo>
                        <a:pt x="629497" y="1736958"/>
                      </a:lnTo>
                      <a:lnTo>
                        <a:pt x="629497" y="1707218"/>
                      </a:lnTo>
                      <a:close/>
                      <a:moveTo>
                        <a:pt x="1060019" y="1140742"/>
                      </a:moveTo>
                      <a:lnTo>
                        <a:pt x="969383" y="1054354"/>
                      </a:lnTo>
                      <a:lnTo>
                        <a:pt x="1016117" y="1006203"/>
                      </a:lnTo>
                      <a:lnTo>
                        <a:pt x="1081262" y="1003371"/>
                      </a:lnTo>
                      <a:lnTo>
                        <a:pt x="1081262" y="1024614"/>
                      </a:lnTo>
                      <a:lnTo>
                        <a:pt x="1081262" y="1024614"/>
                      </a:lnTo>
                      <a:lnTo>
                        <a:pt x="1096840" y="1001955"/>
                      </a:lnTo>
                      <a:lnTo>
                        <a:pt x="1286610" y="994874"/>
                      </a:lnTo>
                      <a:lnTo>
                        <a:pt x="1256870" y="1153488"/>
                      </a:lnTo>
                      <a:lnTo>
                        <a:pt x="1060019" y="1140742"/>
                      </a:lnTo>
                      <a:close/>
                      <a:moveTo>
                        <a:pt x="1079846" y="667734"/>
                      </a:moveTo>
                      <a:lnTo>
                        <a:pt x="1079846" y="680480"/>
                      </a:lnTo>
                      <a:lnTo>
                        <a:pt x="1065684" y="681896"/>
                      </a:lnTo>
                      <a:lnTo>
                        <a:pt x="1068517" y="671983"/>
                      </a:lnTo>
                      <a:lnTo>
                        <a:pt x="1079846" y="667734"/>
                      </a:lnTo>
                      <a:close/>
                      <a:moveTo>
                        <a:pt x="1023198" y="683312"/>
                      </a:moveTo>
                      <a:lnTo>
                        <a:pt x="1065684" y="670566"/>
                      </a:lnTo>
                      <a:lnTo>
                        <a:pt x="1062852" y="680480"/>
                      </a:lnTo>
                      <a:lnTo>
                        <a:pt x="1023198" y="683312"/>
                      </a:lnTo>
                      <a:close/>
                      <a:moveTo>
                        <a:pt x="344843" y="16286"/>
                      </a:moveTo>
                      <a:lnTo>
                        <a:pt x="300941" y="99841"/>
                      </a:lnTo>
                      <a:lnTo>
                        <a:pt x="264120" y="88512"/>
                      </a:lnTo>
                      <a:lnTo>
                        <a:pt x="262704" y="60188"/>
                      </a:lnTo>
                      <a:lnTo>
                        <a:pt x="344843" y="16286"/>
                      </a:lnTo>
                      <a:close/>
                      <a:moveTo>
                        <a:pt x="126749" y="426981"/>
                      </a:moveTo>
                      <a:lnTo>
                        <a:pt x="92761" y="492126"/>
                      </a:lnTo>
                      <a:lnTo>
                        <a:pt x="140911" y="446808"/>
                      </a:lnTo>
                      <a:lnTo>
                        <a:pt x="184813" y="509121"/>
                      </a:lnTo>
                      <a:lnTo>
                        <a:pt x="12038" y="625248"/>
                      </a:lnTo>
                      <a:lnTo>
                        <a:pt x="99842" y="385912"/>
                      </a:lnTo>
                      <a:lnTo>
                        <a:pt x="126749" y="426981"/>
                      </a:lnTo>
                      <a:close/>
                      <a:moveTo>
                        <a:pt x="230131" y="360421"/>
                      </a:moveTo>
                      <a:lnTo>
                        <a:pt x="139495" y="443976"/>
                      </a:lnTo>
                      <a:lnTo>
                        <a:pt x="128165" y="426981"/>
                      </a:lnTo>
                      <a:lnTo>
                        <a:pt x="183397" y="322183"/>
                      </a:lnTo>
                      <a:lnTo>
                        <a:pt x="230131" y="360421"/>
                      </a:lnTo>
                      <a:close/>
                      <a:moveTo>
                        <a:pt x="197559" y="293860"/>
                      </a:moveTo>
                      <a:lnTo>
                        <a:pt x="184813" y="319351"/>
                      </a:lnTo>
                      <a:lnTo>
                        <a:pt x="128165" y="272617"/>
                      </a:lnTo>
                      <a:lnTo>
                        <a:pt x="197559" y="293860"/>
                      </a:lnTo>
                      <a:close/>
                      <a:moveTo>
                        <a:pt x="139495" y="445392"/>
                      </a:moveTo>
                      <a:lnTo>
                        <a:pt x="99842" y="482213"/>
                      </a:lnTo>
                      <a:lnTo>
                        <a:pt x="128165" y="429814"/>
                      </a:lnTo>
                      <a:lnTo>
                        <a:pt x="139495" y="445392"/>
                      </a:lnTo>
                      <a:close/>
                      <a:moveTo>
                        <a:pt x="469468" y="1926727"/>
                      </a:moveTo>
                      <a:lnTo>
                        <a:pt x="509121" y="1829010"/>
                      </a:lnTo>
                      <a:lnTo>
                        <a:pt x="527531" y="1724212"/>
                      </a:lnTo>
                      <a:lnTo>
                        <a:pt x="618168" y="1708634"/>
                      </a:lnTo>
                      <a:lnTo>
                        <a:pt x="625249" y="1734126"/>
                      </a:lnTo>
                      <a:lnTo>
                        <a:pt x="623832" y="1843172"/>
                      </a:lnTo>
                      <a:lnTo>
                        <a:pt x="558688" y="1843172"/>
                      </a:lnTo>
                      <a:lnTo>
                        <a:pt x="558688" y="1843172"/>
                      </a:lnTo>
                      <a:lnTo>
                        <a:pt x="545942" y="1930976"/>
                      </a:lnTo>
                      <a:lnTo>
                        <a:pt x="469468" y="1926727"/>
                      </a:lnTo>
                      <a:close/>
                      <a:moveTo>
                        <a:pt x="547358" y="1933808"/>
                      </a:moveTo>
                      <a:lnTo>
                        <a:pt x="533196" y="2025861"/>
                      </a:lnTo>
                      <a:lnTo>
                        <a:pt x="448225" y="1974878"/>
                      </a:lnTo>
                      <a:lnTo>
                        <a:pt x="466635" y="1929560"/>
                      </a:lnTo>
                      <a:lnTo>
                        <a:pt x="547358" y="1933808"/>
                      </a:lnTo>
                      <a:close/>
                      <a:moveTo>
                        <a:pt x="533196" y="2027277"/>
                      </a:moveTo>
                      <a:lnTo>
                        <a:pt x="533196" y="2027277"/>
                      </a:lnTo>
                      <a:lnTo>
                        <a:pt x="432647" y="2014531"/>
                      </a:lnTo>
                      <a:lnTo>
                        <a:pt x="448225" y="1976294"/>
                      </a:lnTo>
                      <a:lnTo>
                        <a:pt x="533196" y="2027277"/>
                      </a:lnTo>
                      <a:close/>
                      <a:moveTo>
                        <a:pt x="313687" y="2255284"/>
                      </a:moveTo>
                      <a:lnTo>
                        <a:pt x="347675" y="2221295"/>
                      </a:lnTo>
                      <a:lnTo>
                        <a:pt x="344843" y="2269446"/>
                      </a:lnTo>
                      <a:lnTo>
                        <a:pt x="313687" y="2255284"/>
                      </a:lnTo>
                      <a:close/>
                      <a:moveTo>
                        <a:pt x="288195" y="2428059"/>
                      </a:moveTo>
                      <a:lnTo>
                        <a:pt x="257039" y="2323261"/>
                      </a:lnTo>
                      <a:lnTo>
                        <a:pt x="343426" y="2314764"/>
                      </a:lnTo>
                      <a:lnTo>
                        <a:pt x="339178" y="2379909"/>
                      </a:lnTo>
                      <a:lnTo>
                        <a:pt x="288195" y="2428059"/>
                      </a:lnTo>
                      <a:close/>
                      <a:moveTo>
                        <a:pt x="289611" y="2433724"/>
                      </a:moveTo>
                      <a:lnTo>
                        <a:pt x="288195" y="2430892"/>
                      </a:lnTo>
                      <a:lnTo>
                        <a:pt x="339178" y="2384157"/>
                      </a:lnTo>
                      <a:lnTo>
                        <a:pt x="336345" y="2433724"/>
                      </a:lnTo>
                      <a:lnTo>
                        <a:pt x="289611" y="2433724"/>
                      </a:lnTo>
                      <a:close/>
                      <a:moveTo>
                        <a:pt x="282530" y="2436556"/>
                      </a:moveTo>
                      <a:lnTo>
                        <a:pt x="288195" y="2436556"/>
                      </a:lnTo>
                      <a:lnTo>
                        <a:pt x="302357" y="2486123"/>
                      </a:lnTo>
                      <a:lnTo>
                        <a:pt x="298108" y="2494620"/>
                      </a:lnTo>
                      <a:lnTo>
                        <a:pt x="281114" y="2439389"/>
                      </a:lnTo>
                      <a:lnTo>
                        <a:pt x="282530" y="2436556"/>
                      </a:lnTo>
                      <a:close/>
                      <a:moveTo>
                        <a:pt x="285363" y="2435140"/>
                      </a:moveTo>
                      <a:lnTo>
                        <a:pt x="288195" y="2432308"/>
                      </a:lnTo>
                      <a:lnTo>
                        <a:pt x="289611" y="2435140"/>
                      </a:lnTo>
                      <a:lnTo>
                        <a:pt x="285363" y="2435140"/>
                      </a:lnTo>
                      <a:close/>
                      <a:moveTo>
                        <a:pt x="312270" y="2256700"/>
                      </a:moveTo>
                      <a:lnTo>
                        <a:pt x="344843" y="2270862"/>
                      </a:lnTo>
                      <a:lnTo>
                        <a:pt x="342010" y="2311932"/>
                      </a:lnTo>
                      <a:lnTo>
                        <a:pt x="252790" y="2320429"/>
                      </a:lnTo>
                      <a:lnTo>
                        <a:pt x="252790" y="2320429"/>
                      </a:lnTo>
                      <a:lnTo>
                        <a:pt x="285363" y="2428059"/>
                      </a:lnTo>
                      <a:lnTo>
                        <a:pt x="281114" y="2432308"/>
                      </a:lnTo>
                      <a:lnTo>
                        <a:pt x="278282" y="2432308"/>
                      </a:lnTo>
                      <a:lnTo>
                        <a:pt x="242877" y="2321845"/>
                      </a:lnTo>
                      <a:lnTo>
                        <a:pt x="312270" y="2256700"/>
                      </a:lnTo>
                      <a:close/>
                      <a:moveTo>
                        <a:pt x="350507" y="2217047"/>
                      </a:moveTo>
                      <a:lnTo>
                        <a:pt x="350507" y="2215631"/>
                      </a:lnTo>
                      <a:lnTo>
                        <a:pt x="353340" y="2214215"/>
                      </a:lnTo>
                      <a:lnTo>
                        <a:pt x="350507" y="2217047"/>
                      </a:lnTo>
                      <a:close/>
                      <a:moveTo>
                        <a:pt x="303773" y="2057017"/>
                      </a:moveTo>
                      <a:lnTo>
                        <a:pt x="308022" y="2042855"/>
                      </a:lnTo>
                      <a:lnTo>
                        <a:pt x="308022" y="2042855"/>
                      </a:lnTo>
                      <a:lnTo>
                        <a:pt x="292444" y="1998953"/>
                      </a:lnTo>
                      <a:lnTo>
                        <a:pt x="346259" y="2006034"/>
                      </a:lnTo>
                      <a:lnTo>
                        <a:pt x="347675" y="2102336"/>
                      </a:lnTo>
                      <a:lnTo>
                        <a:pt x="303773" y="2057017"/>
                      </a:lnTo>
                      <a:close/>
                      <a:moveTo>
                        <a:pt x="404323" y="2010283"/>
                      </a:moveTo>
                      <a:lnTo>
                        <a:pt x="401490" y="1947970"/>
                      </a:lnTo>
                      <a:lnTo>
                        <a:pt x="446808" y="1974878"/>
                      </a:lnTo>
                      <a:lnTo>
                        <a:pt x="431230" y="2014531"/>
                      </a:lnTo>
                      <a:lnTo>
                        <a:pt x="404323" y="2010283"/>
                      </a:lnTo>
                      <a:close/>
                      <a:moveTo>
                        <a:pt x="408571" y="2163232"/>
                      </a:moveTo>
                      <a:lnTo>
                        <a:pt x="408571" y="2163232"/>
                      </a:lnTo>
                      <a:lnTo>
                        <a:pt x="408571" y="2163232"/>
                      </a:lnTo>
                      <a:lnTo>
                        <a:pt x="408571" y="2163232"/>
                      </a:lnTo>
                      <a:close/>
                      <a:moveTo>
                        <a:pt x="363253" y="2207134"/>
                      </a:moveTo>
                      <a:lnTo>
                        <a:pt x="407155" y="2163232"/>
                      </a:lnTo>
                      <a:lnTo>
                        <a:pt x="408571" y="2164648"/>
                      </a:lnTo>
                      <a:lnTo>
                        <a:pt x="409988" y="2184474"/>
                      </a:lnTo>
                      <a:lnTo>
                        <a:pt x="363253" y="2207134"/>
                      </a:lnTo>
                      <a:close/>
                      <a:moveTo>
                        <a:pt x="405739" y="2163232"/>
                      </a:moveTo>
                      <a:lnTo>
                        <a:pt x="357588" y="2211382"/>
                      </a:lnTo>
                      <a:lnTo>
                        <a:pt x="350507" y="2214215"/>
                      </a:lnTo>
                      <a:lnTo>
                        <a:pt x="381664" y="2139156"/>
                      </a:lnTo>
                      <a:lnTo>
                        <a:pt x="405739" y="2163232"/>
                      </a:lnTo>
                      <a:close/>
                      <a:moveTo>
                        <a:pt x="402907" y="2013115"/>
                      </a:moveTo>
                      <a:lnTo>
                        <a:pt x="405739" y="2078260"/>
                      </a:lnTo>
                      <a:lnTo>
                        <a:pt x="381664" y="2134908"/>
                      </a:lnTo>
                      <a:lnTo>
                        <a:pt x="350507" y="2103751"/>
                      </a:lnTo>
                      <a:lnTo>
                        <a:pt x="349091" y="2006034"/>
                      </a:lnTo>
                      <a:lnTo>
                        <a:pt x="402907" y="2013115"/>
                      </a:lnTo>
                      <a:close/>
                      <a:moveTo>
                        <a:pt x="407155" y="2160399"/>
                      </a:moveTo>
                      <a:lnTo>
                        <a:pt x="383080" y="2136324"/>
                      </a:lnTo>
                      <a:lnTo>
                        <a:pt x="405739" y="2082508"/>
                      </a:lnTo>
                      <a:lnTo>
                        <a:pt x="407155" y="2160399"/>
                      </a:lnTo>
                      <a:lnTo>
                        <a:pt x="407155" y="2160399"/>
                      </a:lnTo>
                      <a:close/>
                      <a:moveTo>
                        <a:pt x="429814" y="2015948"/>
                      </a:moveTo>
                      <a:lnTo>
                        <a:pt x="405739" y="2072595"/>
                      </a:lnTo>
                      <a:lnTo>
                        <a:pt x="402907" y="2011699"/>
                      </a:lnTo>
                      <a:lnTo>
                        <a:pt x="429814" y="2015948"/>
                      </a:lnTo>
                      <a:close/>
                      <a:moveTo>
                        <a:pt x="400074" y="1945138"/>
                      </a:moveTo>
                      <a:lnTo>
                        <a:pt x="400074" y="1945138"/>
                      </a:lnTo>
                      <a:lnTo>
                        <a:pt x="402907" y="2011699"/>
                      </a:lnTo>
                      <a:lnTo>
                        <a:pt x="349091" y="2004618"/>
                      </a:lnTo>
                      <a:lnTo>
                        <a:pt x="347675" y="1923895"/>
                      </a:lnTo>
                      <a:lnTo>
                        <a:pt x="466635" y="1929560"/>
                      </a:lnTo>
                      <a:lnTo>
                        <a:pt x="448225" y="1973462"/>
                      </a:lnTo>
                      <a:lnTo>
                        <a:pt x="400074" y="1945138"/>
                      </a:lnTo>
                      <a:close/>
                      <a:moveTo>
                        <a:pt x="347675" y="2103751"/>
                      </a:moveTo>
                      <a:lnTo>
                        <a:pt x="349091" y="2214215"/>
                      </a:lnTo>
                      <a:lnTo>
                        <a:pt x="349091" y="2214215"/>
                      </a:lnTo>
                      <a:lnTo>
                        <a:pt x="349091" y="2218463"/>
                      </a:lnTo>
                      <a:lnTo>
                        <a:pt x="312270" y="2253868"/>
                      </a:lnTo>
                      <a:lnTo>
                        <a:pt x="259871" y="2229793"/>
                      </a:lnTo>
                      <a:lnTo>
                        <a:pt x="303773" y="2058433"/>
                      </a:lnTo>
                      <a:lnTo>
                        <a:pt x="347675" y="2103751"/>
                      </a:lnTo>
                      <a:close/>
                      <a:moveTo>
                        <a:pt x="380247" y="2137740"/>
                      </a:moveTo>
                      <a:lnTo>
                        <a:pt x="350507" y="2208550"/>
                      </a:lnTo>
                      <a:lnTo>
                        <a:pt x="349091" y="2106584"/>
                      </a:lnTo>
                      <a:lnTo>
                        <a:pt x="380247" y="2137740"/>
                      </a:lnTo>
                      <a:close/>
                      <a:moveTo>
                        <a:pt x="507705" y="1829010"/>
                      </a:moveTo>
                      <a:lnTo>
                        <a:pt x="466635" y="1926727"/>
                      </a:lnTo>
                      <a:lnTo>
                        <a:pt x="346259" y="1921063"/>
                      </a:lnTo>
                      <a:lnTo>
                        <a:pt x="344843" y="1756785"/>
                      </a:lnTo>
                      <a:lnTo>
                        <a:pt x="526115" y="1727045"/>
                      </a:lnTo>
                      <a:lnTo>
                        <a:pt x="507705" y="1829010"/>
                      </a:lnTo>
                      <a:close/>
                      <a:moveTo>
                        <a:pt x="344843" y="1922479"/>
                      </a:moveTo>
                      <a:lnTo>
                        <a:pt x="346259" y="2003202"/>
                      </a:lnTo>
                      <a:lnTo>
                        <a:pt x="291027" y="1996121"/>
                      </a:lnTo>
                      <a:lnTo>
                        <a:pt x="264120" y="1918231"/>
                      </a:lnTo>
                      <a:lnTo>
                        <a:pt x="344843" y="1922479"/>
                      </a:lnTo>
                      <a:close/>
                      <a:moveTo>
                        <a:pt x="289611" y="1997537"/>
                      </a:moveTo>
                      <a:lnTo>
                        <a:pt x="305189" y="2042855"/>
                      </a:lnTo>
                      <a:lnTo>
                        <a:pt x="302357" y="2055601"/>
                      </a:lnTo>
                      <a:lnTo>
                        <a:pt x="238628" y="1991872"/>
                      </a:lnTo>
                      <a:lnTo>
                        <a:pt x="289611" y="1997537"/>
                      </a:lnTo>
                      <a:close/>
                      <a:moveTo>
                        <a:pt x="350507" y="2219879"/>
                      </a:moveTo>
                      <a:lnTo>
                        <a:pt x="359005" y="2211382"/>
                      </a:lnTo>
                      <a:lnTo>
                        <a:pt x="409988" y="2185891"/>
                      </a:lnTo>
                      <a:lnTo>
                        <a:pt x="414236" y="2299186"/>
                      </a:lnTo>
                      <a:lnTo>
                        <a:pt x="349091" y="2269446"/>
                      </a:lnTo>
                      <a:lnTo>
                        <a:pt x="350507" y="2219879"/>
                      </a:lnTo>
                      <a:close/>
                      <a:moveTo>
                        <a:pt x="531780" y="2037191"/>
                      </a:moveTo>
                      <a:lnTo>
                        <a:pt x="409988" y="2158983"/>
                      </a:lnTo>
                      <a:lnTo>
                        <a:pt x="407155" y="2079676"/>
                      </a:lnTo>
                      <a:lnTo>
                        <a:pt x="432647" y="2018780"/>
                      </a:lnTo>
                      <a:lnTo>
                        <a:pt x="533196" y="2031526"/>
                      </a:lnTo>
                      <a:lnTo>
                        <a:pt x="531780" y="2037191"/>
                      </a:lnTo>
                      <a:close/>
                      <a:moveTo>
                        <a:pt x="298108" y="2498869"/>
                      </a:moveTo>
                      <a:lnTo>
                        <a:pt x="334929" y="2614996"/>
                      </a:lnTo>
                      <a:lnTo>
                        <a:pt x="223050" y="2636239"/>
                      </a:lnTo>
                      <a:lnTo>
                        <a:pt x="298108" y="2498869"/>
                      </a:lnTo>
                      <a:close/>
                      <a:moveTo>
                        <a:pt x="417069" y="2307683"/>
                      </a:moveTo>
                      <a:lnTo>
                        <a:pt x="342010" y="2378493"/>
                      </a:lnTo>
                      <a:lnTo>
                        <a:pt x="344843" y="2314764"/>
                      </a:lnTo>
                      <a:lnTo>
                        <a:pt x="417069" y="2307683"/>
                      </a:lnTo>
                      <a:close/>
                      <a:moveTo>
                        <a:pt x="1286610" y="989209"/>
                      </a:moveTo>
                      <a:lnTo>
                        <a:pt x="1286610" y="992042"/>
                      </a:lnTo>
                      <a:lnTo>
                        <a:pt x="1098257" y="1000539"/>
                      </a:lnTo>
                      <a:lnTo>
                        <a:pt x="1118083" y="972215"/>
                      </a:lnTo>
                      <a:lnTo>
                        <a:pt x="1286610" y="989209"/>
                      </a:lnTo>
                      <a:close/>
                      <a:moveTo>
                        <a:pt x="1412651" y="764035"/>
                      </a:moveTo>
                      <a:lnTo>
                        <a:pt x="1314934" y="841926"/>
                      </a:lnTo>
                      <a:lnTo>
                        <a:pt x="1314934" y="841926"/>
                      </a:lnTo>
                      <a:lnTo>
                        <a:pt x="1286610" y="986377"/>
                      </a:lnTo>
                      <a:lnTo>
                        <a:pt x="1118083" y="969383"/>
                      </a:lnTo>
                      <a:lnTo>
                        <a:pt x="1239876" y="792359"/>
                      </a:lnTo>
                      <a:lnTo>
                        <a:pt x="1412651" y="764035"/>
                      </a:lnTo>
                      <a:close/>
                      <a:moveTo>
                        <a:pt x="220218" y="693226"/>
                      </a:moveTo>
                      <a:lnTo>
                        <a:pt x="157905" y="730046"/>
                      </a:lnTo>
                      <a:lnTo>
                        <a:pt x="142327" y="653572"/>
                      </a:lnTo>
                      <a:lnTo>
                        <a:pt x="220218" y="693226"/>
                      </a:lnTo>
                      <a:close/>
                      <a:moveTo>
                        <a:pt x="156489" y="732879"/>
                      </a:moveTo>
                      <a:lnTo>
                        <a:pt x="166402" y="782445"/>
                      </a:lnTo>
                      <a:lnTo>
                        <a:pt x="91345" y="771116"/>
                      </a:lnTo>
                      <a:lnTo>
                        <a:pt x="156489" y="732879"/>
                      </a:lnTo>
                      <a:close/>
                      <a:moveTo>
                        <a:pt x="282530" y="800856"/>
                      </a:moveTo>
                      <a:lnTo>
                        <a:pt x="194726" y="908486"/>
                      </a:lnTo>
                      <a:lnTo>
                        <a:pt x="169235" y="785278"/>
                      </a:lnTo>
                      <a:lnTo>
                        <a:pt x="282530" y="800856"/>
                      </a:lnTo>
                      <a:close/>
                      <a:moveTo>
                        <a:pt x="375999" y="1609501"/>
                      </a:moveTo>
                      <a:lnTo>
                        <a:pt x="374583" y="1613750"/>
                      </a:lnTo>
                      <a:lnTo>
                        <a:pt x="342010" y="1596755"/>
                      </a:lnTo>
                      <a:lnTo>
                        <a:pt x="375999" y="1609501"/>
                      </a:lnTo>
                      <a:close/>
                      <a:moveTo>
                        <a:pt x="438311" y="1649154"/>
                      </a:moveTo>
                      <a:lnTo>
                        <a:pt x="339178" y="1697305"/>
                      </a:lnTo>
                      <a:lnTo>
                        <a:pt x="375999" y="1615166"/>
                      </a:lnTo>
                      <a:lnTo>
                        <a:pt x="438311" y="1649154"/>
                      </a:lnTo>
                      <a:close/>
                      <a:moveTo>
                        <a:pt x="281114" y="2436556"/>
                      </a:moveTo>
                      <a:lnTo>
                        <a:pt x="281114" y="2436556"/>
                      </a:lnTo>
                      <a:lnTo>
                        <a:pt x="281114" y="2436556"/>
                      </a:lnTo>
                      <a:lnTo>
                        <a:pt x="281114" y="2436556"/>
                      </a:lnTo>
                      <a:close/>
                      <a:moveTo>
                        <a:pt x="536029" y="2027277"/>
                      </a:moveTo>
                      <a:lnTo>
                        <a:pt x="536029" y="2027277"/>
                      </a:lnTo>
                      <a:lnTo>
                        <a:pt x="536029" y="2027277"/>
                      </a:lnTo>
                      <a:lnTo>
                        <a:pt x="536029" y="2027277"/>
                      </a:lnTo>
                      <a:close/>
                      <a:moveTo>
                        <a:pt x="662069" y="1847421"/>
                      </a:moveTo>
                      <a:lnTo>
                        <a:pt x="704555" y="1847421"/>
                      </a:lnTo>
                      <a:lnTo>
                        <a:pt x="690393" y="1946554"/>
                      </a:lnTo>
                      <a:lnTo>
                        <a:pt x="662069" y="1847421"/>
                      </a:lnTo>
                      <a:close/>
                      <a:moveTo>
                        <a:pt x="1310685" y="992042"/>
                      </a:moveTo>
                      <a:lnTo>
                        <a:pt x="1288026" y="993458"/>
                      </a:lnTo>
                      <a:lnTo>
                        <a:pt x="1288026" y="990626"/>
                      </a:lnTo>
                      <a:lnTo>
                        <a:pt x="1310685" y="992042"/>
                      </a:lnTo>
                      <a:close/>
                      <a:moveTo>
                        <a:pt x="890076" y="452473"/>
                      </a:moveTo>
                      <a:lnTo>
                        <a:pt x="941059" y="377415"/>
                      </a:lnTo>
                      <a:lnTo>
                        <a:pt x="950973" y="483629"/>
                      </a:lnTo>
                      <a:lnTo>
                        <a:pt x="890076" y="452473"/>
                      </a:lnTo>
                      <a:close/>
                      <a:moveTo>
                        <a:pt x="473716" y="2384157"/>
                      </a:moveTo>
                      <a:lnTo>
                        <a:pt x="401490" y="2430892"/>
                      </a:lnTo>
                      <a:lnTo>
                        <a:pt x="377415" y="2430892"/>
                      </a:lnTo>
                      <a:lnTo>
                        <a:pt x="473716" y="2384157"/>
                      </a:lnTo>
                      <a:close/>
                      <a:moveTo>
                        <a:pt x="851839" y="1642073"/>
                      </a:moveTo>
                      <a:lnTo>
                        <a:pt x="959470" y="1524529"/>
                      </a:lnTo>
                      <a:lnTo>
                        <a:pt x="880163" y="1651987"/>
                      </a:lnTo>
                      <a:lnTo>
                        <a:pt x="851839" y="1642073"/>
                      </a:lnTo>
                      <a:close/>
                      <a:moveTo>
                        <a:pt x="1111002" y="1356003"/>
                      </a:moveTo>
                      <a:lnTo>
                        <a:pt x="973632" y="1506119"/>
                      </a:lnTo>
                      <a:lnTo>
                        <a:pt x="1028863" y="1416899"/>
                      </a:lnTo>
                      <a:lnTo>
                        <a:pt x="1111002" y="1356003"/>
                      </a:lnTo>
                      <a:close/>
                    </a:path>
                  </a:pathLst>
                </a:custGeom>
                <a:grpFill/>
                <a:ln w="6350" cap="flat">
                  <a:solidFill>
                    <a:schemeClr val="tx1">
                      <a:lumMod val="25000"/>
                      <a:lumOff val="75000"/>
                      <a:alpha val="17000"/>
                    </a:schemeClr>
                  </a:solidFill>
                  <a:prstDash val="solid"/>
                  <a:miter/>
                </a:ln>
              </p:spPr>
              <p:txBody>
                <a:bodyPr rtlCol="0" anchor="ctr"/>
                <a:lstStyle/>
                <a:p>
                  <a:endParaRPr lang="en-US"/>
                </a:p>
              </p:txBody>
            </p:sp>
            <p:sp>
              <p:nvSpPr>
                <p:cNvPr id="30" name="Freeform: Shape 950">
                  <a:extLst>
                    <a:ext uri="{FF2B5EF4-FFF2-40B4-BE49-F238E27FC236}">
                      <a16:creationId xmlns:a16="http://schemas.microsoft.com/office/drawing/2014/main" xmlns="" id="{131179E1-F55B-46D8-B45A-BD9A3623A0A3}"/>
                    </a:ext>
                  </a:extLst>
                </p:cNvPr>
                <p:cNvSpPr/>
                <p:nvPr/>
              </p:nvSpPr>
              <p:spPr>
                <a:xfrm>
                  <a:off x="3238834" y="3227193"/>
                  <a:ext cx="538153" cy="339886"/>
                </a:xfrm>
                <a:custGeom>
                  <a:avLst/>
                  <a:gdLst>
                    <a:gd name="connsiteX0" fmla="*/ 102674 w 538152"/>
                    <a:gd name="connsiteY0" fmla="*/ 153657 h 339885"/>
                    <a:gd name="connsiteX1" fmla="*/ 197559 w 538152"/>
                    <a:gd name="connsiteY1" fmla="*/ 240044 h 339885"/>
                    <a:gd name="connsiteX2" fmla="*/ 189062 w 538152"/>
                    <a:gd name="connsiteY2" fmla="*/ 306605 h 339885"/>
                    <a:gd name="connsiteX3" fmla="*/ 191894 w 538152"/>
                    <a:gd name="connsiteY3" fmla="*/ 340594 h 339885"/>
                    <a:gd name="connsiteX4" fmla="*/ 191894 w 538152"/>
                    <a:gd name="connsiteY4" fmla="*/ 340594 h 339885"/>
                    <a:gd name="connsiteX5" fmla="*/ 303773 w 538152"/>
                    <a:gd name="connsiteY5" fmla="*/ 306605 h 339885"/>
                    <a:gd name="connsiteX6" fmla="*/ 303773 w 538152"/>
                    <a:gd name="connsiteY6" fmla="*/ 306605 h 339885"/>
                    <a:gd name="connsiteX7" fmla="*/ 308022 w 538152"/>
                    <a:gd name="connsiteY7" fmla="*/ 305189 h 339885"/>
                    <a:gd name="connsiteX8" fmla="*/ 402906 w 538152"/>
                    <a:gd name="connsiteY8" fmla="*/ 276865 h 339885"/>
                    <a:gd name="connsiteX9" fmla="*/ 451057 w 538152"/>
                    <a:gd name="connsiteY9" fmla="*/ 302357 h 339885"/>
                    <a:gd name="connsiteX10" fmla="*/ 530364 w 538152"/>
                    <a:gd name="connsiteY10" fmla="*/ 317935 h 339885"/>
                    <a:gd name="connsiteX11" fmla="*/ 530364 w 538152"/>
                    <a:gd name="connsiteY11" fmla="*/ 317935 h 339885"/>
                    <a:gd name="connsiteX12" fmla="*/ 530364 w 538152"/>
                    <a:gd name="connsiteY12" fmla="*/ 316519 h 339885"/>
                    <a:gd name="connsiteX13" fmla="*/ 530364 w 538152"/>
                    <a:gd name="connsiteY13" fmla="*/ 316519 h 339885"/>
                    <a:gd name="connsiteX14" fmla="*/ 417068 w 538152"/>
                    <a:gd name="connsiteY14" fmla="*/ 269784 h 339885"/>
                    <a:gd name="connsiteX15" fmla="*/ 417068 w 538152"/>
                    <a:gd name="connsiteY15" fmla="*/ 269784 h 339885"/>
                    <a:gd name="connsiteX16" fmla="*/ 401490 w 538152"/>
                    <a:gd name="connsiteY16" fmla="*/ 274033 h 339885"/>
                    <a:gd name="connsiteX17" fmla="*/ 401490 w 538152"/>
                    <a:gd name="connsiteY17" fmla="*/ 274033 h 339885"/>
                    <a:gd name="connsiteX18" fmla="*/ 414236 w 538152"/>
                    <a:gd name="connsiteY18" fmla="*/ 269784 h 339885"/>
                    <a:gd name="connsiteX19" fmla="*/ 414236 w 538152"/>
                    <a:gd name="connsiteY19" fmla="*/ 269784 h 339885"/>
                    <a:gd name="connsiteX20" fmla="*/ 337762 w 538152"/>
                    <a:gd name="connsiteY20" fmla="*/ 241461 h 339885"/>
                    <a:gd name="connsiteX21" fmla="*/ 181981 w 538152"/>
                    <a:gd name="connsiteY21" fmla="*/ 159321 h 339885"/>
                    <a:gd name="connsiteX22" fmla="*/ 87096 w 538152"/>
                    <a:gd name="connsiteY22" fmla="*/ 10621 h 339885"/>
                    <a:gd name="connsiteX23" fmla="*/ 87096 w 538152"/>
                    <a:gd name="connsiteY23" fmla="*/ 10621 h 339885"/>
                    <a:gd name="connsiteX24" fmla="*/ 85680 w 538152"/>
                    <a:gd name="connsiteY24" fmla="*/ 12038 h 339885"/>
                    <a:gd name="connsiteX25" fmla="*/ 85680 w 538152"/>
                    <a:gd name="connsiteY25" fmla="*/ 12038 h 339885"/>
                    <a:gd name="connsiteX26" fmla="*/ 179148 w 538152"/>
                    <a:gd name="connsiteY26" fmla="*/ 157905 h 339885"/>
                    <a:gd name="connsiteX27" fmla="*/ 155073 w 538152"/>
                    <a:gd name="connsiteY27" fmla="*/ 145160 h 339885"/>
                    <a:gd name="connsiteX28" fmla="*/ 97009 w 538152"/>
                    <a:gd name="connsiteY28" fmla="*/ 142327 h 339885"/>
                    <a:gd name="connsiteX29" fmla="*/ 10621 w 538152"/>
                    <a:gd name="connsiteY29" fmla="*/ 163570 h 339885"/>
                    <a:gd name="connsiteX30" fmla="*/ 10621 w 538152"/>
                    <a:gd name="connsiteY30" fmla="*/ 163570 h 339885"/>
                    <a:gd name="connsiteX31" fmla="*/ 10621 w 538152"/>
                    <a:gd name="connsiteY31" fmla="*/ 164986 h 339885"/>
                    <a:gd name="connsiteX32" fmla="*/ 94177 w 538152"/>
                    <a:gd name="connsiteY32" fmla="*/ 150824 h 339885"/>
                    <a:gd name="connsiteX33" fmla="*/ 102674 w 538152"/>
                    <a:gd name="connsiteY33" fmla="*/ 153657 h 339885"/>
                    <a:gd name="connsiteX34" fmla="*/ 302357 w 538152"/>
                    <a:gd name="connsiteY34" fmla="*/ 303773 h 339885"/>
                    <a:gd name="connsiteX35" fmla="*/ 213137 w 538152"/>
                    <a:gd name="connsiteY35" fmla="*/ 251374 h 339885"/>
                    <a:gd name="connsiteX36" fmla="*/ 198975 w 538152"/>
                    <a:gd name="connsiteY36" fmla="*/ 238628 h 339885"/>
                    <a:gd name="connsiteX37" fmla="*/ 204640 w 538152"/>
                    <a:gd name="connsiteY37" fmla="*/ 200391 h 339885"/>
                    <a:gd name="connsiteX38" fmla="*/ 204640 w 538152"/>
                    <a:gd name="connsiteY38" fmla="*/ 200391 h 339885"/>
                    <a:gd name="connsiteX39" fmla="*/ 203224 w 538152"/>
                    <a:gd name="connsiteY39" fmla="*/ 200391 h 339885"/>
                    <a:gd name="connsiteX40" fmla="*/ 203224 w 538152"/>
                    <a:gd name="connsiteY40" fmla="*/ 200391 h 339885"/>
                    <a:gd name="connsiteX41" fmla="*/ 197559 w 538152"/>
                    <a:gd name="connsiteY41" fmla="*/ 238628 h 339885"/>
                    <a:gd name="connsiteX42" fmla="*/ 106922 w 538152"/>
                    <a:gd name="connsiteY42" fmla="*/ 156489 h 339885"/>
                    <a:gd name="connsiteX43" fmla="*/ 193310 w 538152"/>
                    <a:gd name="connsiteY43" fmla="*/ 189062 h 339885"/>
                    <a:gd name="connsiteX44" fmla="*/ 204640 w 538152"/>
                    <a:gd name="connsiteY44" fmla="*/ 198975 h 339885"/>
                    <a:gd name="connsiteX45" fmla="*/ 206056 w 538152"/>
                    <a:gd name="connsiteY45" fmla="*/ 200391 h 339885"/>
                    <a:gd name="connsiteX46" fmla="*/ 200391 w 538152"/>
                    <a:gd name="connsiteY46" fmla="*/ 191894 h 339885"/>
                    <a:gd name="connsiteX47" fmla="*/ 334929 w 538152"/>
                    <a:gd name="connsiteY47" fmla="*/ 242877 h 339885"/>
                    <a:gd name="connsiteX48" fmla="*/ 394409 w 538152"/>
                    <a:gd name="connsiteY48" fmla="*/ 274033 h 339885"/>
                    <a:gd name="connsiteX49" fmla="*/ 305189 w 538152"/>
                    <a:gd name="connsiteY49" fmla="*/ 303773 h 339885"/>
                    <a:gd name="connsiteX50" fmla="*/ 302357 w 538152"/>
                    <a:gd name="connsiteY50" fmla="*/ 303773 h 339885"/>
                    <a:gd name="connsiteX51" fmla="*/ 150824 w 538152"/>
                    <a:gd name="connsiteY51" fmla="*/ 150824 h 339885"/>
                    <a:gd name="connsiteX52" fmla="*/ 190478 w 538152"/>
                    <a:gd name="connsiteY52" fmla="*/ 184813 h 339885"/>
                    <a:gd name="connsiteX53" fmla="*/ 104090 w 538152"/>
                    <a:gd name="connsiteY53" fmla="*/ 152241 h 339885"/>
                    <a:gd name="connsiteX54" fmla="*/ 99842 w 538152"/>
                    <a:gd name="connsiteY54" fmla="*/ 147992 h 339885"/>
                    <a:gd name="connsiteX55" fmla="*/ 150824 w 538152"/>
                    <a:gd name="connsiteY55" fmla="*/ 150824 h 339885"/>
                    <a:gd name="connsiteX56" fmla="*/ 196143 w 538152"/>
                    <a:gd name="connsiteY56" fmla="*/ 186229 h 339885"/>
                    <a:gd name="connsiteX57" fmla="*/ 152241 w 538152"/>
                    <a:gd name="connsiteY57" fmla="*/ 147992 h 339885"/>
                    <a:gd name="connsiteX58" fmla="*/ 152241 w 538152"/>
                    <a:gd name="connsiteY58" fmla="*/ 147992 h 339885"/>
                    <a:gd name="connsiteX59" fmla="*/ 94177 w 538152"/>
                    <a:gd name="connsiteY59" fmla="*/ 143743 h 339885"/>
                    <a:gd name="connsiteX60" fmla="*/ 94177 w 538152"/>
                    <a:gd name="connsiteY60" fmla="*/ 143743 h 339885"/>
                    <a:gd name="connsiteX61" fmla="*/ 99842 w 538152"/>
                    <a:gd name="connsiteY61" fmla="*/ 147992 h 339885"/>
                    <a:gd name="connsiteX62" fmla="*/ 94177 w 538152"/>
                    <a:gd name="connsiteY62" fmla="*/ 146576 h 339885"/>
                    <a:gd name="connsiteX63" fmla="*/ 36113 w 538152"/>
                    <a:gd name="connsiteY63" fmla="*/ 156489 h 339885"/>
                    <a:gd name="connsiteX64" fmla="*/ 95593 w 538152"/>
                    <a:gd name="connsiteY64" fmla="*/ 140911 h 339885"/>
                    <a:gd name="connsiteX65" fmla="*/ 153657 w 538152"/>
                    <a:gd name="connsiteY65" fmla="*/ 143743 h 339885"/>
                    <a:gd name="connsiteX66" fmla="*/ 180564 w 538152"/>
                    <a:gd name="connsiteY66" fmla="*/ 157905 h 339885"/>
                    <a:gd name="connsiteX67" fmla="*/ 197559 w 538152"/>
                    <a:gd name="connsiteY67" fmla="*/ 184813 h 339885"/>
                    <a:gd name="connsiteX68" fmla="*/ 196143 w 538152"/>
                    <a:gd name="connsiteY68" fmla="*/ 186229 h 339885"/>
                    <a:gd name="connsiteX69" fmla="*/ 198975 w 538152"/>
                    <a:gd name="connsiteY69" fmla="*/ 241461 h 339885"/>
                    <a:gd name="connsiteX70" fmla="*/ 213137 w 538152"/>
                    <a:gd name="connsiteY70" fmla="*/ 254206 h 339885"/>
                    <a:gd name="connsiteX71" fmla="*/ 300941 w 538152"/>
                    <a:gd name="connsiteY71" fmla="*/ 305189 h 339885"/>
                    <a:gd name="connsiteX72" fmla="*/ 193310 w 538152"/>
                    <a:gd name="connsiteY72" fmla="*/ 337762 h 339885"/>
                    <a:gd name="connsiteX73" fmla="*/ 190478 w 538152"/>
                    <a:gd name="connsiteY73" fmla="*/ 305189 h 339885"/>
                    <a:gd name="connsiteX74" fmla="*/ 198975 w 538152"/>
                    <a:gd name="connsiteY74" fmla="*/ 241461 h 339885"/>
                    <a:gd name="connsiteX75" fmla="*/ 200391 w 538152"/>
                    <a:gd name="connsiteY75" fmla="*/ 187645 h 339885"/>
                    <a:gd name="connsiteX76" fmla="*/ 183397 w 538152"/>
                    <a:gd name="connsiteY76" fmla="*/ 160738 h 339885"/>
                    <a:gd name="connsiteX77" fmla="*/ 320767 w 538152"/>
                    <a:gd name="connsiteY77" fmla="*/ 232963 h 339885"/>
                    <a:gd name="connsiteX78" fmla="*/ 200391 w 538152"/>
                    <a:gd name="connsiteY78" fmla="*/ 187645 h 339885"/>
                    <a:gd name="connsiteX79" fmla="*/ 198975 w 538152"/>
                    <a:gd name="connsiteY79" fmla="*/ 189062 h 339885"/>
                    <a:gd name="connsiteX80" fmla="*/ 198975 w 538152"/>
                    <a:gd name="connsiteY80" fmla="*/ 189062 h 339885"/>
                    <a:gd name="connsiteX81" fmla="*/ 198975 w 538152"/>
                    <a:gd name="connsiteY81" fmla="*/ 189062 h 339885"/>
                    <a:gd name="connsiteX82" fmla="*/ 198975 w 538152"/>
                    <a:gd name="connsiteY82" fmla="*/ 189062 h 339885"/>
                    <a:gd name="connsiteX83" fmla="*/ 398658 w 538152"/>
                    <a:gd name="connsiteY83" fmla="*/ 274033 h 339885"/>
                    <a:gd name="connsiteX84" fmla="*/ 381664 w 538152"/>
                    <a:gd name="connsiteY84" fmla="*/ 279698 h 339885"/>
                    <a:gd name="connsiteX85" fmla="*/ 398658 w 538152"/>
                    <a:gd name="connsiteY85" fmla="*/ 274033 h 339885"/>
                    <a:gd name="connsiteX86" fmla="*/ 398658 w 538152"/>
                    <a:gd name="connsiteY86" fmla="*/ 274033 h 339885"/>
                    <a:gd name="connsiteX87" fmla="*/ 398658 w 538152"/>
                    <a:gd name="connsiteY87" fmla="*/ 271200 h 339885"/>
                    <a:gd name="connsiteX88" fmla="*/ 351924 w 538152"/>
                    <a:gd name="connsiteY88" fmla="*/ 247125 h 339885"/>
                    <a:gd name="connsiteX89" fmla="*/ 407155 w 538152"/>
                    <a:gd name="connsiteY89" fmla="*/ 268368 h 339885"/>
                    <a:gd name="connsiteX90" fmla="*/ 398658 w 538152"/>
                    <a:gd name="connsiteY90" fmla="*/ 271200 h 339885"/>
                    <a:gd name="connsiteX91" fmla="*/ 449641 w 538152"/>
                    <a:gd name="connsiteY91" fmla="*/ 299524 h 339885"/>
                    <a:gd name="connsiteX92" fmla="*/ 404323 w 538152"/>
                    <a:gd name="connsiteY92" fmla="*/ 275449 h 339885"/>
                    <a:gd name="connsiteX93" fmla="*/ 417068 w 538152"/>
                    <a:gd name="connsiteY93" fmla="*/ 271200 h 339885"/>
                    <a:gd name="connsiteX94" fmla="*/ 519034 w 538152"/>
                    <a:gd name="connsiteY94" fmla="*/ 312270 h 339885"/>
                    <a:gd name="connsiteX95" fmla="*/ 449641 w 538152"/>
                    <a:gd name="connsiteY95" fmla="*/ 299524 h 3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38152" h="339885">
                      <a:moveTo>
                        <a:pt x="102674" y="153657"/>
                      </a:moveTo>
                      <a:lnTo>
                        <a:pt x="197559" y="240044"/>
                      </a:lnTo>
                      <a:lnTo>
                        <a:pt x="189062" y="306605"/>
                      </a:lnTo>
                      <a:lnTo>
                        <a:pt x="191894" y="340594"/>
                      </a:lnTo>
                      <a:lnTo>
                        <a:pt x="191894" y="340594"/>
                      </a:lnTo>
                      <a:lnTo>
                        <a:pt x="303773" y="306605"/>
                      </a:lnTo>
                      <a:lnTo>
                        <a:pt x="303773" y="306605"/>
                      </a:lnTo>
                      <a:lnTo>
                        <a:pt x="308022" y="305189"/>
                      </a:lnTo>
                      <a:lnTo>
                        <a:pt x="402906" y="276865"/>
                      </a:lnTo>
                      <a:lnTo>
                        <a:pt x="451057" y="302357"/>
                      </a:lnTo>
                      <a:lnTo>
                        <a:pt x="530364" y="317935"/>
                      </a:lnTo>
                      <a:lnTo>
                        <a:pt x="530364" y="317935"/>
                      </a:lnTo>
                      <a:lnTo>
                        <a:pt x="530364" y="316519"/>
                      </a:lnTo>
                      <a:lnTo>
                        <a:pt x="530364" y="316519"/>
                      </a:lnTo>
                      <a:lnTo>
                        <a:pt x="417068" y="269784"/>
                      </a:lnTo>
                      <a:lnTo>
                        <a:pt x="417068" y="269784"/>
                      </a:lnTo>
                      <a:lnTo>
                        <a:pt x="401490" y="274033"/>
                      </a:lnTo>
                      <a:lnTo>
                        <a:pt x="401490" y="274033"/>
                      </a:lnTo>
                      <a:lnTo>
                        <a:pt x="414236" y="269784"/>
                      </a:lnTo>
                      <a:lnTo>
                        <a:pt x="414236" y="269784"/>
                      </a:lnTo>
                      <a:lnTo>
                        <a:pt x="337762" y="241461"/>
                      </a:lnTo>
                      <a:lnTo>
                        <a:pt x="181981" y="159321"/>
                      </a:lnTo>
                      <a:lnTo>
                        <a:pt x="87096" y="10621"/>
                      </a:lnTo>
                      <a:lnTo>
                        <a:pt x="87096" y="10621"/>
                      </a:lnTo>
                      <a:lnTo>
                        <a:pt x="85680" y="12038"/>
                      </a:lnTo>
                      <a:lnTo>
                        <a:pt x="85680" y="12038"/>
                      </a:lnTo>
                      <a:lnTo>
                        <a:pt x="179148" y="157905"/>
                      </a:lnTo>
                      <a:lnTo>
                        <a:pt x="155073" y="145160"/>
                      </a:lnTo>
                      <a:lnTo>
                        <a:pt x="97009" y="142327"/>
                      </a:lnTo>
                      <a:lnTo>
                        <a:pt x="10621" y="163570"/>
                      </a:lnTo>
                      <a:lnTo>
                        <a:pt x="10621" y="163570"/>
                      </a:lnTo>
                      <a:lnTo>
                        <a:pt x="10621" y="164986"/>
                      </a:lnTo>
                      <a:lnTo>
                        <a:pt x="94177" y="150824"/>
                      </a:lnTo>
                      <a:lnTo>
                        <a:pt x="102674" y="153657"/>
                      </a:lnTo>
                      <a:close/>
                      <a:moveTo>
                        <a:pt x="302357" y="303773"/>
                      </a:moveTo>
                      <a:lnTo>
                        <a:pt x="213137" y="251374"/>
                      </a:lnTo>
                      <a:lnTo>
                        <a:pt x="198975" y="238628"/>
                      </a:lnTo>
                      <a:lnTo>
                        <a:pt x="204640" y="200391"/>
                      </a:lnTo>
                      <a:lnTo>
                        <a:pt x="204640" y="200391"/>
                      </a:lnTo>
                      <a:lnTo>
                        <a:pt x="203224" y="200391"/>
                      </a:lnTo>
                      <a:lnTo>
                        <a:pt x="203224" y="200391"/>
                      </a:lnTo>
                      <a:lnTo>
                        <a:pt x="197559" y="238628"/>
                      </a:lnTo>
                      <a:lnTo>
                        <a:pt x="106922" y="156489"/>
                      </a:lnTo>
                      <a:lnTo>
                        <a:pt x="193310" y="189062"/>
                      </a:lnTo>
                      <a:lnTo>
                        <a:pt x="204640" y="198975"/>
                      </a:lnTo>
                      <a:lnTo>
                        <a:pt x="206056" y="200391"/>
                      </a:lnTo>
                      <a:lnTo>
                        <a:pt x="200391" y="191894"/>
                      </a:lnTo>
                      <a:lnTo>
                        <a:pt x="334929" y="242877"/>
                      </a:lnTo>
                      <a:lnTo>
                        <a:pt x="394409" y="274033"/>
                      </a:lnTo>
                      <a:lnTo>
                        <a:pt x="305189" y="303773"/>
                      </a:lnTo>
                      <a:lnTo>
                        <a:pt x="302357" y="303773"/>
                      </a:lnTo>
                      <a:close/>
                      <a:moveTo>
                        <a:pt x="150824" y="150824"/>
                      </a:moveTo>
                      <a:lnTo>
                        <a:pt x="190478" y="184813"/>
                      </a:lnTo>
                      <a:lnTo>
                        <a:pt x="104090" y="152241"/>
                      </a:lnTo>
                      <a:lnTo>
                        <a:pt x="99842" y="147992"/>
                      </a:lnTo>
                      <a:lnTo>
                        <a:pt x="150824" y="150824"/>
                      </a:lnTo>
                      <a:close/>
                      <a:moveTo>
                        <a:pt x="196143" y="186229"/>
                      </a:moveTo>
                      <a:lnTo>
                        <a:pt x="152241" y="147992"/>
                      </a:lnTo>
                      <a:lnTo>
                        <a:pt x="152241" y="147992"/>
                      </a:lnTo>
                      <a:lnTo>
                        <a:pt x="94177" y="143743"/>
                      </a:lnTo>
                      <a:lnTo>
                        <a:pt x="94177" y="143743"/>
                      </a:lnTo>
                      <a:lnTo>
                        <a:pt x="99842" y="147992"/>
                      </a:lnTo>
                      <a:lnTo>
                        <a:pt x="94177" y="146576"/>
                      </a:lnTo>
                      <a:lnTo>
                        <a:pt x="36113" y="156489"/>
                      </a:lnTo>
                      <a:lnTo>
                        <a:pt x="95593" y="140911"/>
                      </a:lnTo>
                      <a:lnTo>
                        <a:pt x="153657" y="143743"/>
                      </a:lnTo>
                      <a:lnTo>
                        <a:pt x="180564" y="157905"/>
                      </a:lnTo>
                      <a:lnTo>
                        <a:pt x="197559" y="184813"/>
                      </a:lnTo>
                      <a:lnTo>
                        <a:pt x="196143" y="186229"/>
                      </a:lnTo>
                      <a:close/>
                      <a:moveTo>
                        <a:pt x="198975" y="241461"/>
                      </a:moveTo>
                      <a:lnTo>
                        <a:pt x="213137" y="254206"/>
                      </a:lnTo>
                      <a:lnTo>
                        <a:pt x="300941" y="305189"/>
                      </a:lnTo>
                      <a:lnTo>
                        <a:pt x="193310" y="337762"/>
                      </a:lnTo>
                      <a:lnTo>
                        <a:pt x="190478" y="305189"/>
                      </a:lnTo>
                      <a:lnTo>
                        <a:pt x="198975" y="241461"/>
                      </a:lnTo>
                      <a:close/>
                      <a:moveTo>
                        <a:pt x="200391" y="187645"/>
                      </a:moveTo>
                      <a:lnTo>
                        <a:pt x="183397" y="160738"/>
                      </a:lnTo>
                      <a:lnTo>
                        <a:pt x="320767" y="232963"/>
                      </a:lnTo>
                      <a:lnTo>
                        <a:pt x="200391" y="187645"/>
                      </a:lnTo>
                      <a:close/>
                      <a:moveTo>
                        <a:pt x="198975" y="189062"/>
                      </a:moveTo>
                      <a:lnTo>
                        <a:pt x="198975" y="189062"/>
                      </a:lnTo>
                      <a:lnTo>
                        <a:pt x="198975" y="189062"/>
                      </a:lnTo>
                      <a:lnTo>
                        <a:pt x="198975" y="189062"/>
                      </a:lnTo>
                      <a:close/>
                      <a:moveTo>
                        <a:pt x="398658" y="274033"/>
                      </a:moveTo>
                      <a:lnTo>
                        <a:pt x="381664" y="279698"/>
                      </a:lnTo>
                      <a:lnTo>
                        <a:pt x="398658" y="274033"/>
                      </a:lnTo>
                      <a:lnTo>
                        <a:pt x="398658" y="274033"/>
                      </a:lnTo>
                      <a:close/>
                      <a:moveTo>
                        <a:pt x="398658" y="271200"/>
                      </a:moveTo>
                      <a:lnTo>
                        <a:pt x="351924" y="247125"/>
                      </a:lnTo>
                      <a:lnTo>
                        <a:pt x="407155" y="268368"/>
                      </a:lnTo>
                      <a:lnTo>
                        <a:pt x="398658" y="271200"/>
                      </a:lnTo>
                      <a:close/>
                      <a:moveTo>
                        <a:pt x="449641" y="299524"/>
                      </a:moveTo>
                      <a:lnTo>
                        <a:pt x="404323" y="275449"/>
                      </a:lnTo>
                      <a:lnTo>
                        <a:pt x="417068" y="271200"/>
                      </a:lnTo>
                      <a:lnTo>
                        <a:pt x="519034" y="312270"/>
                      </a:lnTo>
                      <a:lnTo>
                        <a:pt x="449641" y="299524"/>
                      </a:lnTo>
                      <a:close/>
                    </a:path>
                  </a:pathLst>
                </a:custGeom>
                <a:grpFill/>
                <a:ln w="6350" cap="flat">
                  <a:solidFill>
                    <a:schemeClr val="tx1">
                      <a:lumMod val="25000"/>
                      <a:lumOff val="75000"/>
                      <a:alpha val="17000"/>
                    </a:schemeClr>
                  </a:solidFill>
                  <a:prstDash val="solid"/>
                  <a:miter/>
                </a:ln>
              </p:spPr>
              <p:txBody>
                <a:bodyPr rtlCol="0" anchor="ctr"/>
                <a:lstStyle/>
                <a:p>
                  <a:endParaRPr lang="en-US"/>
                </a:p>
              </p:txBody>
            </p:sp>
            <p:sp>
              <p:nvSpPr>
                <p:cNvPr id="31" name="Freeform: Shape 951">
                  <a:extLst>
                    <a:ext uri="{FF2B5EF4-FFF2-40B4-BE49-F238E27FC236}">
                      <a16:creationId xmlns:a16="http://schemas.microsoft.com/office/drawing/2014/main" xmlns="" id="{DBB64427-08B4-4A8C-A427-A6C20098E3BC}"/>
                    </a:ext>
                  </a:extLst>
                </p:cNvPr>
                <p:cNvSpPr/>
                <p:nvPr/>
              </p:nvSpPr>
              <p:spPr>
                <a:xfrm>
                  <a:off x="9201000" y="4709945"/>
                  <a:ext cx="1189601" cy="1260410"/>
                </a:xfrm>
                <a:custGeom>
                  <a:avLst/>
                  <a:gdLst>
                    <a:gd name="connsiteX0" fmla="*/ 1147823 w 1189600"/>
                    <a:gd name="connsiteY0" fmla="*/ 557271 h 1260409"/>
                    <a:gd name="connsiteX1" fmla="*/ 1147823 w 1189600"/>
                    <a:gd name="connsiteY1" fmla="*/ 555855 h 1260409"/>
                    <a:gd name="connsiteX2" fmla="*/ 1147823 w 1189600"/>
                    <a:gd name="connsiteY2" fmla="*/ 555855 h 1260409"/>
                    <a:gd name="connsiteX3" fmla="*/ 1135078 w 1189600"/>
                    <a:gd name="connsiteY3" fmla="*/ 554439 h 1260409"/>
                    <a:gd name="connsiteX4" fmla="*/ 1109586 w 1189600"/>
                    <a:gd name="connsiteY4" fmla="*/ 545941 h 1260409"/>
                    <a:gd name="connsiteX5" fmla="*/ 1120916 w 1189600"/>
                    <a:gd name="connsiteY5" fmla="*/ 441143 h 1260409"/>
                    <a:gd name="connsiteX6" fmla="*/ 1120916 w 1189600"/>
                    <a:gd name="connsiteY6" fmla="*/ 441143 h 1260409"/>
                    <a:gd name="connsiteX7" fmla="*/ 958054 w 1189600"/>
                    <a:gd name="connsiteY7" fmla="*/ 526115 h 1260409"/>
                    <a:gd name="connsiteX8" fmla="*/ 938227 w 1189600"/>
                    <a:gd name="connsiteY8" fmla="*/ 526115 h 1260409"/>
                    <a:gd name="connsiteX9" fmla="*/ 843342 w 1189600"/>
                    <a:gd name="connsiteY9" fmla="*/ 511953 h 1260409"/>
                    <a:gd name="connsiteX10" fmla="*/ 820683 w 1189600"/>
                    <a:gd name="connsiteY10" fmla="*/ 431230 h 1260409"/>
                    <a:gd name="connsiteX11" fmla="*/ 948140 w 1189600"/>
                    <a:gd name="connsiteY11" fmla="*/ 375999 h 1260409"/>
                    <a:gd name="connsiteX12" fmla="*/ 1084094 w 1189600"/>
                    <a:gd name="connsiteY12" fmla="*/ 364669 h 1260409"/>
                    <a:gd name="connsiteX13" fmla="*/ 1084094 w 1189600"/>
                    <a:gd name="connsiteY13" fmla="*/ 364669 h 1260409"/>
                    <a:gd name="connsiteX14" fmla="*/ 960886 w 1189600"/>
                    <a:gd name="connsiteY14" fmla="*/ 211720 h 1260409"/>
                    <a:gd name="connsiteX15" fmla="*/ 965135 w 1189600"/>
                    <a:gd name="connsiteY15" fmla="*/ 211720 h 1260409"/>
                    <a:gd name="connsiteX16" fmla="*/ 959470 w 1189600"/>
                    <a:gd name="connsiteY16" fmla="*/ 208888 h 1260409"/>
                    <a:gd name="connsiteX17" fmla="*/ 959470 w 1189600"/>
                    <a:gd name="connsiteY17" fmla="*/ 208888 h 1260409"/>
                    <a:gd name="connsiteX18" fmla="*/ 958054 w 1189600"/>
                    <a:gd name="connsiteY18" fmla="*/ 208888 h 1260409"/>
                    <a:gd name="connsiteX19" fmla="*/ 882995 w 1189600"/>
                    <a:gd name="connsiteY19" fmla="*/ 172067 h 1260409"/>
                    <a:gd name="connsiteX20" fmla="*/ 887244 w 1189600"/>
                    <a:gd name="connsiteY20" fmla="*/ 21951 h 1260409"/>
                    <a:gd name="connsiteX21" fmla="*/ 928313 w 1189600"/>
                    <a:gd name="connsiteY21" fmla="*/ 126749 h 1260409"/>
                    <a:gd name="connsiteX22" fmla="*/ 928313 w 1189600"/>
                    <a:gd name="connsiteY22" fmla="*/ 126749 h 1260409"/>
                    <a:gd name="connsiteX23" fmla="*/ 929730 w 1189600"/>
                    <a:gd name="connsiteY23" fmla="*/ 125333 h 1260409"/>
                    <a:gd name="connsiteX24" fmla="*/ 885828 w 1189600"/>
                    <a:gd name="connsiteY24" fmla="*/ 12037 h 1260409"/>
                    <a:gd name="connsiteX25" fmla="*/ 885828 w 1189600"/>
                    <a:gd name="connsiteY25" fmla="*/ 10621 h 1260409"/>
                    <a:gd name="connsiteX26" fmla="*/ 881579 w 1189600"/>
                    <a:gd name="connsiteY26" fmla="*/ 172067 h 1260409"/>
                    <a:gd name="connsiteX27" fmla="*/ 881579 w 1189600"/>
                    <a:gd name="connsiteY27" fmla="*/ 172067 h 1260409"/>
                    <a:gd name="connsiteX28" fmla="*/ 952389 w 1189600"/>
                    <a:gd name="connsiteY28" fmla="*/ 206056 h 1260409"/>
                    <a:gd name="connsiteX29" fmla="*/ 673399 w 1189600"/>
                    <a:gd name="connsiteY29" fmla="*/ 163570 h 1260409"/>
                    <a:gd name="connsiteX30" fmla="*/ 721550 w 1189600"/>
                    <a:gd name="connsiteY30" fmla="*/ 160737 h 1260409"/>
                    <a:gd name="connsiteX31" fmla="*/ 721550 w 1189600"/>
                    <a:gd name="connsiteY31" fmla="*/ 160737 h 1260409"/>
                    <a:gd name="connsiteX32" fmla="*/ 608254 w 1189600"/>
                    <a:gd name="connsiteY32" fmla="*/ 41777 h 1260409"/>
                    <a:gd name="connsiteX33" fmla="*/ 608254 w 1189600"/>
                    <a:gd name="connsiteY33" fmla="*/ 41777 h 1260409"/>
                    <a:gd name="connsiteX34" fmla="*/ 608254 w 1189600"/>
                    <a:gd name="connsiteY34" fmla="*/ 38945 h 1260409"/>
                    <a:gd name="connsiteX35" fmla="*/ 608254 w 1189600"/>
                    <a:gd name="connsiteY35" fmla="*/ 37529 h 1260409"/>
                    <a:gd name="connsiteX36" fmla="*/ 511954 w 1189600"/>
                    <a:gd name="connsiteY36" fmla="*/ 138079 h 1260409"/>
                    <a:gd name="connsiteX37" fmla="*/ 402907 w 1189600"/>
                    <a:gd name="connsiteY37" fmla="*/ 121084 h 1260409"/>
                    <a:gd name="connsiteX38" fmla="*/ 400074 w 1189600"/>
                    <a:gd name="connsiteY38" fmla="*/ 118252 h 1260409"/>
                    <a:gd name="connsiteX39" fmla="*/ 400074 w 1189600"/>
                    <a:gd name="connsiteY39" fmla="*/ 118252 h 1260409"/>
                    <a:gd name="connsiteX40" fmla="*/ 392993 w 1189600"/>
                    <a:gd name="connsiteY40" fmla="*/ 126749 h 1260409"/>
                    <a:gd name="connsiteX41" fmla="*/ 283946 w 1189600"/>
                    <a:gd name="connsiteY41" fmla="*/ 200391 h 1260409"/>
                    <a:gd name="connsiteX42" fmla="*/ 232964 w 1189600"/>
                    <a:gd name="connsiteY42" fmla="*/ 295275 h 1260409"/>
                    <a:gd name="connsiteX43" fmla="*/ 95593 w 1189600"/>
                    <a:gd name="connsiteY43" fmla="*/ 367501 h 1260409"/>
                    <a:gd name="connsiteX44" fmla="*/ 85679 w 1189600"/>
                    <a:gd name="connsiteY44" fmla="*/ 368918 h 1260409"/>
                    <a:gd name="connsiteX45" fmla="*/ 85679 w 1189600"/>
                    <a:gd name="connsiteY45" fmla="*/ 368918 h 1260409"/>
                    <a:gd name="connsiteX46" fmla="*/ 88512 w 1189600"/>
                    <a:gd name="connsiteY46" fmla="*/ 371750 h 1260409"/>
                    <a:gd name="connsiteX47" fmla="*/ 41778 w 1189600"/>
                    <a:gd name="connsiteY47" fmla="*/ 392993 h 1260409"/>
                    <a:gd name="connsiteX48" fmla="*/ 36113 w 1189600"/>
                    <a:gd name="connsiteY48" fmla="*/ 391577 h 1260409"/>
                    <a:gd name="connsiteX49" fmla="*/ 36113 w 1189600"/>
                    <a:gd name="connsiteY49" fmla="*/ 391577 h 1260409"/>
                    <a:gd name="connsiteX50" fmla="*/ 36113 w 1189600"/>
                    <a:gd name="connsiteY50" fmla="*/ 392993 h 1260409"/>
                    <a:gd name="connsiteX51" fmla="*/ 38945 w 1189600"/>
                    <a:gd name="connsiteY51" fmla="*/ 392993 h 1260409"/>
                    <a:gd name="connsiteX52" fmla="*/ 37529 w 1189600"/>
                    <a:gd name="connsiteY52" fmla="*/ 392993 h 1260409"/>
                    <a:gd name="connsiteX53" fmla="*/ 37529 w 1189600"/>
                    <a:gd name="connsiteY53" fmla="*/ 392993 h 1260409"/>
                    <a:gd name="connsiteX54" fmla="*/ 70102 w 1189600"/>
                    <a:gd name="connsiteY54" fmla="*/ 438311 h 1260409"/>
                    <a:gd name="connsiteX55" fmla="*/ 10621 w 1189600"/>
                    <a:gd name="connsiteY55" fmla="*/ 469467 h 1260409"/>
                    <a:gd name="connsiteX56" fmla="*/ 10621 w 1189600"/>
                    <a:gd name="connsiteY56" fmla="*/ 469467 h 1260409"/>
                    <a:gd name="connsiteX57" fmla="*/ 10621 w 1189600"/>
                    <a:gd name="connsiteY57" fmla="*/ 470883 h 1260409"/>
                    <a:gd name="connsiteX58" fmla="*/ 126749 w 1189600"/>
                    <a:gd name="connsiteY58" fmla="*/ 438311 h 1260409"/>
                    <a:gd name="connsiteX59" fmla="*/ 132414 w 1189600"/>
                    <a:gd name="connsiteY59" fmla="*/ 438311 h 1260409"/>
                    <a:gd name="connsiteX60" fmla="*/ 92760 w 1189600"/>
                    <a:gd name="connsiteY60" fmla="*/ 523282 h 1260409"/>
                    <a:gd name="connsiteX61" fmla="*/ 53107 w 1189600"/>
                    <a:gd name="connsiteY61" fmla="*/ 534612 h 1260409"/>
                    <a:gd name="connsiteX62" fmla="*/ 38945 w 1189600"/>
                    <a:gd name="connsiteY62" fmla="*/ 534612 h 1260409"/>
                    <a:gd name="connsiteX63" fmla="*/ 37529 w 1189600"/>
                    <a:gd name="connsiteY63" fmla="*/ 534612 h 1260409"/>
                    <a:gd name="connsiteX64" fmla="*/ 41778 w 1189600"/>
                    <a:gd name="connsiteY64" fmla="*/ 537444 h 1260409"/>
                    <a:gd name="connsiteX65" fmla="*/ 41778 w 1189600"/>
                    <a:gd name="connsiteY65" fmla="*/ 537444 h 1260409"/>
                    <a:gd name="connsiteX66" fmla="*/ 41778 w 1189600"/>
                    <a:gd name="connsiteY66" fmla="*/ 537444 h 1260409"/>
                    <a:gd name="connsiteX67" fmla="*/ 41778 w 1189600"/>
                    <a:gd name="connsiteY67" fmla="*/ 538860 h 1260409"/>
                    <a:gd name="connsiteX68" fmla="*/ 44610 w 1189600"/>
                    <a:gd name="connsiteY68" fmla="*/ 538860 h 1260409"/>
                    <a:gd name="connsiteX69" fmla="*/ 75766 w 1189600"/>
                    <a:gd name="connsiteY69" fmla="*/ 557271 h 1260409"/>
                    <a:gd name="connsiteX70" fmla="*/ 41778 w 1189600"/>
                    <a:gd name="connsiteY70" fmla="*/ 629497 h 1260409"/>
                    <a:gd name="connsiteX71" fmla="*/ 41778 w 1189600"/>
                    <a:gd name="connsiteY71" fmla="*/ 630913 h 1260409"/>
                    <a:gd name="connsiteX72" fmla="*/ 109755 w 1189600"/>
                    <a:gd name="connsiteY72" fmla="*/ 578514 h 1260409"/>
                    <a:gd name="connsiteX73" fmla="*/ 172068 w 1189600"/>
                    <a:gd name="connsiteY73" fmla="*/ 615335 h 1260409"/>
                    <a:gd name="connsiteX74" fmla="*/ 153656 w 1189600"/>
                    <a:gd name="connsiteY74" fmla="*/ 659237 h 1260409"/>
                    <a:gd name="connsiteX75" fmla="*/ 70102 w 1189600"/>
                    <a:gd name="connsiteY75" fmla="*/ 697474 h 1260409"/>
                    <a:gd name="connsiteX76" fmla="*/ 70102 w 1189600"/>
                    <a:gd name="connsiteY76" fmla="*/ 697474 h 1260409"/>
                    <a:gd name="connsiteX77" fmla="*/ 97009 w 1189600"/>
                    <a:gd name="connsiteY77" fmla="*/ 790942 h 1260409"/>
                    <a:gd name="connsiteX78" fmla="*/ 84264 w 1189600"/>
                    <a:gd name="connsiteY78" fmla="*/ 819266 h 1260409"/>
                    <a:gd name="connsiteX79" fmla="*/ 84264 w 1189600"/>
                    <a:gd name="connsiteY79" fmla="*/ 819266 h 1260409"/>
                    <a:gd name="connsiteX80" fmla="*/ 85679 w 1189600"/>
                    <a:gd name="connsiteY80" fmla="*/ 820682 h 1260409"/>
                    <a:gd name="connsiteX81" fmla="*/ 99841 w 1189600"/>
                    <a:gd name="connsiteY81" fmla="*/ 802272 h 1260409"/>
                    <a:gd name="connsiteX82" fmla="*/ 118252 w 1189600"/>
                    <a:gd name="connsiteY82" fmla="*/ 863168 h 1260409"/>
                    <a:gd name="connsiteX83" fmla="*/ 118252 w 1189600"/>
                    <a:gd name="connsiteY83" fmla="*/ 863168 h 1260409"/>
                    <a:gd name="connsiteX84" fmla="*/ 257039 w 1189600"/>
                    <a:gd name="connsiteY84" fmla="*/ 796607 h 1260409"/>
                    <a:gd name="connsiteX85" fmla="*/ 257039 w 1189600"/>
                    <a:gd name="connsiteY85" fmla="*/ 796607 h 1260409"/>
                    <a:gd name="connsiteX86" fmla="*/ 180564 w 1189600"/>
                    <a:gd name="connsiteY86" fmla="*/ 739960 h 1260409"/>
                    <a:gd name="connsiteX87" fmla="*/ 272617 w 1189600"/>
                    <a:gd name="connsiteY87" fmla="*/ 766867 h 1260409"/>
                    <a:gd name="connsiteX88" fmla="*/ 296692 w 1189600"/>
                    <a:gd name="connsiteY88" fmla="*/ 846174 h 1260409"/>
                    <a:gd name="connsiteX89" fmla="*/ 296692 w 1189600"/>
                    <a:gd name="connsiteY89" fmla="*/ 846174 h 1260409"/>
                    <a:gd name="connsiteX90" fmla="*/ 466635 w 1189600"/>
                    <a:gd name="connsiteY90" fmla="*/ 772532 h 1260409"/>
                    <a:gd name="connsiteX91" fmla="*/ 466635 w 1189600"/>
                    <a:gd name="connsiteY91" fmla="*/ 772532 h 1260409"/>
                    <a:gd name="connsiteX92" fmla="*/ 436895 w 1189600"/>
                    <a:gd name="connsiteY92" fmla="*/ 745624 h 1260409"/>
                    <a:gd name="connsiteX93" fmla="*/ 551607 w 1189600"/>
                    <a:gd name="connsiteY93" fmla="*/ 722965 h 1260409"/>
                    <a:gd name="connsiteX94" fmla="*/ 554439 w 1189600"/>
                    <a:gd name="connsiteY94" fmla="*/ 728630 h 1260409"/>
                    <a:gd name="connsiteX95" fmla="*/ 554439 w 1189600"/>
                    <a:gd name="connsiteY95" fmla="*/ 730046 h 1260409"/>
                    <a:gd name="connsiteX96" fmla="*/ 554439 w 1189600"/>
                    <a:gd name="connsiteY96" fmla="*/ 721549 h 1260409"/>
                    <a:gd name="connsiteX97" fmla="*/ 561520 w 1189600"/>
                    <a:gd name="connsiteY97" fmla="*/ 711636 h 1260409"/>
                    <a:gd name="connsiteX98" fmla="*/ 674816 w 1189600"/>
                    <a:gd name="connsiteY98" fmla="*/ 792359 h 1260409"/>
                    <a:gd name="connsiteX99" fmla="*/ 670566 w 1189600"/>
                    <a:gd name="connsiteY99" fmla="*/ 849006 h 1260409"/>
                    <a:gd name="connsiteX100" fmla="*/ 670566 w 1189600"/>
                    <a:gd name="connsiteY100" fmla="*/ 849006 h 1260409"/>
                    <a:gd name="connsiteX101" fmla="*/ 816435 w 1189600"/>
                    <a:gd name="connsiteY101" fmla="*/ 1034527 h 1260409"/>
                    <a:gd name="connsiteX102" fmla="*/ 1040193 w 1189600"/>
                    <a:gd name="connsiteY102" fmla="*/ 1173314 h 1260409"/>
                    <a:gd name="connsiteX103" fmla="*/ 994874 w 1189600"/>
                    <a:gd name="connsiteY103" fmla="*/ 1255453 h 1260409"/>
                    <a:gd name="connsiteX104" fmla="*/ 994874 w 1189600"/>
                    <a:gd name="connsiteY104" fmla="*/ 1255453 h 1260409"/>
                    <a:gd name="connsiteX105" fmla="*/ 996290 w 1189600"/>
                    <a:gd name="connsiteY105" fmla="*/ 1256869 h 1260409"/>
                    <a:gd name="connsiteX106" fmla="*/ 1043025 w 1189600"/>
                    <a:gd name="connsiteY106" fmla="*/ 1173314 h 1260409"/>
                    <a:gd name="connsiteX107" fmla="*/ 1043025 w 1189600"/>
                    <a:gd name="connsiteY107" fmla="*/ 1173314 h 1260409"/>
                    <a:gd name="connsiteX108" fmla="*/ 817851 w 1189600"/>
                    <a:gd name="connsiteY108" fmla="*/ 1033111 h 1260409"/>
                    <a:gd name="connsiteX109" fmla="*/ 671983 w 1189600"/>
                    <a:gd name="connsiteY109" fmla="*/ 849006 h 1260409"/>
                    <a:gd name="connsiteX110" fmla="*/ 676231 w 1189600"/>
                    <a:gd name="connsiteY110" fmla="*/ 793775 h 1260409"/>
                    <a:gd name="connsiteX111" fmla="*/ 816435 w 1189600"/>
                    <a:gd name="connsiteY111" fmla="*/ 892908 h 1260409"/>
                    <a:gd name="connsiteX112" fmla="*/ 816435 w 1189600"/>
                    <a:gd name="connsiteY112" fmla="*/ 892908 h 1260409"/>
                    <a:gd name="connsiteX113" fmla="*/ 817851 w 1189600"/>
                    <a:gd name="connsiteY113" fmla="*/ 891492 h 1260409"/>
                    <a:gd name="connsiteX114" fmla="*/ 677647 w 1189600"/>
                    <a:gd name="connsiteY114" fmla="*/ 766867 h 1260409"/>
                    <a:gd name="connsiteX115" fmla="*/ 684728 w 1189600"/>
                    <a:gd name="connsiteY115" fmla="*/ 669150 h 1260409"/>
                    <a:gd name="connsiteX116" fmla="*/ 793775 w 1189600"/>
                    <a:gd name="connsiteY116" fmla="*/ 664901 h 1260409"/>
                    <a:gd name="connsiteX117" fmla="*/ 817851 w 1189600"/>
                    <a:gd name="connsiteY117" fmla="*/ 877330 h 1260409"/>
                    <a:gd name="connsiteX118" fmla="*/ 817851 w 1189600"/>
                    <a:gd name="connsiteY118" fmla="*/ 877330 h 1260409"/>
                    <a:gd name="connsiteX119" fmla="*/ 824932 w 1189600"/>
                    <a:gd name="connsiteY119" fmla="*/ 878746 h 1260409"/>
                    <a:gd name="connsiteX120" fmla="*/ 815018 w 1189600"/>
                    <a:gd name="connsiteY120" fmla="*/ 894324 h 1260409"/>
                    <a:gd name="connsiteX121" fmla="*/ 815018 w 1189600"/>
                    <a:gd name="connsiteY121" fmla="*/ 894324 h 1260409"/>
                    <a:gd name="connsiteX122" fmla="*/ 867417 w 1189600"/>
                    <a:gd name="connsiteY122" fmla="*/ 890076 h 1260409"/>
                    <a:gd name="connsiteX123" fmla="*/ 949556 w 1189600"/>
                    <a:gd name="connsiteY123" fmla="*/ 912735 h 1260409"/>
                    <a:gd name="connsiteX124" fmla="*/ 976464 w 1189600"/>
                    <a:gd name="connsiteY124" fmla="*/ 1006203 h 1260409"/>
                    <a:gd name="connsiteX125" fmla="*/ 885828 w 1189600"/>
                    <a:gd name="connsiteY125" fmla="*/ 1060019 h 1260409"/>
                    <a:gd name="connsiteX126" fmla="*/ 885828 w 1189600"/>
                    <a:gd name="connsiteY126" fmla="*/ 1060019 h 1260409"/>
                    <a:gd name="connsiteX127" fmla="*/ 993459 w 1189600"/>
                    <a:gd name="connsiteY127" fmla="*/ 1057186 h 1260409"/>
                    <a:gd name="connsiteX128" fmla="*/ 993459 w 1189600"/>
                    <a:gd name="connsiteY128" fmla="*/ 1057186 h 1260409"/>
                    <a:gd name="connsiteX129" fmla="*/ 979297 w 1189600"/>
                    <a:gd name="connsiteY129" fmla="*/ 1007620 h 1260409"/>
                    <a:gd name="connsiteX130" fmla="*/ 1078430 w 1189600"/>
                    <a:gd name="connsiteY130" fmla="*/ 949556 h 1260409"/>
                    <a:gd name="connsiteX131" fmla="*/ 1137909 w 1189600"/>
                    <a:gd name="connsiteY131" fmla="*/ 841925 h 1260409"/>
                    <a:gd name="connsiteX132" fmla="*/ 1137909 w 1189600"/>
                    <a:gd name="connsiteY132" fmla="*/ 841925 h 1260409"/>
                    <a:gd name="connsiteX133" fmla="*/ 1118083 w 1189600"/>
                    <a:gd name="connsiteY133" fmla="*/ 700306 h 1260409"/>
                    <a:gd name="connsiteX134" fmla="*/ 1119499 w 1189600"/>
                    <a:gd name="connsiteY134" fmla="*/ 687560 h 1260409"/>
                    <a:gd name="connsiteX135" fmla="*/ 1181812 w 1189600"/>
                    <a:gd name="connsiteY135" fmla="*/ 752705 h 1260409"/>
                    <a:gd name="connsiteX136" fmla="*/ 1181812 w 1189600"/>
                    <a:gd name="connsiteY136" fmla="*/ 752705 h 1260409"/>
                    <a:gd name="connsiteX137" fmla="*/ 1184644 w 1189600"/>
                    <a:gd name="connsiteY137" fmla="*/ 554439 h 1260409"/>
                    <a:gd name="connsiteX138" fmla="*/ 1184644 w 1189600"/>
                    <a:gd name="connsiteY138" fmla="*/ 554439 h 1260409"/>
                    <a:gd name="connsiteX139" fmla="*/ 1147823 w 1189600"/>
                    <a:gd name="connsiteY139" fmla="*/ 557271 h 1260409"/>
                    <a:gd name="connsiteX140" fmla="*/ 1147823 w 1189600"/>
                    <a:gd name="connsiteY140" fmla="*/ 557271 h 1260409"/>
                    <a:gd name="connsiteX141" fmla="*/ 901406 w 1189600"/>
                    <a:gd name="connsiteY141" fmla="*/ 1057186 h 1260409"/>
                    <a:gd name="connsiteX142" fmla="*/ 984961 w 1189600"/>
                    <a:gd name="connsiteY142" fmla="*/ 1007620 h 1260409"/>
                    <a:gd name="connsiteX143" fmla="*/ 997707 w 1189600"/>
                    <a:gd name="connsiteY143" fmla="*/ 1054354 h 1260409"/>
                    <a:gd name="connsiteX144" fmla="*/ 901406 w 1189600"/>
                    <a:gd name="connsiteY144" fmla="*/ 1057186 h 1260409"/>
                    <a:gd name="connsiteX145" fmla="*/ 809354 w 1189600"/>
                    <a:gd name="connsiteY145" fmla="*/ 878746 h 1260409"/>
                    <a:gd name="connsiteX146" fmla="*/ 683312 w 1189600"/>
                    <a:gd name="connsiteY146" fmla="*/ 789526 h 1260409"/>
                    <a:gd name="connsiteX147" fmla="*/ 684728 w 1189600"/>
                    <a:gd name="connsiteY147" fmla="*/ 768284 h 1260409"/>
                    <a:gd name="connsiteX148" fmla="*/ 809354 w 1189600"/>
                    <a:gd name="connsiteY148" fmla="*/ 878746 h 1260409"/>
                    <a:gd name="connsiteX149" fmla="*/ 984961 w 1189600"/>
                    <a:gd name="connsiteY149" fmla="*/ 1004787 h 1260409"/>
                    <a:gd name="connsiteX150" fmla="*/ 958054 w 1189600"/>
                    <a:gd name="connsiteY150" fmla="*/ 912735 h 1260409"/>
                    <a:gd name="connsiteX151" fmla="*/ 1081262 w 1189600"/>
                    <a:gd name="connsiteY151" fmla="*/ 946723 h 1260409"/>
                    <a:gd name="connsiteX152" fmla="*/ 1081262 w 1189600"/>
                    <a:gd name="connsiteY152" fmla="*/ 946723 h 1260409"/>
                    <a:gd name="connsiteX153" fmla="*/ 1120916 w 1189600"/>
                    <a:gd name="connsiteY153" fmla="*/ 705971 h 1260409"/>
                    <a:gd name="connsiteX154" fmla="*/ 1139326 w 1189600"/>
                    <a:gd name="connsiteY154" fmla="*/ 840509 h 1260409"/>
                    <a:gd name="connsiteX155" fmla="*/ 1079846 w 1189600"/>
                    <a:gd name="connsiteY155" fmla="*/ 948140 h 1260409"/>
                    <a:gd name="connsiteX156" fmla="*/ 984961 w 1189600"/>
                    <a:gd name="connsiteY156" fmla="*/ 1004787 h 1260409"/>
                    <a:gd name="connsiteX157" fmla="*/ 123917 w 1189600"/>
                    <a:gd name="connsiteY157" fmla="*/ 861752 h 1260409"/>
                    <a:gd name="connsiteX158" fmla="*/ 105506 w 1189600"/>
                    <a:gd name="connsiteY158" fmla="*/ 800856 h 1260409"/>
                    <a:gd name="connsiteX159" fmla="*/ 220218 w 1189600"/>
                    <a:gd name="connsiteY159" fmla="*/ 645075 h 1260409"/>
                    <a:gd name="connsiteX160" fmla="*/ 244293 w 1189600"/>
                    <a:gd name="connsiteY160" fmla="*/ 660653 h 1260409"/>
                    <a:gd name="connsiteX161" fmla="*/ 275449 w 1189600"/>
                    <a:gd name="connsiteY161" fmla="*/ 766867 h 1260409"/>
                    <a:gd name="connsiteX162" fmla="*/ 174899 w 1189600"/>
                    <a:gd name="connsiteY162" fmla="*/ 737127 h 1260409"/>
                    <a:gd name="connsiteX163" fmla="*/ 173483 w 1189600"/>
                    <a:gd name="connsiteY163" fmla="*/ 737127 h 1260409"/>
                    <a:gd name="connsiteX164" fmla="*/ 255622 w 1189600"/>
                    <a:gd name="connsiteY164" fmla="*/ 799439 h 1260409"/>
                    <a:gd name="connsiteX165" fmla="*/ 123917 w 1189600"/>
                    <a:gd name="connsiteY165" fmla="*/ 861752 h 1260409"/>
                    <a:gd name="connsiteX166" fmla="*/ 210304 w 1189600"/>
                    <a:gd name="connsiteY166" fmla="*/ 536028 h 1260409"/>
                    <a:gd name="connsiteX167" fmla="*/ 176316 w 1189600"/>
                    <a:gd name="connsiteY167" fmla="*/ 615335 h 1260409"/>
                    <a:gd name="connsiteX168" fmla="*/ 115420 w 1189600"/>
                    <a:gd name="connsiteY168" fmla="*/ 578514 h 1260409"/>
                    <a:gd name="connsiteX169" fmla="*/ 169235 w 1189600"/>
                    <a:gd name="connsiteY169" fmla="*/ 536028 h 1260409"/>
                    <a:gd name="connsiteX170" fmla="*/ 210304 w 1189600"/>
                    <a:gd name="connsiteY170" fmla="*/ 536028 h 1260409"/>
                    <a:gd name="connsiteX171" fmla="*/ 82847 w 1189600"/>
                    <a:gd name="connsiteY171" fmla="*/ 558687 h 1260409"/>
                    <a:gd name="connsiteX172" fmla="*/ 92760 w 1189600"/>
                    <a:gd name="connsiteY172" fmla="*/ 537444 h 1260409"/>
                    <a:gd name="connsiteX173" fmla="*/ 166402 w 1189600"/>
                    <a:gd name="connsiteY173" fmla="*/ 536028 h 1260409"/>
                    <a:gd name="connsiteX174" fmla="*/ 114003 w 1189600"/>
                    <a:gd name="connsiteY174" fmla="*/ 577098 h 1260409"/>
                    <a:gd name="connsiteX175" fmla="*/ 82847 w 1189600"/>
                    <a:gd name="connsiteY175" fmla="*/ 558687 h 1260409"/>
                    <a:gd name="connsiteX176" fmla="*/ 57356 w 1189600"/>
                    <a:gd name="connsiteY176" fmla="*/ 538860 h 1260409"/>
                    <a:gd name="connsiteX177" fmla="*/ 91345 w 1189600"/>
                    <a:gd name="connsiteY177" fmla="*/ 538860 h 1260409"/>
                    <a:gd name="connsiteX178" fmla="*/ 81431 w 1189600"/>
                    <a:gd name="connsiteY178" fmla="*/ 558687 h 1260409"/>
                    <a:gd name="connsiteX179" fmla="*/ 51691 w 1189600"/>
                    <a:gd name="connsiteY179" fmla="*/ 540277 h 1260409"/>
                    <a:gd name="connsiteX180" fmla="*/ 57356 w 1189600"/>
                    <a:gd name="connsiteY180" fmla="*/ 538860 h 1260409"/>
                    <a:gd name="connsiteX181" fmla="*/ 91345 w 1189600"/>
                    <a:gd name="connsiteY181" fmla="*/ 536028 h 1260409"/>
                    <a:gd name="connsiteX182" fmla="*/ 64437 w 1189600"/>
                    <a:gd name="connsiteY182" fmla="*/ 536028 h 1260409"/>
                    <a:gd name="connsiteX183" fmla="*/ 94177 w 1189600"/>
                    <a:gd name="connsiteY183" fmla="*/ 527531 h 1260409"/>
                    <a:gd name="connsiteX184" fmla="*/ 91345 w 1189600"/>
                    <a:gd name="connsiteY184" fmla="*/ 536028 h 1260409"/>
                    <a:gd name="connsiteX185" fmla="*/ 94177 w 1189600"/>
                    <a:gd name="connsiteY185" fmla="*/ 371750 h 1260409"/>
                    <a:gd name="connsiteX186" fmla="*/ 94177 w 1189600"/>
                    <a:gd name="connsiteY186" fmla="*/ 371750 h 1260409"/>
                    <a:gd name="connsiteX187" fmla="*/ 94177 w 1189600"/>
                    <a:gd name="connsiteY187" fmla="*/ 371750 h 1260409"/>
                    <a:gd name="connsiteX188" fmla="*/ 94177 w 1189600"/>
                    <a:gd name="connsiteY188" fmla="*/ 371750 h 1260409"/>
                    <a:gd name="connsiteX189" fmla="*/ 601173 w 1189600"/>
                    <a:gd name="connsiteY189" fmla="*/ 166402 h 1260409"/>
                    <a:gd name="connsiteX190" fmla="*/ 602589 w 1189600"/>
                    <a:gd name="connsiteY190" fmla="*/ 155073 h 1260409"/>
                    <a:gd name="connsiteX191" fmla="*/ 656404 w 1189600"/>
                    <a:gd name="connsiteY191" fmla="*/ 163570 h 1260409"/>
                    <a:gd name="connsiteX192" fmla="*/ 601173 w 1189600"/>
                    <a:gd name="connsiteY192" fmla="*/ 166402 h 1260409"/>
                    <a:gd name="connsiteX193" fmla="*/ 602589 w 1189600"/>
                    <a:gd name="connsiteY193" fmla="*/ 153656 h 1260409"/>
                    <a:gd name="connsiteX194" fmla="*/ 612503 w 1189600"/>
                    <a:gd name="connsiteY194" fmla="*/ 47442 h 1260409"/>
                    <a:gd name="connsiteX195" fmla="*/ 720133 w 1189600"/>
                    <a:gd name="connsiteY195" fmla="*/ 160737 h 1260409"/>
                    <a:gd name="connsiteX196" fmla="*/ 666318 w 1189600"/>
                    <a:gd name="connsiteY196" fmla="*/ 163570 h 1260409"/>
                    <a:gd name="connsiteX197" fmla="*/ 602589 w 1189600"/>
                    <a:gd name="connsiteY197" fmla="*/ 153656 h 1260409"/>
                    <a:gd name="connsiteX198" fmla="*/ 781030 w 1189600"/>
                    <a:gd name="connsiteY198" fmla="*/ 385912 h 1260409"/>
                    <a:gd name="connsiteX199" fmla="*/ 857504 w 1189600"/>
                    <a:gd name="connsiteY199" fmla="*/ 272617 h 1260409"/>
                    <a:gd name="connsiteX200" fmla="*/ 955221 w 1189600"/>
                    <a:gd name="connsiteY200" fmla="*/ 370334 h 1260409"/>
                    <a:gd name="connsiteX201" fmla="*/ 949556 w 1189600"/>
                    <a:gd name="connsiteY201" fmla="*/ 373166 h 1260409"/>
                    <a:gd name="connsiteX202" fmla="*/ 781030 w 1189600"/>
                    <a:gd name="connsiteY202" fmla="*/ 385912 h 1260409"/>
                    <a:gd name="connsiteX203" fmla="*/ 841926 w 1189600"/>
                    <a:gd name="connsiteY203" fmla="*/ 509120 h 1260409"/>
                    <a:gd name="connsiteX204" fmla="*/ 783862 w 1189600"/>
                    <a:gd name="connsiteY204" fmla="*/ 500623 h 1260409"/>
                    <a:gd name="connsiteX205" fmla="*/ 772532 w 1189600"/>
                    <a:gd name="connsiteY205" fmla="*/ 397241 h 1260409"/>
                    <a:gd name="connsiteX206" fmla="*/ 772532 w 1189600"/>
                    <a:gd name="connsiteY206" fmla="*/ 397241 h 1260409"/>
                    <a:gd name="connsiteX207" fmla="*/ 779613 w 1189600"/>
                    <a:gd name="connsiteY207" fmla="*/ 387328 h 1260409"/>
                    <a:gd name="connsiteX208" fmla="*/ 942475 w 1189600"/>
                    <a:gd name="connsiteY208" fmla="*/ 374582 h 1260409"/>
                    <a:gd name="connsiteX209" fmla="*/ 819266 w 1189600"/>
                    <a:gd name="connsiteY209" fmla="*/ 428398 h 1260409"/>
                    <a:gd name="connsiteX210" fmla="*/ 819266 w 1189600"/>
                    <a:gd name="connsiteY210" fmla="*/ 428398 h 1260409"/>
                    <a:gd name="connsiteX211" fmla="*/ 841926 w 1189600"/>
                    <a:gd name="connsiteY211" fmla="*/ 509120 h 1260409"/>
                    <a:gd name="connsiteX212" fmla="*/ 1119499 w 1189600"/>
                    <a:gd name="connsiteY212" fmla="*/ 676231 h 1260409"/>
                    <a:gd name="connsiteX213" fmla="*/ 1122332 w 1189600"/>
                    <a:gd name="connsiteY213" fmla="*/ 698890 h 1260409"/>
                    <a:gd name="connsiteX214" fmla="*/ 1081262 w 1189600"/>
                    <a:gd name="connsiteY214" fmla="*/ 943891 h 1260409"/>
                    <a:gd name="connsiteX215" fmla="*/ 958054 w 1189600"/>
                    <a:gd name="connsiteY215" fmla="*/ 909903 h 1260409"/>
                    <a:gd name="connsiteX216" fmla="*/ 949556 w 1189600"/>
                    <a:gd name="connsiteY216" fmla="*/ 881579 h 1260409"/>
                    <a:gd name="connsiteX217" fmla="*/ 1017533 w 1189600"/>
                    <a:gd name="connsiteY217" fmla="*/ 809353 h 1260409"/>
                    <a:gd name="connsiteX218" fmla="*/ 1017533 w 1189600"/>
                    <a:gd name="connsiteY218" fmla="*/ 809353 h 1260409"/>
                    <a:gd name="connsiteX219" fmla="*/ 1017533 w 1189600"/>
                    <a:gd name="connsiteY219" fmla="*/ 809353 h 1260409"/>
                    <a:gd name="connsiteX220" fmla="*/ 1077013 w 1189600"/>
                    <a:gd name="connsiteY220" fmla="*/ 858920 h 1260409"/>
                    <a:gd name="connsiteX221" fmla="*/ 1077013 w 1189600"/>
                    <a:gd name="connsiteY221" fmla="*/ 858920 h 1260409"/>
                    <a:gd name="connsiteX222" fmla="*/ 1109586 w 1189600"/>
                    <a:gd name="connsiteY222" fmla="*/ 553022 h 1260409"/>
                    <a:gd name="connsiteX223" fmla="*/ 1135078 w 1189600"/>
                    <a:gd name="connsiteY223" fmla="*/ 557271 h 1260409"/>
                    <a:gd name="connsiteX224" fmla="*/ 1144990 w 1189600"/>
                    <a:gd name="connsiteY224" fmla="*/ 560103 h 1260409"/>
                    <a:gd name="connsiteX225" fmla="*/ 1123748 w 1189600"/>
                    <a:gd name="connsiteY225" fmla="*/ 684728 h 1260409"/>
                    <a:gd name="connsiteX226" fmla="*/ 1119499 w 1189600"/>
                    <a:gd name="connsiteY226" fmla="*/ 676231 h 1260409"/>
                    <a:gd name="connsiteX227" fmla="*/ 1119499 w 1189600"/>
                    <a:gd name="connsiteY227" fmla="*/ 676231 h 1260409"/>
                    <a:gd name="connsiteX228" fmla="*/ 833428 w 1189600"/>
                    <a:gd name="connsiteY228" fmla="*/ 659237 h 1260409"/>
                    <a:gd name="connsiteX229" fmla="*/ 833428 w 1189600"/>
                    <a:gd name="connsiteY229" fmla="*/ 659237 h 1260409"/>
                    <a:gd name="connsiteX230" fmla="*/ 802273 w 1189600"/>
                    <a:gd name="connsiteY230" fmla="*/ 660653 h 1260409"/>
                    <a:gd name="connsiteX231" fmla="*/ 798024 w 1189600"/>
                    <a:gd name="connsiteY231" fmla="*/ 628080 h 1260409"/>
                    <a:gd name="connsiteX232" fmla="*/ 898574 w 1189600"/>
                    <a:gd name="connsiteY232" fmla="*/ 710220 h 1260409"/>
                    <a:gd name="connsiteX233" fmla="*/ 946724 w 1189600"/>
                    <a:gd name="connsiteY233" fmla="*/ 880163 h 1260409"/>
                    <a:gd name="connsiteX234" fmla="*/ 946724 w 1189600"/>
                    <a:gd name="connsiteY234" fmla="*/ 881579 h 1260409"/>
                    <a:gd name="connsiteX235" fmla="*/ 874498 w 1189600"/>
                    <a:gd name="connsiteY235" fmla="*/ 887243 h 1260409"/>
                    <a:gd name="connsiteX236" fmla="*/ 834845 w 1189600"/>
                    <a:gd name="connsiteY236" fmla="*/ 875914 h 1260409"/>
                    <a:gd name="connsiteX237" fmla="*/ 905655 w 1189600"/>
                    <a:gd name="connsiteY237" fmla="*/ 761203 h 1260409"/>
                    <a:gd name="connsiteX238" fmla="*/ 905655 w 1189600"/>
                    <a:gd name="connsiteY238" fmla="*/ 761203 h 1260409"/>
                    <a:gd name="connsiteX239" fmla="*/ 833428 w 1189600"/>
                    <a:gd name="connsiteY239" fmla="*/ 659237 h 1260409"/>
                    <a:gd name="connsiteX240" fmla="*/ 75766 w 1189600"/>
                    <a:gd name="connsiteY240" fmla="*/ 441143 h 1260409"/>
                    <a:gd name="connsiteX241" fmla="*/ 138079 w 1189600"/>
                    <a:gd name="connsiteY241" fmla="*/ 408571 h 1260409"/>
                    <a:gd name="connsiteX242" fmla="*/ 143744 w 1189600"/>
                    <a:gd name="connsiteY242" fmla="*/ 409987 h 1260409"/>
                    <a:gd name="connsiteX243" fmla="*/ 147992 w 1189600"/>
                    <a:gd name="connsiteY243" fmla="*/ 412820 h 1260409"/>
                    <a:gd name="connsiteX244" fmla="*/ 136663 w 1189600"/>
                    <a:gd name="connsiteY244" fmla="*/ 436895 h 1260409"/>
                    <a:gd name="connsiteX245" fmla="*/ 129582 w 1189600"/>
                    <a:gd name="connsiteY245" fmla="*/ 438311 h 1260409"/>
                    <a:gd name="connsiteX246" fmla="*/ 75766 w 1189600"/>
                    <a:gd name="connsiteY246" fmla="*/ 442560 h 1260409"/>
                    <a:gd name="connsiteX247" fmla="*/ 75766 w 1189600"/>
                    <a:gd name="connsiteY247" fmla="*/ 441143 h 1260409"/>
                    <a:gd name="connsiteX248" fmla="*/ 459554 w 1189600"/>
                    <a:gd name="connsiteY248" fmla="*/ 198975 h 1260409"/>
                    <a:gd name="connsiteX249" fmla="*/ 459554 w 1189600"/>
                    <a:gd name="connsiteY249" fmla="*/ 198975 h 1260409"/>
                    <a:gd name="connsiteX250" fmla="*/ 514785 w 1189600"/>
                    <a:gd name="connsiteY250" fmla="*/ 140911 h 1260409"/>
                    <a:gd name="connsiteX251" fmla="*/ 582763 w 1189600"/>
                    <a:gd name="connsiteY251" fmla="*/ 150824 h 1260409"/>
                    <a:gd name="connsiteX252" fmla="*/ 579931 w 1189600"/>
                    <a:gd name="connsiteY252" fmla="*/ 166402 h 1260409"/>
                    <a:gd name="connsiteX253" fmla="*/ 526115 w 1189600"/>
                    <a:gd name="connsiteY253" fmla="*/ 169235 h 1260409"/>
                    <a:gd name="connsiteX254" fmla="*/ 460970 w 1189600"/>
                    <a:gd name="connsiteY254" fmla="*/ 200391 h 1260409"/>
                    <a:gd name="connsiteX255" fmla="*/ 443976 w 1189600"/>
                    <a:gd name="connsiteY255" fmla="*/ 215969 h 1260409"/>
                    <a:gd name="connsiteX256" fmla="*/ 323599 w 1189600"/>
                    <a:gd name="connsiteY256" fmla="*/ 218801 h 1260409"/>
                    <a:gd name="connsiteX257" fmla="*/ 395826 w 1189600"/>
                    <a:gd name="connsiteY257" fmla="*/ 128165 h 1260409"/>
                    <a:gd name="connsiteX258" fmla="*/ 402907 w 1189600"/>
                    <a:gd name="connsiteY258" fmla="*/ 123917 h 1260409"/>
                    <a:gd name="connsiteX259" fmla="*/ 459554 w 1189600"/>
                    <a:gd name="connsiteY259" fmla="*/ 198975 h 1260409"/>
                    <a:gd name="connsiteX260" fmla="*/ 558688 w 1189600"/>
                    <a:gd name="connsiteY260" fmla="*/ 669150 h 1260409"/>
                    <a:gd name="connsiteX261" fmla="*/ 558688 w 1189600"/>
                    <a:gd name="connsiteY261" fmla="*/ 700306 h 1260409"/>
                    <a:gd name="connsiteX262" fmla="*/ 544526 w 1189600"/>
                    <a:gd name="connsiteY262" fmla="*/ 690393 h 1260409"/>
                    <a:gd name="connsiteX263" fmla="*/ 502040 w 1189600"/>
                    <a:gd name="connsiteY263" fmla="*/ 604005 h 1260409"/>
                    <a:gd name="connsiteX264" fmla="*/ 574265 w 1189600"/>
                    <a:gd name="connsiteY264" fmla="*/ 667734 h 1260409"/>
                    <a:gd name="connsiteX265" fmla="*/ 558688 w 1189600"/>
                    <a:gd name="connsiteY265" fmla="*/ 669150 h 1260409"/>
                    <a:gd name="connsiteX266" fmla="*/ 558688 w 1189600"/>
                    <a:gd name="connsiteY266" fmla="*/ 669150 h 1260409"/>
                    <a:gd name="connsiteX267" fmla="*/ 230131 w 1189600"/>
                    <a:gd name="connsiteY267" fmla="*/ 492126 h 1260409"/>
                    <a:gd name="connsiteX268" fmla="*/ 211721 w 1189600"/>
                    <a:gd name="connsiteY268" fmla="*/ 534612 h 1260409"/>
                    <a:gd name="connsiteX269" fmla="*/ 173483 w 1189600"/>
                    <a:gd name="connsiteY269" fmla="*/ 534612 h 1260409"/>
                    <a:gd name="connsiteX270" fmla="*/ 228715 w 1189600"/>
                    <a:gd name="connsiteY270" fmla="*/ 492126 h 1260409"/>
                    <a:gd name="connsiteX271" fmla="*/ 230131 w 1189600"/>
                    <a:gd name="connsiteY271" fmla="*/ 492126 h 1260409"/>
                    <a:gd name="connsiteX272" fmla="*/ 169235 w 1189600"/>
                    <a:gd name="connsiteY272" fmla="*/ 426981 h 1260409"/>
                    <a:gd name="connsiteX273" fmla="*/ 139495 w 1189600"/>
                    <a:gd name="connsiteY273" fmla="*/ 435479 h 1260409"/>
                    <a:gd name="connsiteX274" fmla="*/ 149408 w 1189600"/>
                    <a:gd name="connsiteY274" fmla="*/ 412820 h 1260409"/>
                    <a:gd name="connsiteX275" fmla="*/ 169235 w 1189600"/>
                    <a:gd name="connsiteY275" fmla="*/ 426981 h 1260409"/>
                    <a:gd name="connsiteX276" fmla="*/ 150825 w 1189600"/>
                    <a:gd name="connsiteY276" fmla="*/ 409987 h 1260409"/>
                    <a:gd name="connsiteX277" fmla="*/ 150825 w 1189600"/>
                    <a:gd name="connsiteY277" fmla="*/ 409987 h 1260409"/>
                    <a:gd name="connsiteX278" fmla="*/ 147992 w 1189600"/>
                    <a:gd name="connsiteY278" fmla="*/ 409987 h 1260409"/>
                    <a:gd name="connsiteX279" fmla="*/ 150825 w 1189600"/>
                    <a:gd name="connsiteY279" fmla="*/ 409987 h 1260409"/>
                    <a:gd name="connsiteX280" fmla="*/ 697474 w 1189600"/>
                    <a:gd name="connsiteY280" fmla="*/ 544525 h 1260409"/>
                    <a:gd name="connsiteX281" fmla="*/ 693226 w 1189600"/>
                    <a:gd name="connsiteY281" fmla="*/ 612503 h 1260409"/>
                    <a:gd name="connsiteX282" fmla="*/ 633746 w 1189600"/>
                    <a:gd name="connsiteY282" fmla="*/ 608254 h 1260409"/>
                    <a:gd name="connsiteX283" fmla="*/ 683312 w 1189600"/>
                    <a:gd name="connsiteY283" fmla="*/ 531780 h 1260409"/>
                    <a:gd name="connsiteX284" fmla="*/ 697474 w 1189600"/>
                    <a:gd name="connsiteY284" fmla="*/ 544525 h 1260409"/>
                    <a:gd name="connsiteX285" fmla="*/ 402907 w 1189600"/>
                    <a:gd name="connsiteY285" fmla="*/ 751289 h 1260409"/>
                    <a:gd name="connsiteX286" fmla="*/ 247126 w 1189600"/>
                    <a:gd name="connsiteY286" fmla="*/ 657820 h 1260409"/>
                    <a:gd name="connsiteX287" fmla="*/ 237212 w 1189600"/>
                    <a:gd name="connsiteY287" fmla="*/ 625248 h 1260409"/>
                    <a:gd name="connsiteX288" fmla="*/ 237212 w 1189600"/>
                    <a:gd name="connsiteY288" fmla="*/ 625248 h 1260409"/>
                    <a:gd name="connsiteX289" fmla="*/ 237212 w 1189600"/>
                    <a:gd name="connsiteY289" fmla="*/ 625248 h 1260409"/>
                    <a:gd name="connsiteX290" fmla="*/ 235796 w 1189600"/>
                    <a:gd name="connsiteY290" fmla="*/ 536028 h 1260409"/>
                    <a:gd name="connsiteX291" fmla="*/ 320768 w 1189600"/>
                    <a:gd name="connsiteY291" fmla="*/ 534612 h 1260409"/>
                    <a:gd name="connsiteX292" fmla="*/ 367502 w 1189600"/>
                    <a:gd name="connsiteY292" fmla="*/ 567184 h 1260409"/>
                    <a:gd name="connsiteX293" fmla="*/ 323599 w 1189600"/>
                    <a:gd name="connsiteY293" fmla="*/ 639410 h 1260409"/>
                    <a:gd name="connsiteX294" fmla="*/ 323599 w 1189600"/>
                    <a:gd name="connsiteY294" fmla="*/ 639410 h 1260409"/>
                    <a:gd name="connsiteX295" fmla="*/ 411403 w 1189600"/>
                    <a:gd name="connsiteY295" fmla="*/ 718717 h 1260409"/>
                    <a:gd name="connsiteX296" fmla="*/ 402907 w 1189600"/>
                    <a:gd name="connsiteY296" fmla="*/ 751289 h 1260409"/>
                    <a:gd name="connsiteX297" fmla="*/ 402907 w 1189600"/>
                    <a:gd name="connsiteY297" fmla="*/ 751289 h 1260409"/>
                    <a:gd name="connsiteX298" fmla="*/ 228715 w 1189600"/>
                    <a:gd name="connsiteY298" fmla="*/ 629497 h 1260409"/>
                    <a:gd name="connsiteX299" fmla="*/ 220218 w 1189600"/>
                    <a:gd name="connsiteY299" fmla="*/ 640826 h 1260409"/>
                    <a:gd name="connsiteX300" fmla="*/ 213137 w 1189600"/>
                    <a:gd name="connsiteY300" fmla="*/ 636578 h 1260409"/>
                    <a:gd name="connsiteX301" fmla="*/ 228715 w 1189600"/>
                    <a:gd name="connsiteY301" fmla="*/ 629497 h 1260409"/>
                    <a:gd name="connsiteX302" fmla="*/ 153656 w 1189600"/>
                    <a:gd name="connsiteY302" fmla="*/ 400074 h 1260409"/>
                    <a:gd name="connsiteX303" fmla="*/ 150825 w 1189600"/>
                    <a:gd name="connsiteY303" fmla="*/ 407155 h 1260409"/>
                    <a:gd name="connsiteX304" fmla="*/ 145160 w 1189600"/>
                    <a:gd name="connsiteY304" fmla="*/ 405739 h 1260409"/>
                    <a:gd name="connsiteX305" fmla="*/ 143744 w 1189600"/>
                    <a:gd name="connsiteY305" fmla="*/ 404322 h 1260409"/>
                    <a:gd name="connsiteX306" fmla="*/ 153656 w 1189600"/>
                    <a:gd name="connsiteY306" fmla="*/ 400074 h 1260409"/>
                    <a:gd name="connsiteX307" fmla="*/ 152241 w 1189600"/>
                    <a:gd name="connsiteY307" fmla="*/ 409987 h 1260409"/>
                    <a:gd name="connsiteX308" fmla="*/ 203223 w 1189600"/>
                    <a:gd name="connsiteY308" fmla="*/ 417068 h 1260409"/>
                    <a:gd name="connsiteX309" fmla="*/ 172068 w 1189600"/>
                    <a:gd name="connsiteY309" fmla="*/ 425565 h 1260409"/>
                    <a:gd name="connsiteX310" fmla="*/ 152241 w 1189600"/>
                    <a:gd name="connsiteY310" fmla="*/ 409987 h 1260409"/>
                    <a:gd name="connsiteX311" fmla="*/ 152241 w 1189600"/>
                    <a:gd name="connsiteY311" fmla="*/ 409987 h 1260409"/>
                    <a:gd name="connsiteX312" fmla="*/ 771116 w 1189600"/>
                    <a:gd name="connsiteY312" fmla="*/ 391577 h 1260409"/>
                    <a:gd name="connsiteX313" fmla="*/ 771116 w 1189600"/>
                    <a:gd name="connsiteY313" fmla="*/ 391577 h 1260409"/>
                    <a:gd name="connsiteX314" fmla="*/ 771116 w 1189600"/>
                    <a:gd name="connsiteY314" fmla="*/ 391577 h 1260409"/>
                    <a:gd name="connsiteX315" fmla="*/ 768284 w 1189600"/>
                    <a:gd name="connsiteY315" fmla="*/ 388744 h 1260409"/>
                    <a:gd name="connsiteX316" fmla="*/ 776781 w 1189600"/>
                    <a:gd name="connsiteY316" fmla="*/ 388744 h 1260409"/>
                    <a:gd name="connsiteX317" fmla="*/ 772532 w 1189600"/>
                    <a:gd name="connsiteY317" fmla="*/ 395825 h 1260409"/>
                    <a:gd name="connsiteX318" fmla="*/ 772532 w 1189600"/>
                    <a:gd name="connsiteY318" fmla="*/ 394409 h 1260409"/>
                    <a:gd name="connsiteX319" fmla="*/ 771116 w 1189600"/>
                    <a:gd name="connsiteY319" fmla="*/ 391577 h 1260409"/>
                    <a:gd name="connsiteX320" fmla="*/ 710220 w 1189600"/>
                    <a:gd name="connsiteY320" fmla="*/ 490710 h 1260409"/>
                    <a:gd name="connsiteX321" fmla="*/ 771116 w 1189600"/>
                    <a:gd name="connsiteY321" fmla="*/ 397241 h 1260409"/>
                    <a:gd name="connsiteX322" fmla="*/ 783862 w 1189600"/>
                    <a:gd name="connsiteY322" fmla="*/ 500623 h 1260409"/>
                    <a:gd name="connsiteX323" fmla="*/ 710220 w 1189600"/>
                    <a:gd name="connsiteY323" fmla="*/ 490710 h 1260409"/>
                    <a:gd name="connsiteX324" fmla="*/ 739960 w 1189600"/>
                    <a:gd name="connsiteY324" fmla="*/ 528947 h 1260409"/>
                    <a:gd name="connsiteX325" fmla="*/ 785278 w 1189600"/>
                    <a:gd name="connsiteY325" fmla="*/ 528947 h 1260409"/>
                    <a:gd name="connsiteX326" fmla="*/ 789527 w 1189600"/>
                    <a:gd name="connsiteY326" fmla="*/ 564352 h 1260409"/>
                    <a:gd name="connsiteX327" fmla="*/ 739960 w 1189600"/>
                    <a:gd name="connsiteY327" fmla="*/ 528947 h 1260409"/>
                    <a:gd name="connsiteX328" fmla="*/ 698890 w 1189600"/>
                    <a:gd name="connsiteY328" fmla="*/ 528947 h 1260409"/>
                    <a:gd name="connsiteX329" fmla="*/ 697474 w 1189600"/>
                    <a:gd name="connsiteY329" fmla="*/ 541693 h 1260409"/>
                    <a:gd name="connsiteX330" fmla="*/ 683312 w 1189600"/>
                    <a:gd name="connsiteY330" fmla="*/ 530363 h 1260409"/>
                    <a:gd name="connsiteX331" fmla="*/ 683312 w 1189600"/>
                    <a:gd name="connsiteY331" fmla="*/ 528947 h 1260409"/>
                    <a:gd name="connsiteX332" fmla="*/ 698890 w 1189600"/>
                    <a:gd name="connsiteY332" fmla="*/ 528947 h 1260409"/>
                    <a:gd name="connsiteX333" fmla="*/ 686145 w 1189600"/>
                    <a:gd name="connsiteY333" fmla="*/ 527531 h 1260409"/>
                    <a:gd name="connsiteX334" fmla="*/ 700307 w 1189600"/>
                    <a:gd name="connsiteY334" fmla="*/ 504872 h 1260409"/>
                    <a:gd name="connsiteX335" fmla="*/ 698890 w 1189600"/>
                    <a:gd name="connsiteY335" fmla="*/ 527531 h 1260409"/>
                    <a:gd name="connsiteX336" fmla="*/ 686145 w 1189600"/>
                    <a:gd name="connsiteY336" fmla="*/ 527531 h 1260409"/>
                    <a:gd name="connsiteX337" fmla="*/ 646492 w 1189600"/>
                    <a:gd name="connsiteY337" fmla="*/ 275449 h 1260409"/>
                    <a:gd name="connsiteX338" fmla="*/ 667735 w 1189600"/>
                    <a:gd name="connsiteY338" fmla="*/ 245709 h 1260409"/>
                    <a:gd name="connsiteX339" fmla="*/ 683312 w 1189600"/>
                    <a:gd name="connsiteY339" fmla="*/ 266952 h 1260409"/>
                    <a:gd name="connsiteX340" fmla="*/ 646492 w 1189600"/>
                    <a:gd name="connsiteY340" fmla="*/ 275449 h 1260409"/>
                    <a:gd name="connsiteX341" fmla="*/ 732879 w 1189600"/>
                    <a:gd name="connsiteY341" fmla="*/ 526115 h 1260409"/>
                    <a:gd name="connsiteX342" fmla="*/ 700307 w 1189600"/>
                    <a:gd name="connsiteY342" fmla="*/ 526115 h 1260409"/>
                    <a:gd name="connsiteX343" fmla="*/ 701723 w 1189600"/>
                    <a:gd name="connsiteY343" fmla="*/ 504872 h 1260409"/>
                    <a:gd name="connsiteX344" fmla="*/ 732879 w 1189600"/>
                    <a:gd name="connsiteY344" fmla="*/ 526115 h 1260409"/>
                    <a:gd name="connsiteX345" fmla="*/ 705971 w 1189600"/>
                    <a:gd name="connsiteY345" fmla="*/ 492126 h 1260409"/>
                    <a:gd name="connsiteX346" fmla="*/ 683312 w 1189600"/>
                    <a:gd name="connsiteY346" fmla="*/ 527531 h 1260409"/>
                    <a:gd name="connsiteX347" fmla="*/ 680480 w 1189600"/>
                    <a:gd name="connsiteY347" fmla="*/ 527531 h 1260409"/>
                    <a:gd name="connsiteX348" fmla="*/ 622416 w 1189600"/>
                    <a:gd name="connsiteY348" fmla="*/ 479380 h 1260409"/>
                    <a:gd name="connsiteX349" fmla="*/ 705971 w 1189600"/>
                    <a:gd name="connsiteY349" fmla="*/ 492126 h 1260409"/>
                    <a:gd name="connsiteX350" fmla="*/ 588427 w 1189600"/>
                    <a:gd name="connsiteY350" fmla="*/ 313686 h 1260409"/>
                    <a:gd name="connsiteX351" fmla="*/ 623832 w 1189600"/>
                    <a:gd name="connsiteY351" fmla="*/ 303773 h 1260409"/>
                    <a:gd name="connsiteX352" fmla="*/ 584179 w 1189600"/>
                    <a:gd name="connsiteY352" fmla="*/ 357588 h 1260409"/>
                    <a:gd name="connsiteX353" fmla="*/ 588427 w 1189600"/>
                    <a:gd name="connsiteY353" fmla="*/ 313686 h 1260409"/>
                    <a:gd name="connsiteX354" fmla="*/ 625249 w 1189600"/>
                    <a:gd name="connsiteY354" fmla="*/ 300941 h 1260409"/>
                    <a:gd name="connsiteX355" fmla="*/ 588427 w 1189600"/>
                    <a:gd name="connsiteY355" fmla="*/ 310854 h 1260409"/>
                    <a:gd name="connsiteX356" fmla="*/ 589844 w 1189600"/>
                    <a:gd name="connsiteY356" fmla="*/ 289611 h 1260409"/>
                    <a:gd name="connsiteX357" fmla="*/ 640827 w 1189600"/>
                    <a:gd name="connsiteY357" fmla="*/ 278281 h 1260409"/>
                    <a:gd name="connsiteX358" fmla="*/ 625249 w 1189600"/>
                    <a:gd name="connsiteY358" fmla="*/ 300941 h 1260409"/>
                    <a:gd name="connsiteX359" fmla="*/ 547358 w 1189600"/>
                    <a:gd name="connsiteY359" fmla="*/ 322183 h 1260409"/>
                    <a:gd name="connsiteX360" fmla="*/ 553023 w 1189600"/>
                    <a:gd name="connsiteY360" fmla="*/ 296692 h 1260409"/>
                    <a:gd name="connsiteX361" fmla="*/ 588427 w 1189600"/>
                    <a:gd name="connsiteY361" fmla="*/ 289611 h 1260409"/>
                    <a:gd name="connsiteX362" fmla="*/ 587012 w 1189600"/>
                    <a:gd name="connsiteY362" fmla="*/ 310854 h 1260409"/>
                    <a:gd name="connsiteX363" fmla="*/ 547358 w 1189600"/>
                    <a:gd name="connsiteY363" fmla="*/ 322183 h 1260409"/>
                    <a:gd name="connsiteX364" fmla="*/ 339178 w 1189600"/>
                    <a:gd name="connsiteY364" fmla="*/ 421317 h 1260409"/>
                    <a:gd name="connsiteX365" fmla="*/ 334930 w 1189600"/>
                    <a:gd name="connsiteY365" fmla="*/ 412820 h 1260409"/>
                    <a:gd name="connsiteX366" fmla="*/ 349092 w 1189600"/>
                    <a:gd name="connsiteY366" fmla="*/ 421317 h 1260409"/>
                    <a:gd name="connsiteX367" fmla="*/ 339178 w 1189600"/>
                    <a:gd name="connsiteY367" fmla="*/ 421317 h 1260409"/>
                    <a:gd name="connsiteX368" fmla="*/ 340594 w 1189600"/>
                    <a:gd name="connsiteY368" fmla="*/ 424149 h 1260409"/>
                    <a:gd name="connsiteX369" fmla="*/ 353340 w 1189600"/>
                    <a:gd name="connsiteY369" fmla="*/ 422733 h 1260409"/>
                    <a:gd name="connsiteX370" fmla="*/ 388745 w 1189600"/>
                    <a:gd name="connsiteY370" fmla="*/ 442560 h 1260409"/>
                    <a:gd name="connsiteX371" fmla="*/ 347675 w 1189600"/>
                    <a:gd name="connsiteY371" fmla="*/ 436895 h 1260409"/>
                    <a:gd name="connsiteX372" fmla="*/ 340594 w 1189600"/>
                    <a:gd name="connsiteY372" fmla="*/ 424149 h 1260409"/>
                    <a:gd name="connsiteX373" fmla="*/ 442560 w 1189600"/>
                    <a:gd name="connsiteY373" fmla="*/ 452473 h 1260409"/>
                    <a:gd name="connsiteX374" fmla="*/ 514785 w 1189600"/>
                    <a:gd name="connsiteY374" fmla="*/ 462386 h 1260409"/>
                    <a:gd name="connsiteX375" fmla="*/ 504873 w 1189600"/>
                    <a:gd name="connsiteY375" fmla="*/ 506288 h 1260409"/>
                    <a:gd name="connsiteX376" fmla="*/ 442560 w 1189600"/>
                    <a:gd name="connsiteY376" fmla="*/ 452473 h 1260409"/>
                    <a:gd name="connsiteX377" fmla="*/ 429814 w 1189600"/>
                    <a:gd name="connsiteY377" fmla="*/ 465218 h 1260409"/>
                    <a:gd name="connsiteX378" fmla="*/ 397242 w 1189600"/>
                    <a:gd name="connsiteY378" fmla="*/ 446808 h 1260409"/>
                    <a:gd name="connsiteX379" fmla="*/ 436895 w 1189600"/>
                    <a:gd name="connsiteY379" fmla="*/ 452473 h 1260409"/>
                    <a:gd name="connsiteX380" fmla="*/ 429814 w 1189600"/>
                    <a:gd name="connsiteY380" fmla="*/ 465218 h 1260409"/>
                    <a:gd name="connsiteX381" fmla="*/ 431230 w 1189600"/>
                    <a:gd name="connsiteY381" fmla="*/ 466635 h 1260409"/>
                    <a:gd name="connsiteX382" fmla="*/ 439727 w 1189600"/>
                    <a:gd name="connsiteY382" fmla="*/ 453889 h 1260409"/>
                    <a:gd name="connsiteX383" fmla="*/ 502040 w 1189600"/>
                    <a:gd name="connsiteY383" fmla="*/ 507704 h 1260409"/>
                    <a:gd name="connsiteX384" fmla="*/ 431230 w 1189600"/>
                    <a:gd name="connsiteY384" fmla="*/ 466635 h 1260409"/>
                    <a:gd name="connsiteX385" fmla="*/ 465219 w 1189600"/>
                    <a:gd name="connsiteY385" fmla="*/ 411403 h 1260409"/>
                    <a:gd name="connsiteX386" fmla="*/ 489294 w 1189600"/>
                    <a:gd name="connsiteY386" fmla="*/ 373166 h 1260409"/>
                    <a:gd name="connsiteX387" fmla="*/ 527531 w 1189600"/>
                    <a:gd name="connsiteY387" fmla="*/ 404322 h 1260409"/>
                    <a:gd name="connsiteX388" fmla="*/ 527531 w 1189600"/>
                    <a:gd name="connsiteY388" fmla="*/ 405739 h 1260409"/>
                    <a:gd name="connsiteX389" fmla="*/ 465219 w 1189600"/>
                    <a:gd name="connsiteY389" fmla="*/ 411403 h 1260409"/>
                    <a:gd name="connsiteX390" fmla="*/ 438311 w 1189600"/>
                    <a:gd name="connsiteY390" fmla="*/ 451056 h 1260409"/>
                    <a:gd name="connsiteX391" fmla="*/ 401490 w 1189600"/>
                    <a:gd name="connsiteY391" fmla="*/ 418484 h 1260409"/>
                    <a:gd name="connsiteX392" fmla="*/ 460970 w 1189600"/>
                    <a:gd name="connsiteY392" fmla="*/ 414236 h 1260409"/>
                    <a:gd name="connsiteX393" fmla="*/ 438311 w 1189600"/>
                    <a:gd name="connsiteY393" fmla="*/ 451056 h 1260409"/>
                    <a:gd name="connsiteX394" fmla="*/ 435479 w 1189600"/>
                    <a:gd name="connsiteY394" fmla="*/ 449641 h 1260409"/>
                    <a:gd name="connsiteX395" fmla="*/ 392993 w 1189600"/>
                    <a:gd name="connsiteY395" fmla="*/ 443975 h 1260409"/>
                    <a:gd name="connsiteX396" fmla="*/ 356172 w 1189600"/>
                    <a:gd name="connsiteY396" fmla="*/ 422733 h 1260409"/>
                    <a:gd name="connsiteX397" fmla="*/ 398658 w 1189600"/>
                    <a:gd name="connsiteY397" fmla="*/ 419901 h 1260409"/>
                    <a:gd name="connsiteX398" fmla="*/ 435479 w 1189600"/>
                    <a:gd name="connsiteY398" fmla="*/ 449641 h 1260409"/>
                    <a:gd name="connsiteX399" fmla="*/ 392993 w 1189600"/>
                    <a:gd name="connsiteY399" fmla="*/ 445392 h 1260409"/>
                    <a:gd name="connsiteX400" fmla="*/ 429814 w 1189600"/>
                    <a:gd name="connsiteY400" fmla="*/ 466635 h 1260409"/>
                    <a:gd name="connsiteX401" fmla="*/ 390161 w 1189600"/>
                    <a:gd name="connsiteY401" fmla="*/ 531780 h 1260409"/>
                    <a:gd name="connsiteX402" fmla="*/ 390161 w 1189600"/>
                    <a:gd name="connsiteY402" fmla="*/ 531780 h 1260409"/>
                    <a:gd name="connsiteX403" fmla="*/ 349092 w 1189600"/>
                    <a:gd name="connsiteY403" fmla="*/ 439727 h 1260409"/>
                    <a:gd name="connsiteX404" fmla="*/ 392993 w 1189600"/>
                    <a:gd name="connsiteY404" fmla="*/ 445392 h 1260409"/>
                    <a:gd name="connsiteX405" fmla="*/ 431230 w 1189600"/>
                    <a:gd name="connsiteY405" fmla="*/ 468051 h 1260409"/>
                    <a:gd name="connsiteX406" fmla="*/ 506288 w 1189600"/>
                    <a:gd name="connsiteY406" fmla="*/ 511953 h 1260409"/>
                    <a:gd name="connsiteX407" fmla="*/ 504873 w 1189600"/>
                    <a:gd name="connsiteY407" fmla="*/ 530363 h 1260409"/>
                    <a:gd name="connsiteX408" fmla="*/ 392993 w 1189600"/>
                    <a:gd name="connsiteY408" fmla="*/ 531780 h 1260409"/>
                    <a:gd name="connsiteX409" fmla="*/ 431230 w 1189600"/>
                    <a:gd name="connsiteY409" fmla="*/ 468051 h 1260409"/>
                    <a:gd name="connsiteX410" fmla="*/ 441144 w 1189600"/>
                    <a:gd name="connsiteY410" fmla="*/ 451056 h 1260409"/>
                    <a:gd name="connsiteX411" fmla="*/ 463803 w 1189600"/>
                    <a:gd name="connsiteY411" fmla="*/ 414236 h 1260409"/>
                    <a:gd name="connsiteX412" fmla="*/ 526115 w 1189600"/>
                    <a:gd name="connsiteY412" fmla="*/ 408571 h 1260409"/>
                    <a:gd name="connsiteX413" fmla="*/ 514785 w 1189600"/>
                    <a:gd name="connsiteY413" fmla="*/ 460970 h 1260409"/>
                    <a:gd name="connsiteX414" fmla="*/ 441144 w 1189600"/>
                    <a:gd name="connsiteY414" fmla="*/ 451056 h 1260409"/>
                    <a:gd name="connsiteX415" fmla="*/ 285363 w 1189600"/>
                    <a:gd name="connsiteY415" fmla="*/ 428398 h 1260409"/>
                    <a:gd name="connsiteX416" fmla="*/ 339178 w 1189600"/>
                    <a:gd name="connsiteY416" fmla="*/ 424149 h 1260409"/>
                    <a:gd name="connsiteX417" fmla="*/ 344842 w 1189600"/>
                    <a:gd name="connsiteY417" fmla="*/ 436895 h 1260409"/>
                    <a:gd name="connsiteX418" fmla="*/ 285363 w 1189600"/>
                    <a:gd name="connsiteY418" fmla="*/ 428398 h 1260409"/>
                    <a:gd name="connsiteX419" fmla="*/ 516202 w 1189600"/>
                    <a:gd name="connsiteY419" fmla="*/ 462386 h 1260409"/>
                    <a:gd name="connsiteX420" fmla="*/ 528947 w 1189600"/>
                    <a:gd name="connsiteY420" fmla="*/ 408571 h 1260409"/>
                    <a:gd name="connsiteX421" fmla="*/ 531780 w 1189600"/>
                    <a:gd name="connsiteY421" fmla="*/ 408571 h 1260409"/>
                    <a:gd name="connsiteX422" fmla="*/ 615335 w 1189600"/>
                    <a:gd name="connsiteY422" fmla="*/ 476548 h 1260409"/>
                    <a:gd name="connsiteX423" fmla="*/ 516202 w 1189600"/>
                    <a:gd name="connsiteY423" fmla="*/ 462386 h 1260409"/>
                    <a:gd name="connsiteX424" fmla="*/ 528947 w 1189600"/>
                    <a:gd name="connsiteY424" fmla="*/ 405739 h 1260409"/>
                    <a:gd name="connsiteX425" fmla="*/ 528947 w 1189600"/>
                    <a:gd name="connsiteY425" fmla="*/ 405739 h 1260409"/>
                    <a:gd name="connsiteX426" fmla="*/ 528947 w 1189600"/>
                    <a:gd name="connsiteY426" fmla="*/ 405739 h 1260409"/>
                    <a:gd name="connsiteX427" fmla="*/ 528947 w 1189600"/>
                    <a:gd name="connsiteY427" fmla="*/ 405739 h 1260409"/>
                    <a:gd name="connsiteX428" fmla="*/ 544526 w 1189600"/>
                    <a:gd name="connsiteY428" fmla="*/ 325016 h 1260409"/>
                    <a:gd name="connsiteX429" fmla="*/ 527531 w 1189600"/>
                    <a:gd name="connsiteY429" fmla="*/ 401490 h 1260409"/>
                    <a:gd name="connsiteX430" fmla="*/ 487878 w 1189600"/>
                    <a:gd name="connsiteY430" fmla="*/ 368918 h 1260409"/>
                    <a:gd name="connsiteX431" fmla="*/ 487878 w 1189600"/>
                    <a:gd name="connsiteY431" fmla="*/ 368918 h 1260409"/>
                    <a:gd name="connsiteX432" fmla="*/ 462387 w 1189600"/>
                    <a:gd name="connsiteY432" fmla="*/ 411403 h 1260409"/>
                    <a:gd name="connsiteX433" fmla="*/ 400074 w 1189600"/>
                    <a:gd name="connsiteY433" fmla="*/ 417068 h 1260409"/>
                    <a:gd name="connsiteX434" fmla="*/ 356172 w 1189600"/>
                    <a:gd name="connsiteY434" fmla="*/ 378831 h 1260409"/>
                    <a:gd name="connsiteX435" fmla="*/ 544526 w 1189600"/>
                    <a:gd name="connsiteY435" fmla="*/ 325016 h 1260409"/>
                    <a:gd name="connsiteX436" fmla="*/ 506288 w 1189600"/>
                    <a:gd name="connsiteY436" fmla="*/ 530363 h 1260409"/>
                    <a:gd name="connsiteX437" fmla="*/ 507704 w 1189600"/>
                    <a:gd name="connsiteY437" fmla="*/ 511953 h 1260409"/>
                    <a:gd name="connsiteX438" fmla="*/ 507704 w 1189600"/>
                    <a:gd name="connsiteY438" fmla="*/ 511953 h 1260409"/>
                    <a:gd name="connsiteX439" fmla="*/ 506288 w 1189600"/>
                    <a:gd name="connsiteY439" fmla="*/ 510537 h 1260409"/>
                    <a:gd name="connsiteX440" fmla="*/ 516202 w 1189600"/>
                    <a:gd name="connsiteY440" fmla="*/ 463803 h 1260409"/>
                    <a:gd name="connsiteX441" fmla="*/ 618168 w 1189600"/>
                    <a:gd name="connsiteY441" fmla="*/ 479380 h 1260409"/>
                    <a:gd name="connsiteX442" fmla="*/ 677647 w 1189600"/>
                    <a:gd name="connsiteY442" fmla="*/ 527531 h 1260409"/>
                    <a:gd name="connsiteX443" fmla="*/ 506288 w 1189600"/>
                    <a:gd name="connsiteY443" fmla="*/ 530363 h 1260409"/>
                    <a:gd name="connsiteX444" fmla="*/ 387328 w 1189600"/>
                    <a:gd name="connsiteY444" fmla="*/ 533196 h 1260409"/>
                    <a:gd name="connsiteX445" fmla="*/ 387328 w 1189600"/>
                    <a:gd name="connsiteY445" fmla="*/ 533196 h 1260409"/>
                    <a:gd name="connsiteX446" fmla="*/ 367502 w 1189600"/>
                    <a:gd name="connsiteY446" fmla="*/ 565768 h 1260409"/>
                    <a:gd name="connsiteX447" fmla="*/ 323599 w 1189600"/>
                    <a:gd name="connsiteY447" fmla="*/ 534612 h 1260409"/>
                    <a:gd name="connsiteX448" fmla="*/ 387328 w 1189600"/>
                    <a:gd name="connsiteY448" fmla="*/ 533196 h 1260409"/>
                    <a:gd name="connsiteX449" fmla="*/ 353340 w 1189600"/>
                    <a:gd name="connsiteY449" fmla="*/ 419901 h 1260409"/>
                    <a:gd name="connsiteX450" fmla="*/ 332097 w 1189600"/>
                    <a:gd name="connsiteY450" fmla="*/ 407155 h 1260409"/>
                    <a:gd name="connsiteX451" fmla="*/ 332097 w 1189600"/>
                    <a:gd name="connsiteY451" fmla="*/ 407155 h 1260409"/>
                    <a:gd name="connsiteX452" fmla="*/ 339178 w 1189600"/>
                    <a:gd name="connsiteY452" fmla="*/ 421317 h 1260409"/>
                    <a:gd name="connsiteX453" fmla="*/ 276865 w 1189600"/>
                    <a:gd name="connsiteY453" fmla="*/ 426981 h 1260409"/>
                    <a:gd name="connsiteX454" fmla="*/ 214553 w 1189600"/>
                    <a:gd name="connsiteY454" fmla="*/ 418484 h 1260409"/>
                    <a:gd name="connsiteX455" fmla="*/ 354756 w 1189600"/>
                    <a:gd name="connsiteY455" fmla="*/ 380247 h 1260409"/>
                    <a:gd name="connsiteX456" fmla="*/ 398658 w 1189600"/>
                    <a:gd name="connsiteY456" fmla="*/ 418484 h 1260409"/>
                    <a:gd name="connsiteX457" fmla="*/ 353340 w 1189600"/>
                    <a:gd name="connsiteY457" fmla="*/ 419901 h 1260409"/>
                    <a:gd name="connsiteX458" fmla="*/ 618168 w 1189600"/>
                    <a:gd name="connsiteY458" fmla="*/ 476548 h 1260409"/>
                    <a:gd name="connsiteX459" fmla="*/ 534612 w 1189600"/>
                    <a:gd name="connsiteY459" fmla="*/ 407155 h 1260409"/>
                    <a:gd name="connsiteX460" fmla="*/ 765451 w 1189600"/>
                    <a:gd name="connsiteY460" fmla="*/ 388744 h 1260409"/>
                    <a:gd name="connsiteX461" fmla="*/ 768284 w 1189600"/>
                    <a:gd name="connsiteY461" fmla="*/ 394409 h 1260409"/>
                    <a:gd name="connsiteX462" fmla="*/ 705971 w 1189600"/>
                    <a:gd name="connsiteY462" fmla="*/ 490710 h 1260409"/>
                    <a:gd name="connsiteX463" fmla="*/ 618168 w 1189600"/>
                    <a:gd name="connsiteY463" fmla="*/ 476548 h 1260409"/>
                    <a:gd name="connsiteX464" fmla="*/ 531780 w 1189600"/>
                    <a:gd name="connsiteY464" fmla="*/ 405739 h 1260409"/>
                    <a:gd name="connsiteX465" fmla="*/ 528947 w 1189600"/>
                    <a:gd name="connsiteY465" fmla="*/ 402906 h 1260409"/>
                    <a:gd name="connsiteX466" fmla="*/ 545942 w 1189600"/>
                    <a:gd name="connsiteY466" fmla="*/ 323599 h 1260409"/>
                    <a:gd name="connsiteX467" fmla="*/ 584179 w 1189600"/>
                    <a:gd name="connsiteY467" fmla="*/ 312270 h 1260409"/>
                    <a:gd name="connsiteX468" fmla="*/ 579931 w 1189600"/>
                    <a:gd name="connsiteY468" fmla="*/ 363253 h 1260409"/>
                    <a:gd name="connsiteX469" fmla="*/ 625249 w 1189600"/>
                    <a:gd name="connsiteY469" fmla="*/ 300941 h 1260409"/>
                    <a:gd name="connsiteX470" fmla="*/ 691809 w 1189600"/>
                    <a:gd name="connsiteY470" fmla="*/ 282530 h 1260409"/>
                    <a:gd name="connsiteX471" fmla="*/ 762619 w 1189600"/>
                    <a:gd name="connsiteY471" fmla="*/ 385912 h 1260409"/>
                    <a:gd name="connsiteX472" fmla="*/ 531780 w 1189600"/>
                    <a:gd name="connsiteY472" fmla="*/ 405739 h 1260409"/>
                    <a:gd name="connsiteX473" fmla="*/ 629497 w 1189600"/>
                    <a:gd name="connsiteY473" fmla="*/ 299524 h 1260409"/>
                    <a:gd name="connsiteX474" fmla="*/ 645075 w 1189600"/>
                    <a:gd name="connsiteY474" fmla="*/ 278281 h 1260409"/>
                    <a:gd name="connsiteX475" fmla="*/ 684728 w 1189600"/>
                    <a:gd name="connsiteY475" fmla="*/ 269784 h 1260409"/>
                    <a:gd name="connsiteX476" fmla="*/ 693226 w 1189600"/>
                    <a:gd name="connsiteY476" fmla="*/ 282530 h 1260409"/>
                    <a:gd name="connsiteX477" fmla="*/ 629497 w 1189600"/>
                    <a:gd name="connsiteY477" fmla="*/ 299524 h 1260409"/>
                    <a:gd name="connsiteX478" fmla="*/ 588427 w 1189600"/>
                    <a:gd name="connsiteY478" fmla="*/ 288194 h 1260409"/>
                    <a:gd name="connsiteX479" fmla="*/ 554439 w 1189600"/>
                    <a:gd name="connsiteY479" fmla="*/ 295275 h 1260409"/>
                    <a:gd name="connsiteX480" fmla="*/ 571433 w 1189600"/>
                    <a:gd name="connsiteY480" fmla="*/ 217385 h 1260409"/>
                    <a:gd name="connsiteX481" fmla="*/ 595508 w 1189600"/>
                    <a:gd name="connsiteY481" fmla="*/ 217385 h 1260409"/>
                    <a:gd name="connsiteX482" fmla="*/ 588427 w 1189600"/>
                    <a:gd name="connsiteY482" fmla="*/ 288194 h 1260409"/>
                    <a:gd name="connsiteX483" fmla="*/ 463803 w 1189600"/>
                    <a:gd name="connsiteY483" fmla="*/ 203223 h 1260409"/>
                    <a:gd name="connsiteX484" fmla="*/ 527531 w 1189600"/>
                    <a:gd name="connsiteY484" fmla="*/ 172067 h 1260409"/>
                    <a:gd name="connsiteX485" fmla="*/ 579931 w 1189600"/>
                    <a:gd name="connsiteY485" fmla="*/ 169235 h 1260409"/>
                    <a:gd name="connsiteX486" fmla="*/ 570017 w 1189600"/>
                    <a:gd name="connsiteY486" fmla="*/ 214553 h 1260409"/>
                    <a:gd name="connsiteX487" fmla="*/ 449641 w 1189600"/>
                    <a:gd name="connsiteY487" fmla="*/ 217385 h 1260409"/>
                    <a:gd name="connsiteX488" fmla="*/ 463803 w 1189600"/>
                    <a:gd name="connsiteY488" fmla="*/ 203223 h 1260409"/>
                    <a:gd name="connsiteX489" fmla="*/ 568601 w 1189600"/>
                    <a:gd name="connsiteY489" fmla="*/ 217385 h 1260409"/>
                    <a:gd name="connsiteX490" fmla="*/ 551607 w 1189600"/>
                    <a:gd name="connsiteY490" fmla="*/ 295275 h 1260409"/>
                    <a:gd name="connsiteX491" fmla="*/ 319351 w 1189600"/>
                    <a:gd name="connsiteY491" fmla="*/ 343426 h 1260409"/>
                    <a:gd name="connsiteX492" fmla="*/ 446808 w 1189600"/>
                    <a:gd name="connsiteY492" fmla="*/ 220218 h 1260409"/>
                    <a:gd name="connsiteX493" fmla="*/ 568601 w 1189600"/>
                    <a:gd name="connsiteY493" fmla="*/ 217385 h 1260409"/>
                    <a:gd name="connsiteX494" fmla="*/ 545942 w 1189600"/>
                    <a:gd name="connsiteY494" fmla="*/ 323599 h 1260409"/>
                    <a:gd name="connsiteX495" fmla="*/ 354756 w 1189600"/>
                    <a:gd name="connsiteY495" fmla="*/ 375999 h 1260409"/>
                    <a:gd name="connsiteX496" fmla="*/ 320768 w 1189600"/>
                    <a:gd name="connsiteY496" fmla="*/ 346258 h 1260409"/>
                    <a:gd name="connsiteX497" fmla="*/ 551607 w 1189600"/>
                    <a:gd name="connsiteY497" fmla="*/ 298108 h 1260409"/>
                    <a:gd name="connsiteX498" fmla="*/ 545942 w 1189600"/>
                    <a:gd name="connsiteY498" fmla="*/ 323599 h 1260409"/>
                    <a:gd name="connsiteX499" fmla="*/ 174899 w 1189600"/>
                    <a:gd name="connsiteY499" fmla="*/ 428398 h 1260409"/>
                    <a:gd name="connsiteX500" fmla="*/ 208888 w 1189600"/>
                    <a:gd name="connsiteY500" fmla="*/ 418484 h 1260409"/>
                    <a:gd name="connsiteX501" fmla="*/ 266952 w 1189600"/>
                    <a:gd name="connsiteY501" fmla="*/ 426981 h 1260409"/>
                    <a:gd name="connsiteX502" fmla="*/ 183397 w 1189600"/>
                    <a:gd name="connsiteY502" fmla="*/ 434062 h 1260409"/>
                    <a:gd name="connsiteX503" fmla="*/ 174899 w 1189600"/>
                    <a:gd name="connsiteY503" fmla="*/ 428398 h 1260409"/>
                    <a:gd name="connsiteX504" fmla="*/ 275449 w 1189600"/>
                    <a:gd name="connsiteY504" fmla="*/ 428398 h 1260409"/>
                    <a:gd name="connsiteX505" fmla="*/ 344842 w 1189600"/>
                    <a:gd name="connsiteY505" fmla="*/ 438311 h 1260409"/>
                    <a:gd name="connsiteX506" fmla="*/ 385912 w 1189600"/>
                    <a:gd name="connsiteY506" fmla="*/ 531780 h 1260409"/>
                    <a:gd name="connsiteX507" fmla="*/ 320768 w 1189600"/>
                    <a:gd name="connsiteY507" fmla="*/ 533196 h 1260409"/>
                    <a:gd name="connsiteX508" fmla="*/ 184813 w 1189600"/>
                    <a:gd name="connsiteY508" fmla="*/ 436895 h 1260409"/>
                    <a:gd name="connsiteX509" fmla="*/ 275449 w 1189600"/>
                    <a:gd name="connsiteY509" fmla="*/ 428398 h 1260409"/>
                    <a:gd name="connsiteX510" fmla="*/ 370334 w 1189600"/>
                    <a:gd name="connsiteY510" fmla="*/ 567184 h 1260409"/>
                    <a:gd name="connsiteX511" fmla="*/ 388745 w 1189600"/>
                    <a:gd name="connsiteY511" fmla="*/ 536028 h 1260409"/>
                    <a:gd name="connsiteX512" fmla="*/ 418484 w 1189600"/>
                    <a:gd name="connsiteY512" fmla="*/ 601173 h 1260409"/>
                    <a:gd name="connsiteX513" fmla="*/ 370334 w 1189600"/>
                    <a:gd name="connsiteY513" fmla="*/ 567184 h 1260409"/>
                    <a:gd name="connsiteX514" fmla="*/ 390161 w 1189600"/>
                    <a:gd name="connsiteY514" fmla="*/ 534612 h 1260409"/>
                    <a:gd name="connsiteX515" fmla="*/ 390161 w 1189600"/>
                    <a:gd name="connsiteY515" fmla="*/ 534612 h 1260409"/>
                    <a:gd name="connsiteX516" fmla="*/ 503456 w 1189600"/>
                    <a:gd name="connsiteY516" fmla="*/ 533196 h 1260409"/>
                    <a:gd name="connsiteX517" fmla="*/ 499207 w 1189600"/>
                    <a:gd name="connsiteY517" fmla="*/ 599756 h 1260409"/>
                    <a:gd name="connsiteX518" fmla="*/ 496375 w 1189600"/>
                    <a:gd name="connsiteY518" fmla="*/ 599756 h 1260409"/>
                    <a:gd name="connsiteX519" fmla="*/ 496375 w 1189600"/>
                    <a:gd name="connsiteY519" fmla="*/ 599756 h 1260409"/>
                    <a:gd name="connsiteX520" fmla="*/ 499207 w 1189600"/>
                    <a:gd name="connsiteY520" fmla="*/ 602589 h 1260409"/>
                    <a:gd name="connsiteX521" fmla="*/ 499207 w 1189600"/>
                    <a:gd name="connsiteY521" fmla="*/ 604005 h 1260409"/>
                    <a:gd name="connsiteX522" fmla="*/ 499207 w 1189600"/>
                    <a:gd name="connsiteY522" fmla="*/ 604005 h 1260409"/>
                    <a:gd name="connsiteX523" fmla="*/ 541693 w 1189600"/>
                    <a:gd name="connsiteY523" fmla="*/ 690393 h 1260409"/>
                    <a:gd name="connsiteX524" fmla="*/ 421317 w 1189600"/>
                    <a:gd name="connsiteY524" fmla="*/ 605422 h 1260409"/>
                    <a:gd name="connsiteX525" fmla="*/ 390161 w 1189600"/>
                    <a:gd name="connsiteY525" fmla="*/ 534612 h 1260409"/>
                    <a:gd name="connsiteX526" fmla="*/ 502040 w 1189600"/>
                    <a:gd name="connsiteY526" fmla="*/ 598341 h 1260409"/>
                    <a:gd name="connsiteX527" fmla="*/ 506288 w 1189600"/>
                    <a:gd name="connsiteY527" fmla="*/ 531780 h 1260409"/>
                    <a:gd name="connsiteX528" fmla="*/ 680480 w 1189600"/>
                    <a:gd name="connsiteY528" fmla="*/ 528947 h 1260409"/>
                    <a:gd name="connsiteX529" fmla="*/ 681897 w 1189600"/>
                    <a:gd name="connsiteY529" fmla="*/ 530363 h 1260409"/>
                    <a:gd name="connsiteX530" fmla="*/ 630913 w 1189600"/>
                    <a:gd name="connsiteY530" fmla="*/ 608254 h 1260409"/>
                    <a:gd name="connsiteX531" fmla="*/ 502040 w 1189600"/>
                    <a:gd name="connsiteY531" fmla="*/ 598341 h 1260409"/>
                    <a:gd name="connsiteX532" fmla="*/ 700307 w 1189600"/>
                    <a:gd name="connsiteY532" fmla="*/ 528947 h 1260409"/>
                    <a:gd name="connsiteX533" fmla="*/ 735712 w 1189600"/>
                    <a:gd name="connsiteY533" fmla="*/ 528947 h 1260409"/>
                    <a:gd name="connsiteX534" fmla="*/ 789527 w 1189600"/>
                    <a:gd name="connsiteY534" fmla="*/ 565768 h 1260409"/>
                    <a:gd name="connsiteX535" fmla="*/ 795192 w 1189600"/>
                    <a:gd name="connsiteY535" fmla="*/ 620999 h 1260409"/>
                    <a:gd name="connsiteX536" fmla="*/ 792359 w 1189600"/>
                    <a:gd name="connsiteY536" fmla="*/ 620999 h 1260409"/>
                    <a:gd name="connsiteX537" fmla="*/ 698890 w 1189600"/>
                    <a:gd name="connsiteY537" fmla="*/ 544525 h 1260409"/>
                    <a:gd name="connsiteX538" fmla="*/ 700307 w 1189600"/>
                    <a:gd name="connsiteY538" fmla="*/ 528947 h 1260409"/>
                    <a:gd name="connsiteX539" fmla="*/ 737127 w 1189600"/>
                    <a:gd name="connsiteY539" fmla="*/ 526115 h 1260409"/>
                    <a:gd name="connsiteX540" fmla="*/ 701723 w 1189600"/>
                    <a:gd name="connsiteY540" fmla="*/ 502039 h 1260409"/>
                    <a:gd name="connsiteX541" fmla="*/ 708804 w 1189600"/>
                    <a:gd name="connsiteY541" fmla="*/ 492126 h 1260409"/>
                    <a:gd name="connsiteX542" fmla="*/ 782446 w 1189600"/>
                    <a:gd name="connsiteY542" fmla="*/ 503456 h 1260409"/>
                    <a:gd name="connsiteX543" fmla="*/ 785278 w 1189600"/>
                    <a:gd name="connsiteY543" fmla="*/ 526115 h 1260409"/>
                    <a:gd name="connsiteX544" fmla="*/ 737127 w 1189600"/>
                    <a:gd name="connsiteY544" fmla="*/ 526115 h 1260409"/>
                    <a:gd name="connsiteX545" fmla="*/ 235796 w 1189600"/>
                    <a:gd name="connsiteY545" fmla="*/ 625248 h 1260409"/>
                    <a:gd name="connsiteX546" fmla="*/ 235796 w 1189600"/>
                    <a:gd name="connsiteY546" fmla="*/ 625248 h 1260409"/>
                    <a:gd name="connsiteX547" fmla="*/ 235796 w 1189600"/>
                    <a:gd name="connsiteY547" fmla="*/ 625248 h 1260409"/>
                    <a:gd name="connsiteX548" fmla="*/ 235796 w 1189600"/>
                    <a:gd name="connsiteY548" fmla="*/ 625248 h 1260409"/>
                    <a:gd name="connsiteX549" fmla="*/ 235796 w 1189600"/>
                    <a:gd name="connsiteY549" fmla="*/ 626664 h 1260409"/>
                    <a:gd name="connsiteX550" fmla="*/ 244293 w 1189600"/>
                    <a:gd name="connsiteY550" fmla="*/ 656404 h 1260409"/>
                    <a:gd name="connsiteX551" fmla="*/ 221634 w 1189600"/>
                    <a:gd name="connsiteY551" fmla="*/ 642242 h 1260409"/>
                    <a:gd name="connsiteX552" fmla="*/ 231547 w 1189600"/>
                    <a:gd name="connsiteY552" fmla="*/ 628080 h 1260409"/>
                    <a:gd name="connsiteX553" fmla="*/ 235796 w 1189600"/>
                    <a:gd name="connsiteY553" fmla="*/ 626664 h 1260409"/>
                    <a:gd name="connsiteX554" fmla="*/ 326432 w 1189600"/>
                    <a:gd name="connsiteY554" fmla="*/ 639410 h 1260409"/>
                    <a:gd name="connsiteX555" fmla="*/ 368918 w 1189600"/>
                    <a:gd name="connsiteY555" fmla="*/ 570017 h 1260409"/>
                    <a:gd name="connsiteX556" fmla="*/ 419901 w 1189600"/>
                    <a:gd name="connsiteY556" fmla="*/ 605422 h 1260409"/>
                    <a:gd name="connsiteX557" fmla="*/ 431230 w 1189600"/>
                    <a:gd name="connsiteY557" fmla="*/ 630913 h 1260409"/>
                    <a:gd name="connsiteX558" fmla="*/ 411403 w 1189600"/>
                    <a:gd name="connsiteY558" fmla="*/ 717301 h 1260409"/>
                    <a:gd name="connsiteX559" fmla="*/ 326432 w 1189600"/>
                    <a:gd name="connsiteY559" fmla="*/ 639410 h 1260409"/>
                    <a:gd name="connsiteX560" fmla="*/ 502040 w 1189600"/>
                    <a:gd name="connsiteY560" fmla="*/ 601173 h 1260409"/>
                    <a:gd name="connsiteX561" fmla="*/ 629497 w 1189600"/>
                    <a:gd name="connsiteY561" fmla="*/ 611086 h 1260409"/>
                    <a:gd name="connsiteX562" fmla="*/ 592676 w 1189600"/>
                    <a:gd name="connsiteY562" fmla="*/ 669150 h 1260409"/>
                    <a:gd name="connsiteX563" fmla="*/ 578514 w 1189600"/>
                    <a:gd name="connsiteY563" fmla="*/ 669150 h 1260409"/>
                    <a:gd name="connsiteX564" fmla="*/ 502040 w 1189600"/>
                    <a:gd name="connsiteY564" fmla="*/ 601173 h 1260409"/>
                    <a:gd name="connsiteX565" fmla="*/ 681897 w 1189600"/>
                    <a:gd name="connsiteY565" fmla="*/ 528947 h 1260409"/>
                    <a:gd name="connsiteX566" fmla="*/ 681897 w 1189600"/>
                    <a:gd name="connsiteY566" fmla="*/ 528947 h 1260409"/>
                    <a:gd name="connsiteX567" fmla="*/ 681897 w 1189600"/>
                    <a:gd name="connsiteY567" fmla="*/ 528947 h 1260409"/>
                    <a:gd name="connsiteX568" fmla="*/ 681897 w 1189600"/>
                    <a:gd name="connsiteY568" fmla="*/ 528947 h 1260409"/>
                    <a:gd name="connsiteX569" fmla="*/ 829180 w 1189600"/>
                    <a:gd name="connsiteY569" fmla="*/ 592676 h 1260409"/>
                    <a:gd name="connsiteX570" fmla="*/ 829180 w 1189600"/>
                    <a:gd name="connsiteY570" fmla="*/ 592676 h 1260409"/>
                    <a:gd name="connsiteX571" fmla="*/ 861752 w 1189600"/>
                    <a:gd name="connsiteY571" fmla="*/ 575682 h 1260409"/>
                    <a:gd name="connsiteX572" fmla="*/ 875914 w 1189600"/>
                    <a:gd name="connsiteY572" fmla="*/ 625248 h 1260409"/>
                    <a:gd name="connsiteX573" fmla="*/ 798024 w 1189600"/>
                    <a:gd name="connsiteY573" fmla="*/ 619584 h 1260409"/>
                    <a:gd name="connsiteX574" fmla="*/ 792359 w 1189600"/>
                    <a:gd name="connsiteY574" fmla="*/ 565768 h 1260409"/>
                    <a:gd name="connsiteX575" fmla="*/ 829180 w 1189600"/>
                    <a:gd name="connsiteY575" fmla="*/ 592676 h 1260409"/>
                    <a:gd name="connsiteX576" fmla="*/ 829180 w 1189600"/>
                    <a:gd name="connsiteY576" fmla="*/ 591260 h 1260409"/>
                    <a:gd name="connsiteX577" fmla="*/ 790943 w 1189600"/>
                    <a:gd name="connsiteY577" fmla="*/ 565768 h 1260409"/>
                    <a:gd name="connsiteX578" fmla="*/ 786694 w 1189600"/>
                    <a:gd name="connsiteY578" fmla="*/ 528947 h 1260409"/>
                    <a:gd name="connsiteX579" fmla="*/ 846174 w 1189600"/>
                    <a:gd name="connsiteY579" fmla="*/ 527531 h 1260409"/>
                    <a:gd name="connsiteX580" fmla="*/ 860336 w 1189600"/>
                    <a:gd name="connsiteY580" fmla="*/ 574265 h 1260409"/>
                    <a:gd name="connsiteX581" fmla="*/ 829180 w 1189600"/>
                    <a:gd name="connsiteY581" fmla="*/ 591260 h 1260409"/>
                    <a:gd name="connsiteX582" fmla="*/ 686145 w 1189600"/>
                    <a:gd name="connsiteY582" fmla="*/ 269784 h 1260409"/>
                    <a:gd name="connsiteX583" fmla="*/ 890076 w 1189600"/>
                    <a:gd name="connsiteY583" fmla="*/ 227298 h 1260409"/>
                    <a:gd name="connsiteX584" fmla="*/ 694642 w 1189600"/>
                    <a:gd name="connsiteY584" fmla="*/ 281114 h 1260409"/>
                    <a:gd name="connsiteX585" fmla="*/ 686145 w 1189600"/>
                    <a:gd name="connsiteY585" fmla="*/ 269784 h 1260409"/>
                    <a:gd name="connsiteX586" fmla="*/ 571433 w 1189600"/>
                    <a:gd name="connsiteY586" fmla="*/ 215969 h 1260409"/>
                    <a:gd name="connsiteX587" fmla="*/ 581346 w 1189600"/>
                    <a:gd name="connsiteY587" fmla="*/ 170651 h 1260409"/>
                    <a:gd name="connsiteX588" fmla="*/ 598341 w 1189600"/>
                    <a:gd name="connsiteY588" fmla="*/ 169235 h 1260409"/>
                    <a:gd name="connsiteX589" fmla="*/ 594092 w 1189600"/>
                    <a:gd name="connsiteY589" fmla="*/ 215969 h 1260409"/>
                    <a:gd name="connsiteX590" fmla="*/ 571433 w 1189600"/>
                    <a:gd name="connsiteY590" fmla="*/ 215969 h 1260409"/>
                    <a:gd name="connsiteX591" fmla="*/ 232964 w 1189600"/>
                    <a:gd name="connsiteY591" fmla="*/ 490710 h 1260409"/>
                    <a:gd name="connsiteX592" fmla="*/ 234380 w 1189600"/>
                    <a:gd name="connsiteY592" fmla="*/ 534612 h 1260409"/>
                    <a:gd name="connsiteX593" fmla="*/ 213137 w 1189600"/>
                    <a:gd name="connsiteY593" fmla="*/ 534612 h 1260409"/>
                    <a:gd name="connsiteX594" fmla="*/ 232964 w 1189600"/>
                    <a:gd name="connsiteY594" fmla="*/ 490710 h 1260409"/>
                    <a:gd name="connsiteX595" fmla="*/ 232964 w 1189600"/>
                    <a:gd name="connsiteY595" fmla="*/ 490710 h 1260409"/>
                    <a:gd name="connsiteX596" fmla="*/ 405739 w 1189600"/>
                    <a:gd name="connsiteY596" fmla="*/ 751289 h 1260409"/>
                    <a:gd name="connsiteX597" fmla="*/ 412820 w 1189600"/>
                    <a:gd name="connsiteY597" fmla="*/ 721549 h 1260409"/>
                    <a:gd name="connsiteX598" fmla="*/ 438311 w 1189600"/>
                    <a:gd name="connsiteY598" fmla="*/ 745624 h 1260409"/>
                    <a:gd name="connsiteX599" fmla="*/ 405739 w 1189600"/>
                    <a:gd name="connsiteY599" fmla="*/ 751289 h 1260409"/>
                    <a:gd name="connsiteX600" fmla="*/ 789527 w 1189600"/>
                    <a:gd name="connsiteY600" fmla="*/ 619584 h 1260409"/>
                    <a:gd name="connsiteX601" fmla="*/ 694642 w 1189600"/>
                    <a:gd name="connsiteY601" fmla="*/ 612503 h 1260409"/>
                    <a:gd name="connsiteX602" fmla="*/ 698890 w 1189600"/>
                    <a:gd name="connsiteY602" fmla="*/ 545941 h 1260409"/>
                    <a:gd name="connsiteX603" fmla="*/ 789527 w 1189600"/>
                    <a:gd name="connsiteY603" fmla="*/ 619584 h 1260409"/>
                    <a:gd name="connsiteX604" fmla="*/ 796608 w 1189600"/>
                    <a:gd name="connsiteY604" fmla="*/ 622416 h 1260409"/>
                    <a:gd name="connsiteX605" fmla="*/ 796608 w 1189600"/>
                    <a:gd name="connsiteY605" fmla="*/ 622416 h 1260409"/>
                    <a:gd name="connsiteX606" fmla="*/ 796608 w 1189600"/>
                    <a:gd name="connsiteY606" fmla="*/ 622416 h 1260409"/>
                    <a:gd name="connsiteX607" fmla="*/ 796608 w 1189600"/>
                    <a:gd name="connsiteY607" fmla="*/ 622416 h 1260409"/>
                    <a:gd name="connsiteX608" fmla="*/ 901406 w 1189600"/>
                    <a:gd name="connsiteY608" fmla="*/ 708803 h 1260409"/>
                    <a:gd name="connsiteX609" fmla="*/ 878747 w 1189600"/>
                    <a:gd name="connsiteY609" fmla="*/ 628080 h 1260409"/>
                    <a:gd name="connsiteX610" fmla="*/ 963718 w 1189600"/>
                    <a:gd name="connsiteY610" fmla="*/ 633745 h 1260409"/>
                    <a:gd name="connsiteX611" fmla="*/ 963718 w 1189600"/>
                    <a:gd name="connsiteY611" fmla="*/ 633745 h 1260409"/>
                    <a:gd name="connsiteX612" fmla="*/ 963718 w 1189600"/>
                    <a:gd name="connsiteY612" fmla="*/ 632329 h 1260409"/>
                    <a:gd name="connsiteX613" fmla="*/ 963718 w 1189600"/>
                    <a:gd name="connsiteY613" fmla="*/ 635161 h 1260409"/>
                    <a:gd name="connsiteX614" fmla="*/ 963718 w 1189600"/>
                    <a:gd name="connsiteY614" fmla="*/ 635161 h 1260409"/>
                    <a:gd name="connsiteX615" fmla="*/ 1013285 w 1189600"/>
                    <a:gd name="connsiteY615" fmla="*/ 800856 h 1260409"/>
                    <a:gd name="connsiteX616" fmla="*/ 901406 w 1189600"/>
                    <a:gd name="connsiteY616" fmla="*/ 708803 h 1260409"/>
                    <a:gd name="connsiteX617" fmla="*/ 1016117 w 1189600"/>
                    <a:gd name="connsiteY617" fmla="*/ 803688 h 1260409"/>
                    <a:gd name="connsiteX618" fmla="*/ 965135 w 1189600"/>
                    <a:gd name="connsiteY618" fmla="*/ 635161 h 1260409"/>
                    <a:gd name="connsiteX619" fmla="*/ 966551 w 1189600"/>
                    <a:gd name="connsiteY619" fmla="*/ 629497 h 1260409"/>
                    <a:gd name="connsiteX620" fmla="*/ 1035944 w 1189600"/>
                    <a:gd name="connsiteY620" fmla="*/ 540277 h 1260409"/>
                    <a:gd name="connsiteX621" fmla="*/ 1108170 w 1189600"/>
                    <a:gd name="connsiteY621" fmla="*/ 550190 h 1260409"/>
                    <a:gd name="connsiteX622" fmla="*/ 1075598 w 1189600"/>
                    <a:gd name="connsiteY622" fmla="*/ 853255 h 1260409"/>
                    <a:gd name="connsiteX623" fmla="*/ 1016117 w 1189600"/>
                    <a:gd name="connsiteY623" fmla="*/ 803688 h 1260409"/>
                    <a:gd name="connsiteX624" fmla="*/ 1035944 w 1189600"/>
                    <a:gd name="connsiteY624" fmla="*/ 537444 h 1260409"/>
                    <a:gd name="connsiteX625" fmla="*/ 1027447 w 1189600"/>
                    <a:gd name="connsiteY625" fmla="*/ 536028 h 1260409"/>
                    <a:gd name="connsiteX626" fmla="*/ 1041609 w 1189600"/>
                    <a:gd name="connsiteY626" fmla="*/ 530363 h 1260409"/>
                    <a:gd name="connsiteX627" fmla="*/ 1035944 w 1189600"/>
                    <a:gd name="connsiteY627" fmla="*/ 537444 h 1260409"/>
                    <a:gd name="connsiteX628" fmla="*/ 1034528 w 1189600"/>
                    <a:gd name="connsiteY628" fmla="*/ 540277 h 1260409"/>
                    <a:gd name="connsiteX629" fmla="*/ 969383 w 1189600"/>
                    <a:gd name="connsiteY629" fmla="*/ 625248 h 1260409"/>
                    <a:gd name="connsiteX630" fmla="*/ 987794 w 1189600"/>
                    <a:gd name="connsiteY630" fmla="*/ 555855 h 1260409"/>
                    <a:gd name="connsiteX631" fmla="*/ 1024614 w 1189600"/>
                    <a:gd name="connsiteY631" fmla="*/ 538860 h 1260409"/>
                    <a:gd name="connsiteX632" fmla="*/ 1034528 w 1189600"/>
                    <a:gd name="connsiteY632" fmla="*/ 540277 h 1260409"/>
                    <a:gd name="connsiteX633" fmla="*/ 875914 w 1189600"/>
                    <a:gd name="connsiteY633" fmla="*/ 628080 h 1260409"/>
                    <a:gd name="connsiteX634" fmla="*/ 898574 w 1189600"/>
                    <a:gd name="connsiteY634" fmla="*/ 707387 h 1260409"/>
                    <a:gd name="connsiteX635" fmla="*/ 798024 w 1189600"/>
                    <a:gd name="connsiteY635" fmla="*/ 625248 h 1260409"/>
                    <a:gd name="connsiteX636" fmla="*/ 798024 w 1189600"/>
                    <a:gd name="connsiteY636" fmla="*/ 622416 h 1260409"/>
                    <a:gd name="connsiteX637" fmla="*/ 875914 w 1189600"/>
                    <a:gd name="connsiteY637" fmla="*/ 628080 h 1260409"/>
                    <a:gd name="connsiteX638" fmla="*/ 1014701 w 1189600"/>
                    <a:gd name="connsiteY638" fmla="*/ 805104 h 1260409"/>
                    <a:gd name="connsiteX639" fmla="*/ 1016117 w 1189600"/>
                    <a:gd name="connsiteY639" fmla="*/ 807937 h 1260409"/>
                    <a:gd name="connsiteX640" fmla="*/ 949556 w 1189600"/>
                    <a:gd name="connsiteY640" fmla="*/ 878746 h 1260409"/>
                    <a:gd name="connsiteX641" fmla="*/ 902822 w 1189600"/>
                    <a:gd name="connsiteY641" fmla="*/ 713052 h 1260409"/>
                    <a:gd name="connsiteX642" fmla="*/ 1014701 w 1189600"/>
                    <a:gd name="connsiteY642" fmla="*/ 805104 h 1260409"/>
                    <a:gd name="connsiteX643" fmla="*/ 684728 w 1189600"/>
                    <a:gd name="connsiteY643" fmla="*/ 268368 h 1260409"/>
                    <a:gd name="connsiteX644" fmla="*/ 667735 w 1189600"/>
                    <a:gd name="connsiteY644" fmla="*/ 244293 h 1260409"/>
                    <a:gd name="connsiteX645" fmla="*/ 667735 w 1189600"/>
                    <a:gd name="connsiteY645" fmla="*/ 244293 h 1260409"/>
                    <a:gd name="connsiteX646" fmla="*/ 643659 w 1189600"/>
                    <a:gd name="connsiteY646" fmla="*/ 276865 h 1260409"/>
                    <a:gd name="connsiteX647" fmla="*/ 591260 w 1189600"/>
                    <a:gd name="connsiteY647" fmla="*/ 288194 h 1260409"/>
                    <a:gd name="connsiteX648" fmla="*/ 596925 w 1189600"/>
                    <a:gd name="connsiteY648" fmla="*/ 217385 h 1260409"/>
                    <a:gd name="connsiteX649" fmla="*/ 952389 w 1189600"/>
                    <a:gd name="connsiteY649" fmla="*/ 210304 h 1260409"/>
                    <a:gd name="connsiteX650" fmla="*/ 919817 w 1189600"/>
                    <a:gd name="connsiteY650" fmla="*/ 218801 h 1260409"/>
                    <a:gd name="connsiteX651" fmla="*/ 684728 w 1189600"/>
                    <a:gd name="connsiteY651" fmla="*/ 268368 h 1260409"/>
                    <a:gd name="connsiteX652" fmla="*/ 140911 w 1189600"/>
                    <a:gd name="connsiteY652" fmla="*/ 407155 h 1260409"/>
                    <a:gd name="connsiteX653" fmla="*/ 140911 w 1189600"/>
                    <a:gd name="connsiteY653" fmla="*/ 407155 h 1260409"/>
                    <a:gd name="connsiteX654" fmla="*/ 140911 w 1189600"/>
                    <a:gd name="connsiteY654" fmla="*/ 407155 h 1260409"/>
                    <a:gd name="connsiteX655" fmla="*/ 140911 w 1189600"/>
                    <a:gd name="connsiteY655" fmla="*/ 407155 h 1260409"/>
                    <a:gd name="connsiteX656" fmla="*/ 234380 w 1189600"/>
                    <a:gd name="connsiteY656" fmla="*/ 536028 h 1260409"/>
                    <a:gd name="connsiteX657" fmla="*/ 235796 w 1189600"/>
                    <a:gd name="connsiteY657" fmla="*/ 620999 h 1260409"/>
                    <a:gd name="connsiteX658" fmla="*/ 235796 w 1189600"/>
                    <a:gd name="connsiteY658" fmla="*/ 620999 h 1260409"/>
                    <a:gd name="connsiteX659" fmla="*/ 231547 w 1189600"/>
                    <a:gd name="connsiteY659" fmla="*/ 626664 h 1260409"/>
                    <a:gd name="connsiteX660" fmla="*/ 211721 w 1189600"/>
                    <a:gd name="connsiteY660" fmla="*/ 636578 h 1260409"/>
                    <a:gd name="connsiteX661" fmla="*/ 179149 w 1189600"/>
                    <a:gd name="connsiteY661" fmla="*/ 616751 h 1260409"/>
                    <a:gd name="connsiteX662" fmla="*/ 213137 w 1189600"/>
                    <a:gd name="connsiteY662" fmla="*/ 536028 h 1260409"/>
                    <a:gd name="connsiteX663" fmla="*/ 234380 w 1189600"/>
                    <a:gd name="connsiteY663" fmla="*/ 536028 h 1260409"/>
                    <a:gd name="connsiteX664" fmla="*/ 591260 w 1189600"/>
                    <a:gd name="connsiteY664" fmla="*/ 670566 h 1260409"/>
                    <a:gd name="connsiteX665" fmla="*/ 587012 w 1189600"/>
                    <a:gd name="connsiteY665" fmla="*/ 677647 h 1260409"/>
                    <a:gd name="connsiteX666" fmla="*/ 579931 w 1189600"/>
                    <a:gd name="connsiteY666" fmla="*/ 671982 h 1260409"/>
                    <a:gd name="connsiteX667" fmla="*/ 591260 w 1189600"/>
                    <a:gd name="connsiteY667" fmla="*/ 670566 h 1260409"/>
                    <a:gd name="connsiteX668" fmla="*/ 1109586 w 1189600"/>
                    <a:gd name="connsiteY668" fmla="*/ 548774 h 1260409"/>
                    <a:gd name="connsiteX669" fmla="*/ 1038776 w 1189600"/>
                    <a:gd name="connsiteY669" fmla="*/ 538860 h 1260409"/>
                    <a:gd name="connsiteX670" fmla="*/ 1045857 w 1189600"/>
                    <a:gd name="connsiteY670" fmla="*/ 528947 h 1260409"/>
                    <a:gd name="connsiteX671" fmla="*/ 1050106 w 1189600"/>
                    <a:gd name="connsiteY671" fmla="*/ 527531 h 1260409"/>
                    <a:gd name="connsiteX672" fmla="*/ 1109586 w 1189600"/>
                    <a:gd name="connsiteY672" fmla="*/ 547358 h 1260409"/>
                    <a:gd name="connsiteX673" fmla="*/ 1109586 w 1189600"/>
                    <a:gd name="connsiteY673" fmla="*/ 548774 h 1260409"/>
                    <a:gd name="connsiteX674" fmla="*/ 984961 w 1189600"/>
                    <a:gd name="connsiteY674" fmla="*/ 553022 h 1260409"/>
                    <a:gd name="connsiteX675" fmla="*/ 984961 w 1189600"/>
                    <a:gd name="connsiteY675" fmla="*/ 553022 h 1260409"/>
                    <a:gd name="connsiteX676" fmla="*/ 965135 w 1189600"/>
                    <a:gd name="connsiteY676" fmla="*/ 628080 h 1260409"/>
                    <a:gd name="connsiteX677" fmla="*/ 962302 w 1189600"/>
                    <a:gd name="connsiteY677" fmla="*/ 632329 h 1260409"/>
                    <a:gd name="connsiteX678" fmla="*/ 877331 w 1189600"/>
                    <a:gd name="connsiteY678" fmla="*/ 626664 h 1260409"/>
                    <a:gd name="connsiteX679" fmla="*/ 863169 w 1189600"/>
                    <a:gd name="connsiteY679" fmla="*/ 575682 h 1260409"/>
                    <a:gd name="connsiteX680" fmla="*/ 955221 w 1189600"/>
                    <a:gd name="connsiteY680" fmla="*/ 528947 h 1260409"/>
                    <a:gd name="connsiteX681" fmla="*/ 1020366 w 1189600"/>
                    <a:gd name="connsiteY681" fmla="*/ 538860 h 1260409"/>
                    <a:gd name="connsiteX682" fmla="*/ 984961 w 1189600"/>
                    <a:gd name="connsiteY682" fmla="*/ 553022 h 1260409"/>
                    <a:gd name="connsiteX683" fmla="*/ 786694 w 1189600"/>
                    <a:gd name="connsiteY683" fmla="*/ 526115 h 1260409"/>
                    <a:gd name="connsiteX684" fmla="*/ 783862 w 1189600"/>
                    <a:gd name="connsiteY684" fmla="*/ 503456 h 1260409"/>
                    <a:gd name="connsiteX685" fmla="*/ 841926 w 1189600"/>
                    <a:gd name="connsiteY685" fmla="*/ 511953 h 1260409"/>
                    <a:gd name="connsiteX686" fmla="*/ 846174 w 1189600"/>
                    <a:gd name="connsiteY686" fmla="*/ 524699 h 1260409"/>
                    <a:gd name="connsiteX687" fmla="*/ 786694 w 1189600"/>
                    <a:gd name="connsiteY687" fmla="*/ 526115 h 1260409"/>
                    <a:gd name="connsiteX688" fmla="*/ 599757 w 1189600"/>
                    <a:gd name="connsiteY688" fmla="*/ 166402 h 1260409"/>
                    <a:gd name="connsiteX689" fmla="*/ 582763 w 1189600"/>
                    <a:gd name="connsiteY689" fmla="*/ 167818 h 1260409"/>
                    <a:gd name="connsiteX690" fmla="*/ 585595 w 1189600"/>
                    <a:gd name="connsiteY690" fmla="*/ 152241 h 1260409"/>
                    <a:gd name="connsiteX691" fmla="*/ 599757 w 1189600"/>
                    <a:gd name="connsiteY691" fmla="*/ 155073 h 1260409"/>
                    <a:gd name="connsiteX692" fmla="*/ 599757 w 1189600"/>
                    <a:gd name="connsiteY692" fmla="*/ 166402 h 1260409"/>
                    <a:gd name="connsiteX693" fmla="*/ 315103 w 1189600"/>
                    <a:gd name="connsiteY693" fmla="*/ 344842 h 1260409"/>
                    <a:gd name="connsiteX694" fmla="*/ 313687 w 1189600"/>
                    <a:gd name="connsiteY694" fmla="*/ 346258 h 1260409"/>
                    <a:gd name="connsiteX695" fmla="*/ 313687 w 1189600"/>
                    <a:gd name="connsiteY695" fmla="*/ 346258 h 1260409"/>
                    <a:gd name="connsiteX696" fmla="*/ 317935 w 1189600"/>
                    <a:gd name="connsiteY696" fmla="*/ 344842 h 1260409"/>
                    <a:gd name="connsiteX697" fmla="*/ 351923 w 1189600"/>
                    <a:gd name="connsiteY697" fmla="*/ 374582 h 1260409"/>
                    <a:gd name="connsiteX698" fmla="*/ 208888 w 1189600"/>
                    <a:gd name="connsiteY698" fmla="*/ 414236 h 1260409"/>
                    <a:gd name="connsiteX699" fmla="*/ 153656 w 1189600"/>
                    <a:gd name="connsiteY699" fmla="*/ 405739 h 1260409"/>
                    <a:gd name="connsiteX700" fmla="*/ 159322 w 1189600"/>
                    <a:gd name="connsiteY700" fmla="*/ 392993 h 1260409"/>
                    <a:gd name="connsiteX701" fmla="*/ 142327 w 1189600"/>
                    <a:gd name="connsiteY701" fmla="*/ 401490 h 1260409"/>
                    <a:gd name="connsiteX702" fmla="*/ 97009 w 1189600"/>
                    <a:gd name="connsiteY702" fmla="*/ 368918 h 1260409"/>
                    <a:gd name="connsiteX703" fmla="*/ 101258 w 1189600"/>
                    <a:gd name="connsiteY703" fmla="*/ 367501 h 1260409"/>
                    <a:gd name="connsiteX704" fmla="*/ 315103 w 1189600"/>
                    <a:gd name="connsiteY704" fmla="*/ 344842 h 1260409"/>
                    <a:gd name="connsiteX705" fmla="*/ 315103 w 1189600"/>
                    <a:gd name="connsiteY705" fmla="*/ 344842 h 1260409"/>
                    <a:gd name="connsiteX706" fmla="*/ 172068 w 1189600"/>
                    <a:gd name="connsiteY706" fmla="*/ 428398 h 1260409"/>
                    <a:gd name="connsiteX707" fmla="*/ 179149 w 1189600"/>
                    <a:gd name="connsiteY707" fmla="*/ 434062 h 1260409"/>
                    <a:gd name="connsiteX708" fmla="*/ 140911 w 1189600"/>
                    <a:gd name="connsiteY708" fmla="*/ 436895 h 1260409"/>
                    <a:gd name="connsiteX709" fmla="*/ 172068 w 1189600"/>
                    <a:gd name="connsiteY709" fmla="*/ 428398 h 1260409"/>
                    <a:gd name="connsiteX710" fmla="*/ 94177 w 1189600"/>
                    <a:gd name="connsiteY710" fmla="*/ 536028 h 1260409"/>
                    <a:gd name="connsiteX711" fmla="*/ 98425 w 1189600"/>
                    <a:gd name="connsiteY711" fmla="*/ 527531 h 1260409"/>
                    <a:gd name="connsiteX712" fmla="*/ 223050 w 1189600"/>
                    <a:gd name="connsiteY712" fmla="*/ 493542 h 1260409"/>
                    <a:gd name="connsiteX713" fmla="*/ 170651 w 1189600"/>
                    <a:gd name="connsiteY713" fmla="*/ 534612 h 1260409"/>
                    <a:gd name="connsiteX714" fmla="*/ 94177 w 1189600"/>
                    <a:gd name="connsiteY714" fmla="*/ 536028 h 1260409"/>
                    <a:gd name="connsiteX715" fmla="*/ 218802 w 1189600"/>
                    <a:gd name="connsiteY715" fmla="*/ 643658 h 1260409"/>
                    <a:gd name="connsiteX716" fmla="*/ 105506 w 1189600"/>
                    <a:gd name="connsiteY716" fmla="*/ 798023 h 1260409"/>
                    <a:gd name="connsiteX717" fmla="*/ 104090 w 1189600"/>
                    <a:gd name="connsiteY717" fmla="*/ 792359 h 1260409"/>
                    <a:gd name="connsiteX718" fmla="*/ 159322 w 1189600"/>
                    <a:gd name="connsiteY718" fmla="*/ 662069 h 1260409"/>
                    <a:gd name="connsiteX719" fmla="*/ 210304 w 1189600"/>
                    <a:gd name="connsiteY719" fmla="*/ 637994 h 1260409"/>
                    <a:gd name="connsiteX720" fmla="*/ 218802 w 1189600"/>
                    <a:gd name="connsiteY720" fmla="*/ 643658 h 1260409"/>
                    <a:gd name="connsiteX721" fmla="*/ 402907 w 1189600"/>
                    <a:gd name="connsiteY721" fmla="*/ 754122 h 1260409"/>
                    <a:gd name="connsiteX722" fmla="*/ 402907 w 1189600"/>
                    <a:gd name="connsiteY722" fmla="*/ 754122 h 1260409"/>
                    <a:gd name="connsiteX723" fmla="*/ 402907 w 1189600"/>
                    <a:gd name="connsiteY723" fmla="*/ 754122 h 1260409"/>
                    <a:gd name="connsiteX724" fmla="*/ 402907 w 1189600"/>
                    <a:gd name="connsiteY724" fmla="*/ 754122 h 1260409"/>
                    <a:gd name="connsiteX725" fmla="*/ 357588 w 1189600"/>
                    <a:gd name="connsiteY725" fmla="*/ 788110 h 1260409"/>
                    <a:gd name="connsiteX726" fmla="*/ 279698 w 1189600"/>
                    <a:gd name="connsiteY726" fmla="*/ 765451 h 1260409"/>
                    <a:gd name="connsiteX727" fmla="*/ 248541 w 1189600"/>
                    <a:gd name="connsiteY727" fmla="*/ 660653 h 1260409"/>
                    <a:gd name="connsiteX728" fmla="*/ 402907 w 1189600"/>
                    <a:gd name="connsiteY728" fmla="*/ 754122 h 1260409"/>
                    <a:gd name="connsiteX729" fmla="*/ 547358 w 1189600"/>
                    <a:gd name="connsiteY729" fmla="*/ 694641 h 1260409"/>
                    <a:gd name="connsiteX730" fmla="*/ 560104 w 1189600"/>
                    <a:gd name="connsiteY730" fmla="*/ 703139 h 1260409"/>
                    <a:gd name="connsiteX731" fmla="*/ 560104 w 1189600"/>
                    <a:gd name="connsiteY731" fmla="*/ 718717 h 1260409"/>
                    <a:gd name="connsiteX732" fmla="*/ 560104 w 1189600"/>
                    <a:gd name="connsiteY732" fmla="*/ 718717 h 1260409"/>
                    <a:gd name="connsiteX733" fmla="*/ 547358 w 1189600"/>
                    <a:gd name="connsiteY733" fmla="*/ 694641 h 1260409"/>
                    <a:gd name="connsiteX734" fmla="*/ 632330 w 1189600"/>
                    <a:gd name="connsiteY734" fmla="*/ 611086 h 1260409"/>
                    <a:gd name="connsiteX735" fmla="*/ 693226 w 1189600"/>
                    <a:gd name="connsiteY735" fmla="*/ 615335 h 1260409"/>
                    <a:gd name="connsiteX736" fmla="*/ 690393 w 1189600"/>
                    <a:gd name="connsiteY736" fmla="*/ 664901 h 1260409"/>
                    <a:gd name="connsiteX737" fmla="*/ 595508 w 1189600"/>
                    <a:gd name="connsiteY737" fmla="*/ 667734 h 1260409"/>
                    <a:gd name="connsiteX738" fmla="*/ 632330 w 1189600"/>
                    <a:gd name="connsiteY738" fmla="*/ 611086 h 1260409"/>
                    <a:gd name="connsiteX739" fmla="*/ 1111002 w 1189600"/>
                    <a:gd name="connsiteY739" fmla="*/ 548774 h 1260409"/>
                    <a:gd name="connsiteX740" fmla="*/ 1111002 w 1189600"/>
                    <a:gd name="connsiteY740" fmla="*/ 545941 h 1260409"/>
                    <a:gd name="connsiteX741" fmla="*/ 1123748 w 1189600"/>
                    <a:gd name="connsiteY741" fmla="*/ 550190 h 1260409"/>
                    <a:gd name="connsiteX742" fmla="*/ 1111002 w 1189600"/>
                    <a:gd name="connsiteY742" fmla="*/ 548774 h 1260409"/>
                    <a:gd name="connsiteX743" fmla="*/ 1050106 w 1189600"/>
                    <a:gd name="connsiteY743" fmla="*/ 524699 h 1260409"/>
                    <a:gd name="connsiteX744" fmla="*/ 1050106 w 1189600"/>
                    <a:gd name="connsiteY744" fmla="*/ 524699 h 1260409"/>
                    <a:gd name="connsiteX745" fmla="*/ 1048690 w 1189600"/>
                    <a:gd name="connsiteY745" fmla="*/ 526115 h 1260409"/>
                    <a:gd name="connsiteX746" fmla="*/ 1051522 w 1189600"/>
                    <a:gd name="connsiteY746" fmla="*/ 523282 h 1260409"/>
                    <a:gd name="connsiteX747" fmla="*/ 1051522 w 1189600"/>
                    <a:gd name="connsiteY747" fmla="*/ 523282 h 1260409"/>
                    <a:gd name="connsiteX748" fmla="*/ 965135 w 1189600"/>
                    <a:gd name="connsiteY748" fmla="*/ 524699 h 1260409"/>
                    <a:gd name="connsiteX749" fmla="*/ 1120916 w 1189600"/>
                    <a:gd name="connsiteY749" fmla="*/ 443975 h 1260409"/>
                    <a:gd name="connsiteX750" fmla="*/ 1109586 w 1189600"/>
                    <a:gd name="connsiteY750" fmla="*/ 545941 h 1260409"/>
                    <a:gd name="connsiteX751" fmla="*/ 1050106 w 1189600"/>
                    <a:gd name="connsiteY751" fmla="*/ 524699 h 1260409"/>
                    <a:gd name="connsiteX752" fmla="*/ 1044441 w 1189600"/>
                    <a:gd name="connsiteY752" fmla="*/ 527531 h 1260409"/>
                    <a:gd name="connsiteX753" fmla="*/ 1024614 w 1189600"/>
                    <a:gd name="connsiteY753" fmla="*/ 536028 h 1260409"/>
                    <a:gd name="connsiteX754" fmla="*/ 958054 w 1189600"/>
                    <a:gd name="connsiteY754" fmla="*/ 526115 h 1260409"/>
                    <a:gd name="connsiteX755" fmla="*/ 959470 w 1189600"/>
                    <a:gd name="connsiteY755" fmla="*/ 524699 h 1260409"/>
                    <a:gd name="connsiteX756" fmla="*/ 1045857 w 1189600"/>
                    <a:gd name="connsiteY756" fmla="*/ 523282 h 1260409"/>
                    <a:gd name="connsiteX757" fmla="*/ 1044441 w 1189600"/>
                    <a:gd name="connsiteY757" fmla="*/ 527531 h 1260409"/>
                    <a:gd name="connsiteX758" fmla="*/ 863169 w 1189600"/>
                    <a:gd name="connsiteY758" fmla="*/ 572849 h 1260409"/>
                    <a:gd name="connsiteX759" fmla="*/ 850423 w 1189600"/>
                    <a:gd name="connsiteY759" fmla="*/ 526115 h 1260409"/>
                    <a:gd name="connsiteX760" fmla="*/ 939643 w 1189600"/>
                    <a:gd name="connsiteY760" fmla="*/ 524699 h 1260409"/>
                    <a:gd name="connsiteX761" fmla="*/ 952389 w 1189600"/>
                    <a:gd name="connsiteY761" fmla="*/ 526115 h 1260409"/>
                    <a:gd name="connsiteX762" fmla="*/ 863169 w 1189600"/>
                    <a:gd name="connsiteY762" fmla="*/ 572849 h 1260409"/>
                    <a:gd name="connsiteX763" fmla="*/ 849007 w 1189600"/>
                    <a:gd name="connsiteY763" fmla="*/ 524699 h 1260409"/>
                    <a:gd name="connsiteX764" fmla="*/ 844759 w 1189600"/>
                    <a:gd name="connsiteY764" fmla="*/ 511953 h 1260409"/>
                    <a:gd name="connsiteX765" fmla="*/ 925481 w 1189600"/>
                    <a:gd name="connsiteY765" fmla="*/ 523282 h 1260409"/>
                    <a:gd name="connsiteX766" fmla="*/ 849007 w 1189600"/>
                    <a:gd name="connsiteY766" fmla="*/ 524699 h 1260409"/>
                    <a:gd name="connsiteX767" fmla="*/ 958054 w 1189600"/>
                    <a:gd name="connsiteY767" fmla="*/ 370334 h 1260409"/>
                    <a:gd name="connsiteX768" fmla="*/ 958054 w 1189600"/>
                    <a:gd name="connsiteY768" fmla="*/ 370334 h 1260409"/>
                    <a:gd name="connsiteX769" fmla="*/ 857504 w 1189600"/>
                    <a:gd name="connsiteY769" fmla="*/ 269784 h 1260409"/>
                    <a:gd name="connsiteX770" fmla="*/ 778197 w 1189600"/>
                    <a:gd name="connsiteY770" fmla="*/ 385912 h 1260409"/>
                    <a:gd name="connsiteX771" fmla="*/ 766868 w 1189600"/>
                    <a:gd name="connsiteY771" fmla="*/ 387328 h 1260409"/>
                    <a:gd name="connsiteX772" fmla="*/ 694642 w 1189600"/>
                    <a:gd name="connsiteY772" fmla="*/ 283946 h 1260409"/>
                    <a:gd name="connsiteX773" fmla="*/ 919817 w 1189600"/>
                    <a:gd name="connsiteY773" fmla="*/ 221634 h 1260409"/>
                    <a:gd name="connsiteX774" fmla="*/ 960886 w 1189600"/>
                    <a:gd name="connsiteY774" fmla="*/ 213137 h 1260409"/>
                    <a:gd name="connsiteX775" fmla="*/ 1081262 w 1189600"/>
                    <a:gd name="connsiteY775" fmla="*/ 361837 h 1260409"/>
                    <a:gd name="connsiteX776" fmla="*/ 955221 w 1189600"/>
                    <a:gd name="connsiteY776" fmla="*/ 371750 h 1260409"/>
                    <a:gd name="connsiteX777" fmla="*/ 958054 w 1189600"/>
                    <a:gd name="connsiteY777" fmla="*/ 370334 h 1260409"/>
                    <a:gd name="connsiteX778" fmla="*/ 596925 w 1189600"/>
                    <a:gd name="connsiteY778" fmla="*/ 214553 h 1260409"/>
                    <a:gd name="connsiteX779" fmla="*/ 601173 w 1189600"/>
                    <a:gd name="connsiteY779" fmla="*/ 167818 h 1260409"/>
                    <a:gd name="connsiteX780" fmla="*/ 664902 w 1189600"/>
                    <a:gd name="connsiteY780" fmla="*/ 163570 h 1260409"/>
                    <a:gd name="connsiteX781" fmla="*/ 946724 w 1189600"/>
                    <a:gd name="connsiteY781" fmla="*/ 207472 h 1260409"/>
                    <a:gd name="connsiteX782" fmla="*/ 596925 w 1189600"/>
                    <a:gd name="connsiteY782" fmla="*/ 214553 h 1260409"/>
                    <a:gd name="connsiteX783" fmla="*/ 517618 w 1189600"/>
                    <a:gd name="connsiteY783" fmla="*/ 139494 h 1260409"/>
                    <a:gd name="connsiteX784" fmla="*/ 608254 w 1189600"/>
                    <a:gd name="connsiteY784" fmla="*/ 44610 h 1260409"/>
                    <a:gd name="connsiteX785" fmla="*/ 584179 w 1189600"/>
                    <a:gd name="connsiteY785" fmla="*/ 149408 h 1260409"/>
                    <a:gd name="connsiteX786" fmla="*/ 517618 w 1189600"/>
                    <a:gd name="connsiteY786" fmla="*/ 139494 h 1260409"/>
                    <a:gd name="connsiteX787" fmla="*/ 460970 w 1189600"/>
                    <a:gd name="connsiteY787" fmla="*/ 196142 h 1260409"/>
                    <a:gd name="connsiteX788" fmla="*/ 407155 w 1189600"/>
                    <a:gd name="connsiteY788" fmla="*/ 125333 h 1260409"/>
                    <a:gd name="connsiteX789" fmla="*/ 513369 w 1189600"/>
                    <a:gd name="connsiteY789" fmla="*/ 142327 h 1260409"/>
                    <a:gd name="connsiteX790" fmla="*/ 460970 w 1189600"/>
                    <a:gd name="connsiteY790" fmla="*/ 196142 h 1260409"/>
                    <a:gd name="connsiteX791" fmla="*/ 401490 w 1189600"/>
                    <a:gd name="connsiteY791" fmla="*/ 123917 h 1260409"/>
                    <a:gd name="connsiteX792" fmla="*/ 402907 w 1189600"/>
                    <a:gd name="connsiteY792" fmla="*/ 122500 h 1260409"/>
                    <a:gd name="connsiteX793" fmla="*/ 402907 w 1189600"/>
                    <a:gd name="connsiteY793" fmla="*/ 122500 h 1260409"/>
                    <a:gd name="connsiteX794" fmla="*/ 401490 w 1189600"/>
                    <a:gd name="connsiteY794" fmla="*/ 123917 h 1260409"/>
                    <a:gd name="connsiteX795" fmla="*/ 320768 w 1189600"/>
                    <a:gd name="connsiteY795" fmla="*/ 223050 h 1260409"/>
                    <a:gd name="connsiteX796" fmla="*/ 320768 w 1189600"/>
                    <a:gd name="connsiteY796" fmla="*/ 223050 h 1260409"/>
                    <a:gd name="connsiteX797" fmla="*/ 443976 w 1189600"/>
                    <a:gd name="connsiteY797" fmla="*/ 221634 h 1260409"/>
                    <a:gd name="connsiteX798" fmla="*/ 316518 w 1189600"/>
                    <a:gd name="connsiteY798" fmla="*/ 344842 h 1260409"/>
                    <a:gd name="connsiteX799" fmla="*/ 315103 w 1189600"/>
                    <a:gd name="connsiteY799" fmla="*/ 343426 h 1260409"/>
                    <a:gd name="connsiteX800" fmla="*/ 315103 w 1189600"/>
                    <a:gd name="connsiteY800" fmla="*/ 343426 h 1260409"/>
                    <a:gd name="connsiteX801" fmla="*/ 105506 w 1189600"/>
                    <a:gd name="connsiteY801" fmla="*/ 368918 h 1260409"/>
                    <a:gd name="connsiteX802" fmla="*/ 238628 w 1189600"/>
                    <a:gd name="connsiteY802" fmla="*/ 299524 h 1260409"/>
                    <a:gd name="connsiteX803" fmla="*/ 238628 w 1189600"/>
                    <a:gd name="connsiteY803" fmla="*/ 299524 h 1260409"/>
                    <a:gd name="connsiteX804" fmla="*/ 289611 w 1189600"/>
                    <a:gd name="connsiteY804" fmla="*/ 204639 h 1260409"/>
                    <a:gd name="connsiteX805" fmla="*/ 391577 w 1189600"/>
                    <a:gd name="connsiteY805" fmla="*/ 135246 h 1260409"/>
                    <a:gd name="connsiteX806" fmla="*/ 320768 w 1189600"/>
                    <a:gd name="connsiteY806" fmla="*/ 223050 h 1260409"/>
                    <a:gd name="connsiteX807" fmla="*/ 139495 w 1189600"/>
                    <a:gd name="connsiteY807" fmla="*/ 405739 h 1260409"/>
                    <a:gd name="connsiteX808" fmla="*/ 139495 w 1189600"/>
                    <a:gd name="connsiteY808" fmla="*/ 405739 h 1260409"/>
                    <a:gd name="connsiteX809" fmla="*/ 48859 w 1189600"/>
                    <a:gd name="connsiteY809" fmla="*/ 392993 h 1260409"/>
                    <a:gd name="connsiteX810" fmla="*/ 92760 w 1189600"/>
                    <a:gd name="connsiteY810" fmla="*/ 373166 h 1260409"/>
                    <a:gd name="connsiteX811" fmla="*/ 92760 w 1189600"/>
                    <a:gd name="connsiteY811" fmla="*/ 373166 h 1260409"/>
                    <a:gd name="connsiteX812" fmla="*/ 139495 w 1189600"/>
                    <a:gd name="connsiteY812" fmla="*/ 405739 h 1260409"/>
                    <a:gd name="connsiteX813" fmla="*/ 135246 w 1189600"/>
                    <a:gd name="connsiteY813" fmla="*/ 408571 h 1260409"/>
                    <a:gd name="connsiteX814" fmla="*/ 74350 w 1189600"/>
                    <a:gd name="connsiteY814" fmla="*/ 439727 h 1260409"/>
                    <a:gd name="connsiteX815" fmla="*/ 43194 w 1189600"/>
                    <a:gd name="connsiteY815" fmla="*/ 395825 h 1260409"/>
                    <a:gd name="connsiteX816" fmla="*/ 46026 w 1189600"/>
                    <a:gd name="connsiteY816" fmla="*/ 394409 h 1260409"/>
                    <a:gd name="connsiteX817" fmla="*/ 135246 w 1189600"/>
                    <a:gd name="connsiteY817" fmla="*/ 408571 h 1260409"/>
                    <a:gd name="connsiteX818" fmla="*/ 75766 w 1189600"/>
                    <a:gd name="connsiteY818" fmla="*/ 445392 h 1260409"/>
                    <a:gd name="connsiteX819" fmla="*/ 75766 w 1189600"/>
                    <a:gd name="connsiteY819" fmla="*/ 445392 h 1260409"/>
                    <a:gd name="connsiteX820" fmla="*/ 119668 w 1189600"/>
                    <a:gd name="connsiteY820" fmla="*/ 442560 h 1260409"/>
                    <a:gd name="connsiteX821" fmla="*/ 24783 w 1189600"/>
                    <a:gd name="connsiteY821" fmla="*/ 468051 h 1260409"/>
                    <a:gd name="connsiteX822" fmla="*/ 74350 w 1189600"/>
                    <a:gd name="connsiteY822" fmla="*/ 442560 h 1260409"/>
                    <a:gd name="connsiteX823" fmla="*/ 75766 w 1189600"/>
                    <a:gd name="connsiteY823" fmla="*/ 445392 h 1260409"/>
                    <a:gd name="connsiteX824" fmla="*/ 181980 w 1189600"/>
                    <a:gd name="connsiteY824" fmla="*/ 436895 h 1260409"/>
                    <a:gd name="connsiteX825" fmla="*/ 317935 w 1189600"/>
                    <a:gd name="connsiteY825" fmla="*/ 533196 h 1260409"/>
                    <a:gd name="connsiteX826" fmla="*/ 235796 w 1189600"/>
                    <a:gd name="connsiteY826" fmla="*/ 534612 h 1260409"/>
                    <a:gd name="connsiteX827" fmla="*/ 234380 w 1189600"/>
                    <a:gd name="connsiteY827" fmla="*/ 489294 h 1260409"/>
                    <a:gd name="connsiteX828" fmla="*/ 234380 w 1189600"/>
                    <a:gd name="connsiteY828" fmla="*/ 489294 h 1260409"/>
                    <a:gd name="connsiteX829" fmla="*/ 231547 w 1189600"/>
                    <a:gd name="connsiteY829" fmla="*/ 489294 h 1260409"/>
                    <a:gd name="connsiteX830" fmla="*/ 232964 w 1189600"/>
                    <a:gd name="connsiteY830" fmla="*/ 485045 h 1260409"/>
                    <a:gd name="connsiteX831" fmla="*/ 232964 w 1189600"/>
                    <a:gd name="connsiteY831" fmla="*/ 483629 h 1260409"/>
                    <a:gd name="connsiteX832" fmla="*/ 224466 w 1189600"/>
                    <a:gd name="connsiteY832" fmla="*/ 490710 h 1260409"/>
                    <a:gd name="connsiteX833" fmla="*/ 97009 w 1189600"/>
                    <a:gd name="connsiteY833" fmla="*/ 526115 h 1260409"/>
                    <a:gd name="connsiteX834" fmla="*/ 136663 w 1189600"/>
                    <a:gd name="connsiteY834" fmla="*/ 441143 h 1260409"/>
                    <a:gd name="connsiteX835" fmla="*/ 181980 w 1189600"/>
                    <a:gd name="connsiteY835" fmla="*/ 436895 h 1260409"/>
                    <a:gd name="connsiteX836" fmla="*/ 208888 w 1189600"/>
                    <a:gd name="connsiteY836" fmla="*/ 636578 h 1260409"/>
                    <a:gd name="connsiteX837" fmla="*/ 160737 w 1189600"/>
                    <a:gd name="connsiteY837" fmla="*/ 659237 h 1260409"/>
                    <a:gd name="connsiteX838" fmla="*/ 177732 w 1189600"/>
                    <a:gd name="connsiteY838" fmla="*/ 618167 h 1260409"/>
                    <a:gd name="connsiteX839" fmla="*/ 208888 w 1189600"/>
                    <a:gd name="connsiteY839" fmla="*/ 636578 h 1260409"/>
                    <a:gd name="connsiteX840" fmla="*/ 102674 w 1189600"/>
                    <a:gd name="connsiteY840" fmla="*/ 788110 h 1260409"/>
                    <a:gd name="connsiteX841" fmla="*/ 77183 w 1189600"/>
                    <a:gd name="connsiteY841" fmla="*/ 698890 h 1260409"/>
                    <a:gd name="connsiteX842" fmla="*/ 156489 w 1189600"/>
                    <a:gd name="connsiteY842" fmla="*/ 662069 h 1260409"/>
                    <a:gd name="connsiteX843" fmla="*/ 102674 w 1189600"/>
                    <a:gd name="connsiteY843" fmla="*/ 788110 h 1260409"/>
                    <a:gd name="connsiteX844" fmla="*/ 104090 w 1189600"/>
                    <a:gd name="connsiteY844" fmla="*/ 799439 h 1260409"/>
                    <a:gd name="connsiteX845" fmla="*/ 95593 w 1189600"/>
                    <a:gd name="connsiteY845" fmla="*/ 812185 h 1260409"/>
                    <a:gd name="connsiteX846" fmla="*/ 102674 w 1189600"/>
                    <a:gd name="connsiteY846" fmla="*/ 795191 h 1260409"/>
                    <a:gd name="connsiteX847" fmla="*/ 104090 w 1189600"/>
                    <a:gd name="connsiteY847" fmla="*/ 799439 h 1260409"/>
                    <a:gd name="connsiteX848" fmla="*/ 357588 w 1189600"/>
                    <a:gd name="connsiteY848" fmla="*/ 790942 h 1260409"/>
                    <a:gd name="connsiteX849" fmla="*/ 357588 w 1189600"/>
                    <a:gd name="connsiteY849" fmla="*/ 790942 h 1260409"/>
                    <a:gd name="connsiteX850" fmla="*/ 405739 w 1189600"/>
                    <a:gd name="connsiteY850" fmla="*/ 756954 h 1260409"/>
                    <a:gd name="connsiteX851" fmla="*/ 405739 w 1189600"/>
                    <a:gd name="connsiteY851" fmla="*/ 756954 h 1260409"/>
                    <a:gd name="connsiteX852" fmla="*/ 405739 w 1189600"/>
                    <a:gd name="connsiteY852" fmla="*/ 754122 h 1260409"/>
                    <a:gd name="connsiteX853" fmla="*/ 441144 w 1189600"/>
                    <a:gd name="connsiteY853" fmla="*/ 747041 h 1260409"/>
                    <a:gd name="connsiteX854" fmla="*/ 469468 w 1189600"/>
                    <a:gd name="connsiteY854" fmla="*/ 772532 h 1260409"/>
                    <a:gd name="connsiteX855" fmla="*/ 303773 w 1189600"/>
                    <a:gd name="connsiteY855" fmla="*/ 844758 h 1260409"/>
                    <a:gd name="connsiteX856" fmla="*/ 281114 w 1189600"/>
                    <a:gd name="connsiteY856" fmla="*/ 769699 h 1260409"/>
                    <a:gd name="connsiteX857" fmla="*/ 357588 w 1189600"/>
                    <a:gd name="connsiteY857" fmla="*/ 790942 h 1260409"/>
                    <a:gd name="connsiteX858" fmla="*/ 434063 w 1189600"/>
                    <a:gd name="connsiteY858" fmla="*/ 630913 h 1260409"/>
                    <a:gd name="connsiteX859" fmla="*/ 434063 w 1189600"/>
                    <a:gd name="connsiteY859" fmla="*/ 630913 h 1260409"/>
                    <a:gd name="connsiteX860" fmla="*/ 424150 w 1189600"/>
                    <a:gd name="connsiteY860" fmla="*/ 608254 h 1260409"/>
                    <a:gd name="connsiteX861" fmla="*/ 544526 w 1189600"/>
                    <a:gd name="connsiteY861" fmla="*/ 693225 h 1260409"/>
                    <a:gd name="connsiteX862" fmla="*/ 558688 w 1189600"/>
                    <a:gd name="connsiteY862" fmla="*/ 721549 h 1260409"/>
                    <a:gd name="connsiteX863" fmla="*/ 442560 w 1189600"/>
                    <a:gd name="connsiteY863" fmla="*/ 744208 h 1260409"/>
                    <a:gd name="connsiteX864" fmla="*/ 414236 w 1189600"/>
                    <a:gd name="connsiteY864" fmla="*/ 718717 h 1260409"/>
                    <a:gd name="connsiteX865" fmla="*/ 434063 w 1189600"/>
                    <a:gd name="connsiteY865" fmla="*/ 630913 h 1260409"/>
                    <a:gd name="connsiteX866" fmla="*/ 561520 w 1189600"/>
                    <a:gd name="connsiteY866" fmla="*/ 704555 h 1260409"/>
                    <a:gd name="connsiteX867" fmla="*/ 565769 w 1189600"/>
                    <a:gd name="connsiteY867" fmla="*/ 707387 h 1260409"/>
                    <a:gd name="connsiteX868" fmla="*/ 561520 w 1189600"/>
                    <a:gd name="connsiteY868" fmla="*/ 714468 h 1260409"/>
                    <a:gd name="connsiteX869" fmla="*/ 561520 w 1189600"/>
                    <a:gd name="connsiteY869" fmla="*/ 704555 h 1260409"/>
                    <a:gd name="connsiteX870" fmla="*/ 561520 w 1189600"/>
                    <a:gd name="connsiteY870" fmla="*/ 670566 h 1260409"/>
                    <a:gd name="connsiteX871" fmla="*/ 577098 w 1189600"/>
                    <a:gd name="connsiteY871" fmla="*/ 670566 h 1260409"/>
                    <a:gd name="connsiteX872" fmla="*/ 585595 w 1189600"/>
                    <a:gd name="connsiteY872" fmla="*/ 677647 h 1260409"/>
                    <a:gd name="connsiteX873" fmla="*/ 567185 w 1189600"/>
                    <a:gd name="connsiteY873" fmla="*/ 705971 h 1260409"/>
                    <a:gd name="connsiteX874" fmla="*/ 561520 w 1189600"/>
                    <a:gd name="connsiteY874" fmla="*/ 701722 h 1260409"/>
                    <a:gd name="connsiteX875" fmla="*/ 561520 w 1189600"/>
                    <a:gd name="connsiteY875" fmla="*/ 670566 h 1260409"/>
                    <a:gd name="connsiteX876" fmla="*/ 588427 w 1189600"/>
                    <a:gd name="connsiteY876" fmla="*/ 677647 h 1260409"/>
                    <a:gd name="connsiteX877" fmla="*/ 594092 w 1189600"/>
                    <a:gd name="connsiteY877" fmla="*/ 669150 h 1260409"/>
                    <a:gd name="connsiteX878" fmla="*/ 690393 w 1189600"/>
                    <a:gd name="connsiteY878" fmla="*/ 666318 h 1260409"/>
                    <a:gd name="connsiteX879" fmla="*/ 683312 w 1189600"/>
                    <a:gd name="connsiteY879" fmla="*/ 762618 h 1260409"/>
                    <a:gd name="connsiteX880" fmla="*/ 588427 w 1189600"/>
                    <a:gd name="connsiteY880" fmla="*/ 677647 h 1260409"/>
                    <a:gd name="connsiteX881" fmla="*/ 694642 w 1189600"/>
                    <a:gd name="connsiteY881" fmla="*/ 615335 h 1260409"/>
                    <a:gd name="connsiteX882" fmla="*/ 792359 w 1189600"/>
                    <a:gd name="connsiteY882" fmla="*/ 622416 h 1260409"/>
                    <a:gd name="connsiteX883" fmla="*/ 796608 w 1189600"/>
                    <a:gd name="connsiteY883" fmla="*/ 626664 h 1260409"/>
                    <a:gd name="connsiteX884" fmla="*/ 800856 w 1189600"/>
                    <a:gd name="connsiteY884" fmla="*/ 662069 h 1260409"/>
                    <a:gd name="connsiteX885" fmla="*/ 691809 w 1189600"/>
                    <a:gd name="connsiteY885" fmla="*/ 666318 h 1260409"/>
                    <a:gd name="connsiteX886" fmla="*/ 694642 w 1189600"/>
                    <a:gd name="connsiteY886" fmla="*/ 615335 h 1260409"/>
                    <a:gd name="connsiteX887" fmla="*/ 832012 w 1189600"/>
                    <a:gd name="connsiteY887" fmla="*/ 662069 h 1260409"/>
                    <a:gd name="connsiteX888" fmla="*/ 904238 w 1189600"/>
                    <a:gd name="connsiteY888" fmla="*/ 761203 h 1260409"/>
                    <a:gd name="connsiteX889" fmla="*/ 833428 w 1189600"/>
                    <a:gd name="connsiteY889" fmla="*/ 875914 h 1260409"/>
                    <a:gd name="connsiteX890" fmla="*/ 827764 w 1189600"/>
                    <a:gd name="connsiteY890" fmla="*/ 874498 h 1260409"/>
                    <a:gd name="connsiteX891" fmla="*/ 803689 w 1189600"/>
                    <a:gd name="connsiteY891" fmla="*/ 663485 h 1260409"/>
                    <a:gd name="connsiteX892" fmla="*/ 832012 w 1189600"/>
                    <a:gd name="connsiteY892" fmla="*/ 662069 h 1260409"/>
                    <a:gd name="connsiteX893" fmla="*/ 870250 w 1189600"/>
                    <a:gd name="connsiteY893" fmla="*/ 887243 h 1260409"/>
                    <a:gd name="connsiteX894" fmla="*/ 827764 w 1189600"/>
                    <a:gd name="connsiteY894" fmla="*/ 890076 h 1260409"/>
                    <a:gd name="connsiteX895" fmla="*/ 836261 w 1189600"/>
                    <a:gd name="connsiteY895" fmla="*/ 877330 h 1260409"/>
                    <a:gd name="connsiteX896" fmla="*/ 870250 w 1189600"/>
                    <a:gd name="connsiteY896" fmla="*/ 887243 h 1260409"/>
                    <a:gd name="connsiteX897" fmla="*/ 948140 w 1189600"/>
                    <a:gd name="connsiteY897" fmla="*/ 882995 h 1260409"/>
                    <a:gd name="connsiteX898" fmla="*/ 948140 w 1189600"/>
                    <a:gd name="connsiteY898" fmla="*/ 882995 h 1260409"/>
                    <a:gd name="connsiteX899" fmla="*/ 948140 w 1189600"/>
                    <a:gd name="connsiteY899" fmla="*/ 882995 h 1260409"/>
                    <a:gd name="connsiteX900" fmla="*/ 956637 w 1189600"/>
                    <a:gd name="connsiteY900" fmla="*/ 908486 h 1260409"/>
                    <a:gd name="connsiteX901" fmla="*/ 881579 w 1189600"/>
                    <a:gd name="connsiteY901" fmla="*/ 887243 h 1260409"/>
                    <a:gd name="connsiteX902" fmla="*/ 948140 w 1189600"/>
                    <a:gd name="connsiteY902" fmla="*/ 882995 h 1260409"/>
                    <a:gd name="connsiteX903" fmla="*/ 1122332 w 1189600"/>
                    <a:gd name="connsiteY903" fmla="*/ 681896 h 1260409"/>
                    <a:gd name="connsiteX904" fmla="*/ 1125164 w 1189600"/>
                    <a:gd name="connsiteY904" fmla="*/ 684728 h 1260409"/>
                    <a:gd name="connsiteX905" fmla="*/ 1123748 w 1189600"/>
                    <a:gd name="connsiteY905" fmla="*/ 691809 h 1260409"/>
                    <a:gd name="connsiteX906" fmla="*/ 1122332 w 1189600"/>
                    <a:gd name="connsiteY906" fmla="*/ 681896 h 1260409"/>
                    <a:gd name="connsiteX907" fmla="*/ 1147823 w 1189600"/>
                    <a:gd name="connsiteY907" fmla="*/ 558687 h 1260409"/>
                    <a:gd name="connsiteX908" fmla="*/ 1147823 w 1189600"/>
                    <a:gd name="connsiteY908" fmla="*/ 558687 h 1260409"/>
                    <a:gd name="connsiteX909" fmla="*/ 1147823 w 1189600"/>
                    <a:gd name="connsiteY909" fmla="*/ 558687 h 1260409"/>
                    <a:gd name="connsiteX910" fmla="*/ 1190309 w 1189600"/>
                    <a:gd name="connsiteY910" fmla="*/ 555855 h 1260409"/>
                    <a:gd name="connsiteX911" fmla="*/ 1187476 w 1189600"/>
                    <a:gd name="connsiteY911" fmla="*/ 747041 h 1260409"/>
                    <a:gd name="connsiteX912" fmla="*/ 1126580 w 1189600"/>
                    <a:gd name="connsiteY912" fmla="*/ 683312 h 1260409"/>
                    <a:gd name="connsiteX913" fmla="*/ 1147823 w 1189600"/>
                    <a:gd name="connsiteY913" fmla="*/ 558687 h 1260409"/>
                    <a:gd name="connsiteX914" fmla="*/ 112587 w 1189600"/>
                    <a:gd name="connsiteY914" fmla="*/ 578514 h 1260409"/>
                    <a:gd name="connsiteX915" fmla="*/ 51691 w 1189600"/>
                    <a:gd name="connsiteY915" fmla="*/ 625248 h 1260409"/>
                    <a:gd name="connsiteX916" fmla="*/ 81431 w 1189600"/>
                    <a:gd name="connsiteY916" fmla="*/ 560103 h 1260409"/>
                    <a:gd name="connsiteX917" fmla="*/ 112587 w 1189600"/>
                    <a:gd name="connsiteY917" fmla="*/ 578514 h 1260409"/>
                    <a:gd name="connsiteX918" fmla="*/ 568601 w 1189600"/>
                    <a:gd name="connsiteY918" fmla="*/ 707387 h 1260409"/>
                    <a:gd name="connsiteX919" fmla="*/ 587012 w 1189600"/>
                    <a:gd name="connsiteY919" fmla="*/ 679063 h 1260409"/>
                    <a:gd name="connsiteX920" fmla="*/ 683312 w 1189600"/>
                    <a:gd name="connsiteY920" fmla="*/ 764035 h 1260409"/>
                    <a:gd name="connsiteX921" fmla="*/ 681897 w 1189600"/>
                    <a:gd name="connsiteY921" fmla="*/ 786694 h 1260409"/>
                    <a:gd name="connsiteX922" fmla="*/ 568601 w 1189600"/>
                    <a:gd name="connsiteY922" fmla="*/ 707387 h 1260409"/>
                    <a:gd name="connsiteX923" fmla="*/ 950973 w 1189600"/>
                    <a:gd name="connsiteY923" fmla="*/ 213137 h 1260409"/>
                    <a:gd name="connsiteX924" fmla="*/ 960886 w 1189600"/>
                    <a:gd name="connsiteY924" fmla="*/ 210304 h 1260409"/>
                    <a:gd name="connsiteX925" fmla="*/ 962302 w 1189600"/>
                    <a:gd name="connsiteY925" fmla="*/ 210304 h 1260409"/>
                    <a:gd name="connsiteX926" fmla="*/ 950973 w 1189600"/>
                    <a:gd name="connsiteY926" fmla="*/ 213137 h 1260409"/>
                    <a:gd name="connsiteX927" fmla="*/ 599757 w 1189600"/>
                    <a:gd name="connsiteY927" fmla="*/ 152241 h 1260409"/>
                    <a:gd name="connsiteX928" fmla="*/ 585595 w 1189600"/>
                    <a:gd name="connsiteY928" fmla="*/ 149408 h 1260409"/>
                    <a:gd name="connsiteX929" fmla="*/ 609670 w 1189600"/>
                    <a:gd name="connsiteY929" fmla="*/ 43194 h 1260409"/>
                    <a:gd name="connsiteX930" fmla="*/ 599757 w 1189600"/>
                    <a:gd name="connsiteY930" fmla="*/ 152241 h 126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Lst>
                  <a:rect l="l" t="t" r="r" b="b"/>
                  <a:pathLst>
                    <a:path w="1189600" h="1260409">
                      <a:moveTo>
                        <a:pt x="1147823" y="557271"/>
                      </a:moveTo>
                      <a:lnTo>
                        <a:pt x="1147823" y="555855"/>
                      </a:lnTo>
                      <a:lnTo>
                        <a:pt x="1147823" y="555855"/>
                      </a:lnTo>
                      <a:lnTo>
                        <a:pt x="1135078" y="554439"/>
                      </a:lnTo>
                      <a:lnTo>
                        <a:pt x="1109586" y="545941"/>
                      </a:lnTo>
                      <a:lnTo>
                        <a:pt x="1120916" y="441143"/>
                      </a:lnTo>
                      <a:lnTo>
                        <a:pt x="1120916" y="441143"/>
                      </a:lnTo>
                      <a:lnTo>
                        <a:pt x="958054" y="526115"/>
                      </a:lnTo>
                      <a:lnTo>
                        <a:pt x="938227" y="526115"/>
                      </a:lnTo>
                      <a:lnTo>
                        <a:pt x="843342" y="511953"/>
                      </a:lnTo>
                      <a:lnTo>
                        <a:pt x="820683" y="431230"/>
                      </a:lnTo>
                      <a:lnTo>
                        <a:pt x="948140" y="375999"/>
                      </a:lnTo>
                      <a:lnTo>
                        <a:pt x="1084094" y="364669"/>
                      </a:lnTo>
                      <a:lnTo>
                        <a:pt x="1084094" y="364669"/>
                      </a:lnTo>
                      <a:lnTo>
                        <a:pt x="960886" y="211720"/>
                      </a:lnTo>
                      <a:lnTo>
                        <a:pt x="965135" y="211720"/>
                      </a:lnTo>
                      <a:lnTo>
                        <a:pt x="959470" y="208888"/>
                      </a:lnTo>
                      <a:lnTo>
                        <a:pt x="959470" y="208888"/>
                      </a:lnTo>
                      <a:lnTo>
                        <a:pt x="958054" y="208888"/>
                      </a:lnTo>
                      <a:lnTo>
                        <a:pt x="882995" y="172067"/>
                      </a:lnTo>
                      <a:lnTo>
                        <a:pt x="887244" y="21951"/>
                      </a:lnTo>
                      <a:lnTo>
                        <a:pt x="928313" y="126749"/>
                      </a:lnTo>
                      <a:lnTo>
                        <a:pt x="928313" y="126749"/>
                      </a:lnTo>
                      <a:lnTo>
                        <a:pt x="929730" y="125333"/>
                      </a:lnTo>
                      <a:lnTo>
                        <a:pt x="885828" y="12037"/>
                      </a:lnTo>
                      <a:lnTo>
                        <a:pt x="885828" y="10621"/>
                      </a:lnTo>
                      <a:lnTo>
                        <a:pt x="881579" y="172067"/>
                      </a:lnTo>
                      <a:lnTo>
                        <a:pt x="881579" y="172067"/>
                      </a:lnTo>
                      <a:lnTo>
                        <a:pt x="952389" y="206056"/>
                      </a:lnTo>
                      <a:lnTo>
                        <a:pt x="673399" y="163570"/>
                      </a:lnTo>
                      <a:lnTo>
                        <a:pt x="721550" y="160737"/>
                      </a:lnTo>
                      <a:lnTo>
                        <a:pt x="721550" y="160737"/>
                      </a:lnTo>
                      <a:lnTo>
                        <a:pt x="608254" y="41777"/>
                      </a:lnTo>
                      <a:lnTo>
                        <a:pt x="608254" y="41777"/>
                      </a:lnTo>
                      <a:lnTo>
                        <a:pt x="608254" y="38945"/>
                      </a:lnTo>
                      <a:lnTo>
                        <a:pt x="608254" y="37529"/>
                      </a:lnTo>
                      <a:lnTo>
                        <a:pt x="511954" y="138079"/>
                      </a:lnTo>
                      <a:lnTo>
                        <a:pt x="402907" y="121084"/>
                      </a:lnTo>
                      <a:lnTo>
                        <a:pt x="400074" y="118252"/>
                      </a:lnTo>
                      <a:lnTo>
                        <a:pt x="400074" y="118252"/>
                      </a:lnTo>
                      <a:lnTo>
                        <a:pt x="392993" y="126749"/>
                      </a:lnTo>
                      <a:lnTo>
                        <a:pt x="283946" y="200391"/>
                      </a:lnTo>
                      <a:lnTo>
                        <a:pt x="232964" y="295275"/>
                      </a:lnTo>
                      <a:lnTo>
                        <a:pt x="95593" y="367501"/>
                      </a:lnTo>
                      <a:lnTo>
                        <a:pt x="85679" y="368918"/>
                      </a:lnTo>
                      <a:lnTo>
                        <a:pt x="85679" y="368918"/>
                      </a:lnTo>
                      <a:lnTo>
                        <a:pt x="88512" y="371750"/>
                      </a:lnTo>
                      <a:lnTo>
                        <a:pt x="41778" y="392993"/>
                      </a:lnTo>
                      <a:lnTo>
                        <a:pt x="36113" y="391577"/>
                      </a:lnTo>
                      <a:lnTo>
                        <a:pt x="36113" y="391577"/>
                      </a:lnTo>
                      <a:lnTo>
                        <a:pt x="36113" y="392993"/>
                      </a:lnTo>
                      <a:lnTo>
                        <a:pt x="38945" y="392993"/>
                      </a:lnTo>
                      <a:lnTo>
                        <a:pt x="37529" y="392993"/>
                      </a:lnTo>
                      <a:lnTo>
                        <a:pt x="37529" y="392993"/>
                      </a:lnTo>
                      <a:lnTo>
                        <a:pt x="70102" y="438311"/>
                      </a:lnTo>
                      <a:lnTo>
                        <a:pt x="10621" y="469467"/>
                      </a:lnTo>
                      <a:lnTo>
                        <a:pt x="10621" y="469467"/>
                      </a:lnTo>
                      <a:lnTo>
                        <a:pt x="10621" y="470883"/>
                      </a:lnTo>
                      <a:lnTo>
                        <a:pt x="126749" y="438311"/>
                      </a:lnTo>
                      <a:lnTo>
                        <a:pt x="132414" y="438311"/>
                      </a:lnTo>
                      <a:lnTo>
                        <a:pt x="92760" y="523282"/>
                      </a:lnTo>
                      <a:lnTo>
                        <a:pt x="53107" y="534612"/>
                      </a:lnTo>
                      <a:lnTo>
                        <a:pt x="38945" y="534612"/>
                      </a:lnTo>
                      <a:lnTo>
                        <a:pt x="37529" y="534612"/>
                      </a:lnTo>
                      <a:lnTo>
                        <a:pt x="41778" y="537444"/>
                      </a:lnTo>
                      <a:lnTo>
                        <a:pt x="41778" y="537444"/>
                      </a:lnTo>
                      <a:lnTo>
                        <a:pt x="41778" y="537444"/>
                      </a:lnTo>
                      <a:lnTo>
                        <a:pt x="41778" y="538860"/>
                      </a:lnTo>
                      <a:lnTo>
                        <a:pt x="44610" y="538860"/>
                      </a:lnTo>
                      <a:lnTo>
                        <a:pt x="75766" y="557271"/>
                      </a:lnTo>
                      <a:lnTo>
                        <a:pt x="41778" y="629497"/>
                      </a:lnTo>
                      <a:lnTo>
                        <a:pt x="41778" y="630913"/>
                      </a:lnTo>
                      <a:lnTo>
                        <a:pt x="109755" y="578514"/>
                      </a:lnTo>
                      <a:lnTo>
                        <a:pt x="172068" y="615335"/>
                      </a:lnTo>
                      <a:lnTo>
                        <a:pt x="153656" y="659237"/>
                      </a:lnTo>
                      <a:lnTo>
                        <a:pt x="70102" y="697474"/>
                      </a:lnTo>
                      <a:lnTo>
                        <a:pt x="70102" y="697474"/>
                      </a:lnTo>
                      <a:lnTo>
                        <a:pt x="97009" y="790942"/>
                      </a:lnTo>
                      <a:lnTo>
                        <a:pt x="84264" y="819266"/>
                      </a:lnTo>
                      <a:lnTo>
                        <a:pt x="84264" y="819266"/>
                      </a:lnTo>
                      <a:lnTo>
                        <a:pt x="85679" y="820682"/>
                      </a:lnTo>
                      <a:lnTo>
                        <a:pt x="99841" y="802272"/>
                      </a:lnTo>
                      <a:lnTo>
                        <a:pt x="118252" y="863168"/>
                      </a:lnTo>
                      <a:lnTo>
                        <a:pt x="118252" y="863168"/>
                      </a:lnTo>
                      <a:lnTo>
                        <a:pt x="257039" y="796607"/>
                      </a:lnTo>
                      <a:lnTo>
                        <a:pt x="257039" y="796607"/>
                      </a:lnTo>
                      <a:lnTo>
                        <a:pt x="180564" y="739960"/>
                      </a:lnTo>
                      <a:lnTo>
                        <a:pt x="272617" y="766867"/>
                      </a:lnTo>
                      <a:lnTo>
                        <a:pt x="296692" y="846174"/>
                      </a:lnTo>
                      <a:lnTo>
                        <a:pt x="296692" y="846174"/>
                      </a:lnTo>
                      <a:lnTo>
                        <a:pt x="466635" y="772532"/>
                      </a:lnTo>
                      <a:lnTo>
                        <a:pt x="466635" y="772532"/>
                      </a:lnTo>
                      <a:lnTo>
                        <a:pt x="436895" y="745624"/>
                      </a:lnTo>
                      <a:lnTo>
                        <a:pt x="551607" y="722965"/>
                      </a:lnTo>
                      <a:lnTo>
                        <a:pt x="554439" y="728630"/>
                      </a:lnTo>
                      <a:lnTo>
                        <a:pt x="554439" y="730046"/>
                      </a:lnTo>
                      <a:lnTo>
                        <a:pt x="554439" y="721549"/>
                      </a:lnTo>
                      <a:lnTo>
                        <a:pt x="561520" y="711636"/>
                      </a:lnTo>
                      <a:lnTo>
                        <a:pt x="674816" y="792359"/>
                      </a:lnTo>
                      <a:lnTo>
                        <a:pt x="670566" y="849006"/>
                      </a:lnTo>
                      <a:lnTo>
                        <a:pt x="670566" y="849006"/>
                      </a:lnTo>
                      <a:lnTo>
                        <a:pt x="816435" y="1034527"/>
                      </a:lnTo>
                      <a:lnTo>
                        <a:pt x="1040193" y="1173314"/>
                      </a:lnTo>
                      <a:lnTo>
                        <a:pt x="994874" y="1255453"/>
                      </a:lnTo>
                      <a:lnTo>
                        <a:pt x="994874" y="1255453"/>
                      </a:lnTo>
                      <a:lnTo>
                        <a:pt x="996290" y="1256869"/>
                      </a:lnTo>
                      <a:lnTo>
                        <a:pt x="1043025" y="1173314"/>
                      </a:lnTo>
                      <a:lnTo>
                        <a:pt x="1043025" y="1173314"/>
                      </a:lnTo>
                      <a:lnTo>
                        <a:pt x="817851" y="1033111"/>
                      </a:lnTo>
                      <a:lnTo>
                        <a:pt x="671983" y="849006"/>
                      </a:lnTo>
                      <a:lnTo>
                        <a:pt x="676231" y="793775"/>
                      </a:lnTo>
                      <a:lnTo>
                        <a:pt x="816435" y="892908"/>
                      </a:lnTo>
                      <a:lnTo>
                        <a:pt x="816435" y="892908"/>
                      </a:lnTo>
                      <a:lnTo>
                        <a:pt x="817851" y="891492"/>
                      </a:lnTo>
                      <a:lnTo>
                        <a:pt x="677647" y="766867"/>
                      </a:lnTo>
                      <a:lnTo>
                        <a:pt x="684728" y="669150"/>
                      </a:lnTo>
                      <a:lnTo>
                        <a:pt x="793775" y="664901"/>
                      </a:lnTo>
                      <a:lnTo>
                        <a:pt x="817851" y="877330"/>
                      </a:lnTo>
                      <a:lnTo>
                        <a:pt x="817851" y="877330"/>
                      </a:lnTo>
                      <a:lnTo>
                        <a:pt x="824932" y="878746"/>
                      </a:lnTo>
                      <a:lnTo>
                        <a:pt x="815018" y="894324"/>
                      </a:lnTo>
                      <a:lnTo>
                        <a:pt x="815018" y="894324"/>
                      </a:lnTo>
                      <a:lnTo>
                        <a:pt x="867417" y="890076"/>
                      </a:lnTo>
                      <a:lnTo>
                        <a:pt x="949556" y="912735"/>
                      </a:lnTo>
                      <a:lnTo>
                        <a:pt x="976464" y="1006203"/>
                      </a:lnTo>
                      <a:lnTo>
                        <a:pt x="885828" y="1060019"/>
                      </a:lnTo>
                      <a:lnTo>
                        <a:pt x="885828" y="1060019"/>
                      </a:lnTo>
                      <a:lnTo>
                        <a:pt x="993459" y="1057186"/>
                      </a:lnTo>
                      <a:lnTo>
                        <a:pt x="993459" y="1057186"/>
                      </a:lnTo>
                      <a:lnTo>
                        <a:pt x="979297" y="1007620"/>
                      </a:lnTo>
                      <a:lnTo>
                        <a:pt x="1078430" y="949556"/>
                      </a:lnTo>
                      <a:lnTo>
                        <a:pt x="1137909" y="841925"/>
                      </a:lnTo>
                      <a:lnTo>
                        <a:pt x="1137909" y="841925"/>
                      </a:lnTo>
                      <a:lnTo>
                        <a:pt x="1118083" y="700306"/>
                      </a:lnTo>
                      <a:lnTo>
                        <a:pt x="1119499" y="687560"/>
                      </a:lnTo>
                      <a:lnTo>
                        <a:pt x="1181812" y="752705"/>
                      </a:lnTo>
                      <a:lnTo>
                        <a:pt x="1181812" y="752705"/>
                      </a:lnTo>
                      <a:lnTo>
                        <a:pt x="1184644" y="554439"/>
                      </a:lnTo>
                      <a:lnTo>
                        <a:pt x="1184644" y="554439"/>
                      </a:lnTo>
                      <a:lnTo>
                        <a:pt x="1147823" y="557271"/>
                      </a:lnTo>
                      <a:lnTo>
                        <a:pt x="1147823" y="557271"/>
                      </a:lnTo>
                      <a:close/>
                      <a:moveTo>
                        <a:pt x="901406" y="1057186"/>
                      </a:moveTo>
                      <a:lnTo>
                        <a:pt x="984961" y="1007620"/>
                      </a:lnTo>
                      <a:lnTo>
                        <a:pt x="997707" y="1054354"/>
                      </a:lnTo>
                      <a:lnTo>
                        <a:pt x="901406" y="1057186"/>
                      </a:lnTo>
                      <a:close/>
                      <a:moveTo>
                        <a:pt x="809354" y="878746"/>
                      </a:moveTo>
                      <a:lnTo>
                        <a:pt x="683312" y="789526"/>
                      </a:lnTo>
                      <a:lnTo>
                        <a:pt x="684728" y="768284"/>
                      </a:lnTo>
                      <a:lnTo>
                        <a:pt x="809354" y="878746"/>
                      </a:lnTo>
                      <a:close/>
                      <a:moveTo>
                        <a:pt x="984961" y="1004787"/>
                      </a:moveTo>
                      <a:lnTo>
                        <a:pt x="958054" y="912735"/>
                      </a:lnTo>
                      <a:lnTo>
                        <a:pt x="1081262" y="946723"/>
                      </a:lnTo>
                      <a:lnTo>
                        <a:pt x="1081262" y="946723"/>
                      </a:lnTo>
                      <a:lnTo>
                        <a:pt x="1120916" y="705971"/>
                      </a:lnTo>
                      <a:lnTo>
                        <a:pt x="1139326" y="840509"/>
                      </a:lnTo>
                      <a:lnTo>
                        <a:pt x="1079846" y="948140"/>
                      </a:lnTo>
                      <a:lnTo>
                        <a:pt x="984961" y="1004787"/>
                      </a:lnTo>
                      <a:close/>
                      <a:moveTo>
                        <a:pt x="123917" y="861752"/>
                      </a:moveTo>
                      <a:lnTo>
                        <a:pt x="105506" y="800856"/>
                      </a:lnTo>
                      <a:lnTo>
                        <a:pt x="220218" y="645075"/>
                      </a:lnTo>
                      <a:lnTo>
                        <a:pt x="244293" y="660653"/>
                      </a:lnTo>
                      <a:lnTo>
                        <a:pt x="275449" y="766867"/>
                      </a:lnTo>
                      <a:lnTo>
                        <a:pt x="174899" y="737127"/>
                      </a:lnTo>
                      <a:lnTo>
                        <a:pt x="173483" y="737127"/>
                      </a:lnTo>
                      <a:lnTo>
                        <a:pt x="255622" y="799439"/>
                      </a:lnTo>
                      <a:lnTo>
                        <a:pt x="123917" y="861752"/>
                      </a:lnTo>
                      <a:close/>
                      <a:moveTo>
                        <a:pt x="210304" y="536028"/>
                      </a:moveTo>
                      <a:lnTo>
                        <a:pt x="176316" y="615335"/>
                      </a:lnTo>
                      <a:lnTo>
                        <a:pt x="115420" y="578514"/>
                      </a:lnTo>
                      <a:lnTo>
                        <a:pt x="169235" y="536028"/>
                      </a:lnTo>
                      <a:lnTo>
                        <a:pt x="210304" y="536028"/>
                      </a:lnTo>
                      <a:close/>
                      <a:moveTo>
                        <a:pt x="82847" y="558687"/>
                      </a:moveTo>
                      <a:lnTo>
                        <a:pt x="92760" y="537444"/>
                      </a:lnTo>
                      <a:lnTo>
                        <a:pt x="166402" y="536028"/>
                      </a:lnTo>
                      <a:lnTo>
                        <a:pt x="114003" y="577098"/>
                      </a:lnTo>
                      <a:lnTo>
                        <a:pt x="82847" y="558687"/>
                      </a:lnTo>
                      <a:close/>
                      <a:moveTo>
                        <a:pt x="57356" y="538860"/>
                      </a:moveTo>
                      <a:lnTo>
                        <a:pt x="91345" y="538860"/>
                      </a:lnTo>
                      <a:lnTo>
                        <a:pt x="81431" y="558687"/>
                      </a:lnTo>
                      <a:lnTo>
                        <a:pt x="51691" y="540277"/>
                      </a:lnTo>
                      <a:lnTo>
                        <a:pt x="57356" y="538860"/>
                      </a:lnTo>
                      <a:close/>
                      <a:moveTo>
                        <a:pt x="91345" y="536028"/>
                      </a:moveTo>
                      <a:lnTo>
                        <a:pt x="64437" y="536028"/>
                      </a:lnTo>
                      <a:lnTo>
                        <a:pt x="94177" y="527531"/>
                      </a:lnTo>
                      <a:lnTo>
                        <a:pt x="91345" y="536028"/>
                      </a:lnTo>
                      <a:close/>
                      <a:moveTo>
                        <a:pt x="94177" y="371750"/>
                      </a:moveTo>
                      <a:lnTo>
                        <a:pt x="94177" y="371750"/>
                      </a:lnTo>
                      <a:lnTo>
                        <a:pt x="94177" y="371750"/>
                      </a:lnTo>
                      <a:lnTo>
                        <a:pt x="94177" y="371750"/>
                      </a:lnTo>
                      <a:close/>
                      <a:moveTo>
                        <a:pt x="601173" y="166402"/>
                      </a:moveTo>
                      <a:lnTo>
                        <a:pt x="602589" y="155073"/>
                      </a:lnTo>
                      <a:lnTo>
                        <a:pt x="656404" y="163570"/>
                      </a:lnTo>
                      <a:lnTo>
                        <a:pt x="601173" y="166402"/>
                      </a:lnTo>
                      <a:close/>
                      <a:moveTo>
                        <a:pt x="602589" y="153656"/>
                      </a:moveTo>
                      <a:lnTo>
                        <a:pt x="612503" y="47442"/>
                      </a:lnTo>
                      <a:lnTo>
                        <a:pt x="720133" y="160737"/>
                      </a:lnTo>
                      <a:lnTo>
                        <a:pt x="666318" y="163570"/>
                      </a:lnTo>
                      <a:lnTo>
                        <a:pt x="602589" y="153656"/>
                      </a:lnTo>
                      <a:close/>
                      <a:moveTo>
                        <a:pt x="781030" y="385912"/>
                      </a:moveTo>
                      <a:lnTo>
                        <a:pt x="857504" y="272617"/>
                      </a:lnTo>
                      <a:lnTo>
                        <a:pt x="955221" y="370334"/>
                      </a:lnTo>
                      <a:lnTo>
                        <a:pt x="949556" y="373166"/>
                      </a:lnTo>
                      <a:lnTo>
                        <a:pt x="781030" y="385912"/>
                      </a:lnTo>
                      <a:close/>
                      <a:moveTo>
                        <a:pt x="841926" y="509120"/>
                      </a:moveTo>
                      <a:lnTo>
                        <a:pt x="783862" y="500623"/>
                      </a:lnTo>
                      <a:lnTo>
                        <a:pt x="772532" y="397241"/>
                      </a:lnTo>
                      <a:lnTo>
                        <a:pt x="772532" y="397241"/>
                      </a:lnTo>
                      <a:lnTo>
                        <a:pt x="779613" y="387328"/>
                      </a:lnTo>
                      <a:lnTo>
                        <a:pt x="942475" y="374582"/>
                      </a:lnTo>
                      <a:lnTo>
                        <a:pt x="819266" y="428398"/>
                      </a:lnTo>
                      <a:lnTo>
                        <a:pt x="819266" y="428398"/>
                      </a:lnTo>
                      <a:lnTo>
                        <a:pt x="841926" y="509120"/>
                      </a:lnTo>
                      <a:close/>
                      <a:moveTo>
                        <a:pt x="1119499" y="676231"/>
                      </a:moveTo>
                      <a:lnTo>
                        <a:pt x="1122332" y="698890"/>
                      </a:lnTo>
                      <a:lnTo>
                        <a:pt x="1081262" y="943891"/>
                      </a:lnTo>
                      <a:lnTo>
                        <a:pt x="958054" y="909903"/>
                      </a:lnTo>
                      <a:lnTo>
                        <a:pt x="949556" y="881579"/>
                      </a:lnTo>
                      <a:lnTo>
                        <a:pt x="1017533" y="809353"/>
                      </a:lnTo>
                      <a:lnTo>
                        <a:pt x="1017533" y="809353"/>
                      </a:lnTo>
                      <a:lnTo>
                        <a:pt x="1017533" y="809353"/>
                      </a:lnTo>
                      <a:lnTo>
                        <a:pt x="1077013" y="858920"/>
                      </a:lnTo>
                      <a:lnTo>
                        <a:pt x="1077013" y="858920"/>
                      </a:lnTo>
                      <a:lnTo>
                        <a:pt x="1109586" y="553022"/>
                      </a:lnTo>
                      <a:lnTo>
                        <a:pt x="1135078" y="557271"/>
                      </a:lnTo>
                      <a:lnTo>
                        <a:pt x="1144990" y="560103"/>
                      </a:lnTo>
                      <a:lnTo>
                        <a:pt x="1123748" y="684728"/>
                      </a:lnTo>
                      <a:lnTo>
                        <a:pt x="1119499" y="676231"/>
                      </a:lnTo>
                      <a:lnTo>
                        <a:pt x="1119499" y="676231"/>
                      </a:lnTo>
                      <a:close/>
                      <a:moveTo>
                        <a:pt x="833428" y="659237"/>
                      </a:moveTo>
                      <a:lnTo>
                        <a:pt x="833428" y="659237"/>
                      </a:lnTo>
                      <a:lnTo>
                        <a:pt x="802273" y="660653"/>
                      </a:lnTo>
                      <a:lnTo>
                        <a:pt x="798024" y="628080"/>
                      </a:lnTo>
                      <a:lnTo>
                        <a:pt x="898574" y="710220"/>
                      </a:lnTo>
                      <a:lnTo>
                        <a:pt x="946724" y="880163"/>
                      </a:lnTo>
                      <a:lnTo>
                        <a:pt x="946724" y="881579"/>
                      </a:lnTo>
                      <a:lnTo>
                        <a:pt x="874498" y="887243"/>
                      </a:lnTo>
                      <a:lnTo>
                        <a:pt x="834845" y="875914"/>
                      </a:lnTo>
                      <a:lnTo>
                        <a:pt x="905655" y="761203"/>
                      </a:lnTo>
                      <a:lnTo>
                        <a:pt x="905655" y="761203"/>
                      </a:lnTo>
                      <a:lnTo>
                        <a:pt x="833428" y="659237"/>
                      </a:lnTo>
                      <a:close/>
                      <a:moveTo>
                        <a:pt x="75766" y="441143"/>
                      </a:moveTo>
                      <a:lnTo>
                        <a:pt x="138079" y="408571"/>
                      </a:lnTo>
                      <a:lnTo>
                        <a:pt x="143744" y="409987"/>
                      </a:lnTo>
                      <a:lnTo>
                        <a:pt x="147992" y="412820"/>
                      </a:lnTo>
                      <a:lnTo>
                        <a:pt x="136663" y="436895"/>
                      </a:lnTo>
                      <a:lnTo>
                        <a:pt x="129582" y="438311"/>
                      </a:lnTo>
                      <a:lnTo>
                        <a:pt x="75766" y="442560"/>
                      </a:lnTo>
                      <a:lnTo>
                        <a:pt x="75766" y="441143"/>
                      </a:lnTo>
                      <a:close/>
                      <a:moveTo>
                        <a:pt x="459554" y="198975"/>
                      </a:moveTo>
                      <a:lnTo>
                        <a:pt x="459554" y="198975"/>
                      </a:lnTo>
                      <a:lnTo>
                        <a:pt x="514785" y="140911"/>
                      </a:lnTo>
                      <a:lnTo>
                        <a:pt x="582763" y="150824"/>
                      </a:lnTo>
                      <a:lnTo>
                        <a:pt x="579931" y="166402"/>
                      </a:lnTo>
                      <a:lnTo>
                        <a:pt x="526115" y="169235"/>
                      </a:lnTo>
                      <a:lnTo>
                        <a:pt x="460970" y="200391"/>
                      </a:lnTo>
                      <a:lnTo>
                        <a:pt x="443976" y="215969"/>
                      </a:lnTo>
                      <a:lnTo>
                        <a:pt x="323599" y="218801"/>
                      </a:lnTo>
                      <a:lnTo>
                        <a:pt x="395826" y="128165"/>
                      </a:lnTo>
                      <a:lnTo>
                        <a:pt x="402907" y="123917"/>
                      </a:lnTo>
                      <a:lnTo>
                        <a:pt x="459554" y="198975"/>
                      </a:lnTo>
                      <a:close/>
                      <a:moveTo>
                        <a:pt x="558688" y="669150"/>
                      </a:moveTo>
                      <a:lnTo>
                        <a:pt x="558688" y="700306"/>
                      </a:lnTo>
                      <a:lnTo>
                        <a:pt x="544526" y="690393"/>
                      </a:lnTo>
                      <a:lnTo>
                        <a:pt x="502040" y="604005"/>
                      </a:lnTo>
                      <a:lnTo>
                        <a:pt x="574265" y="667734"/>
                      </a:lnTo>
                      <a:lnTo>
                        <a:pt x="558688" y="669150"/>
                      </a:lnTo>
                      <a:lnTo>
                        <a:pt x="558688" y="669150"/>
                      </a:lnTo>
                      <a:close/>
                      <a:moveTo>
                        <a:pt x="230131" y="492126"/>
                      </a:moveTo>
                      <a:lnTo>
                        <a:pt x="211721" y="534612"/>
                      </a:lnTo>
                      <a:lnTo>
                        <a:pt x="173483" y="534612"/>
                      </a:lnTo>
                      <a:lnTo>
                        <a:pt x="228715" y="492126"/>
                      </a:lnTo>
                      <a:lnTo>
                        <a:pt x="230131" y="492126"/>
                      </a:lnTo>
                      <a:close/>
                      <a:moveTo>
                        <a:pt x="169235" y="426981"/>
                      </a:moveTo>
                      <a:lnTo>
                        <a:pt x="139495" y="435479"/>
                      </a:lnTo>
                      <a:lnTo>
                        <a:pt x="149408" y="412820"/>
                      </a:lnTo>
                      <a:lnTo>
                        <a:pt x="169235" y="426981"/>
                      </a:lnTo>
                      <a:close/>
                      <a:moveTo>
                        <a:pt x="150825" y="409987"/>
                      </a:moveTo>
                      <a:lnTo>
                        <a:pt x="150825" y="409987"/>
                      </a:lnTo>
                      <a:lnTo>
                        <a:pt x="147992" y="409987"/>
                      </a:lnTo>
                      <a:lnTo>
                        <a:pt x="150825" y="409987"/>
                      </a:lnTo>
                      <a:close/>
                      <a:moveTo>
                        <a:pt x="697474" y="544525"/>
                      </a:moveTo>
                      <a:lnTo>
                        <a:pt x="693226" y="612503"/>
                      </a:lnTo>
                      <a:lnTo>
                        <a:pt x="633746" y="608254"/>
                      </a:lnTo>
                      <a:lnTo>
                        <a:pt x="683312" y="531780"/>
                      </a:lnTo>
                      <a:lnTo>
                        <a:pt x="697474" y="544525"/>
                      </a:lnTo>
                      <a:close/>
                      <a:moveTo>
                        <a:pt x="402907" y="751289"/>
                      </a:moveTo>
                      <a:lnTo>
                        <a:pt x="247126" y="657820"/>
                      </a:lnTo>
                      <a:lnTo>
                        <a:pt x="237212" y="625248"/>
                      </a:lnTo>
                      <a:lnTo>
                        <a:pt x="237212" y="625248"/>
                      </a:lnTo>
                      <a:lnTo>
                        <a:pt x="237212" y="625248"/>
                      </a:lnTo>
                      <a:lnTo>
                        <a:pt x="235796" y="536028"/>
                      </a:lnTo>
                      <a:lnTo>
                        <a:pt x="320768" y="534612"/>
                      </a:lnTo>
                      <a:lnTo>
                        <a:pt x="367502" y="567184"/>
                      </a:lnTo>
                      <a:lnTo>
                        <a:pt x="323599" y="639410"/>
                      </a:lnTo>
                      <a:lnTo>
                        <a:pt x="323599" y="639410"/>
                      </a:lnTo>
                      <a:lnTo>
                        <a:pt x="411403" y="718717"/>
                      </a:lnTo>
                      <a:lnTo>
                        <a:pt x="402907" y="751289"/>
                      </a:lnTo>
                      <a:lnTo>
                        <a:pt x="402907" y="751289"/>
                      </a:lnTo>
                      <a:close/>
                      <a:moveTo>
                        <a:pt x="228715" y="629497"/>
                      </a:moveTo>
                      <a:lnTo>
                        <a:pt x="220218" y="640826"/>
                      </a:lnTo>
                      <a:lnTo>
                        <a:pt x="213137" y="636578"/>
                      </a:lnTo>
                      <a:lnTo>
                        <a:pt x="228715" y="629497"/>
                      </a:lnTo>
                      <a:close/>
                      <a:moveTo>
                        <a:pt x="153656" y="400074"/>
                      </a:moveTo>
                      <a:lnTo>
                        <a:pt x="150825" y="407155"/>
                      </a:lnTo>
                      <a:lnTo>
                        <a:pt x="145160" y="405739"/>
                      </a:lnTo>
                      <a:lnTo>
                        <a:pt x="143744" y="404322"/>
                      </a:lnTo>
                      <a:lnTo>
                        <a:pt x="153656" y="400074"/>
                      </a:lnTo>
                      <a:close/>
                      <a:moveTo>
                        <a:pt x="152241" y="409987"/>
                      </a:moveTo>
                      <a:lnTo>
                        <a:pt x="203223" y="417068"/>
                      </a:lnTo>
                      <a:lnTo>
                        <a:pt x="172068" y="425565"/>
                      </a:lnTo>
                      <a:lnTo>
                        <a:pt x="152241" y="409987"/>
                      </a:lnTo>
                      <a:lnTo>
                        <a:pt x="152241" y="409987"/>
                      </a:lnTo>
                      <a:close/>
                      <a:moveTo>
                        <a:pt x="771116" y="391577"/>
                      </a:moveTo>
                      <a:lnTo>
                        <a:pt x="771116" y="391577"/>
                      </a:lnTo>
                      <a:lnTo>
                        <a:pt x="771116" y="391577"/>
                      </a:lnTo>
                      <a:lnTo>
                        <a:pt x="768284" y="388744"/>
                      </a:lnTo>
                      <a:lnTo>
                        <a:pt x="776781" y="388744"/>
                      </a:lnTo>
                      <a:lnTo>
                        <a:pt x="772532" y="395825"/>
                      </a:lnTo>
                      <a:lnTo>
                        <a:pt x="772532" y="394409"/>
                      </a:lnTo>
                      <a:lnTo>
                        <a:pt x="771116" y="391577"/>
                      </a:lnTo>
                      <a:close/>
                      <a:moveTo>
                        <a:pt x="710220" y="490710"/>
                      </a:moveTo>
                      <a:lnTo>
                        <a:pt x="771116" y="397241"/>
                      </a:lnTo>
                      <a:lnTo>
                        <a:pt x="783862" y="500623"/>
                      </a:lnTo>
                      <a:lnTo>
                        <a:pt x="710220" y="490710"/>
                      </a:lnTo>
                      <a:close/>
                      <a:moveTo>
                        <a:pt x="739960" y="528947"/>
                      </a:moveTo>
                      <a:lnTo>
                        <a:pt x="785278" y="528947"/>
                      </a:lnTo>
                      <a:lnTo>
                        <a:pt x="789527" y="564352"/>
                      </a:lnTo>
                      <a:lnTo>
                        <a:pt x="739960" y="528947"/>
                      </a:lnTo>
                      <a:close/>
                      <a:moveTo>
                        <a:pt x="698890" y="528947"/>
                      </a:moveTo>
                      <a:lnTo>
                        <a:pt x="697474" y="541693"/>
                      </a:lnTo>
                      <a:lnTo>
                        <a:pt x="683312" y="530363"/>
                      </a:lnTo>
                      <a:lnTo>
                        <a:pt x="683312" y="528947"/>
                      </a:lnTo>
                      <a:lnTo>
                        <a:pt x="698890" y="528947"/>
                      </a:lnTo>
                      <a:close/>
                      <a:moveTo>
                        <a:pt x="686145" y="527531"/>
                      </a:moveTo>
                      <a:lnTo>
                        <a:pt x="700307" y="504872"/>
                      </a:lnTo>
                      <a:lnTo>
                        <a:pt x="698890" y="527531"/>
                      </a:lnTo>
                      <a:lnTo>
                        <a:pt x="686145" y="527531"/>
                      </a:lnTo>
                      <a:close/>
                      <a:moveTo>
                        <a:pt x="646492" y="275449"/>
                      </a:moveTo>
                      <a:lnTo>
                        <a:pt x="667735" y="245709"/>
                      </a:lnTo>
                      <a:lnTo>
                        <a:pt x="683312" y="266952"/>
                      </a:lnTo>
                      <a:lnTo>
                        <a:pt x="646492" y="275449"/>
                      </a:lnTo>
                      <a:close/>
                      <a:moveTo>
                        <a:pt x="732879" y="526115"/>
                      </a:moveTo>
                      <a:lnTo>
                        <a:pt x="700307" y="526115"/>
                      </a:lnTo>
                      <a:lnTo>
                        <a:pt x="701723" y="504872"/>
                      </a:lnTo>
                      <a:lnTo>
                        <a:pt x="732879" y="526115"/>
                      </a:lnTo>
                      <a:close/>
                      <a:moveTo>
                        <a:pt x="705971" y="492126"/>
                      </a:moveTo>
                      <a:lnTo>
                        <a:pt x="683312" y="527531"/>
                      </a:lnTo>
                      <a:lnTo>
                        <a:pt x="680480" y="527531"/>
                      </a:lnTo>
                      <a:lnTo>
                        <a:pt x="622416" y="479380"/>
                      </a:lnTo>
                      <a:lnTo>
                        <a:pt x="705971" y="492126"/>
                      </a:lnTo>
                      <a:close/>
                      <a:moveTo>
                        <a:pt x="588427" y="313686"/>
                      </a:moveTo>
                      <a:lnTo>
                        <a:pt x="623832" y="303773"/>
                      </a:lnTo>
                      <a:lnTo>
                        <a:pt x="584179" y="357588"/>
                      </a:lnTo>
                      <a:lnTo>
                        <a:pt x="588427" y="313686"/>
                      </a:lnTo>
                      <a:close/>
                      <a:moveTo>
                        <a:pt x="625249" y="300941"/>
                      </a:moveTo>
                      <a:lnTo>
                        <a:pt x="588427" y="310854"/>
                      </a:lnTo>
                      <a:lnTo>
                        <a:pt x="589844" y="289611"/>
                      </a:lnTo>
                      <a:lnTo>
                        <a:pt x="640827" y="278281"/>
                      </a:lnTo>
                      <a:lnTo>
                        <a:pt x="625249" y="300941"/>
                      </a:lnTo>
                      <a:close/>
                      <a:moveTo>
                        <a:pt x="547358" y="322183"/>
                      </a:moveTo>
                      <a:lnTo>
                        <a:pt x="553023" y="296692"/>
                      </a:lnTo>
                      <a:lnTo>
                        <a:pt x="588427" y="289611"/>
                      </a:lnTo>
                      <a:lnTo>
                        <a:pt x="587012" y="310854"/>
                      </a:lnTo>
                      <a:lnTo>
                        <a:pt x="547358" y="322183"/>
                      </a:lnTo>
                      <a:close/>
                      <a:moveTo>
                        <a:pt x="339178" y="421317"/>
                      </a:moveTo>
                      <a:lnTo>
                        <a:pt x="334930" y="412820"/>
                      </a:lnTo>
                      <a:lnTo>
                        <a:pt x="349092" y="421317"/>
                      </a:lnTo>
                      <a:lnTo>
                        <a:pt x="339178" y="421317"/>
                      </a:lnTo>
                      <a:close/>
                      <a:moveTo>
                        <a:pt x="340594" y="424149"/>
                      </a:moveTo>
                      <a:lnTo>
                        <a:pt x="353340" y="422733"/>
                      </a:lnTo>
                      <a:lnTo>
                        <a:pt x="388745" y="442560"/>
                      </a:lnTo>
                      <a:lnTo>
                        <a:pt x="347675" y="436895"/>
                      </a:lnTo>
                      <a:lnTo>
                        <a:pt x="340594" y="424149"/>
                      </a:lnTo>
                      <a:close/>
                      <a:moveTo>
                        <a:pt x="442560" y="452473"/>
                      </a:moveTo>
                      <a:lnTo>
                        <a:pt x="514785" y="462386"/>
                      </a:lnTo>
                      <a:lnTo>
                        <a:pt x="504873" y="506288"/>
                      </a:lnTo>
                      <a:lnTo>
                        <a:pt x="442560" y="452473"/>
                      </a:lnTo>
                      <a:close/>
                      <a:moveTo>
                        <a:pt x="429814" y="465218"/>
                      </a:moveTo>
                      <a:lnTo>
                        <a:pt x="397242" y="446808"/>
                      </a:lnTo>
                      <a:lnTo>
                        <a:pt x="436895" y="452473"/>
                      </a:lnTo>
                      <a:lnTo>
                        <a:pt x="429814" y="465218"/>
                      </a:lnTo>
                      <a:close/>
                      <a:moveTo>
                        <a:pt x="431230" y="466635"/>
                      </a:moveTo>
                      <a:lnTo>
                        <a:pt x="439727" y="453889"/>
                      </a:lnTo>
                      <a:lnTo>
                        <a:pt x="502040" y="507704"/>
                      </a:lnTo>
                      <a:lnTo>
                        <a:pt x="431230" y="466635"/>
                      </a:lnTo>
                      <a:close/>
                      <a:moveTo>
                        <a:pt x="465219" y="411403"/>
                      </a:moveTo>
                      <a:lnTo>
                        <a:pt x="489294" y="373166"/>
                      </a:lnTo>
                      <a:lnTo>
                        <a:pt x="527531" y="404322"/>
                      </a:lnTo>
                      <a:lnTo>
                        <a:pt x="527531" y="405739"/>
                      </a:lnTo>
                      <a:lnTo>
                        <a:pt x="465219" y="411403"/>
                      </a:lnTo>
                      <a:close/>
                      <a:moveTo>
                        <a:pt x="438311" y="451056"/>
                      </a:moveTo>
                      <a:lnTo>
                        <a:pt x="401490" y="418484"/>
                      </a:lnTo>
                      <a:lnTo>
                        <a:pt x="460970" y="414236"/>
                      </a:lnTo>
                      <a:lnTo>
                        <a:pt x="438311" y="451056"/>
                      </a:lnTo>
                      <a:close/>
                      <a:moveTo>
                        <a:pt x="435479" y="449641"/>
                      </a:moveTo>
                      <a:lnTo>
                        <a:pt x="392993" y="443975"/>
                      </a:lnTo>
                      <a:lnTo>
                        <a:pt x="356172" y="422733"/>
                      </a:lnTo>
                      <a:lnTo>
                        <a:pt x="398658" y="419901"/>
                      </a:lnTo>
                      <a:lnTo>
                        <a:pt x="435479" y="449641"/>
                      </a:lnTo>
                      <a:close/>
                      <a:moveTo>
                        <a:pt x="392993" y="445392"/>
                      </a:moveTo>
                      <a:lnTo>
                        <a:pt x="429814" y="466635"/>
                      </a:lnTo>
                      <a:lnTo>
                        <a:pt x="390161" y="531780"/>
                      </a:lnTo>
                      <a:lnTo>
                        <a:pt x="390161" y="531780"/>
                      </a:lnTo>
                      <a:lnTo>
                        <a:pt x="349092" y="439727"/>
                      </a:lnTo>
                      <a:lnTo>
                        <a:pt x="392993" y="445392"/>
                      </a:lnTo>
                      <a:close/>
                      <a:moveTo>
                        <a:pt x="431230" y="468051"/>
                      </a:moveTo>
                      <a:lnTo>
                        <a:pt x="506288" y="511953"/>
                      </a:lnTo>
                      <a:lnTo>
                        <a:pt x="504873" y="530363"/>
                      </a:lnTo>
                      <a:lnTo>
                        <a:pt x="392993" y="531780"/>
                      </a:lnTo>
                      <a:lnTo>
                        <a:pt x="431230" y="468051"/>
                      </a:lnTo>
                      <a:close/>
                      <a:moveTo>
                        <a:pt x="441144" y="451056"/>
                      </a:moveTo>
                      <a:lnTo>
                        <a:pt x="463803" y="414236"/>
                      </a:lnTo>
                      <a:lnTo>
                        <a:pt x="526115" y="408571"/>
                      </a:lnTo>
                      <a:lnTo>
                        <a:pt x="514785" y="460970"/>
                      </a:lnTo>
                      <a:lnTo>
                        <a:pt x="441144" y="451056"/>
                      </a:lnTo>
                      <a:close/>
                      <a:moveTo>
                        <a:pt x="285363" y="428398"/>
                      </a:moveTo>
                      <a:lnTo>
                        <a:pt x="339178" y="424149"/>
                      </a:lnTo>
                      <a:lnTo>
                        <a:pt x="344842" y="436895"/>
                      </a:lnTo>
                      <a:lnTo>
                        <a:pt x="285363" y="428398"/>
                      </a:lnTo>
                      <a:close/>
                      <a:moveTo>
                        <a:pt x="516202" y="462386"/>
                      </a:moveTo>
                      <a:lnTo>
                        <a:pt x="528947" y="408571"/>
                      </a:lnTo>
                      <a:lnTo>
                        <a:pt x="531780" y="408571"/>
                      </a:lnTo>
                      <a:lnTo>
                        <a:pt x="615335" y="476548"/>
                      </a:lnTo>
                      <a:lnTo>
                        <a:pt x="516202" y="462386"/>
                      </a:lnTo>
                      <a:close/>
                      <a:moveTo>
                        <a:pt x="528947" y="405739"/>
                      </a:moveTo>
                      <a:lnTo>
                        <a:pt x="528947" y="405739"/>
                      </a:lnTo>
                      <a:lnTo>
                        <a:pt x="528947" y="405739"/>
                      </a:lnTo>
                      <a:lnTo>
                        <a:pt x="528947" y="405739"/>
                      </a:lnTo>
                      <a:close/>
                      <a:moveTo>
                        <a:pt x="544526" y="325016"/>
                      </a:moveTo>
                      <a:lnTo>
                        <a:pt x="527531" y="401490"/>
                      </a:lnTo>
                      <a:lnTo>
                        <a:pt x="487878" y="368918"/>
                      </a:lnTo>
                      <a:lnTo>
                        <a:pt x="487878" y="368918"/>
                      </a:lnTo>
                      <a:lnTo>
                        <a:pt x="462387" y="411403"/>
                      </a:lnTo>
                      <a:lnTo>
                        <a:pt x="400074" y="417068"/>
                      </a:lnTo>
                      <a:lnTo>
                        <a:pt x="356172" y="378831"/>
                      </a:lnTo>
                      <a:lnTo>
                        <a:pt x="544526" y="325016"/>
                      </a:lnTo>
                      <a:close/>
                      <a:moveTo>
                        <a:pt x="506288" y="530363"/>
                      </a:moveTo>
                      <a:lnTo>
                        <a:pt x="507704" y="511953"/>
                      </a:lnTo>
                      <a:lnTo>
                        <a:pt x="507704" y="511953"/>
                      </a:lnTo>
                      <a:lnTo>
                        <a:pt x="506288" y="510537"/>
                      </a:lnTo>
                      <a:lnTo>
                        <a:pt x="516202" y="463803"/>
                      </a:lnTo>
                      <a:lnTo>
                        <a:pt x="618168" y="479380"/>
                      </a:lnTo>
                      <a:lnTo>
                        <a:pt x="677647" y="527531"/>
                      </a:lnTo>
                      <a:lnTo>
                        <a:pt x="506288" y="530363"/>
                      </a:lnTo>
                      <a:close/>
                      <a:moveTo>
                        <a:pt x="387328" y="533196"/>
                      </a:moveTo>
                      <a:lnTo>
                        <a:pt x="387328" y="533196"/>
                      </a:lnTo>
                      <a:lnTo>
                        <a:pt x="367502" y="565768"/>
                      </a:lnTo>
                      <a:lnTo>
                        <a:pt x="323599" y="534612"/>
                      </a:lnTo>
                      <a:lnTo>
                        <a:pt x="387328" y="533196"/>
                      </a:lnTo>
                      <a:close/>
                      <a:moveTo>
                        <a:pt x="353340" y="419901"/>
                      </a:moveTo>
                      <a:lnTo>
                        <a:pt x="332097" y="407155"/>
                      </a:lnTo>
                      <a:lnTo>
                        <a:pt x="332097" y="407155"/>
                      </a:lnTo>
                      <a:lnTo>
                        <a:pt x="339178" y="421317"/>
                      </a:lnTo>
                      <a:lnTo>
                        <a:pt x="276865" y="426981"/>
                      </a:lnTo>
                      <a:lnTo>
                        <a:pt x="214553" y="418484"/>
                      </a:lnTo>
                      <a:lnTo>
                        <a:pt x="354756" y="380247"/>
                      </a:lnTo>
                      <a:lnTo>
                        <a:pt x="398658" y="418484"/>
                      </a:lnTo>
                      <a:lnTo>
                        <a:pt x="353340" y="419901"/>
                      </a:lnTo>
                      <a:close/>
                      <a:moveTo>
                        <a:pt x="618168" y="476548"/>
                      </a:moveTo>
                      <a:lnTo>
                        <a:pt x="534612" y="407155"/>
                      </a:lnTo>
                      <a:lnTo>
                        <a:pt x="765451" y="388744"/>
                      </a:lnTo>
                      <a:lnTo>
                        <a:pt x="768284" y="394409"/>
                      </a:lnTo>
                      <a:lnTo>
                        <a:pt x="705971" y="490710"/>
                      </a:lnTo>
                      <a:lnTo>
                        <a:pt x="618168" y="476548"/>
                      </a:lnTo>
                      <a:close/>
                      <a:moveTo>
                        <a:pt x="531780" y="405739"/>
                      </a:moveTo>
                      <a:lnTo>
                        <a:pt x="528947" y="402906"/>
                      </a:lnTo>
                      <a:lnTo>
                        <a:pt x="545942" y="323599"/>
                      </a:lnTo>
                      <a:lnTo>
                        <a:pt x="584179" y="312270"/>
                      </a:lnTo>
                      <a:lnTo>
                        <a:pt x="579931" y="363253"/>
                      </a:lnTo>
                      <a:lnTo>
                        <a:pt x="625249" y="300941"/>
                      </a:lnTo>
                      <a:lnTo>
                        <a:pt x="691809" y="282530"/>
                      </a:lnTo>
                      <a:lnTo>
                        <a:pt x="762619" y="385912"/>
                      </a:lnTo>
                      <a:lnTo>
                        <a:pt x="531780" y="405739"/>
                      </a:lnTo>
                      <a:close/>
                      <a:moveTo>
                        <a:pt x="629497" y="299524"/>
                      </a:moveTo>
                      <a:lnTo>
                        <a:pt x="645075" y="278281"/>
                      </a:lnTo>
                      <a:lnTo>
                        <a:pt x="684728" y="269784"/>
                      </a:lnTo>
                      <a:lnTo>
                        <a:pt x="693226" y="282530"/>
                      </a:lnTo>
                      <a:lnTo>
                        <a:pt x="629497" y="299524"/>
                      </a:lnTo>
                      <a:close/>
                      <a:moveTo>
                        <a:pt x="588427" y="288194"/>
                      </a:moveTo>
                      <a:lnTo>
                        <a:pt x="554439" y="295275"/>
                      </a:lnTo>
                      <a:lnTo>
                        <a:pt x="571433" y="217385"/>
                      </a:lnTo>
                      <a:lnTo>
                        <a:pt x="595508" y="217385"/>
                      </a:lnTo>
                      <a:lnTo>
                        <a:pt x="588427" y="288194"/>
                      </a:lnTo>
                      <a:close/>
                      <a:moveTo>
                        <a:pt x="463803" y="203223"/>
                      </a:moveTo>
                      <a:lnTo>
                        <a:pt x="527531" y="172067"/>
                      </a:lnTo>
                      <a:lnTo>
                        <a:pt x="579931" y="169235"/>
                      </a:lnTo>
                      <a:lnTo>
                        <a:pt x="570017" y="214553"/>
                      </a:lnTo>
                      <a:lnTo>
                        <a:pt x="449641" y="217385"/>
                      </a:lnTo>
                      <a:lnTo>
                        <a:pt x="463803" y="203223"/>
                      </a:lnTo>
                      <a:close/>
                      <a:moveTo>
                        <a:pt x="568601" y="217385"/>
                      </a:moveTo>
                      <a:lnTo>
                        <a:pt x="551607" y="295275"/>
                      </a:lnTo>
                      <a:lnTo>
                        <a:pt x="319351" y="343426"/>
                      </a:lnTo>
                      <a:lnTo>
                        <a:pt x="446808" y="220218"/>
                      </a:lnTo>
                      <a:lnTo>
                        <a:pt x="568601" y="217385"/>
                      </a:lnTo>
                      <a:close/>
                      <a:moveTo>
                        <a:pt x="545942" y="323599"/>
                      </a:moveTo>
                      <a:lnTo>
                        <a:pt x="354756" y="375999"/>
                      </a:lnTo>
                      <a:lnTo>
                        <a:pt x="320768" y="346258"/>
                      </a:lnTo>
                      <a:lnTo>
                        <a:pt x="551607" y="298108"/>
                      </a:lnTo>
                      <a:lnTo>
                        <a:pt x="545942" y="323599"/>
                      </a:lnTo>
                      <a:close/>
                      <a:moveTo>
                        <a:pt x="174899" y="428398"/>
                      </a:moveTo>
                      <a:lnTo>
                        <a:pt x="208888" y="418484"/>
                      </a:lnTo>
                      <a:lnTo>
                        <a:pt x="266952" y="426981"/>
                      </a:lnTo>
                      <a:lnTo>
                        <a:pt x="183397" y="434062"/>
                      </a:lnTo>
                      <a:lnTo>
                        <a:pt x="174899" y="428398"/>
                      </a:lnTo>
                      <a:close/>
                      <a:moveTo>
                        <a:pt x="275449" y="428398"/>
                      </a:moveTo>
                      <a:lnTo>
                        <a:pt x="344842" y="438311"/>
                      </a:lnTo>
                      <a:lnTo>
                        <a:pt x="385912" y="531780"/>
                      </a:lnTo>
                      <a:lnTo>
                        <a:pt x="320768" y="533196"/>
                      </a:lnTo>
                      <a:lnTo>
                        <a:pt x="184813" y="436895"/>
                      </a:lnTo>
                      <a:lnTo>
                        <a:pt x="275449" y="428398"/>
                      </a:lnTo>
                      <a:close/>
                      <a:moveTo>
                        <a:pt x="370334" y="567184"/>
                      </a:moveTo>
                      <a:lnTo>
                        <a:pt x="388745" y="536028"/>
                      </a:lnTo>
                      <a:lnTo>
                        <a:pt x="418484" y="601173"/>
                      </a:lnTo>
                      <a:lnTo>
                        <a:pt x="370334" y="567184"/>
                      </a:lnTo>
                      <a:close/>
                      <a:moveTo>
                        <a:pt x="390161" y="534612"/>
                      </a:moveTo>
                      <a:lnTo>
                        <a:pt x="390161" y="534612"/>
                      </a:lnTo>
                      <a:lnTo>
                        <a:pt x="503456" y="533196"/>
                      </a:lnTo>
                      <a:lnTo>
                        <a:pt x="499207" y="599756"/>
                      </a:lnTo>
                      <a:lnTo>
                        <a:pt x="496375" y="599756"/>
                      </a:lnTo>
                      <a:lnTo>
                        <a:pt x="496375" y="599756"/>
                      </a:lnTo>
                      <a:lnTo>
                        <a:pt x="499207" y="602589"/>
                      </a:lnTo>
                      <a:lnTo>
                        <a:pt x="499207" y="604005"/>
                      </a:lnTo>
                      <a:lnTo>
                        <a:pt x="499207" y="604005"/>
                      </a:lnTo>
                      <a:lnTo>
                        <a:pt x="541693" y="690393"/>
                      </a:lnTo>
                      <a:lnTo>
                        <a:pt x="421317" y="605422"/>
                      </a:lnTo>
                      <a:lnTo>
                        <a:pt x="390161" y="534612"/>
                      </a:lnTo>
                      <a:close/>
                      <a:moveTo>
                        <a:pt x="502040" y="598341"/>
                      </a:moveTo>
                      <a:lnTo>
                        <a:pt x="506288" y="531780"/>
                      </a:lnTo>
                      <a:lnTo>
                        <a:pt x="680480" y="528947"/>
                      </a:lnTo>
                      <a:lnTo>
                        <a:pt x="681897" y="530363"/>
                      </a:lnTo>
                      <a:lnTo>
                        <a:pt x="630913" y="608254"/>
                      </a:lnTo>
                      <a:lnTo>
                        <a:pt x="502040" y="598341"/>
                      </a:lnTo>
                      <a:close/>
                      <a:moveTo>
                        <a:pt x="700307" y="528947"/>
                      </a:moveTo>
                      <a:lnTo>
                        <a:pt x="735712" y="528947"/>
                      </a:lnTo>
                      <a:lnTo>
                        <a:pt x="789527" y="565768"/>
                      </a:lnTo>
                      <a:lnTo>
                        <a:pt x="795192" y="620999"/>
                      </a:lnTo>
                      <a:lnTo>
                        <a:pt x="792359" y="620999"/>
                      </a:lnTo>
                      <a:lnTo>
                        <a:pt x="698890" y="544525"/>
                      </a:lnTo>
                      <a:lnTo>
                        <a:pt x="700307" y="528947"/>
                      </a:lnTo>
                      <a:close/>
                      <a:moveTo>
                        <a:pt x="737127" y="526115"/>
                      </a:moveTo>
                      <a:lnTo>
                        <a:pt x="701723" y="502039"/>
                      </a:lnTo>
                      <a:lnTo>
                        <a:pt x="708804" y="492126"/>
                      </a:lnTo>
                      <a:lnTo>
                        <a:pt x="782446" y="503456"/>
                      </a:lnTo>
                      <a:lnTo>
                        <a:pt x="785278" y="526115"/>
                      </a:lnTo>
                      <a:lnTo>
                        <a:pt x="737127" y="526115"/>
                      </a:lnTo>
                      <a:close/>
                      <a:moveTo>
                        <a:pt x="235796" y="625248"/>
                      </a:moveTo>
                      <a:lnTo>
                        <a:pt x="235796" y="625248"/>
                      </a:lnTo>
                      <a:lnTo>
                        <a:pt x="235796" y="625248"/>
                      </a:lnTo>
                      <a:lnTo>
                        <a:pt x="235796" y="625248"/>
                      </a:lnTo>
                      <a:close/>
                      <a:moveTo>
                        <a:pt x="235796" y="626664"/>
                      </a:moveTo>
                      <a:lnTo>
                        <a:pt x="244293" y="656404"/>
                      </a:lnTo>
                      <a:lnTo>
                        <a:pt x="221634" y="642242"/>
                      </a:lnTo>
                      <a:lnTo>
                        <a:pt x="231547" y="628080"/>
                      </a:lnTo>
                      <a:lnTo>
                        <a:pt x="235796" y="626664"/>
                      </a:lnTo>
                      <a:close/>
                      <a:moveTo>
                        <a:pt x="326432" y="639410"/>
                      </a:moveTo>
                      <a:lnTo>
                        <a:pt x="368918" y="570017"/>
                      </a:lnTo>
                      <a:lnTo>
                        <a:pt x="419901" y="605422"/>
                      </a:lnTo>
                      <a:lnTo>
                        <a:pt x="431230" y="630913"/>
                      </a:lnTo>
                      <a:lnTo>
                        <a:pt x="411403" y="717301"/>
                      </a:lnTo>
                      <a:lnTo>
                        <a:pt x="326432" y="639410"/>
                      </a:lnTo>
                      <a:close/>
                      <a:moveTo>
                        <a:pt x="502040" y="601173"/>
                      </a:moveTo>
                      <a:lnTo>
                        <a:pt x="629497" y="611086"/>
                      </a:lnTo>
                      <a:lnTo>
                        <a:pt x="592676" y="669150"/>
                      </a:lnTo>
                      <a:lnTo>
                        <a:pt x="578514" y="669150"/>
                      </a:lnTo>
                      <a:lnTo>
                        <a:pt x="502040" y="601173"/>
                      </a:lnTo>
                      <a:close/>
                      <a:moveTo>
                        <a:pt x="681897" y="528947"/>
                      </a:moveTo>
                      <a:lnTo>
                        <a:pt x="681897" y="528947"/>
                      </a:lnTo>
                      <a:lnTo>
                        <a:pt x="681897" y="528947"/>
                      </a:lnTo>
                      <a:lnTo>
                        <a:pt x="681897" y="528947"/>
                      </a:lnTo>
                      <a:close/>
                      <a:moveTo>
                        <a:pt x="829180" y="592676"/>
                      </a:moveTo>
                      <a:lnTo>
                        <a:pt x="829180" y="592676"/>
                      </a:lnTo>
                      <a:lnTo>
                        <a:pt x="861752" y="575682"/>
                      </a:lnTo>
                      <a:lnTo>
                        <a:pt x="875914" y="625248"/>
                      </a:lnTo>
                      <a:lnTo>
                        <a:pt x="798024" y="619584"/>
                      </a:lnTo>
                      <a:lnTo>
                        <a:pt x="792359" y="565768"/>
                      </a:lnTo>
                      <a:lnTo>
                        <a:pt x="829180" y="592676"/>
                      </a:lnTo>
                      <a:close/>
                      <a:moveTo>
                        <a:pt x="829180" y="591260"/>
                      </a:moveTo>
                      <a:lnTo>
                        <a:pt x="790943" y="565768"/>
                      </a:lnTo>
                      <a:lnTo>
                        <a:pt x="786694" y="528947"/>
                      </a:lnTo>
                      <a:lnTo>
                        <a:pt x="846174" y="527531"/>
                      </a:lnTo>
                      <a:lnTo>
                        <a:pt x="860336" y="574265"/>
                      </a:lnTo>
                      <a:lnTo>
                        <a:pt x="829180" y="591260"/>
                      </a:lnTo>
                      <a:close/>
                      <a:moveTo>
                        <a:pt x="686145" y="269784"/>
                      </a:moveTo>
                      <a:lnTo>
                        <a:pt x="890076" y="227298"/>
                      </a:lnTo>
                      <a:lnTo>
                        <a:pt x="694642" y="281114"/>
                      </a:lnTo>
                      <a:lnTo>
                        <a:pt x="686145" y="269784"/>
                      </a:lnTo>
                      <a:close/>
                      <a:moveTo>
                        <a:pt x="571433" y="215969"/>
                      </a:moveTo>
                      <a:lnTo>
                        <a:pt x="581346" y="170651"/>
                      </a:lnTo>
                      <a:lnTo>
                        <a:pt x="598341" y="169235"/>
                      </a:lnTo>
                      <a:lnTo>
                        <a:pt x="594092" y="215969"/>
                      </a:lnTo>
                      <a:lnTo>
                        <a:pt x="571433" y="215969"/>
                      </a:lnTo>
                      <a:close/>
                      <a:moveTo>
                        <a:pt x="232964" y="490710"/>
                      </a:moveTo>
                      <a:lnTo>
                        <a:pt x="234380" y="534612"/>
                      </a:lnTo>
                      <a:lnTo>
                        <a:pt x="213137" y="534612"/>
                      </a:lnTo>
                      <a:lnTo>
                        <a:pt x="232964" y="490710"/>
                      </a:lnTo>
                      <a:lnTo>
                        <a:pt x="232964" y="490710"/>
                      </a:lnTo>
                      <a:close/>
                      <a:moveTo>
                        <a:pt x="405739" y="751289"/>
                      </a:moveTo>
                      <a:lnTo>
                        <a:pt x="412820" y="721549"/>
                      </a:lnTo>
                      <a:lnTo>
                        <a:pt x="438311" y="745624"/>
                      </a:lnTo>
                      <a:lnTo>
                        <a:pt x="405739" y="751289"/>
                      </a:lnTo>
                      <a:close/>
                      <a:moveTo>
                        <a:pt x="789527" y="619584"/>
                      </a:moveTo>
                      <a:lnTo>
                        <a:pt x="694642" y="612503"/>
                      </a:lnTo>
                      <a:lnTo>
                        <a:pt x="698890" y="545941"/>
                      </a:lnTo>
                      <a:lnTo>
                        <a:pt x="789527" y="619584"/>
                      </a:lnTo>
                      <a:close/>
                      <a:moveTo>
                        <a:pt x="796608" y="622416"/>
                      </a:moveTo>
                      <a:lnTo>
                        <a:pt x="796608" y="622416"/>
                      </a:lnTo>
                      <a:lnTo>
                        <a:pt x="796608" y="622416"/>
                      </a:lnTo>
                      <a:lnTo>
                        <a:pt x="796608" y="622416"/>
                      </a:lnTo>
                      <a:close/>
                      <a:moveTo>
                        <a:pt x="901406" y="708803"/>
                      </a:moveTo>
                      <a:lnTo>
                        <a:pt x="878747" y="628080"/>
                      </a:lnTo>
                      <a:lnTo>
                        <a:pt x="963718" y="633745"/>
                      </a:lnTo>
                      <a:lnTo>
                        <a:pt x="963718" y="633745"/>
                      </a:lnTo>
                      <a:lnTo>
                        <a:pt x="963718" y="632329"/>
                      </a:lnTo>
                      <a:lnTo>
                        <a:pt x="963718" y="635161"/>
                      </a:lnTo>
                      <a:lnTo>
                        <a:pt x="963718" y="635161"/>
                      </a:lnTo>
                      <a:lnTo>
                        <a:pt x="1013285" y="800856"/>
                      </a:lnTo>
                      <a:lnTo>
                        <a:pt x="901406" y="708803"/>
                      </a:lnTo>
                      <a:close/>
                      <a:moveTo>
                        <a:pt x="1016117" y="803688"/>
                      </a:moveTo>
                      <a:lnTo>
                        <a:pt x="965135" y="635161"/>
                      </a:lnTo>
                      <a:lnTo>
                        <a:pt x="966551" y="629497"/>
                      </a:lnTo>
                      <a:lnTo>
                        <a:pt x="1035944" y="540277"/>
                      </a:lnTo>
                      <a:lnTo>
                        <a:pt x="1108170" y="550190"/>
                      </a:lnTo>
                      <a:lnTo>
                        <a:pt x="1075598" y="853255"/>
                      </a:lnTo>
                      <a:lnTo>
                        <a:pt x="1016117" y="803688"/>
                      </a:lnTo>
                      <a:close/>
                      <a:moveTo>
                        <a:pt x="1035944" y="537444"/>
                      </a:moveTo>
                      <a:lnTo>
                        <a:pt x="1027447" y="536028"/>
                      </a:lnTo>
                      <a:lnTo>
                        <a:pt x="1041609" y="530363"/>
                      </a:lnTo>
                      <a:lnTo>
                        <a:pt x="1035944" y="537444"/>
                      </a:lnTo>
                      <a:close/>
                      <a:moveTo>
                        <a:pt x="1034528" y="540277"/>
                      </a:moveTo>
                      <a:lnTo>
                        <a:pt x="969383" y="625248"/>
                      </a:lnTo>
                      <a:lnTo>
                        <a:pt x="987794" y="555855"/>
                      </a:lnTo>
                      <a:lnTo>
                        <a:pt x="1024614" y="538860"/>
                      </a:lnTo>
                      <a:lnTo>
                        <a:pt x="1034528" y="540277"/>
                      </a:lnTo>
                      <a:close/>
                      <a:moveTo>
                        <a:pt x="875914" y="628080"/>
                      </a:moveTo>
                      <a:lnTo>
                        <a:pt x="898574" y="707387"/>
                      </a:lnTo>
                      <a:lnTo>
                        <a:pt x="798024" y="625248"/>
                      </a:lnTo>
                      <a:lnTo>
                        <a:pt x="798024" y="622416"/>
                      </a:lnTo>
                      <a:lnTo>
                        <a:pt x="875914" y="628080"/>
                      </a:lnTo>
                      <a:close/>
                      <a:moveTo>
                        <a:pt x="1014701" y="805104"/>
                      </a:moveTo>
                      <a:lnTo>
                        <a:pt x="1016117" y="807937"/>
                      </a:lnTo>
                      <a:lnTo>
                        <a:pt x="949556" y="878746"/>
                      </a:lnTo>
                      <a:lnTo>
                        <a:pt x="902822" y="713052"/>
                      </a:lnTo>
                      <a:lnTo>
                        <a:pt x="1014701" y="805104"/>
                      </a:lnTo>
                      <a:close/>
                      <a:moveTo>
                        <a:pt x="684728" y="268368"/>
                      </a:moveTo>
                      <a:lnTo>
                        <a:pt x="667735" y="244293"/>
                      </a:lnTo>
                      <a:lnTo>
                        <a:pt x="667735" y="244293"/>
                      </a:lnTo>
                      <a:lnTo>
                        <a:pt x="643659" y="276865"/>
                      </a:lnTo>
                      <a:lnTo>
                        <a:pt x="591260" y="288194"/>
                      </a:lnTo>
                      <a:lnTo>
                        <a:pt x="596925" y="217385"/>
                      </a:lnTo>
                      <a:lnTo>
                        <a:pt x="952389" y="210304"/>
                      </a:lnTo>
                      <a:lnTo>
                        <a:pt x="919817" y="218801"/>
                      </a:lnTo>
                      <a:lnTo>
                        <a:pt x="684728" y="268368"/>
                      </a:lnTo>
                      <a:close/>
                      <a:moveTo>
                        <a:pt x="140911" y="407155"/>
                      </a:moveTo>
                      <a:lnTo>
                        <a:pt x="140911" y="407155"/>
                      </a:lnTo>
                      <a:lnTo>
                        <a:pt x="140911" y="407155"/>
                      </a:lnTo>
                      <a:lnTo>
                        <a:pt x="140911" y="407155"/>
                      </a:lnTo>
                      <a:close/>
                      <a:moveTo>
                        <a:pt x="234380" y="536028"/>
                      </a:moveTo>
                      <a:lnTo>
                        <a:pt x="235796" y="620999"/>
                      </a:lnTo>
                      <a:lnTo>
                        <a:pt x="235796" y="620999"/>
                      </a:lnTo>
                      <a:lnTo>
                        <a:pt x="231547" y="626664"/>
                      </a:lnTo>
                      <a:lnTo>
                        <a:pt x="211721" y="636578"/>
                      </a:lnTo>
                      <a:lnTo>
                        <a:pt x="179149" y="616751"/>
                      </a:lnTo>
                      <a:lnTo>
                        <a:pt x="213137" y="536028"/>
                      </a:lnTo>
                      <a:lnTo>
                        <a:pt x="234380" y="536028"/>
                      </a:lnTo>
                      <a:close/>
                      <a:moveTo>
                        <a:pt x="591260" y="670566"/>
                      </a:moveTo>
                      <a:lnTo>
                        <a:pt x="587012" y="677647"/>
                      </a:lnTo>
                      <a:lnTo>
                        <a:pt x="579931" y="671982"/>
                      </a:lnTo>
                      <a:lnTo>
                        <a:pt x="591260" y="670566"/>
                      </a:lnTo>
                      <a:close/>
                      <a:moveTo>
                        <a:pt x="1109586" y="548774"/>
                      </a:moveTo>
                      <a:lnTo>
                        <a:pt x="1038776" y="538860"/>
                      </a:lnTo>
                      <a:lnTo>
                        <a:pt x="1045857" y="528947"/>
                      </a:lnTo>
                      <a:lnTo>
                        <a:pt x="1050106" y="527531"/>
                      </a:lnTo>
                      <a:lnTo>
                        <a:pt x="1109586" y="547358"/>
                      </a:lnTo>
                      <a:lnTo>
                        <a:pt x="1109586" y="548774"/>
                      </a:lnTo>
                      <a:close/>
                      <a:moveTo>
                        <a:pt x="984961" y="553022"/>
                      </a:moveTo>
                      <a:lnTo>
                        <a:pt x="984961" y="553022"/>
                      </a:lnTo>
                      <a:lnTo>
                        <a:pt x="965135" y="628080"/>
                      </a:lnTo>
                      <a:lnTo>
                        <a:pt x="962302" y="632329"/>
                      </a:lnTo>
                      <a:lnTo>
                        <a:pt x="877331" y="626664"/>
                      </a:lnTo>
                      <a:lnTo>
                        <a:pt x="863169" y="575682"/>
                      </a:lnTo>
                      <a:lnTo>
                        <a:pt x="955221" y="528947"/>
                      </a:lnTo>
                      <a:lnTo>
                        <a:pt x="1020366" y="538860"/>
                      </a:lnTo>
                      <a:lnTo>
                        <a:pt x="984961" y="553022"/>
                      </a:lnTo>
                      <a:close/>
                      <a:moveTo>
                        <a:pt x="786694" y="526115"/>
                      </a:moveTo>
                      <a:lnTo>
                        <a:pt x="783862" y="503456"/>
                      </a:lnTo>
                      <a:lnTo>
                        <a:pt x="841926" y="511953"/>
                      </a:lnTo>
                      <a:lnTo>
                        <a:pt x="846174" y="524699"/>
                      </a:lnTo>
                      <a:lnTo>
                        <a:pt x="786694" y="526115"/>
                      </a:lnTo>
                      <a:close/>
                      <a:moveTo>
                        <a:pt x="599757" y="166402"/>
                      </a:moveTo>
                      <a:lnTo>
                        <a:pt x="582763" y="167818"/>
                      </a:lnTo>
                      <a:lnTo>
                        <a:pt x="585595" y="152241"/>
                      </a:lnTo>
                      <a:lnTo>
                        <a:pt x="599757" y="155073"/>
                      </a:lnTo>
                      <a:lnTo>
                        <a:pt x="599757" y="166402"/>
                      </a:lnTo>
                      <a:close/>
                      <a:moveTo>
                        <a:pt x="315103" y="344842"/>
                      </a:moveTo>
                      <a:lnTo>
                        <a:pt x="313687" y="346258"/>
                      </a:lnTo>
                      <a:lnTo>
                        <a:pt x="313687" y="346258"/>
                      </a:lnTo>
                      <a:lnTo>
                        <a:pt x="317935" y="344842"/>
                      </a:lnTo>
                      <a:lnTo>
                        <a:pt x="351923" y="374582"/>
                      </a:lnTo>
                      <a:lnTo>
                        <a:pt x="208888" y="414236"/>
                      </a:lnTo>
                      <a:lnTo>
                        <a:pt x="153656" y="405739"/>
                      </a:lnTo>
                      <a:lnTo>
                        <a:pt x="159322" y="392993"/>
                      </a:lnTo>
                      <a:lnTo>
                        <a:pt x="142327" y="401490"/>
                      </a:lnTo>
                      <a:lnTo>
                        <a:pt x="97009" y="368918"/>
                      </a:lnTo>
                      <a:lnTo>
                        <a:pt x="101258" y="367501"/>
                      </a:lnTo>
                      <a:lnTo>
                        <a:pt x="315103" y="344842"/>
                      </a:lnTo>
                      <a:lnTo>
                        <a:pt x="315103" y="344842"/>
                      </a:lnTo>
                      <a:close/>
                      <a:moveTo>
                        <a:pt x="172068" y="428398"/>
                      </a:moveTo>
                      <a:lnTo>
                        <a:pt x="179149" y="434062"/>
                      </a:lnTo>
                      <a:lnTo>
                        <a:pt x="140911" y="436895"/>
                      </a:lnTo>
                      <a:lnTo>
                        <a:pt x="172068" y="428398"/>
                      </a:lnTo>
                      <a:close/>
                      <a:moveTo>
                        <a:pt x="94177" y="536028"/>
                      </a:moveTo>
                      <a:lnTo>
                        <a:pt x="98425" y="527531"/>
                      </a:lnTo>
                      <a:lnTo>
                        <a:pt x="223050" y="493542"/>
                      </a:lnTo>
                      <a:lnTo>
                        <a:pt x="170651" y="534612"/>
                      </a:lnTo>
                      <a:lnTo>
                        <a:pt x="94177" y="536028"/>
                      </a:lnTo>
                      <a:close/>
                      <a:moveTo>
                        <a:pt x="218802" y="643658"/>
                      </a:moveTo>
                      <a:lnTo>
                        <a:pt x="105506" y="798023"/>
                      </a:lnTo>
                      <a:lnTo>
                        <a:pt x="104090" y="792359"/>
                      </a:lnTo>
                      <a:lnTo>
                        <a:pt x="159322" y="662069"/>
                      </a:lnTo>
                      <a:lnTo>
                        <a:pt x="210304" y="637994"/>
                      </a:lnTo>
                      <a:lnTo>
                        <a:pt x="218802" y="643658"/>
                      </a:lnTo>
                      <a:close/>
                      <a:moveTo>
                        <a:pt x="402907" y="754122"/>
                      </a:moveTo>
                      <a:lnTo>
                        <a:pt x="402907" y="754122"/>
                      </a:lnTo>
                      <a:lnTo>
                        <a:pt x="402907" y="754122"/>
                      </a:lnTo>
                      <a:lnTo>
                        <a:pt x="402907" y="754122"/>
                      </a:lnTo>
                      <a:lnTo>
                        <a:pt x="357588" y="788110"/>
                      </a:lnTo>
                      <a:lnTo>
                        <a:pt x="279698" y="765451"/>
                      </a:lnTo>
                      <a:lnTo>
                        <a:pt x="248541" y="660653"/>
                      </a:lnTo>
                      <a:lnTo>
                        <a:pt x="402907" y="754122"/>
                      </a:lnTo>
                      <a:close/>
                      <a:moveTo>
                        <a:pt x="547358" y="694641"/>
                      </a:moveTo>
                      <a:lnTo>
                        <a:pt x="560104" y="703139"/>
                      </a:lnTo>
                      <a:lnTo>
                        <a:pt x="560104" y="718717"/>
                      </a:lnTo>
                      <a:lnTo>
                        <a:pt x="560104" y="718717"/>
                      </a:lnTo>
                      <a:lnTo>
                        <a:pt x="547358" y="694641"/>
                      </a:lnTo>
                      <a:close/>
                      <a:moveTo>
                        <a:pt x="632330" y="611086"/>
                      </a:moveTo>
                      <a:lnTo>
                        <a:pt x="693226" y="615335"/>
                      </a:lnTo>
                      <a:lnTo>
                        <a:pt x="690393" y="664901"/>
                      </a:lnTo>
                      <a:lnTo>
                        <a:pt x="595508" y="667734"/>
                      </a:lnTo>
                      <a:lnTo>
                        <a:pt x="632330" y="611086"/>
                      </a:lnTo>
                      <a:close/>
                      <a:moveTo>
                        <a:pt x="1111002" y="548774"/>
                      </a:moveTo>
                      <a:lnTo>
                        <a:pt x="1111002" y="545941"/>
                      </a:lnTo>
                      <a:lnTo>
                        <a:pt x="1123748" y="550190"/>
                      </a:lnTo>
                      <a:lnTo>
                        <a:pt x="1111002" y="548774"/>
                      </a:lnTo>
                      <a:close/>
                      <a:moveTo>
                        <a:pt x="1050106" y="524699"/>
                      </a:moveTo>
                      <a:lnTo>
                        <a:pt x="1050106" y="524699"/>
                      </a:lnTo>
                      <a:lnTo>
                        <a:pt x="1048690" y="526115"/>
                      </a:lnTo>
                      <a:lnTo>
                        <a:pt x="1051522" y="523282"/>
                      </a:lnTo>
                      <a:lnTo>
                        <a:pt x="1051522" y="523282"/>
                      </a:lnTo>
                      <a:lnTo>
                        <a:pt x="965135" y="524699"/>
                      </a:lnTo>
                      <a:lnTo>
                        <a:pt x="1120916" y="443975"/>
                      </a:lnTo>
                      <a:lnTo>
                        <a:pt x="1109586" y="545941"/>
                      </a:lnTo>
                      <a:lnTo>
                        <a:pt x="1050106" y="524699"/>
                      </a:lnTo>
                      <a:close/>
                      <a:moveTo>
                        <a:pt x="1044441" y="527531"/>
                      </a:moveTo>
                      <a:lnTo>
                        <a:pt x="1024614" y="536028"/>
                      </a:lnTo>
                      <a:lnTo>
                        <a:pt x="958054" y="526115"/>
                      </a:lnTo>
                      <a:lnTo>
                        <a:pt x="959470" y="524699"/>
                      </a:lnTo>
                      <a:lnTo>
                        <a:pt x="1045857" y="523282"/>
                      </a:lnTo>
                      <a:lnTo>
                        <a:pt x="1044441" y="527531"/>
                      </a:lnTo>
                      <a:close/>
                      <a:moveTo>
                        <a:pt x="863169" y="572849"/>
                      </a:moveTo>
                      <a:lnTo>
                        <a:pt x="850423" y="526115"/>
                      </a:lnTo>
                      <a:lnTo>
                        <a:pt x="939643" y="524699"/>
                      </a:lnTo>
                      <a:lnTo>
                        <a:pt x="952389" y="526115"/>
                      </a:lnTo>
                      <a:lnTo>
                        <a:pt x="863169" y="572849"/>
                      </a:lnTo>
                      <a:close/>
                      <a:moveTo>
                        <a:pt x="849007" y="524699"/>
                      </a:moveTo>
                      <a:lnTo>
                        <a:pt x="844759" y="511953"/>
                      </a:lnTo>
                      <a:lnTo>
                        <a:pt x="925481" y="523282"/>
                      </a:lnTo>
                      <a:lnTo>
                        <a:pt x="849007" y="524699"/>
                      </a:lnTo>
                      <a:close/>
                      <a:moveTo>
                        <a:pt x="958054" y="370334"/>
                      </a:moveTo>
                      <a:lnTo>
                        <a:pt x="958054" y="370334"/>
                      </a:lnTo>
                      <a:lnTo>
                        <a:pt x="857504" y="269784"/>
                      </a:lnTo>
                      <a:lnTo>
                        <a:pt x="778197" y="385912"/>
                      </a:lnTo>
                      <a:lnTo>
                        <a:pt x="766868" y="387328"/>
                      </a:lnTo>
                      <a:lnTo>
                        <a:pt x="694642" y="283946"/>
                      </a:lnTo>
                      <a:lnTo>
                        <a:pt x="919817" y="221634"/>
                      </a:lnTo>
                      <a:lnTo>
                        <a:pt x="960886" y="213137"/>
                      </a:lnTo>
                      <a:lnTo>
                        <a:pt x="1081262" y="361837"/>
                      </a:lnTo>
                      <a:lnTo>
                        <a:pt x="955221" y="371750"/>
                      </a:lnTo>
                      <a:lnTo>
                        <a:pt x="958054" y="370334"/>
                      </a:lnTo>
                      <a:close/>
                      <a:moveTo>
                        <a:pt x="596925" y="214553"/>
                      </a:moveTo>
                      <a:lnTo>
                        <a:pt x="601173" y="167818"/>
                      </a:lnTo>
                      <a:lnTo>
                        <a:pt x="664902" y="163570"/>
                      </a:lnTo>
                      <a:lnTo>
                        <a:pt x="946724" y="207472"/>
                      </a:lnTo>
                      <a:lnTo>
                        <a:pt x="596925" y="214553"/>
                      </a:lnTo>
                      <a:close/>
                      <a:moveTo>
                        <a:pt x="517618" y="139494"/>
                      </a:moveTo>
                      <a:lnTo>
                        <a:pt x="608254" y="44610"/>
                      </a:lnTo>
                      <a:lnTo>
                        <a:pt x="584179" y="149408"/>
                      </a:lnTo>
                      <a:lnTo>
                        <a:pt x="517618" y="139494"/>
                      </a:lnTo>
                      <a:close/>
                      <a:moveTo>
                        <a:pt x="460970" y="196142"/>
                      </a:moveTo>
                      <a:lnTo>
                        <a:pt x="407155" y="125333"/>
                      </a:lnTo>
                      <a:lnTo>
                        <a:pt x="513369" y="142327"/>
                      </a:lnTo>
                      <a:lnTo>
                        <a:pt x="460970" y="196142"/>
                      </a:lnTo>
                      <a:close/>
                      <a:moveTo>
                        <a:pt x="401490" y="123917"/>
                      </a:moveTo>
                      <a:lnTo>
                        <a:pt x="402907" y="122500"/>
                      </a:lnTo>
                      <a:lnTo>
                        <a:pt x="402907" y="122500"/>
                      </a:lnTo>
                      <a:lnTo>
                        <a:pt x="401490" y="123917"/>
                      </a:lnTo>
                      <a:close/>
                      <a:moveTo>
                        <a:pt x="320768" y="223050"/>
                      </a:moveTo>
                      <a:lnTo>
                        <a:pt x="320768" y="223050"/>
                      </a:lnTo>
                      <a:lnTo>
                        <a:pt x="443976" y="221634"/>
                      </a:lnTo>
                      <a:lnTo>
                        <a:pt x="316518" y="344842"/>
                      </a:lnTo>
                      <a:lnTo>
                        <a:pt x="315103" y="343426"/>
                      </a:lnTo>
                      <a:lnTo>
                        <a:pt x="315103" y="343426"/>
                      </a:lnTo>
                      <a:lnTo>
                        <a:pt x="105506" y="368918"/>
                      </a:lnTo>
                      <a:lnTo>
                        <a:pt x="238628" y="299524"/>
                      </a:lnTo>
                      <a:lnTo>
                        <a:pt x="238628" y="299524"/>
                      </a:lnTo>
                      <a:lnTo>
                        <a:pt x="289611" y="204639"/>
                      </a:lnTo>
                      <a:lnTo>
                        <a:pt x="391577" y="135246"/>
                      </a:lnTo>
                      <a:lnTo>
                        <a:pt x="320768" y="223050"/>
                      </a:lnTo>
                      <a:close/>
                      <a:moveTo>
                        <a:pt x="139495" y="405739"/>
                      </a:moveTo>
                      <a:lnTo>
                        <a:pt x="139495" y="405739"/>
                      </a:lnTo>
                      <a:lnTo>
                        <a:pt x="48859" y="392993"/>
                      </a:lnTo>
                      <a:lnTo>
                        <a:pt x="92760" y="373166"/>
                      </a:lnTo>
                      <a:lnTo>
                        <a:pt x="92760" y="373166"/>
                      </a:lnTo>
                      <a:lnTo>
                        <a:pt x="139495" y="405739"/>
                      </a:lnTo>
                      <a:close/>
                      <a:moveTo>
                        <a:pt x="135246" y="408571"/>
                      </a:moveTo>
                      <a:lnTo>
                        <a:pt x="74350" y="439727"/>
                      </a:lnTo>
                      <a:lnTo>
                        <a:pt x="43194" y="395825"/>
                      </a:lnTo>
                      <a:lnTo>
                        <a:pt x="46026" y="394409"/>
                      </a:lnTo>
                      <a:lnTo>
                        <a:pt x="135246" y="408571"/>
                      </a:lnTo>
                      <a:close/>
                      <a:moveTo>
                        <a:pt x="75766" y="445392"/>
                      </a:moveTo>
                      <a:lnTo>
                        <a:pt x="75766" y="445392"/>
                      </a:lnTo>
                      <a:lnTo>
                        <a:pt x="119668" y="442560"/>
                      </a:lnTo>
                      <a:lnTo>
                        <a:pt x="24783" y="468051"/>
                      </a:lnTo>
                      <a:lnTo>
                        <a:pt x="74350" y="442560"/>
                      </a:lnTo>
                      <a:lnTo>
                        <a:pt x="75766" y="445392"/>
                      </a:lnTo>
                      <a:close/>
                      <a:moveTo>
                        <a:pt x="181980" y="436895"/>
                      </a:moveTo>
                      <a:lnTo>
                        <a:pt x="317935" y="533196"/>
                      </a:lnTo>
                      <a:lnTo>
                        <a:pt x="235796" y="534612"/>
                      </a:lnTo>
                      <a:lnTo>
                        <a:pt x="234380" y="489294"/>
                      </a:lnTo>
                      <a:lnTo>
                        <a:pt x="234380" y="489294"/>
                      </a:lnTo>
                      <a:lnTo>
                        <a:pt x="231547" y="489294"/>
                      </a:lnTo>
                      <a:lnTo>
                        <a:pt x="232964" y="485045"/>
                      </a:lnTo>
                      <a:lnTo>
                        <a:pt x="232964" y="483629"/>
                      </a:lnTo>
                      <a:lnTo>
                        <a:pt x="224466" y="490710"/>
                      </a:lnTo>
                      <a:lnTo>
                        <a:pt x="97009" y="526115"/>
                      </a:lnTo>
                      <a:lnTo>
                        <a:pt x="136663" y="441143"/>
                      </a:lnTo>
                      <a:lnTo>
                        <a:pt x="181980" y="436895"/>
                      </a:lnTo>
                      <a:close/>
                      <a:moveTo>
                        <a:pt x="208888" y="636578"/>
                      </a:moveTo>
                      <a:lnTo>
                        <a:pt x="160737" y="659237"/>
                      </a:lnTo>
                      <a:lnTo>
                        <a:pt x="177732" y="618167"/>
                      </a:lnTo>
                      <a:lnTo>
                        <a:pt x="208888" y="636578"/>
                      </a:lnTo>
                      <a:close/>
                      <a:moveTo>
                        <a:pt x="102674" y="788110"/>
                      </a:moveTo>
                      <a:lnTo>
                        <a:pt x="77183" y="698890"/>
                      </a:lnTo>
                      <a:lnTo>
                        <a:pt x="156489" y="662069"/>
                      </a:lnTo>
                      <a:lnTo>
                        <a:pt x="102674" y="788110"/>
                      </a:lnTo>
                      <a:close/>
                      <a:moveTo>
                        <a:pt x="104090" y="799439"/>
                      </a:moveTo>
                      <a:lnTo>
                        <a:pt x="95593" y="812185"/>
                      </a:lnTo>
                      <a:lnTo>
                        <a:pt x="102674" y="795191"/>
                      </a:lnTo>
                      <a:lnTo>
                        <a:pt x="104090" y="799439"/>
                      </a:lnTo>
                      <a:close/>
                      <a:moveTo>
                        <a:pt x="357588" y="790942"/>
                      </a:moveTo>
                      <a:lnTo>
                        <a:pt x="357588" y="790942"/>
                      </a:lnTo>
                      <a:lnTo>
                        <a:pt x="405739" y="756954"/>
                      </a:lnTo>
                      <a:lnTo>
                        <a:pt x="405739" y="756954"/>
                      </a:lnTo>
                      <a:lnTo>
                        <a:pt x="405739" y="754122"/>
                      </a:lnTo>
                      <a:lnTo>
                        <a:pt x="441144" y="747041"/>
                      </a:lnTo>
                      <a:lnTo>
                        <a:pt x="469468" y="772532"/>
                      </a:lnTo>
                      <a:lnTo>
                        <a:pt x="303773" y="844758"/>
                      </a:lnTo>
                      <a:lnTo>
                        <a:pt x="281114" y="769699"/>
                      </a:lnTo>
                      <a:lnTo>
                        <a:pt x="357588" y="790942"/>
                      </a:lnTo>
                      <a:close/>
                      <a:moveTo>
                        <a:pt x="434063" y="630913"/>
                      </a:moveTo>
                      <a:lnTo>
                        <a:pt x="434063" y="630913"/>
                      </a:lnTo>
                      <a:lnTo>
                        <a:pt x="424150" y="608254"/>
                      </a:lnTo>
                      <a:lnTo>
                        <a:pt x="544526" y="693225"/>
                      </a:lnTo>
                      <a:lnTo>
                        <a:pt x="558688" y="721549"/>
                      </a:lnTo>
                      <a:lnTo>
                        <a:pt x="442560" y="744208"/>
                      </a:lnTo>
                      <a:lnTo>
                        <a:pt x="414236" y="718717"/>
                      </a:lnTo>
                      <a:lnTo>
                        <a:pt x="434063" y="630913"/>
                      </a:lnTo>
                      <a:close/>
                      <a:moveTo>
                        <a:pt x="561520" y="704555"/>
                      </a:moveTo>
                      <a:lnTo>
                        <a:pt x="565769" y="707387"/>
                      </a:lnTo>
                      <a:lnTo>
                        <a:pt x="561520" y="714468"/>
                      </a:lnTo>
                      <a:lnTo>
                        <a:pt x="561520" y="704555"/>
                      </a:lnTo>
                      <a:close/>
                      <a:moveTo>
                        <a:pt x="561520" y="670566"/>
                      </a:moveTo>
                      <a:lnTo>
                        <a:pt x="577098" y="670566"/>
                      </a:lnTo>
                      <a:lnTo>
                        <a:pt x="585595" y="677647"/>
                      </a:lnTo>
                      <a:lnTo>
                        <a:pt x="567185" y="705971"/>
                      </a:lnTo>
                      <a:lnTo>
                        <a:pt x="561520" y="701722"/>
                      </a:lnTo>
                      <a:lnTo>
                        <a:pt x="561520" y="670566"/>
                      </a:lnTo>
                      <a:close/>
                      <a:moveTo>
                        <a:pt x="588427" y="677647"/>
                      </a:moveTo>
                      <a:lnTo>
                        <a:pt x="594092" y="669150"/>
                      </a:lnTo>
                      <a:lnTo>
                        <a:pt x="690393" y="666318"/>
                      </a:lnTo>
                      <a:lnTo>
                        <a:pt x="683312" y="762618"/>
                      </a:lnTo>
                      <a:lnTo>
                        <a:pt x="588427" y="677647"/>
                      </a:lnTo>
                      <a:close/>
                      <a:moveTo>
                        <a:pt x="694642" y="615335"/>
                      </a:moveTo>
                      <a:lnTo>
                        <a:pt x="792359" y="622416"/>
                      </a:lnTo>
                      <a:lnTo>
                        <a:pt x="796608" y="626664"/>
                      </a:lnTo>
                      <a:lnTo>
                        <a:pt x="800856" y="662069"/>
                      </a:lnTo>
                      <a:lnTo>
                        <a:pt x="691809" y="666318"/>
                      </a:lnTo>
                      <a:lnTo>
                        <a:pt x="694642" y="615335"/>
                      </a:lnTo>
                      <a:close/>
                      <a:moveTo>
                        <a:pt x="832012" y="662069"/>
                      </a:moveTo>
                      <a:lnTo>
                        <a:pt x="904238" y="761203"/>
                      </a:lnTo>
                      <a:lnTo>
                        <a:pt x="833428" y="875914"/>
                      </a:lnTo>
                      <a:lnTo>
                        <a:pt x="827764" y="874498"/>
                      </a:lnTo>
                      <a:lnTo>
                        <a:pt x="803689" y="663485"/>
                      </a:lnTo>
                      <a:lnTo>
                        <a:pt x="832012" y="662069"/>
                      </a:lnTo>
                      <a:close/>
                      <a:moveTo>
                        <a:pt x="870250" y="887243"/>
                      </a:moveTo>
                      <a:lnTo>
                        <a:pt x="827764" y="890076"/>
                      </a:lnTo>
                      <a:lnTo>
                        <a:pt x="836261" y="877330"/>
                      </a:lnTo>
                      <a:lnTo>
                        <a:pt x="870250" y="887243"/>
                      </a:lnTo>
                      <a:close/>
                      <a:moveTo>
                        <a:pt x="948140" y="882995"/>
                      </a:moveTo>
                      <a:lnTo>
                        <a:pt x="948140" y="882995"/>
                      </a:lnTo>
                      <a:lnTo>
                        <a:pt x="948140" y="882995"/>
                      </a:lnTo>
                      <a:lnTo>
                        <a:pt x="956637" y="908486"/>
                      </a:lnTo>
                      <a:lnTo>
                        <a:pt x="881579" y="887243"/>
                      </a:lnTo>
                      <a:lnTo>
                        <a:pt x="948140" y="882995"/>
                      </a:lnTo>
                      <a:close/>
                      <a:moveTo>
                        <a:pt x="1122332" y="681896"/>
                      </a:moveTo>
                      <a:lnTo>
                        <a:pt x="1125164" y="684728"/>
                      </a:lnTo>
                      <a:lnTo>
                        <a:pt x="1123748" y="691809"/>
                      </a:lnTo>
                      <a:lnTo>
                        <a:pt x="1122332" y="681896"/>
                      </a:lnTo>
                      <a:close/>
                      <a:moveTo>
                        <a:pt x="1147823" y="558687"/>
                      </a:moveTo>
                      <a:lnTo>
                        <a:pt x="1147823" y="558687"/>
                      </a:lnTo>
                      <a:lnTo>
                        <a:pt x="1147823" y="558687"/>
                      </a:lnTo>
                      <a:lnTo>
                        <a:pt x="1190309" y="555855"/>
                      </a:lnTo>
                      <a:lnTo>
                        <a:pt x="1187476" y="747041"/>
                      </a:lnTo>
                      <a:lnTo>
                        <a:pt x="1126580" y="683312"/>
                      </a:lnTo>
                      <a:lnTo>
                        <a:pt x="1147823" y="558687"/>
                      </a:lnTo>
                      <a:close/>
                      <a:moveTo>
                        <a:pt x="112587" y="578514"/>
                      </a:moveTo>
                      <a:lnTo>
                        <a:pt x="51691" y="625248"/>
                      </a:lnTo>
                      <a:lnTo>
                        <a:pt x="81431" y="560103"/>
                      </a:lnTo>
                      <a:lnTo>
                        <a:pt x="112587" y="578514"/>
                      </a:lnTo>
                      <a:close/>
                      <a:moveTo>
                        <a:pt x="568601" y="707387"/>
                      </a:moveTo>
                      <a:lnTo>
                        <a:pt x="587012" y="679063"/>
                      </a:lnTo>
                      <a:lnTo>
                        <a:pt x="683312" y="764035"/>
                      </a:lnTo>
                      <a:lnTo>
                        <a:pt x="681897" y="786694"/>
                      </a:lnTo>
                      <a:lnTo>
                        <a:pt x="568601" y="707387"/>
                      </a:lnTo>
                      <a:close/>
                      <a:moveTo>
                        <a:pt x="950973" y="213137"/>
                      </a:moveTo>
                      <a:lnTo>
                        <a:pt x="960886" y="210304"/>
                      </a:lnTo>
                      <a:lnTo>
                        <a:pt x="962302" y="210304"/>
                      </a:lnTo>
                      <a:lnTo>
                        <a:pt x="950973" y="213137"/>
                      </a:lnTo>
                      <a:close/>
                      <a:moveTo>
                        <a:pt x="599757" y="152241"/>
                      </a:moveTo>
                      <a:lnTo>
                        <a:pt x="585595" y="149408"/>
                      </a:lnTo>
                      <a:lnTo>
                        <a:pt x="609670" y="43194"/>
                      </a:lnTo>
                      <a:lnTo>
                        <a:pt x="599757" y="152241"/>
                      </a:lnTo>
                      <a:close/>
                    </a:path>
                  </a:pathLst>
                </a:custGeom>
                <a:grpFill/>
                <a:ln w="6350" cap="flat">
                  <a:solidFill>
                    <a:schemeClr val="tx1">
                      <a:lumMod val="25000"/>
                      <a:lumOff val="75000"/>
                      <a:alpha val="17000"/>
                    </a:schemeClr>
                  </a:solidFill>
                  <a:prstDash val="solid"/>
                  <a:miter/>
                </a:ln>
              </p:spPr>
              <p:txBody>
                <a:bodyPr rtlCol="0" anchor="ctr"/>
                <a:lstStyle/>
                <a:p>
                  <a:endParaRPr lang="en-US"/>
                </a:p>
              </p:txBody>
            </p:sp>
            <p:sp>
              <p:nvSpPr>
                <p:cNvPr id="32" name="Freeform: Shape 952">
                  <a:extLst>
                    <a:ext uri="{FF2B5EF4-FFF2-40B4-BE49-F238E27FC236}">
                      <a16:creationId xmlns:a16="http://schemas.microsoft.com/office/drawing/2014/main" xmlns="" id="{D947E316-AFB2-4201-937B-7625C7156F62}"/>
                    </a:ext>
                  </a:extLst>
                </p:cNvPr>
                <p:cNvSpPr/>
                <p:nvPr/>
              </p:nvSpPr>
              <p:spPr>
                <a:xfrm>
                  <a:off x="5476416" y="1812418"/>
                  <a:ext cx="608962" cy="396533"/>
                </a:xfrm>
                <a:custGeom>
                  <a:avLst/>
                  <a:gdLst>
                    <a:gd name="connsiteX0" fmla="*/ 13454 w 608962"/>
                    <a:gd name="connsiteY0" fmla="*/ 340594 h 396533"/>
                    <a:gd name="connsiteX1" fmla="*/ 13454 w 608962"/>
                    <a:gd name="connsiteY1" fmla="*/ 340594 h 396533"/>
                    <a:gd name="connsiteX2" fmla="*/ 68685 w 608962"/>
                    <a:gd name="connsiteY2" fmla="*/ 340594 h 396533"/>
                    <a:gd name="connsiteX3" fmla="*/ 68685 w 608962"/>
                    <a:gd name="connsiteY3" fmla="*/ 340594 h 396533"/>
                    <a:gd name="connsiteX4" fmla="*/ 40362 w 608962"/>
                    <a:gd name="connsiteY4" fmla="*/ 296692 h 396533"/>
                    <a:gd name="connsiteX5" fmla="*/ 54523 w 608962"/>
                    <a:gd name="connsiteY5" fmla="*/ 271201 h 396533"/>
                    <a:gd name="connsiteX6" fmla="*/ 84264 w 608962"/>
                    <a:gd name="connsiteY6" fmla="*/ 282530 h 396533"/>
                    <a:gd name="connsiteX7" fmla="*/ 84264 w 608962"/>
                    <a:gd name="connsiteY7" fmla="*/ 282530 h 396533"/>
                    <a:gd name="connsiteX8" fmla="*/ 98425 w 608962"/>
                    <a:gd name="connsiteY8" fmla="*/ 198975 h 396533"/>
                    <a:gd name="connsiteX9" fmla="*/ 135246 w 608962"/>
                    <a:gd name="connsiteY9" fmla="*/ 194726 h 396533"/>
                    <a:gd name="connsiteX10" fmla="*/ 245709 w 608962"/>
                    <a:gd name="connsiteY10" fmla="*/ 187645 h 396533"/>
                    <a:gd name="connsiteX11" fmla="*/ 317935 w 608962"/>
                    <a:gd name="connsiteY11" fmla="*/ 312270 h 396533"/>
                    <a:gd name="connsiteX12" fmla="*/ 174900 w 608962"/>
                    <a:gd name="connsiteY12" fmla="*/ 313686 h 396533"/>
                    <a:gd name="connsiteX13" fmla="*/ 174900 w 608962"/>
                    <a:gd name="connsiteY13" fmla="*/ 313686 h 396533"/>
                    <a:gd name="connsiteX14" fmla="*/ 241460 w 608962"/>
                    <a:gd name="connsiteY14" fmla="*/ 388744 h 396533"/>
                    <a:gd name="connsiteX15" fmla="*/ 241460 w 608962"/>
                    <a:gd name="connsiteY15" fmla="*/ 388744 h 396533"/>
                    <a:gd name="connsiteX16" fmla="*/ 329265 w 608962"/>
                    <a:gd name="connsiteY16" fmla="*/ 322183 h 396533"/>
                    <a:gd name="connsiteX17" fmla="*/ 513369 w 608962"/>
                    <a:gd name="connsiteY17" fmla="*/ 298108 h 396533"/>
                    <a:gd name="connsiteX18" fmla="*/ 601173 w 608962"/>
                    <a:gd name="connsiteY18" fmla="*/ 241461 h 396533"/>
                    <a:gd name="connsiteX19" fmla="*/ 601173 w 608962"/>
                    <a:gd name="connsiteY19" fmla="*/ 241461 h 396533"/>
                    <a:gd name="connsiteX20" fmla="*/ 587012 w 608962"/>
                    <a:gd name="connsiteY20" fmla="*/ 106922 h 396533"/>
                    <a:gd name="connsiteX21" fmla="*/ 587012 w 608962"/>
                    <a:gd name="connsiteY21" fmla="*/ 106922 h 396533"/>
                    <a:gd name="connsiteX22" fmla="*/ 585595 w 608962"/>
                    <a:gd name="connsiteY22" fmla="*/ 106922 h 396533"/>
                    <a:gd name="connsiteX23" fmla="*/ 599757 w 608962"/>
                    <a:gd name="connsiteY23" fmla="*/ 240044 h 396533"/>
                    <a:gd name="connsiteX24" fmla="*/ 513369 w 608962"/>
                    <a:gd name="connsiteY24" fmla="*/ 295276 h 396533"/>
                    <a:gd name="connsiteX25" fmla="*/ 329265 w 608962"/>
                    <a:gd name="connsiteY25" fmla="*/ 319351 h 396533"/>
                    <a:gd name="connsiteX26" fmla="*/ 242877 w 608962"/>
                    <a:gd name="connsiteY26" fmla="*/ 385912 h 396533"/>
                    <a:gd name="connsiteX27" fmla="*/ 180564 w 608962"/>
                    <a:gd name="connsiteY27" fmla="*/ 316519 h 396533"/>
                    <a:gd name="connsiteX28" fmla="*/ 322184 w 608962"/>
                    <a:gd name="connsiteY28" fmla="*/ 315102 h 396533"/>
                    <a:gd name="connsiteX29" fmla="*/ 322184 w 608962"/>
                    <a:gd name="connsiteY29" fmla="*/ 315102 h 396533"/>
                    <a:gd name="connsiteX30" fmla="*/ 247126 w 608962"/>
                    <a:gd name="connsiteY30" fmla="*/ 186229 h 396533"/>
                    <a:gd name="connsiteX31" fmla="*/ 247126 w 608962"/>
                    <a:gd name="connsiteY31" fmla="*/ 186229 h 396533"/>
                    <a:gd name="connsiteX32" fmla="*/ 173483 w 608962"/>
                    <a:gd name="connsiteY32" fmla="*/ 190478 h 396533"/>
                    <a:gd name="connsiteX33" fmla="*/ 247126 w 608962"/>
                    <a:gd name="connsiteY33" fmla="*/ 181981 h 396533"/>
                    <a:gd name="connsiteX34" fmla="*/ 247126 w 608962"/>
                    <a:gd name="connsiteY34" fmla="*/ 181981 h 396533"/>
                    <a:gd name="connsiteX35" fmla="*/ 143743 w 608962"/>
                    <a:gd name="connsiteY35" fmla="*/ 97009 h 396533"/>
                    <a:gd name="connsiteX36" fmla="*/ 160738 w 608962"/>
                    <a:gd name="connsiteY36" fmla="*/ 54523 h 396533"/>
                    <a:gd name="connsiteX37" fmla="*/ 177732 w 608962"/>
                    <a:gd name="connsiteY37" fmla="*/ 13454 h 396533"/>
                    <a:gd name="connsiteX38" fmla="*/ 177732 w 608962"/>
                    <a:gd name="connsiteY38" fmla="*/ 12038 h 396533"/>
                    <a:gd name="connsiteX39" fmla="*/ 176316 w 608962"/>
                    <a:gd name="connsiteY39" fmla="*/ 10621 h 396533"/>
                    <a:gd name="connsiteX40" fmla="*/ 176316 w 608962"/>
                    <a:gd name="connsiteY40" fmla="*/ 12038 h 396533"/>
                    <a:gd name="connsiteX41" fmla="*/ 159322 w 608962"/>
                    <a:gd name="connsiteY41" fmla="*/ 53107 h 396533"/>
                    <a:gd name="connsiteX42" fmla="*/ 142327 w 608962"/>
                    <a:gd name="connsiteY42" fmla="*/ 95593 h 396533"/>
                    <a:gd name="connsiteX43" fmla="*/ 142327 w 608962"/>
                    <a:gd name="connsiteY43" fmla="*/ 97009 h 396533"/>
                    <a:gd name="connsiteX44" fmla="*/ 242877 w 608962"/>
                    <a:gd name="connsiteY44" fmla="*/ 179148 h 396533"/>
                    <a:gd name="connsiteX45" fmla="*/ 135246 w 608962"/>
                    <a:gd name="connsiteY45" fmla="*/ 191894 h 396533"/>
                    <a:gd name="connsiteX46" fmla="*/ 95593 w 608962"/>
                    <a:gd name="connsiteY46" fmla="*/ 194726 h 396533"/>
                    <a:gd name="connsiteX47" fmla="*/ 95593 w 608962"/>
                    <a:gd name="connsiteY47" fmla="*/ 194726 h 396533"/>
                    <a:gd name="connsiteX48" fmla="*/ 54523 w 608962"/>
                    <a:gd name="connsiteY48" fmla="*/ 268368 h 396533"/>
                    <a:gd name="connsiteX49" fmla="*/ 10621 w 608962"/>
                    <a:gd name="connsiteY49" fmla="*/ 252790 h 396533"/>
                    <a:gd name="connsiteX50" fmla="*/ 10621 w 608962"/>
                    <a:gd name="connsiteY50" fmla="*/ 252790 h 396533"/>
                    <a:gd name="connsiteX51" fmla="*/ 38945 w 608962"/>
                    <a:gd name="connsiteY51" fmla="*/ 298108 h 396533"/>
                    <a:gd name="connsiteX52" fmla="*/ 13454 w 608962"/>
                    <a:gd name="connsiteY52" fmla="*/ 340594 h 396533"/>
                    <a:gd name="connsiteX53" fmla="*/ 16286 w 608962"/>
                    <a:gd name="connsiteY53" fmla="*/ 339178 h 396533"/>
                    <a:gd name="connsiteX54" fmla="*/ 38945 w 608962"/>
                    <a:gd name="connsiteY54" fmla="*/ 298108 h 396533"/>
                    <a:gd name="connsiteX55" fmla="*/ 64437 w 608962"/>
                    <a:gd name="connsiteY55" fmla="*/ 337762 h 396533"/>
                    <a:gd name="connsiteX56" fmla="*/ 16286 w 608962"/>
                    <a:gd name="connsiteY56" fmla="*/ 339178 h 396533"/>
                    <a:gd name="connsiteX57" fmla="*/ 53107 w 608962"/>
                    <a:gd name="connsiteY57" fmla="*/ 269784 h 396533"/>
                    <a:gd name="connsiteX58" fmla="*/ 38945 w 608962"/>
                    <a:gd name="connsiteY58" fmla="*/ 293860 h 396533"/>
                    <a:gd name="connsiteX59" fmla="*/ 14870 w 608962"/>
                    <a:gd name="connsiteY59" fmla="*/ 255622 h 396533"/>
                    <a:gd name="connsiteX60" fmla="*/ 53107 w 608962"/>
                    <a:gd name="connsiteY60" fmla="*/ 269784 h 396533"/>
                    <a:gd name="connsiteX61" fmla="*/ 55940 w 608962"/>
                    <a:gd name="connsiteY61" fmla="*/ 268368 h 396533"/>
                    <a:gd name="connsiteX62" fmla="*/ 95593 w 608962"/>
                    <a:gd name="connsiteY62" fmla="*/ 196142 h 396533"/>
                    <a:gd name="connsiteX63" fmla="*/ 97009 w 608962"/>
                    <a:gd name="connsiteY63" fmla="*/ 196142 h 396533"/>
                    <a:gd name="connsiteX64" fmla="*/ 97009 w 608962"/>
                    <a:gd name="connsiteY64" fmla="*/ 196142 h 396533"/>
                    <a:gd name="connsiteX65" fmla="*/ 82847 w 608962"/>
                    <a:gd name="connsiteY65" fmla="*/ 278282 h 396533"/>
                    <a:gd name="connsiteX66" fmla="*/ 55940 w 608962"/>
                    <a:gd name="connsiteY66" fmla="*/ 268368 h 3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08962" h="396533">
                      <a:moveTo>
                        <a:pt x="13454" y="340594"/>
                      </a:moveTo>
                      <a:lnTo>
                        <a:pt x="13454" y="340594"/>
                      </a:lnTo>
                      <a:lnTo>
                        <a:pt x="68685" y="340594"/>
                      </a:lnTo>
                      <a:lnTo>
                        <a:pt x="68685" y="340594"/>
                      </a:lnTo>
                      <a:lnTo>
                        <a:pt x="40362" y="296692"/>
                      </a:lnTo>
                      <a:lnTo>
                        <a:pt x="54523" y="271201"/>
                      </a:lnTo>
                      <a:lnTo>
                        <a:pt x="84264" y="282530"/>
                      </a:lnTo>
                      <a:lnTo>
                        <a:pt x="84264" y="282530"/>
                      </a:lnTo>
                      <a:lnTo>
                        <a:pt x="98425" y="198975"/>
                      </a:lnTo>
                      <a:lnTo>
                        <a:pt x="135246" y="194726"/>
                      </a:lnTo>
                      <a:lnTo>
                        <a:pt x="245709" y="187645"/>
                      </a:lnTo>
                      <a:lnTo>
                        <a:pt x="317935" y="312270"/>
                      </a:lnTo>
                      <a:lnTo>
                        <a:pt x="174900" y="313686"/>
                      </a:lnTo>
                      <a:lnTo>
                        <a:pt x="174900" y="313686"/>
                      </a:lnTo>
                      <a:lnTo>
                        <a:pt x="241460" y="388744"/>
                      </a:lnTo>
                      <a:lnTo>
                        <a:pt x="241460" y="388744"/>
                      </a:lnTo>
                      <a:lnTo>
                        <a:pt x="329265" y="322183"/>
                      </a:lnTo>
                      <a:lnTo>
                        <a:pt x="513369" y="298108"/>
                      </a:lnTo>
                      <a:lnTo>
                        <a:pt x="601173" y="241461"/>
                      </a:lnTo>
                      <a:lnTo>
                        <a:pt x="601173" y="241461"/>
                      </a:lnTo>
                      <a:lnTo>
                        <a:pt x="587012" y="106922"/>
                      </a:lnTo>
                      <a:lnTo>
                        <a:pt x="587012" y="106922"/>
                      </a:lnTo>
                      <a:lnTo>
                        <a:pt x="585595" y="106922"/>
                      </a:lnTo>
                      <a:lnTo>
                        <a:pt x="599757" y="240044"/>
                      </a:lnTo>
                      <a:lnTo>
                        <a:pt x="513369" y="295276"/>
                      </a:lnTo>
                      <a:lnTo>
                        <a:pt x="329265" y="319351"/>
                      </a:lnTo>
                      <a:lnTo>
                        <a:pt x="242877" y="385912"/>
                      </a:lnTo>
                      <a:lnTo>
                        <a:pt x="180564" y="316519"/>
                      </a:lnTo>
                      <a:lnTo>
                        <a:pt x="322184" y="315102"/>
                      </a:lnTo>
                      <a:lnTo>
                        <a:pt x="322184" y="315102"/>
                      </a:lnTo>
                      <a:lnTo>
                        <a:pt x="247126" y="186229"/>
                      </a:lnTo>
                      <a:lnTo>
                        <a:pt x="247126" y="186229"/>
                      </a:lnTo>
                      <a:lnTo>
                        <a:pt x="173483" y="190478"/>
                      </a:lnTo>
                      <a:lnTo>
                        <a:pt x="247126" y="181981"/>
                      </a:lnTo>
                      <a:lnTo>
                        <a:pt x="247126" y="181981"/>
                      </a:lnTo>
                      <a:lnTo>
                        <a:pt x="143743" y="97009"/>
                      </a:lnTo>
                      <a:cubicBezTo>
                        <a:pt x="149408" y="82847"/>
                        <a:pt x="155073" y="68685"/>
                        <a:pt x="160738" y="54523"/>
                      </a:cubicBezTo>
                      <a:cubicBezTo>
                        <a:pt x="166402" y="41778"/>
                        <a:pt x="172067" y="27616"/>
                        <a:pt x="177732" y="13454"/>
                      </a:cubicBezTo>
                      <a:lnTo>
                        <a:pt x="177732" y="12038"/>
                      </a:lnTo>
                      <a:lnTo>
                        <a:pt x="176316" y="10621"/>
                      </a:lnTo>
                      <a:lnTo>
                        <a:pt x="176316" y="12038"/>
                      </a:lnTo>
                      <a:cubicBezTo>
                        <a:pt x="170651" y="26200"/>
                        <a:pt x="164986" y="40361"/>
                        <a:pt x="159322" y="53107"/>
                      </a:cubicBezTo>
                      <a:cubicBezTo>
                        <a:pt x="153657" y="67269"/>
                        <a:pt x="147992" y="81431"/>
                        <a:pt x="142327" y="95593"/>
                      </a:cubicBezTo>
                      <a:lnTo>
                        <a:pt x="142327" y="97009"/>
                      </a:lnTo>
                      <a:lnTo>
                        <a:pt x="242877" y="179148"/>
                      </a:lnTo>
                      <a:lnTo>
                        <a:pt x="135246" y="191894"/>
                      </a:lnTo>
                      <a:lnTo>
                        <a:pt x="95593" y="194726"/>
                      </a:lnTo>
                      <a:lnTo>
                        <a:pt x="95593" y="194726"/>
                      </a:lnTo>
                      <a:lnTo>
                        <a:pt x="54523" y="268368"/>
                      </a:lnTo>
                      <a:lnTo>
                        <a:pt x="10621" y="252790"/>
                      </a:lnTo>
                      <a:lnTo>
                        <a:pt x="10621" y="252790"/>
                      </a:lnTo>
                      <a:lnTo>
                        <a:pt x="38945" y="298108"/>
                      </a:lnTo>
                      <a:lnTo>
                        <a:pt x="13454" y="340594"/>
                      </a:lnTo>
                      <a:close/>
                      <a:moveTo>
                        <a:pt x="16286" y="339178"/>
                      </a:moveTo>
                      <a:lnTo>
                        <a:pt x="38945" y="298108"/>
                      </a:lnTo>
                      <a:lnTo>
                        <a:pt x="64437" y="337762"/>
                      </a:lnTo>
                      <a:lnTo>
                        <a:pt x="16286" y="339178"/>
                      </a:lnTo>
                      <a:close/>
                      <a:moveTo>
                        <a:pt x="53107" y="269784"/>
                      </a:moveTo>
                      <a:lnTo>
                        <a:pt x="38945" y="293860"/>
                      </a:lnTo>
                      <a:lnTo>
                        <a:pt x="14870" y="255622"/>
                      </a:lnTo>
                      <a:lnTo>
                        <a:pt x="53107" y="269784"/>
                      </a:lnTo>
                      <a:close/>
                      <a:moveTo>
                        <a:pt x="55940" y="268368"/>
                      </a:moveTo>
                      <a:lnTo>
                        <a:pt x="95593" y="196142"/>
                      </a:lnTo>
                      <a:lnTo>
                        <a:pt x="97009" y="196142"/>
                      </a:lnTo>
                      <a:lnTo>
                        <a:pt x="97009" y="196142"/>
                      </a:lnTo>
                      <a:lnTo>
                        <a:pt x="82847" y="278282"/>
                      </a:lnTo>
                      <a:lnTo>
                        <a:pt x="55940" y="268368"/>
                      </a:lnTo>
                      <a:close/>
                    </a:path>
                  </a:pathLst>
                </a:custGeom>
                <a:grpFill/>
                <a:ln w="6350" cap="flat">
                  <a:solidFill>
                    <a:schemeClr val="tx1">
                      <a:lumMod val="25000"/>
                      <a:lumOff val="75000"/>
                      <a:alpha val="17000"/>
                    </a:schemeClr>
                  </a:solidFill>
                  <a:prstDash val="solid"/>
                  <a:miter/>
                </a:ln>
              </p:spPr>
              <p:txBody>
                <a:bodyPr rtlCol="0" anchor="ctr"/>
                <a:lstStyle/>
                <a:p>
                  <a:endParaRPr lang="en-US"/>
                </a:p>
              </p:txBody>
            </p:sp>
            <p:sp>
              <p:nvSpPr>
                <p:cNvPr id="33" name="Freeform: Shape 953">
                  <a:extLst>
                    <a:ext uri="{FF2B5EF4-FFF2-40B4-BE49-F238E27FC236}">
                      <a16:creationId xmlns:a16="http://schemas.microsoft.com/office/drawing/2014/main" xmlns="" id="{650FE996-F656-465E-9A9F-504630567B65}"/>
                    </a:ext>
                  </a:extLst>
                </p:cNvPr>
                <p:cNvSpPr/>
                <p:nvPr/>
              </p:nvSpPr>
              <p:spPr>
                <a:xfrm>
                  <a:off x="6147691" y="621402"/>
                  <a:ext cx="453181" cy="169943"/>
                </a:xfrm>
                <a:custGeom>
                  <a:avLst/>
                  <a:gdLst>
                    <a:gd name="connsiteX0" fmla="*/ 138079 w 453181"/>
                    <a:gd name="connsiteY0" fmla="*/ 27616 h 169942"/>
                    <a:gd name="connsiteX1" fmla="*/ 159322 w 453181"/>
                    <a:gd name="connsiteY1" fmla="*/ 160738 h 169942"/>
                    <a:gd name="connsiteX2" fmla="*/ 159322 w 453181"/>
                    <a:gd name="connsiteY2" fmla="*/ 160738 h 169942"/>
                    <a:gd name="connsiteX3" fmla="*/ 336345 w 453181"/>
                    <a:gd name="connsiteY3" fmla="*/ 61604 h 169942"/>
                    <a:gd name="connsiteX4" fmla="*/ 336345 w 453181"/>
                    <a:gd name="connsiteY4" fmla="*/ 61604 h 169942"/>
                    <a:gd name="connsiteX5" fmla="*/ 150824 w 453181"/>
                    <a:gd name="connsiteY5" fmla="*/ 17702 h 169942"/>
                    <a:gd name="connsiteX6" fmla="*/ 443976 w 453181"/>
                    <a:gd name="connsiteY6" fmla="*/ 13454 h 169942"/>
                    <a:gd name="connsiteX7" fmla="*/ 443976 w 453181"/>
                    <a:gd name="connsiteY7" fmla="*/ 13454 h 169942"/>
                    <a:gd name="connsiteX8" fmla="*/ 443976 w 453181"/>
                    <a:gd name="connsiteY8" fmla="*/ 10621 h 169942"/>
                    <a:gd name="connsiteX9" fmla="*/ 142328 w 453181"/>
                    <a:gd name="connsiteY9" fmla="*/ 16286 h 169942"/>
                    <a:gd name="connsiteX10" fmla="*/ 140911 w 453181"/>
                    <a:gd name="connsiteY10" fmla="*/ 16286 h 169942"/>
                    <a:gd name="connsiteX11" fmla="*/ 140911 w 453181"/>
                    <a:gd name="connsiteY11" fmla="*/ 17702 h 169942"/>
                    <a:gd name="connsiteX12" fmla="*/ 330681 w 453181"/>
                    <a:gd name="connsiteY12" fmla="*/ 61604 h 169942"/>
                    <a:gd name="connsiteX13" fmla="*/ 162154 w 453181"/>
                    <a:gd name="connsiteY13" fmla="*/ 157905 h 169942"/>
                    <a:gd name="connsiteX14" fmla="*/ 139495 w 453181"/>
                    <a:gd name="connsiteY14" fmla="*/ 24783 h 169942"/>
                    <a:gd name="connsiteX15" fmla="*/ 139495 w 453181"/>
                    <a:gd name="connsiteY15" fmla="*/ 24783 h 169942"/>
                    <a:gd name="connsiteX16" fmla="*/ 10621 w 453181"/>
                    <a:gd name="connsiteY16" fmla="*/ 81431 h 169942"/>
                    <a:gd name="connsiteX17" fmla="*/ 10621 w 453181"/>
                    <a:gd name="connsiteY17" fmla="*/ 81431 h 169942"/>
                    <a:gd name="connsiteX18" fmla="*/ 12038 w 453181"/>
                    <a:gd name="connsiteY18" fmla="*/ 82847 h 16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3181" h="169942">
                      <a:moveTo>
                        <a:pt x="138079" y="27616"/>
                      </a:moveTo>
                      <a:lnTo>
                        <a:pt x="159322" y="160738"/>
                      </a:lnTo>
                      <a:lnTo>
                        <a:pt x="159322" y="160738"/>
                      </a:lnTo>
                      <a:lnTo>
                        <a:pt x="336345" y="61604"/>
                      </a:lnTo>
                      <a:lnTo>
                        <a:pt x="336345" y="61604"/>
                      </a:lnTo>
                      <a:lnTo>
                        <a:pt x="150824" y="17702"/>
                      </a:lnTo>
                      <a:lnTo>
                        <a:pt x="443976" y="13454"/>
                      </a:lnTo>
                      <a:lnTo>
                        <a:pt x="443976" y="13454"/>
                      </a:lnTo>
                      <a:lnTo>
                        <a:pt x="443976" y="10621"/>
                      </a:lnTo>
                      <a:lnTo>
                        <a:pt x="142328" y="16286"/>
                      </a:lnTo>
                      <a:lnTo>
                        <a:pt x="140911" y="16286"/>
                      </a:lnTo>
                      <a:lnTo>
                        <a:pt x="140911" y="17702"/>
                      </a:lnTo>
                      <a:lnTo>
                        <a:pt x="330681" y="61604"/>
                      </a:lnTo>
                      <a:lnTo>
                        <a:pt x="162154" y="157905"/>
                      </a:lnTo>
                      <a:lnTo>
                        <a:pt x="139495" y="24783"/>
                      </a:lnTo>
                      <a:lnTo>
                        <a:pt x="139495" y="24783"/>
                      </a:lnTo>
                      <a:lnTo>
                        <a:pt x="10621" y="81431"/>
                      </a:lnTo>
                      <a:lnTo>
                        <a:pt x="10621" y="81431"/>
                      </a:lnTo>
                      <a:lnTo>
                        <a:pt x="12038" y="82847"/>
                      </a:lnTo>
                      <a:close/>
                    </a:path>
                  </a:pathLst>
                </a:custGeom>
                <a:grpFill/>
                <a:ln w="6350" cap="flat">
                  <a:solidFill>
                    <a:schemeClr val="tx1">
                      <a:lumMod val="25000"/>
                      <a:lumOff val="75000"/>
                      <a:alpha val="17000"/>
                    </a:schemeClr>
                  </a:solidFill>
                  <a:prstDash val="solid"/>
                  <a:miter/>
                </a:ln>
              </p:spPr>
              <p:txBody>
                <a:bodyPr rtlCol="0" anchor="ctr"/>
                <a:lstStyle/>
                <a:p>
                  <a:endParaRPr lang="en-US"/>
                </a:p>
              </p:txBody>
            </p:sp>
            <p:sp>
              <p:nvSpPr>
                <p:cNvPr id="34" name="Freeform: Shape 954">
                  <a:extLst>
                    <a:ext uri="{FF2B5EF4-FFF2-40B4-BE49-F238E27FC236}">
                      <a16:creationId xmlns:a16="http://schemas.microsoft.com/office/drawing/2014/main" xmlns="" id="{184C6C42-7C43-4A4E-B53D-190CDAF3F0F8}"/>
                    </a:ext>
                  </a:extLst>
                </p:cNvPr>
                <p:cNvSpPr/>
                <p:nvPr/>
              </p:nvSpPr>
              <p:spPr>
                <a:xfrm>
                  <a:off x="7331627" y="847992"/>
                  <a:ext cx="368210" cy="325724"/>
                </a:xfrm>
                <a:custGeom>
                  <a:avLst/>
                  <a:gdLst>
                    <a:gd name="connsiteX0" fmla="*/ 10621 w 368209"/>
                    <a:gd name="connsiteY0" fmla="*/ 211721 h 325723"/>
                    <a:gd name="connsiteX1" fmla="*/ 12038 w 368209"/>
                    <a:gd name="connsiteY1" fmla="*/ 213137 h 325723"/>
                    <a:gd name="connsiteX2" fmla="*/ 12038 w 368209"/>
                    <a:gd name="connsiteY2" fmla="*/ 213137 h 325723"/>
                    <a:gd name="connsiteX3" fmla="*/ 361837 w 368209"/>
                    <a:gd name="connsiteY3" fmla="*/ 17702 h 325723"/>
                    <a:gd name="connsiteX4" fmla="*/ 186229 w 368209"/>
                    <a:gd name="connsiteY4" fmla="*/ 183397 h 325723"/>
                    <a:gd name="connsiteX5" fmla="*/ 10621 w 368209"/>
                    <a:gd name="connsiteY5" fmla="*/ 220218 h 325723"/>
                    <a:gd name="connsiteX6" fmla="*/ 10621 w 368209"/>
                    <a:gd name="connsiteY6" fmla="*/ 220218 h 325723"/>
                    <a:gd name="connsiteX7" fmla="*/ 128165 w 368209"/>
                    <a:gd name="connsiteY7" fmla="*/ 320767 h 325723"/>
                    <a:gd name="connsiteX8" fmla="*/ 129581 w 368209"/>
                    <a:gd name="connsiteY8" fmla="*/ 320767 h 325723"/>
                    <a:gd name="connsiteX9" fmla="*/ 129581 w 368209"/>
                    <a:gd name="connsiteY9" fmla="*/ 319351 h 325723"/>
                    <a:gd name="connsiteX10" fmla="*/ 129581 w 368209"/>
                    <a:gd name="connsiteY10" fmla="*/ 319351 h 325723"/>
                    <a:gd name="connsiteX11" fmla="*/ 14870 w 368209"/>
                    <a:gd name="connsiteY11" fmla="*/ 221634 h 325723"/>
                    <a:gd name="connsiteX12" fmla="*/ 187645 w 368209"/>
                    <a:gd name="connsiteY12" fmla="*/ 184813 h 325723"/>
                    <a:gd name="connsiteX13" fmla="*/ 368918 w 368209"/>
                    <a:gd name="connsiteY13" fmla="*/ 12038 h 325723"/>
                    <a:gd name="connsiteX14" fmla="*/ 370334 w 368209"/>
                    <a:gd name="connsiteY14" fmla="*/ 12038 h 325723"/>
                    <a:gd name="connsiteX15" fmla="*/ 368918 w 368209"/>
                    <a:gd name="connsiteY15" fmla="*/ 10621 h 325723"/>
                    <a:gd name="connsiteX16" fmla="*/ 10621 w 368209"/>
                    <a:gd name="connsiteY16" fmla="*/ 211721 h 32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8209" h="325723">
                      <a:moveTo>
                        <a:pt x="10621" y="211721"/>
                      </a:moveTo>
                      <a:lnTo>
                        <a:pt x="12038" y="213137"/>
                      </a:lnTo>
                      <a:lnTo>
                        <a:pt x="12038" y="213137"/>
                      </a:lnTo>
                      <a:lnTo>
                        <a:pt x="361837" y="17702"/>
                      </a:lnTo>
                      <a:lnTo>
                        <a:pt x="186229" y="183397"/>
                      </a:lnTo>
                      <a:lnTo>
                        <a:pt x="10621" y="220218"/>
                      </a:lnTo>
                      <a:lnTo>
                        <a:pt x="10621" y="220218"/>
                      </a:lnTo>
                      <a:lnTo>
                        <a:pt x="128165" y="320767"/>
                      </a:lnTo>
                      <a:lnTo>
                        <a:pt x="129581" y="320767"/>
                      </a:lnTo>
                      <a:lnTo>
                        <a:pt x="129581" y="319351"/>
                      </a:lnTo>
                      <a:lnTo>
                        <a:pt x="129581" y="319351"/>
                      </a:lnTo>
                      <a:lnTo>
                        <a:pt x="14870" y="221634"/>
                      </a:lnTo>
                      <a:lnTo>
                        <a:pt x="187645" y="184813"/>
                      </a:lnTo>
                      <a:lnTo>
                        <a:pt x="368918" y="12038"/>
                      </a:lnTo>
                      <a:lnTo>
                        <a:pt x="370334" y="12038"/>
                      </a:lnTo>
                      <a:lnTo>
                        <a:pt x="368918" y="10621"/>
                      </a:lnTo>
                      <a:lnTo>
                        <a:pt x="10621" y="211721"/>
                      </a:lnTo>
                      <a:close/>
                    </a:path>
                  </a:pathLst>
                </a:custGeom>
                <a:grpFill/>
                <a:ln w="6350" cap="flat">
                  <a:solidFill>
                    <a:schemeClr val="tx1">
                      <a:lumMod val="25000"/>
                      <a:lumOff val="75000"/>
                      <a:alpha val="17000"/>
                    </a:schemeClr>
                  </a:solidFill>
                  <a:prstDash val="solid"/>
                  <a:miter/>
                </a:ln>
              </p:spPr>
              <p:txBody>
                <a:bodyPr rtlCol="0" anchor="ctr"/>
                <a:lstStyle/>
                <a:p>
                  <a:endParaRPr lang="en-US"/>
                </a:p>
              </p:txBody>
            </p:sp>
            <p:sp>
              <p:nvSpPr>
                <p:cNvPr id="35" name="Freeform: Shape 955">
                  <a:extLst>
                    <a:ext uri="{FF2B5EF4-FFF2-40B4-BE49-F238E27FC236}">
                      <a16:creationId xmlns:a16="http://schemas.microsoft.com/office/drawing/2014/main" xmlns="" id="{6B24EA77-F5D3-4E70-A831-5948638CC055}"/>
                    </a:ext>
                  </a:extLst>
                </p:cNvPr>
                <p:cNvSpPr/>
                <p:nvPr/>
              </p:nvSpPr>
              <p:spPr>
                <a:xfrm>
                  <a:off x="7238158" y="482615"/>
                  <a:ext cx="410695" cy="127457"/>
                </a:xfrm>
                <a:custGeom>
                  <a:avLst/>
                  <a:gdLst>
                    <a:gd name="connsiteX0" fmla="*/ 279698 w 410695"/>
                    <a:gd name="connsiteY0" fmla="*/ 13454 h 127457"/>
                    <a:gd name="connsiteX1" fmla="*/ 292443 w 410695"/>
                    <a:gd name="connsiteY1" fmla="*/ 82847 h 127457"/>
                    <a:gd name="connsiteX2" fmla="*/ 20535 w 410695"/>
                    <a:gd name="connsiteY2" fmla="*/ 104090 h 127457"/>
                    <a:gd name="connsiteX3" fmla="*/ 20535 w 410695"/>
                    <a:gd name="connsiteY3" fmla="*/ 104090 h 127457"/>
                    <a:gd name="connsiteX4" fmla="*/ 20535 w 410695"/>
                    <a:gd name="connsiteY4" fmla="*/ 105506 h 127457"/>
                    <a:gd name="connsiteX5" fmla="*/ 292443 w 410695"/>
                    <a:gd name="connsiteY5" fmla="*/ 84263 h 127457"/>
                    <a:gd name="connsiteX6" fmla="*/ 300941 w 410695"/>
                    <a:gd name="connsiteY6" fmla="*/ 129581 h 127457"/>
                    <a:gd name="connsiteX7" fmla="*/ 300941 w 410695"/>
                    <a:gd name="connsiteY7" fmla="*/ 129581 h 127457"/>
                    <a:gd name="connsiteX8" fmla="*/ 401490 w 410695"/>
                    <a:gd name="connsiteY8" fmla="*/ 74350 h 127457"/>
                    <a:gd name="connsiteX9" fmla="*/ 402907 w 410695"/>
                    <a:gd name="connsiteY9" fmla="*/ 74350 h 127457"/>
                    <a:gd name="connsiteX10" fmla="*/ 293860 w 410695"/>
                    <a:gd name="connsiteY10" fmla="*/ 82847 h 127457"/>
                    <a:gd name="connsiteX11" fmla="*/ 281114 w 410695"/>
                    <a:gd name="connsiteY11" fmla="*/ 10621 h 127457"/>
                    <a:gd name="connsiteX12" fmla="*/ 281114 w 410695"/>
                    <a:gd name="connsiteY12" fmla="*/ 10621 h 127457"/>
                    <a:gd name="connsiteX13" fmla="*/ 10621 w 410695"/>
                    <a:gd name="connsiteY13" fmla="*/ 97009 h 127457"/>
                    <a:gd name="connsiteX14" fmla="*/ 10621 w 410695"/>
                    <a:gd name="connsiteY14" fmla="*/ 97009 h 127457"/>
                    <a:gd name="connsiteX15" fmla="*/ 10621 w 410695"/>
                    <a:gd name="connsiteY15" fmla="*/ 98425 h 127457"/>
                    <a:gd name="connsiteX16" fmla="*/ 279698 w 410695"/>
                    <a:gd name="connsiteY16" fmla="*/ 13454 h 127457"/>
                    <a:gd name="connsiteX17" fmla="*/ 302357 w 410695"/>
                    <a:gd name="connsiteY17" fmla="*/ 126749 h 127457"/>
                    <a:gd name="connsiteX18" fmla="*/ 295276 w 410695"/>
                    <a:gd name="connsiteY18" fmla="*/ 84263 h 127457"/>
                    <a:gd name="connsiteX19" fmla="*/ 394409 w 410695"/>
                    <a:gd name="connsiteY19" fmla="*/ 75766 h 127457"/>
                    <a:gd name="connsiteX20" fmla="*/ 302357 w 410695"/>
                    <a:gd name="connsiteY20" fmla="*/ 126749 h 12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10695" h="127457">
                      <a:moveTo>
                        <a:pt x="279698" y="13454"/>
                      </a:moveTo>
                      <a:lnTo>
                        <a:pt x="292443" y="82847"/>
                      </a:lnTo>
                      <a:lnTo>
                        <a:pt x="20535" y="104090"/>
                      </a:lnTo>
                      <a:lnTo>
                        <a:pt x="20535" y="104090"/>
                      </a:lnTo>
                      <a:lnTo>
                        <a:pt x="20535" y="105506"/>
                      </a:lnTo>
                      <a:lnTo>
                        <a:pt x="292443" y="84263"/>
                      </a:lnTo>
                      <a:lnTo>
                        <a:pt x="300941" y="129581"/>
                      </a:lnTo>
                      <a:lnTo>
                        <a:pt x="300941" y="129581"/>
                      </a:lnTo>
                      <a:lnTo>
                        <a:pt x="401490" y="74350"/>
                      </a:lnTo>
                      <a:lnTo>
                        <a:pt x="402907" y="74350"/>
                      </a:lnTo>
                      <a:lnTo>
                        <a:pt x="293860" y="82847"/>
                      </a:lnTo>
                      <a:lnTo>
                        <a:pt x="281114" y="10621"/>
                      </a:lnTo>
                      <a:lnTo>
                        <a:pt x="281114" y="10621"/>
                      </a:lnTo>
                      <a:lnTo>
                        <a:pt x="10621" y="97009"/>
                      </a:lnTo>
                      <a:lnTo>
                        <a:pt x="10621" y="97009"/>
                      </a:lnTo>
                      <a:lnTo>
                        <a:pt x="10621" y="98425"/>
                      </a:lnTo>
                      <a:lnTo>
                        <a:pt x="279698" y="13454"/>
                      </a:lnTo>
                      <a:close/>
                      <a:moveTo>
                        <a:pt x="302357" y="126749"/>
                      </a:moveTo>
                      <a:lnTo>
                        <a:pt x="295276" y="84263"/>
                      </a:lnTo>
                      <a:lnTo>
                        <a:pt x="394409" y="75766"/>
                      </a:lnTo>
                      <a:lnTo>
                        <a:pt x="302357" y="126749"/>
                      </a:lnTo>
                      <a:close/>
                    </a:path>
                  </a:pathLst>
                </a:custGeom>
                <a:grpFill/>
                <a:ln w="6350" cap="flat">
                  <a:solidFill>
                    <a:schemeClr val="tx1">
                      <a:lumMod val="25000"/>
                      <a:lumOff val="75000"/>
                      <a:alpha val="17000"/>
                    </a:schemeClr>
                  </a:solidFill>
                  <a:prstDash val="solid"/>
                  <a:miter/>
                </a:ln>
              </p:spPr>
              <p:txBody>
                <a:bodyPr rtlCol="0" anchor="ctr"/>
                <a:lstStyle/>
                <a:p>
                  <a:endParaRPr lang="en-US"/>
                </a:p>
              </p:txBody>
            </p:sp>
          </p:grpSp>
        </p:grpSp>
        <p:grpSp>
          <p:nvGrpSpPr>
            <p:cNvPr id="43" name="Dots">
              <a:extLst>
                <a:ext uri="{FF2B5EF4-FFF2-40B4-BE49-F238E27FC236}">
                  <a16:creationId xmlns:a16="http://schemas.microsoft.com/office/drawing/2014/main" xmlns="" id="{F593CF3E-AEF7-44C3-ABA1-AC7F209E64ED}"/>
                </a:ext>
              </a:extLst>
            </p:cNvPr>
            <p:cNvGrpSpPr/>
            <p:nvPr userDrawn="1"/>
          </p:nvGrpSpPr>
          <p:grpSpPr>
            <a:xfrm>
              <a:off x="205461" y="944768"/>
              <a:ext cx="10086806" cy="5913232"/>
              <a:chOff x="826141" y="332996"/>
              <a:chExt cx="10535048" cy="6176008"/>
            </a:xfrm>
            <a:solidFill>
              <a:schemeClr val="bg1">
                <a:alpha val="12000"/>
              </a:schemeClr>
            </a:solidFill>
          </p:grpSpPr>
          <p:sp>
            <p:nvSpPr>
              <p:cNvPr id="44" name="Freeform: Shape 964">
                <a:extLst>
                  <a:ext uri="{FF2B5EF4-FFF2-40B4-BE49-F238E27FC236}">
                    <a16:creationId xmlns:a16="http://schemas.microsoft.com/office/drawing/2014/main" xmlns="" id="{12F12CC5-E1A0-41E1-8805-7F268B6E5EDA}"/>
                  </a:ext>
                </a:extLst>
              </p:cNvPr>
              <p:cNvSpPr/>
              <p:nvPr/>
            </p:nvSpPr>
            <p:spPr>
              <a:xfrm>
                <a:off x="11181332" y="1308751"/>
                <a:ext cx="99133" cy="99133"/>
              </a:xfrm>
              <a:custGeom>
                <a:avLst/>
                <a:gdLst>
                  <a:gd name="connsiteX0" fmla="*/ 55442 w 99133"/>
                  <a:gd name="connsiteY0" fmla="*/ 95096 h 99133"/>
                  <a:gd name="connsiteX1" fmla="*/ 95095 w 99133"/>
                  <a:gd name="connsiteY1" fmla="*/ 55442 h 99133"/>
                  <a:gd name="connsiteX2" fmla="*/ 55442 w 99133"/>
                  <a:gd name="connsiteY2" fmla="*/ 15789 h 99133"/>
                  <a:gd name="connsiteX3" fmla="*/ 15789 w 99133"/>
                  <a:gd name="connsiteY3" fmla="*/ 55442 h 99133"/>
                  <a:gd name="connsiteX4" fmla="*/ 55442 w 99133"/>
                  <a:gd name="connsiteY4" fmla="*/ 9509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5442" y="95096"/>
                    </a:moveTo>
                    <a:cubicBezTo>
                      <a:pt x="76685" y="95096"/>
                      <a:pt x="95095" y="78101"/>
                      <a:pt x="95095" y="55442"/>
                    </a:cubicBezTo>
                    <a:cubicBezTo>
                      <a:pt x="95095" y="34199"/>
                      <a:pt x="78101" y="15789"/>
                      <a:pt x="55442" y="15789"/>
                    </a:cubicBezTo>
                    <a:cubicBezTo>
                      <a:pt x="34199" y="15789"/>
                      <a:pt x="15789" y="32783"/>
                      <a:pt x="15789" y="55442"/>
                    </a:cubicBezTo>
                    <a:cubicBezTo>
                      <a:pt x="15789" y="76685"/>
                      <a:pt x="34199" y="95096"/>
                      <a:pt x="55442" y="95096"/>
                    </a:cubicBezTo>
                    <a:close/>
                  </a:path>
                </a:pathLst>
              </a:custGeom>
              <a:grpFill/>
              <a:ln w="14159" cap="flat">
                <a:noFill/>
                <a:prstDash val="solid"/>
                <a:miter/>
              </a:ln>
            </p:spPr>
            <p:txBody>
              <a:bodyPr rtlCol="0" anchor="ctr"/>
              <a:lstStyle/>
              <a:p>
                <a:endParaRPr lang="en-US"/>
              </a:p>
            </p:txBody>
          </p:sp>
          <p:sp>
            <p:nvSpPr>
              <p:cNvPr id="45" name="Freeform: Shape 965">
                <a:extLst>
                  <a:ext uri="{FF2B5EF4-FFF2-40B4-BE49-F238E27FC236}">
                    <a16:creationId xmlns:a16="http://schemas.microsoft.com/office/drawing/2014/main" xmlns="" id="{0835B69D-C31B-468B-9593-816091BA686B}"/>
                  </a:ext>
                </a:extLst>
              </p:cNvPr>
              <p:cNvSpPr/>
              <p:nvPr/>
            </p:nvSpPr>
            <p:spPr>
              <a:xfrm>
                <a:off x="9156179" y="2165547"/>
                <a:ext cx="99133" cy="99133"/>
              </a:xfrm>
              <a:custGeom>
                <a:avLst/>
                <a:gdLst>
                  <a:gd name="connsiteX0" fmla="*/ 55442 w 99133"/>
                  <a:gd name="connsiteY0" fmla="*/ 95096 h 99133"/>
                  <a:gd name="connsiteX1" fmla="*/ 95095 w 99133"/>
                  <a:gd name="connsiteY1" fmla="*/ 55442 h 99133"/>
                  <a:gd name="connsiteX2" fmla="*/ 55442 w 99133"/>
                  <a:gd name="connsiteY2" fmla="*/ 15789 h 99133"/>
                  <a:gd name="connsiteX3" fmla="*/ 15789 w 99133"/>
                  <a:gd name="connsiteY3" fmla="*/ 55442 h 99133"/>
                  <a:gd name="connsiteX4" fmla="*/ 55442 w 99133"/>
                  <a:gd name="connsiteY4" fmla="*/ 9509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5442" y="95096"/>
                    </a:moveTo>
                    <a:cubicBezTo>
                      <a:pt x="76685" y="95096"/>
                      <a:pt x="95095" y="78102"/>
                      <a:pt x="95095" y="55442"/>
                    </a:cubicBezTo>
                    <a:cubicBezTo>
                      <a:pt x="95095" y="34200"/>
                      <a:pt x="78101" y="15789"/>
                      <a:pt x="55442" y="15789"/>
                    </a:cubicBezTo>
                    <a:cubicBezTo>
                      <a:pt x="32783" y="15789"/>
                      <a:pt x="15789" y="32783"/>
                      <a:pt x="15789" y="55442"/>
                    </a:cubicBezTo>
                    <a:cubicBezTo>
                      <a:pt x="15789" y="76685"/>
                      <a:pt x="34199" y="95096"/>
                      <a:pt x="55442" y="95096"/>
                    </a:cubicBezTo>
                    <a:close/>
                  </a:path>
                </a:pathLst>
              </a:custGeom>
              <a:grpFill/>
              <a:ln w="14159" cap="flat">
                <a:noFill/>
                <a:prstDash val="solid"/>
                <a:miter/>
              </a:ln>
            </p:spPr>
            <p:txBody>
              <a:bodyPr rtlCol="0" anchor="ctr"/>
              <a:lstStyle/>
              <a:p>
                <a:endParaRPr lang="en-US"/>
              </a:p>
            </p:txBody>
          </p:sp>
          <p:sp>
            <p:nvSpPr>
              <p:cNvPr id="46" name="Freeform: Shape 966">
                <a:extLst>
                  <a:ext uri="{FF2B5EF4-FFF2-40B4-BE49-F238E27FC236}">
                    <a16:creationId xmlns:a16="http://schemas.microsoft.com/office/drawing/2014/main" xmlns="" id="{C603B1FD-11ED-4529-99DE-7A5CBD638840}"/>
                  </a:ext>
                </a:extLst>
              </p:cNvPr>
              <p:cNvSpPr/>
              <p:nvPr/>
            </p:nvSpPr>
            <p:spPr>
              <a:xfrm>
                <a:off x="9304879" y="1524012"/>
                <a:ext cx="99133" cy="99133"/>
              </a:xfrm>
              <a:custGeom>
                <a:avLst/>
                <a:gdLst>
                  <a:gd name="connsiteX0" fmla="*/ 55442 w 99133"/>
                  <a:gd name="connsiteY0" fmla="*/ 95096 h 99133"/>
                  <a:gd name="connsiteX1" fmla="*/ 95095 w 99133"/>
                  <a:gd name="connsiteY1" fmla="*/ 55442 h 99133"/>
                  <a:gd name="connsiteX2" fmla="*/ 55442 w 99133"/>
                  <a:gd name="connsiteY2" fmla="*/ 15789 h 99133"/>
                  <a:gd name="connsiteX3" fmla="*/ 15789 w 99133"/>
                  <a:gd name="connsiteY3" fmla="*/ 55442 h 99133"/>
                  <a:gd name="connsiteX4" fmla="*/ 55442 w 99133"/>
                  <a:gd name="connsiteY4" fmla="*/ 9509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5442" y="95096"/>
                    </a:moveTo>
                    <a:cubicBezTo>
                      <a:pt x="76685" y="95096"/>
                      <a:pt x="95095" y="78101"/>
                      <a:pt x="95095" y="55442"/>
                    </a:cubicBezTo>
                    <a:cubicBezTo>
                      <a:pt x="95095" y="34200"/>
                      <a:pt x="78101" y="15789"/>
                      <a:pt x="55442" y="15789"/>
                    </a:cubicBezTo>
                    <a:cubicBezTo>
                      <a:pt x="34199" y="15789"/>
                      <a:pt x="15789" y="32783"/>
                      <a:pt x="15789" y="55442"/>
                    </a:cubicBezTo>
                    <a:cubicBezTo>
                      <a:pt x="15789" y="78101"/>
                      <a:pt x="32783" y="95096"/>
                      <a:pt x="55442" y="95096"/>
                    </a:cubicBezTo>
                    <a:close/>
                  </a:path>
                </a:pathLst>
              </a:custGeom>
              <a:grpFill/>
              <a:ln w="14159" cap="flat">
                <a:noFill/>
                <a:prstDash val="solid"/>
                <a:miter/>
              </a:ln>
            </p:spPr>
            <p:txBody>
              <a:bodyPr rtlCol="0" anchor="ctr"/>
              <a:lstStyle/>
              <a:p>
                <a:endParaRPr lang="en-US"/>
              </a:p>
            </p:txBody>
          </p:sp>
          <p:sp>
            <p:nvSpPr>
              <p:cNvPr id="47" name="Freeform: Shape 967">
                <a:extLst>
                  <a:ext uri="{FF2B5EF4-FFF2-40B4-BE49-F238E27FC236}">
                    <a16:creationId xmlns:a16="http://schemas.microsoft.com/office/drawing/2014/main" xmlns="" id="{C6F852FE-E49A-41E8-8B92-92383481BFD1}"/>
                  </a:ext>
                </a:extLst>
              </p:cNvPr>
              <p:cNvSpPr/>
              <p:nvPr/>
            </p:nvSpPr>
            <p:spPr>
              <a:xfrm>
                <a:off x="10181501" y="1157219"/>
                <a:ext cx="155781" cy="155781"/>
              </a:xfrm>
              <a:custGeom>
                <a:avLst/>
                <a:gdLst>
                  <a:gd name="connsiteX0" fmla="*/ 80934 w 155781"/>
                  <a:gd name="connsiteY0" fmla="*/ 146079 h 155780"/>
                  <a:gd name="connsiteX1" fmla="*/ 146079 w 155781"/>
                  <a:gd name="connsiteY1" fmla="*/ 80934 h 155780"/>
                  <a:gd name="connsiteX2" fmla="*/ 80934 w 155781"/>
                  <a:gd name="connsiteY2" fmla="*/ 15789 h 155780"/>
                  <a:gd name="connsiteX3" fmla="*/ 15789 w 155781"/>
                  <a:gd name="connsiteY3" fmla="*/ 80934 h 155780"/>
                  <a:gd name="connsiteX4" fmla="*/ 80934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4" y="146079"/>
                    </a:moveTo>
                    <a:cubicBezTo>
                      <a:pt x="116339" y="146079"/>
                      <a:pt x="146079" y="116339"/>
                      <a:pt x="146079" y="80934"/>
                    </a:cubicBezTo>
                    <a:cubicBezTo>
                      <a:pt x="146079" y="45529"/>
                      <a:pt x="116339" y="15789"/>
                      <a:pt x="80934" y="15789"/>
                    </a:cubicBezTo>
                    <a:cubicBezTo>
                      <a:pt x="45530" y="15789"/>
                      <a:pt x="15789" y="45529"/>
                      <a:pt x="15789" y="80934"/>
                    </a:cubicBezTo>
                    <a:cubicBezTo>
                      <a:pt x="15789" y="116339"/>
                      <a:pt x="44113" y="146079"/>
                      <a:pt x="80934" y="146079"/>
                    </a:cubicBezTo>
                    <a:close/>
                  </a:path>
                </a:pathLst>
              </a:custGeom>
              <a:grpFill/>
              <a:ln w="14159" cap="flat">
                <a:noFill/>
                <a:prstDash val="solid"/>
                <a:miter/>
              </a:ln>
            </p:spPr>
            <p:txBody>
              <a:bodyPr rtlCol="0" anchor="ctr"/>
              <a:lstStyle/>
              <a:p>
                <a:endParaRPr lang="en-US"/>
              </a:p>
            </p:txBody>
          </p:sp>
          <p:sp>
            <p:nvSpPr>
              <p:cNvPr id="48" name="Freeform: Shape 968">
                <a:extLst>
                  <a:ext uri="{FF2B5EF4-FFF2-40B4-BE49-F238E27FC236}">
                    <a16:creationId xmlns:a16="http://schemas.microsoft.com/office/drawing/2014/main" xmlns="" id="{9EC3E335-691D-439C-BF1D-0FC9E7F7ED97}"/>
                  </a:ext>
                </a:extLst>
              </p:cNvPr>
              <p:cNvSpPr/>
              <p:nvPr/>
            </p:nvSpPr>
            <p:spPr>
              <a:xfrm>
                <a:off x="9862858" y="2115980"/>
                <a:ext cx="141619" cy="141619"/>
              </a:xfrm>
              <a:custGeom>
                <a:avLst/>
                <a:gdLst>
                  <a:gd name="connsiteX0" fmla="*/ 71021 w 141619"/>
                  <a:gd name="connsiteY0" fmla="*/ 126252 h 141619"/>
                  <a:gd name="connsiteX1" fmla="*/ 126253 w 141619"/>
                  <a:gd name="connsiteY1" fmla="*/ 71020 h 141619"/>
                  <a:gd name="connsiteX2" fmla="*/ 71021 w 141619"/>
                  <a:gd name="connsiteY2" fmla="*/ 15789 h 141619"/>
                  <a:gd name="connsiteX3" fmla="*/ 15789 w 141619"/>
                  <a:gd name="connsiteY3" fmla="*/ 71020 h 141619"/>
                  <a:gd name="connsiteX4" fmla="*/ 71021 w 141619"/>
                  <a:gd name="connsiteY4" fmla="*/ 126252 h 14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9" h="141619">
                    <a:moveTo>
                      <a:pt x="71021" y="126252"/>
                    </a:moveTo>
                    <a:cubicBezTo>
                      <a:pt x="100760" y="126252"/>
                      <a:pt x="126253" y="100760"/>
                      <a:pt x="126253" y="71020"/>
                    </a:cubicBezTo>
                    <a:cubicBezTo>
                      <a:pt x="126253" y="41280"/>
                      <a:pt x="100760" y="15789"/>
                      <a:pt x="71021" y="15789"/>
                    </a:cubicBezTo>
                    <a:cubicBezTo>
                      <a:pt x="41281" y="15789"/>
                      <a:pt x="15789" y="41280"/>
                      <a:pt x="15789" y="71020"/>
                    </a:cubicBezTo>
                    <a:cubicBezTo>
                      <a:pt x="15789" y="100760"/>
                      <a:pt x="41281" y="126252"/>
                      <a:pt x="71021" y="126252"/>
                    </a:cubicBezTo>
                    <a:close/>
                  </a:path>
                </a:pathLst>
              </a:custGeom>
              <a:grpFill/>
              <a:ln w="14159" cap="flat">
                <a:noFill/>
                <a:prstDash val="solid"/>
                <a:miter/>
              </a:ln>
            </p:spPr>
            <p:txBody>
              <a:bodyPr rtlCol="0" anchor="ctr"/>
              <a:lstStyle/>
              <a:p>
                <a:endParaRPr lang="en-US"/>
              </a:p>
            </p:txBody>
          </p:sp>
          <p:sp>
            <p:nvSpPr>
              <p:cNvPr id="49" name="Freeform: Shape 969">
                <a:extLst>
                  <a:ext uri="{FF2B5EF4-FFF2-40B4-BE49-F238E27FC236}">
                    <a16:creationId xmlns:a16="http://schemas.microsoft.com/office/drawing/2014/main" xmlns="" id="{78C50616-BD72-4284-A0EF-88A8BFB3A1E8}"/>
                  </a:ext>
                </a:extLst>
              </p:cNvPr>
              <p:cNvSpPr/>
              <p:nvPr/>
            </p:nvSpPr>
            <p:spPr>
              <a:xfrm>
                <a:off x="8710079" y="831495"/>
                <a:ext cx="155781" cy="155781"/>
              </a:xfrm>
              <a:custGeom>
                <a:avLst/>
                <a:gdLst>
                  <a:gd name="connsiteX0" fmla="*/ 80933 w 155781"/>
                  <a:gd name="connsiteY0" fmla="*/ 15789 h 155780"/>
                  <a:gd name="connsiteX1" fmla="*/ 146079 w 155781"/>
                  <a:gd name="connsiteY1" fmla="*/ 80934 h 155780"/>
                  <a:gd name="connsiteX2" fmla="*/ 80933 w 155781"/>
                  <a:gd name="connsiteY2" fmla="*/ 146079 h 155780"/>
                  <a:gd name="connsiteX3" fmla="*/ 15789 w 155781"/>
                  <a:gd name="connsiteY3" fmla="*/ 80934 h 155780"/>
                  <a:gd name="connsiteX4" fmla="*/ 80933 w 155781"/>
                  <a:gd name="connsiteY4" fmla="*/ 15789 h 155780"/>
                  <a:gd name="connsiteX5" fmla="*/ 80933 w 155781"/>
                  <a:gd name="connsiteY5" fmla="*/ 15789 h 155780"/>
                  <a:gd name="connsiteX6" fmla="*/ 80933 w 155781"/>
                  <a:gd name="connsiteY6" fmla="*/ 45529 h 155780"/>
                  <a:gd name="connsiteX7" fmla="*/ 44113 w 155781"/>
                  <a:gd name="connsiteY7" fmla="*/ 82350 h 155780"/>
                  <a:gd name="connsiteX8" fmla="*/ 80933 w 155781"/>
                  <a:gd name="connsiteY8" fmla="*/ 119171 h 155780"/>
                  <a:gd name="connsiteX9" fmla="*/ 117755 w 155781"/>
                  <a:gd name="connsiteY9" fmla="*/ 82350 h 155780"/>
                  <a:gd name="connsiteX10" fmla="*/ 80933 w 155781"/>
                  <a:gd name="connsiteY10" fmla="*/ 45529 h 15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781" h="155780">
                    <a:moveTo>
                      <a:pt x="80933" y="15789"/>
                    </a:moveTo>
                    <a:cubicBezTo>
                      <a:pt x="117755" y="15789"/>
                      <a:pt x="146079" y="45529"/>
                      <a:pt x="146079" y="80934"/>
                    </a:cubicBezTo>
                    <a:cubicBezTo>
                      <a:pt x="146079" y="117755"/>
                      <a:pt x="116338" y="146079"/>
                      <a:pt x="80933" y="146079"/>
                    </a:cubicBezTo>
                    <a:cubicBezTo>
                      <a:pt x="44113" y="146079"/>
                      <a:pt x="15789" y="116339"/>
                      <a:pt x="15789" y="80934"/>
                    </a:cubicBezTo>
                    <a:cubicBezTo>
                      <a:pt x="15789" y="45529"/>
                      <a:pt x="44113" y="15789"/>
                      <a:pt x="80933" y="15789"/>
                    </a:cubicBezTo>
                    <a:lnTo>
                      <a:pt x="80933" y="15789"/>
                    </a:lnTo>
                    <a:close/>
                    <a:moveTo>
                      <a:pt x="80933" y="45529"/>
                    </a:moveTo>
                    <a:cubicBezTo>
                      <a:pt x="61107" y="45529"/>
                      <a:pt x="44113" y="62523"/>
                      <a:pt x="44113" y="82350"/>
                    </a:cubicBezTo>
                    <a:cubicBezTo>
                      <a:pt x="44113" y="102177"/>
                      <a:pt x="61107" y="119171"/>
                      <a:pt x="80933" y="119171"/>
                    </a:cubicBezTo>
                    <a:cubicBezTo>
                      <a:pt x="100760" y="119171"/>
                      <a:pt x="117755" y="102177"/>
                      <a:pt x="117755" y="82350"/>
                    </a:cubicBezTo>
                    <a:cubicBezTo>
                      <a:pt x="117755" y="62523"/>
                      <a:pt x="100760" y="45529"/>
                      <a:pt x="80933" y="45529"/>
                    </a:cubicBezTo>
                    <a:close/>
                  </a:path>
                </a:pathLst>
              </a:custGeom>
              <a:grpFill/>
              <a:ln w="14159" cap="flat">
                <a:noFill/>
                <a:prstDash val="solid"/>
                <a:miter/>
              </a:ln>
            </p:spPr>
            <p:txBody>
              <a:bodyPr rtlCol="0" anchor="ctr"/>
              <a:lstStyle/>
              <a:p>
                <a:endParaRPr lang="en-US"/>
              </a:p>
            </p:txBody>
          </p:sp>
          <p:sp>
            <p:nvSpPr>
              <p:cNvPr id="50" name="Freeform: Shape 970">
                <a:extLst>
                  <a:ext uri="{FF2B5EF4-FFF2-40B4-BE49-F238E27FC236}">
                    <a16:creationId xmlns:a16="http://schemas.microsoft.com/office/drawing/2014/main" xmlns="" id="{92CA5700-4348-4303-8B3D-C7790D583BC7}"/>
                  </a:ext>
                </a:extLst>
              </p:cNvPr>
              <p:cNvSpPr/>
              <p:nvPr/>
            </p:nvSpPr>
            <p:spPr>
              <a:xfrm>
                <a:off x="10896678" y="1550920"/>
                <a:ext cx="155781" cy="155781"/>
              </a:xfrm>
              <a:custGeom>
                <a:avLst/>
                <a:gdLst>
                  <a:gd name="connsiteX0" fmla="*/ 80934 w 155781"/>
                  <a:gd name="connsiteY0" fmla="*/ 15789 h 155780"/>
                  <a:gd name="connsiteX1" fmla="*/ 146079 w 155781"/>
                  <a:gd name="connsiteY1" fmla="*/ 80934 h 155780"/>
                  <a:gd name="connsiteX2" fmla="*/ 80934 w 155781"/>
                  <a:gd name="connsiteY2" fmla="*/ 146079 h 155780"/>
                  <a:gd name="connsiteX3" fmla="*/ 15789 w 155781"/>
                  <a:gd name="connsiteY3" fmla="*/ 80934 h 155780"/>
                  <a:gd name="connsiteX4" fmla="*/ 80934 w 155781"/>
                  <a:gd name="connsiteY4" fmla="*/ 15789 h 155780"/>
                  <a:gd name="connsiteX5" fmla="*/ 80934 w 155781"/>
                  <a:gd name="connsiteY5" fmla="*/ 15789 h 155780"/>
                  <a:gd name="connsiteX6" fmla="*/ 80934 w 155781"/>
                  <a:gd name="connsiteY6" fmla="*/ 44113 h 155780"/>
                  <a:gd name="connsiteX7" fmla="*/ 44113 w 155781"/>
                  <a:gd name="connsiteY7" fmla="*/ 80934 h 155780"/>
                  <a:gd name="connsiteX8" fmla="*/ 80934 w 155781"/>
                  <a:gd name="connsiteY8" fmla="*/ 117755 h 155780"/>
                  <a:gd name="connsiteX9" fmla="*/ 117755 w 155781"/>
                  <a:gd name="connsiteY9" fmla="*/ 80934 h 155780"/>
                  <a:gd name="connsiteX10" fmla="*/ 80934 w 155781"/>
                  <a:gd name="connsiteY10" fmla="*/ 44113 h 15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781" h="155780">
                    <a:moveTo>
                      <a:pt x="80934" y="15789"/>
                    </a:moveTo>
                    <a:cubicBezTo>
                      <a:pt x="117755" y="15789"/>
                      <a:pt x="146079" y="45529"/>
                      <a:pt x="146079" y="80934"/>
                    </a:cubicBezTo>
                    <a:cubicBezTo>
                      <a:pt x="146079" y="117755"/>
                      <a:pt x="116339" y="146079"/>
                      <a:pt x="80934" y="146079"/>
                    </a:cubicBezTo>
                    <a:cubicBezTo>
                      <a:pt x="45530" y="146079"/>
                      <a:pt x="15789" y="116339"/>
                      <a:pt x="15789" y="80934"/>
                    </a:cubicBezTo>
                    <a:cubicBezTo>
                      <a:pt x="15789" y="45529"/>
                      <a:pt x="45530" y="15789"/>
                      <a:pt x="80934" y="15789"/>
                    </a:cubicBezTo>
                    <a:lnTo>
                      <a:pt x="80934" y="15789"/>
                    </a:lnTo>
                    <a:close/>
                    <a:moveTo>
                      <a:pt x="80934" y="44113"/>
                    </a:moveTo>
                    <a:cubicBezTo>
                      <a:pt x="61107" y="44113"/>
                      <a:pt x="44113" y="61107"/>
                      <a:pt x="44113" y="80934"/>
                    </a:cubicBezTo>
                    <a:cubicBezTo>
                      <a:pt x="44113" y="100760"/>
                      <a:pt x="61107" y="117755"/>
                      <a:pt x="80934" y="117755"/>
                    </a:cubicBezTo>
                    <a:cubicBezTo>
                      <a:pt x="100760" y="117755"/>
                      <a:pt x="117755" y="100760"/>
                      <a:pt x="117755" y="80934"/>
                    </a:cubicBezTo>
                    <a:cubicBezTo>
                      <a:pt x="117755" y="61107"/>
                      <a:pt x="100760" y="44113"/>
                      <a:pt x="80934" y="44113"/>
                    </a:cubicBezTo>
                    <a:close/>
                  </a:path>
                </a:pathLst>
              </a:custGeom>
              <a:grpFill/>
              <a:ln w="14159" cap="flat">
                <a:noFill/>
                <a:prstDash val="solid"/>
                <a:miter/>
              </a:ln>
            </p:spPr>
            <p:txBody>
              <a:bodyPr rtlCol="0" anchor="ctr"/>
              <a:lstStyle/>
              <a:p>
                <a:endParaRPr lang="en-US"/>
              </a:p>
            </p:txBody>
          </p:sp>
          <p:sp>
            <p:nvSpPr>
              <p:cNvPr id="51" name="Freeform: Shape 971">
                <a:extLst>
                  <a:ext uri="{FF2B5EF4-FFF2-40B4-BE49-F238E27FC236}">
                    <a16:creationId xmlns:a16="http://schemas.microsoft.com/office/drawing/2014/main" xmlns="" id="{35C646B2-5E54-4E7B-94E2-22E0DF1AA9BF}"/>
                  </a:ext>
                </a:extLst>
              </p:cNvPr>
              <p:cNvSpPr/>
              <p:nvPr/>
            </p:nvSpPr>
            <p:spPr>
              <a:xfrm>
                <a:off x="10265057" y="1637308"/>
                <a:ext cx="141619" cy="141619"/>
              </a:xfrm>
              <a:custGeom>
                <a:avLst/>
                <a:gdLst>
                  <a:gd name="connsiteX0" fmla="*/ 71021 w 141619"/>
                  <a:gd name="connsiteY0" fmla="*/ 15789 h 141619"/>
                  <a:gd name="connsiteX1" fmla="*/ 126252 w 141619"/>
                  <a:gd name="connsiteY1" fmla="*/ 71020 h 141619"/>
                  <a:gd name="connsiteX2" fmla="*/ 71021 w 141619"/>
                  <a:gd name="connsiteY2" fmla="*/ 126252 h 141619"/>
                  <a:gd name="connsiteX3" fmla="*/ 15789 w 141619"/>
                  <a:gd name="connsiteY3" fmla="*/ 71020 h 141619"/>
                  <a:gd name="connsiteX4" fmla="*/ 71021 w 141619"/>
                  <a:gd name="connsiteY4" fmla="*/ 15789 h 141619"/>
                  <a:gd name="connsiteX5" fmla="*/ 71021 w 141619"/>
                  <a:gd name="connsiteY5" fmla="*/ 15789 h 141619"/>
                  <a:gd name="connsiteX6" fmla="*/ 71021 w 141619"/>
                  <a:gd name="connsiteY6" fmla="*/ 25702 h 141619"/>
                  <a:gd name="connsiteX7" fmla="*/ 25703 w 141619"/>
                  <a:gd name="connsiteY7" fmla="*/ 71020 h 141619"/>
                  <a:gd name="connsiteX8" fmla="*/ 71021 w 141619"/>
                  <a:gd name="connsiteY8" fmla="*/ 116339 h 141619"/>
                  <a:gd name="connsiteX9" fmla="*/ 116338 w 141619"/>
                  <a:gd name="connsiteY9" fmla="*/ 71020 h 141619"/>
                  <a:gd name="connsiteX10" fmla="*/ 71021 w 141619"/>
                  <a:gd name="connsiteY10" fmla="*/ 25702 h 141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619" h="141619">
                    <a:moveTo>
                      <a:pt x="71021" y="15789"/>
                    </a:moveTo>
                    <a:cubicBezTo>
                      <a:pt x="102176" y="15789"/>
                      <a:pt x="126252" y="41280"/>
                      <a:pt x="126252" y="71020"/>
                    </a:cubicBezTo>
                    <a:cubicBezTo>
                      <a:pt x="126252" y="102177"/>
                      <a:pt x="100760" y="126252"/>
                      <a:pt x="71021" y="126252"/>
                    </a:cubicBezTo>
                    <a:cubicBezTo>
                      <a:pt x="39864" y="126252"/>
                      <a:pt x="15789" y="100760"/>
                      <a:pt x="15789" y="71020"/>
                    </a:cubicBezTo>
                    <a:cubicBezTo>
                      <a:pt x="15789" y="41280"/>
                      <a:pt x="39864" y="15789"/>
                      <a:pt x="71021" y="15789"/>
                    </a:cubicBezTo>
                    <a:lnTo>
                      <a:pt x="71021" y="15789"/>
                    </a:lnTo>
                    <a:close/>
                    <a:moveTo>
                      <a:pt x="71021" y="25702"/>
                    </a:moveTo>
                    <a:cubicBezTo>
                      <a:pt x="45529" y="25702"/>
                      <a:pt x="25703" y="45529"/>
                      <a:pt x="25703" y="71020"/>
                    </a:cubicBezTo>
                    <a:cubicBezTo>
                      <a:pt x="25703" y="96512"/>
                      <a:pt x="45529" y="116339"/>
                      <a:pt x="71021" y="116339"/>
                    </a:cubicBezTo>
                    <a:cubicBezTo>
                      <a:pt x="96512" y="116339"/>
                      <a:pt x="116338" y="96512"/>
                      <a:pt x="116338" y="71020"/>
                    </a:cubicBezTo>
                    <a:cubicBezTo>
                      <a:pt x="116338" y="46945"/>
                      <a:pt x="96512" y="25702"/>
                      <a:pt x="71021" y="25702"/>
                    </a:cubicBezTo>
                    <a:close/>
                  </a:path>
                </a:pathLst>
              </a:custGeom>
              <a:grpFill/>
              <a:ln w="14159" cap="flat">
                <a:noFill/>
                <a:prstDash val="solid"/>
                <a:miter/>
              </a:ln>
            </p:spPr>
            <p:txBody>
              <a:bodyPr rtlCol="0" anchor="ctr"/>
              <a:lstStyle/>
              <a:p>
                <a:endParaRPr lang="en-US"/>
              </a:p>
            </p:txBody>
          </p:sp>
          <p:sp>
            <p:nvSpPr>
              <p:cNvPr id="52" name="Freeform: Shape 972">
                <a:extLst>
                  <a:ext uri="{FF2B5EF4-FFF2-40B4-BE49-F238E27FC236}">
                    <a16:creationId xmlns:a16="http://schemas.microsoft.com/office/drawing/2014/main" xmlns="" id="{EAA54C96-966A-45F8-834D-3BE414466010}"/>
                  </a:ext>
                </a:extLst>
              </p:cNvPr>
              <p:cNvSpPr/>
              <p:nvPr/>
            </p:nvSpPr>
            <p:spPr>
              <a:xfrm>
                <a:off x="11153009" y="1501353"/>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8" y="15789"/>
                      <a:pt x="29951" y="15789"/>
                    </a:cubicBezTo>
                    <a:cubicBezTo>
                      <a:pt x="22870" y="15789"/>
                      <a:pt x="15789" y="21454"/>
                      <a:pt x="15789" y="29951"/>
                    </a:cubicBezTo>
                    <a:cubicBezTo>
                      <a:pt x="15789" y="37032"/>
                      <a:pt x="21453" y="44113"/>
                      <a:pt x="29951" y="44113"/>
                    </a:cubicBezTo>
                    <a:close/>
                  </a:path>
                </a:pathLst>
              </a:custGeom>
              <a:grpFill/>
              <a:ln w="14159" cap="flat">
                <a:noFill/>
                <a:prstDash val="solid"/>
                <a:miter/>
              </a:ln>
            </p:spPr>
            <p:txBody>
              <a:bodyPr rtlCol="0" anchor="ctr"/>
              <a:lstStyle/>
              <a:p>
                <a:endParaRPr lang="en-US"/>
              </a:p>
            </p:txBody>
          </p:sp>
          <p:sp>
            <p:nvSpPr>
              <p:cNvPr id="53" name="Freeform: Shape 973">
                <a:extLst>
                  <a:ext uri="{FF2B5EF4-FFF2-40B4-BE49-F238E27FC236}">
                    <a16:creationId xmlns:a16="http://schemas.microsoft.com/office/drawing/2014/main" xmlns="" id="{9D8F042D-429E-4D17-BBFA-2B21148DBADF}"/>
                  </a:ext>
                </a:extLst>
              </p:cNvPr>
              <p:cNvSpPr/>
              <p:nvPr/>
            </p:nvSpPr>
            <p:spPr>
              <a:xfrm>
                <a:off x="10743729" y="1504186"/>
                <a:ext cx="99133" cy="99133"/>
              </a:xfrm>
              <a:custGeom>
                <a:avLst/>
                <a:gdLst>
                  <a:gd name="connsiteX0" fmla="*/ 49778 w 99133"/>
                  <a:gd name="connsiteY0" fmla="*/ 83766 h 99133"/>
                  <a:gd name="connsiteX1" fmla="*/ 83766 w 99133"/>
                  <a:gd name="connsiteY1" fmla="*/ 49778 h 99133"/>
                  <a:gd name="connsiteX2" fmla="*/ 49778 w 99133"/>
                  <a:gd name="connsiteY2" fmla="*/ 15789 h 99133"/>
                  <a:gd name="connsiteX3" fmla="*/ 15789 w 99133"/>
                  <a:gd name="connsiteY3" fmla="*/ 49778 h 99133"/>
                  <a:gd name="connsiteX4" fmla="*/ 49778 w 99133"/>
                  <a:gd name="connsiteY4" fmla="*/ 8376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49778" y="83766"/>
                    </a:moveTo>
                    <a:cubicBezTo>
                      <a:pt x="68188" y="83766"/>
                      <a:pt x="83766" y="68188"/>
                      <a:pt x="83766" y="49778"/>
                    </a:cubicBezTo>
                    <a:cubicBezTo>
                      <a:pt x="83766" y="31367"/>
                      <a:pt x="68188" y="15789"/>
                      <a:pt x="49778" y="15789"/>
                    </a:cubicBezTo>
                    <a:cubicBezTo>
                      <a:pt x="31368" y="15789"/>
                      <a:pt x="15789" y="31367"/>
                      <a:pt x="15789" y="49778"/>
                    </a:cubicBezTo>
                    <a:cubicBezTo>
                      <a:pt x="15789" y="69604"/>
                      <a:pt x="31368" y="83766"/>
                      <a:pt x="49778" y="83766"/>
                    </a:cubicBezTo>
                    <a:close/>
                  </a:path>
                </a:pathLst>
              </a:custGeom>
              <a:grpFill/>
              <a:ln w="14159" cap="flat">
                <a:noFill/>
                <a:prstDash val="solid"/>
                <a:miter/>
              </a:ln>
            </p:spPr>
            <p:txBody>
              <a:bodyPr rtlCol="0" anchor="ctr"/>
              <a:lstStyle/>
              <a:p>
                <a:endParaRPr lang="en-US"/>
              </a:p>
            </p:txBody>
          </p:sp>
          <p:sp>
            <p:nvSpPr>
              <p:cNvPr id="54" name="Freeform: Shape 974">
                <a:extLst>
                  <a:ext uri="{FF2B5EF4-FFF2-40B4-BE49-F238E27FC236}">
                    <a16:creationId xmlns:a16="http://schemas.microsoft.com/office/drawing/2014/main" xmlns="" id="{89DF0492-9C4A-4A4B-B88C-F4435D2F15DD}"/>
                  </a:ext>
                </a:extLst>
              </p:cNvPr>
              <p:cNvSpPr/>
              <p:nvPr/>
            </p:nvSpPr>
            <p:spPr>
              <a:xfrm>
                <a:off x="9959160" y="1787424"/>
                <a:ext cx="84971" cy="84971"/>
              </a:xfrm>
              <a:custGeom>
                <a:avLst/>
                <a:gdLst>
                  <a:gd name="connsiteX0" fmla="*/ 48361 w 84971"/>
                  <a:gd name="connsiteY0" fmla="*/ 80934 h 84971"/>
                  <a:gd name="connsiteX1" fmla="*/ 80933 w 84971"/>
                  <a:gd name="connsiteY1" fmla="*/ 48361 h 84971"/>
                  <a:gd name="connsiteX2" fmla="*/ 48361 w 84971"/>
                  <a:gd name="connsiteY2" fmla="*/ 15789 h 84971"/>
                  <a:gd name="connsiteX3" fmla="*/ 15789 w 84971"/>
                  <a:gd name="connsiteY3" fmla="*/ 48361 h 84971"/>
                  <a:gd name="connsiteX4" fmla="*/ 48361 w 84971"/>
                  <a:gd name="connsiteY4" fmla="*/ 80934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8361" y="80934"/>
                    </a:moveTo>
                    <a:cubicBezTo>
                      <a:pt x="66772" y="80934"/>
                      <a:pt x="80933" y="66772"/>
                      <a:pt x="80933" y="48361"/>
                    </a:cubicBezTo>
                    <a:cubicBezTo>
                      <a:pt x="80933" y="29951"/>
                      <a:pt x="66772" y="15789"/>
                      <a:pt x="48361" y="15789"/>
                    </a:cubicBezTo>
                    <a:cubicBezTo>
                      <a:pt x="29951" y="15789"/>
                      <a:pt x="15789" y="29951"/>
                      <a:pt x="15789" y="48361"/>
                    </a:cubicBezTo>
                    <a:cubicBezTo>
                      <a:pt x="15789" y="65356"/>
                      <a:pt x="31367" y="80934"/>
                      <a:pt x="48361" y="80934"/>
                    </a:cubicBezTo>
                    <a:close/>
                  </a:path>
                </a:pathLst>
              </a:custGeom>
              <a:grpFill/>
              <a:ln w="14159" cap="flat">
                <a:noFill/>
                <a:prstDash val="solid"/>
                <a:miter/>
              </a:ln>
            </p:spPr>
            <p:txBody>
              <a:bodyPr rtlCol="0" anchor="ctr"/>
              <a:lstStyle/>
              <a:p>
                <a:endParaRPr lang="en-US"/>
              </a:p>
            </p:txBody>
          </p:sp>
          <p:sp>
            <p:nvSpPr>
              <p:cNvPr id="55" name="Freeform: Shape 975">
                <a:extLst>
                  <a:ext uri="{FF2B5EF4-FFF2-40B4-BE49-F238E27FC236}">
                    <a16:creationId xmlns:a16="http://schemas.microsoft.com/office/drawing/2014/main" xmlns="" id="{9001EBD0-9D89-4B01-9849-0417ADBD6CEA}"/>
                  </a:ext>
                </a:extLst>
              </p:cNvPr>
              <p:cNvSpPr/>
              <p:nvPr/>
            </p:nvSpPr>
            <p:spPr>
              <a:xfrm>
                <a:off x="10954742" y="1211034"/>
                <a:ext cx="84971" cy="84971"/>
              </a:xfrm>
              <a:custGeom>
                <a:avLst/>
                <a:gdLst>
                  <a:gd name="connsiteX0" fmla="*/ 72437 w 84971"/>
                  <a:gd name="connsiteY0" fmla="*/ 44113 h 84971"/>
                  <a:gd name="connsiteX1" fmla="*/ 44113 w 84971"/>
                  <a:gd name="connsiteY1" fmla="*/ 72437 h 84971"/>
                  <a:gd name="connsiteX2" fmla="*/ 15789 w 84971"/>
                  <a:gd name="connsiteY2" fmla="*/ 44113 h 84971"/>
                  <a:gd name="connsiteX3" fmla="*/ 44113 w 84971"/>
                  <a:gd name="connsiteY3" fmla="*/ 15789 h 84971"/>
                  <a:gd name="connsiteX4" fmla="*/ 72437 w 84971"/>
                  <a:gd name="connsiteY4" fmla="*/ 44113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72437" y="44113"/>
                    </a:moveTo>
                    <a:cubicBezTo>
                      <a:pt x="72437" y="59756"/>
                      <a:pt x="59756" y="72437"/>
                      <a:pt x="44113" y="72437"/>
                    </a:cubicBezTo>
                    <a:cubicBezTo>
                      <a:pt x="28470" y="72437"/>
                      <a:pt x="15789" y="59756"/>
                      <a:pt x="15789" y="44113"/>
                    </a:cubicBezTo>
                    <a:cubicBezTo>
                      <a:pt x="15789" y="28470"/>
                      <a:pt x="28470" y="15789"/>
                      <a:pt x="44113" y="15789"/>
                    </a:cubicBezTo>
                    <a:cubicBezTo>
                      <a:pt x="59756" y="15789"/>
                      <a:pt x="72437" y="28470"/>
                      <a:pt x="72437" y="44113"/>
                    </a:cubicBezTo>
                    <a:close/>
                  </a:path>
                </a:pathLst>
              </a:custGeom>
              <a:grpFill/>
              <a:ln w="14159" cap="flat">
                <a:noFill/>
                <a:prstDash val="solid"/>
                <a:miter/>
              </a:ln>
            </p:spPr>
            <p:txBody>
              <a:bodyPr rtlCol="0" anchor="ctr"/>
              <a:lstStyle/>
              <a:p>
                <a:endParaRPr lang="en-US"/>
              </a:p>
            </p:txBody>
          </p:sp>
          <p:sp>
            <p:nvSpPr>
              <p:cNvPr id="56" name="Freeform: Shape 976">
                <a:extLst>
                  <a:ext uri="{FF2B5EF4-FFF2-40B4-BE49-F238E27FC236}">
                    <a16:creationId xmlns:a16="http://schemas.microsoft.com/office/drawing/2014/main" xmlns="" id="{4E8627A2-068E-4BFA-93C6-56F98F97E8E6}"/>
                  </a:ext>
                </a:extLst>
              </p:cNvPr>
              <p:cNvSpPr/>
              <p:nvPr/>
            </p:nvSpPr>
            <p:spPr>
              <a:xfrm>
                <a:off x="11048210" y="1348405"/>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5530" y="55442"/>
                      <a:pt x="55442" y="46945"/>
                      <a:pt x="55442" y="35616"/>
                    </a:cubicBezTo>
                    <a:cubicBezTo>
                      <a:pt x="55442" y="25702"/>
                      <a:pt x="46945" y="15789"/>
                      <a:pt x="35616" y="15789"/>
                    </a:cubicBezTo>
                    <a:cubicBezTo>
                      <a:pt x="25703" y="15789"/>
                      <a:pt x="15789" y="24286"/>
                      <a:pt x="15789" y="35616"/>
                    </a:cubicBezTo>
                    <a:cubicBezTo>
                      <a:pt x="17206" y="46945"/>
                      <a:pt x="25703" y="55442"/>
                      <a:pt x="35616" y="55442"/>
                    </a:cubicBezTo>
                    <a:close/>
                  </a:path>
                </a:pathLst>
              </a:custGeom>
              <a:grpFill/>
              <a:ln w="14159" cap="flat">
                <a:noFill/>
                <a:prstDash val="solid"/>
                <a:miter/>
              </a:ln>
            </p:spPr>
            <p:txBody>
              <a:bodyPr rtlCol="0" anchor="ctr"/>
              <a:lstStyle/>
              <a:p>
                <a:endParaRPr lang="en-US"/>
              </a:p>
            </p:txBody>
          </p:sp>
          <p:sp>
            <p:nvSpPr>
              <p:cNvPr id="57" name="Freeform: Shape 977">
                <a:extLst>
                  <a:ext uri="{FF2B5EF4-FFF2-40B4-BE49-F238E27FC236}">
                    <a16:creationId xmlns:a16="http://schemas.microsoft.com/office/drawing/2014/main" xmlns="" id="{5099676F-3CE7-4B8A-9E57-FE28FDFD1204}"/>
                  </a:ext>
                </a:extLst>
              </p:cNvPr>
              <p:cNvSpPr/>
              <p:nvPr/>
            </p:nvSpPr>
            <p:spPr>
              <a:xfrm>
                <a:off x="9886933" y="1678377"/>
                <a:ext cx="113295" cy="113295"/>
              </a:xfrm>
              <a:custGeom>
                <a:avLst/>
                <a:gdLst>
                  <a:gd name="connsiteX0" fmla="*/ 61107 w 113295"/>
                  <a:gd name="connsiteY0" fmla="*/ 15789 h 113295"/>
                  <a:gd name="connsiteX1" fmla="*/ 106426 w 113295"/>
                  <a:gd name="connsiteY1" fmla="*/ 61107 h 113295"/>
                  <a:gd name="connsiteX2" fmla="*/ 61107 w 113295"/>
                  <a:gd name="connsiteY2" fmla="*/ 106425 h 113295"/>
                  <a:gd name="connsiteX3" fmla="*/ 15789 w 113295"/>
                  <a:gd name="connsiteY3" fmla="*/ 61107 h 113295"/>
                  <a:gd name="connsiteX4" fmla="*/ 61107 w 113295"/>
                  <a:gd name="connsiteY4" fmla="*/ 15789 h 113295"/>
                  <a:gd name="connsiteX5" fmla="*/ 61107 w 113295"/>
                  <a:gd name="connsiteY5" fmla="*/ 15789 h 113295"/>
                  <a:gd name="connsiteX6" fmla="*/ 61107 w 113295"/>
                  <a:gd name="connsiteY6" fmla="*/ 35616 h 113295"/>
                  <a:gd name="connsiteX7" fmla="*/ 35616 w 113295"/>
                  <a:gd name="connsiteY7" fmla="*/ 61107 h 113295"/>
                  <a:gd name="connsiteX8" fmla="*/ 61107 w 113295"/>
                  <a:gd name="connsiteY8" fmla="*/ 86599 h 113295"/>
                  <a:gd name="connsiteX9" fmla="*/ 86599 w 113295"/>
                  <a:gd name="connsiteY9" fmla="*/ 61107 h 113295"/>
                  <a:gd name="connsiteX10" fmla="*/ 61107 w 113295"/>
                  <a:gd name="connsiteY10" fmla="*/ 35616 h 1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295" h="113295">
                    <a:moveTo>
                      <a:pt x="61107" y="15789"/>
                    </a:moveTo>
                    <a:cubicBezTo>
                      <a:pt x="86599" y="15789"/>
                      <a:pt x="106426" y="35616"/>
                      <a:pt x="106426" y="61107"/>
                    </a:cubicBezTo>
                    <a:cubicBezTo>
                      <a:pt x="106426" y="86599"/>
                      <a:pt x="86599" y="106425"/>
                      <a:pt x="61107" y="106425"/>
                    </a:cubicBezTo>
                    <a:cubicBezTo>
                      <a:pt x="35616" y="106425"/>
                      <a:pt x="15789" y="86599"/>
                      <a:pt x="15789" y="61107"/>
                    </a:cubicBezTo>
                    <a:cubicBezTo>
                      <a:pt x="15789" y="35616"/>
                      <a:pt x="35616" y="15789"/>
                      <a:pt x="61107" y="15789"/>
                    </a:cubicBezTo>
                    <a:lnTo>
                      <a:pt x="61107" y="15789"/>
                    </a:lnTo>
                    <a:close/>
                    <a:moveTo>
                      <a:pt x="61107" y="35616"/>
                    </a:moveTo>
                    <a:cubicBezTo>
                      <a:pt x="46945" y="35616"/>
                      <a:pt x="35616" y="46945"/>
                      <a:pt x="35616" y="61107"/>
                    </a:cubicBezTo>
                    <a:cubicBezTo>
                      <a:pt x="35616" y="75269"/>
                      <a:pt x="46945" y="86599"/>
                      <a:pt x="61107" y="86599"/>
                    </a:cubicBezTo>
                    <a:cubicBezTo>
                      <a:pt x="75269" y="86599"/>
                      <a:pt x="86599" y="75269"/>
                      <a:pt x="86599" y="61107"/>
                    </a:cubicBezTo>
                    <a:cubicBezTo>
                      <a:pt x="86599" y="46945"/>
                      <a:pt x="75269" y="35616"/>
                      <a:pt x="61107" y="35616"/>
                    </a:cubicBezTo>
                    <a:close/>
                  </a:path>
                </a:pathLst>
              </a:custGeom>
              <a:grpFill/>
              <a:ln w="14159" cap="flat">
                <a:noFill/>
                <a:prstDash val="solid"/>
                <a:miter/>
              </a:ln>
            </p:spPr>
            <p:txBody>
              <a:bodyPr rtlCol="0" anchor="ctr"/>
              <a:lstStyle/>
              <a:p>
                <a:endParaRPr lang="en-US"/>
              </a:p>
            </p:txBody>
          </p:sp>
          <p:sp>
            <p:nvSpPr>
              <p:cNvPr id="58" name="Freeform: Shape 978">
                <a:extLst>
                  <a:ext uri="{FF2B5EF4-FFF2-40B4-BE49-F238E27FC236}">
                    <a16:creationId xmlns:a16="http://schemas.microsoft.com/office/drawing/2014/main" xmlns="" id="{6833835B-99BC-4B06-831C-C72F611D6428}"/>
                  </a:ext>
                </a:extLst>
              </p:cNvPr>
              <p:cNvSpPr/>
              <p:nvPr/>
            </p:nvSpPr>
            <p:spPr>
              <a:xfrm>
                <a:off x="10892429" y="1461700"/>
                <a:ext cx="84971" cy="84971"/>
              </a:xfrm>
              <a:custGeom>
                <a:avLst/>
                <a:gdLst>
                  <a:gd name="connsiteX0" fmla="*/ 48361 w 84971"/>
                  <a:gd name="connsiteY0" fmla="*/ 80934 h 84971"/>
                  <a:gd name="connsiteX1" fmla="*/ 80934 w 84971"/>
                  <a:gd name="connsiteY1" fmla="*/ 48361 h 84971"/>
                  <a:gd name="connsiteX2" fmla="*/ 48361 w 84971"/>
                  <a:gd name="connsiteY2" fmla="*/ 15789 h 84971"/>
                  <a:gd name="connsiteX3" fmla="*/ 15789 w 84971"/>
                  <a:gd name="connsiteY3" fmla="*/ 48361 h 84971"/>
                  <a:gd name="connsiteX4" fmla="*/ 48361 w 84971"/>
                  <a:gd name="connsiteY4" fmla="*/ 80934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8361" y="80934"/>
                    </a:moveTo>
                    <a:cubicBezTo>
                      <a:pt x="66772" y="80934"/>
                      <a:pt x="80934" y="66772"/>
                      <a:pt x="80934" y="48361"/>
                    </a:cubicBezTo>
                    <a:cubicBezTo>
                      <a:pt x="80934" y="29951"/>
                      <a:pt x="66772" y="15789"/>
                      <a:pt x="48361" y="15789"/>
                    </a:cubicBezTo>
                    <a:cubicBezTo>
                      <a:pt x="29951" y="15789"/>
                      <a:pt x="15789" y="29951"/>
                      <a:pt x="15789" y="48361"/>
                    </a:cubicBezTo>
                    <a:cubicBezTo>
                      <a:pt x="15789" y="66772"/>
                      <a:pt x="31368" y="80934"/>
                      <a:pt x="48361" y="80934"/>
                    </a:cubicBezTo>
                    <a:close/>
                  </a:path>
                </a:pathLst>
              </a:custGeom>
              <a:grpFill/>
              <a:ln w="14159" cap="flat">
                <a:noFill/>
                <a:prstDash val="solid"/>
                <a:miter/>
              </a:ln>
            </p:spPr>
            <p:txBody>
              <a:bodyPr rtlCol="0" anchor="ctr"/>
              <a:lstStyle/>
              <a:p>
                <a:endParaRPr lang="en-US"/>
              </a:p>
            </p:txBody>
          </p:sp>
          <p:sp>
            <p:nvSpPr>
              <p:cNvPr id="59" name="Freeform: Shape 979">
                <a:extLst>
                  <a:ext uri="{FF2B5EF4-FFF2-40B4-BE49-F238E27FC236}">
                    <a16:creationId xmlns:a16="http://schemas.microsoft.com/office/drawing/2014/main" xmlns="" id="{69A23CDA-A365-4C27-8D81-D6056202095E}"/>
                  </a:ext>
                </a:extLst>
              </p:cNvPr>
              <p:cNvSpPr/>
              <p:nvPr/>
            </p:nvSpPr>
            <p:spPr>
              <a:xfrm>
                <a:off x="10685666" y="1354070"/>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8" y="15789"/>
                      <a:pt x="29951" y="15789"/>
                    </a:cubicBezTo>
                    <a:cubicBezTo>
                      <a:pt x="22870" y="15789"/>
                      <a:pt x="15789" y="21454"/>
                      <a:pt x="15789" y="29951"/>
                    </a:cubicBezTo>
                    <a:cubicBezTo>
                      <a:pt x="15789" y="38448"/>
                      <a:pt x="21453" y="44113"/>
                      <a:pt x="29951" y="44113"/>
                    </a:cubicBezTo>
                    <a:close/>
                  </a:path>
                </a:pathLst>
              </a:custGeom>
              <a:grpFill/>
              <a:ln w="14159" cap="flat">
                <a:noFill/>
                <a:prstDash val="solid"/>
                <a:miter/>
              </a:ln>
            </p:spPr>
            <p:txBody>
              <a:bodyPr rtlCol="0" anchor="ctr"/>
              <a:lstStyle/>
              <a:p>
                <a:endParaRPr lang="en-US"/>
              </a:p>
            </p:txBody>
          </p:sp>
          <p:sp>
            <p:nvSpPr>
              <p:cNvPr id="60" name="Freeform: Shape 980">
                <a:extLst>
                  <a:ext uri="{FF2B5EF4-FFF2-40B4-BE49-F238E27FC236}">
                    <a16:creationId xmlns:a16="http://schemas.microsoft.com/office/drawing/2014/main" xmlns="" id="{A3591569-28A1-455A-98EF-0034A8702686}"/>
                  </a:ext>
                </a:extLst>
              </p:cNvPr>
              <p:cNvSpPr/>
              <p:nvPr/>
            </p:nvSpPr>
            <p:spPr>
              <a:xfrm>
                <a:off x="10542630" y="1841239"/>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9" y="15789"/>
                      <a:pt x="29951" y="15789"/>
                    </a:cubicBezTo>
                    <a:cubicBezTo>
                      <a:pt x="21454" y="15789"/>
                      <a:pt x="15789" y="21454"/>
                      <a:pt x="15789" y="29951"/>
                    </a:cubicBezTo>
                    <a:cubicBezTo>
                      <a:pt x="15789" y="37032"/>
                      <a:pt x="22870" y="44113"/>
                      <a:pt x="29951" y="44113"/>
                    </a:cubicBezTo>
                    <a:close/>
                  </a:path>
                </a:pathLst>
              </a:custGeom>
              <a:grpFill/>
              <a:ln w="14159" cap="flat">
                <a:noFill/>
                <a:prstDash val="solid"/>
                <a:miter/>
              </a:ln>
            </p:spPr>
            <p:txBody>
              <a:bodyPr rtlCol="0" anchor="ctr"/>
              <a:lstStyle/>
              <a:p>
                <a:endParaRPr lang="en-US"/>
              </a:p>
            </p:txBody>
          </p:sp>
          <p:sp>
            <p:nvSpPr>
              <p:cNvPr id="61" name="Freeform: Shape 981">
                <a:extLst>
                  <a:ext uri="{FF2B5EF4-FFF2-40B4-BE49-F238E27FC236}">
                    <a16:creationId xmlns:a16="http://schemas.microsoft.com/office/drawing/2014/main" xmlns="" id="{3AB3C211-848B-430E-B22E-3E1C5F04C1BB}"/>
                  </a:ext>
                </a:extLst>
              </p:cNvPr>
              <p:cNvSpPr/>
              <p:nvPr/>
            </p:nvSpPr>
            <p:spPr>
              <a:xfrm>
                <a:off x="10502976" y="2117396"/>
                <a:ext cx="84971" cy="84971"/>
              </a:xfrm>
              <a:custGeom>
                <a:avLst/>
                <a:gdLst>
                  <a:gd name="connsiteX0" fmla="*/ 44113 w 84971"/>
                  <a:gd name="connsiteY0" fmla="*/ 71020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1020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1020"/>
                    </a:moveTo>
                    <a:cubicBezTo>
                      <a:pt x="59691" y="71020"/>
                      <a:pt x="72437" y="58275"/>
                      <a:pt x="72437" y="44113"/>
                    </a:cubicBezTo>
                    <a:cubicBezTo>
                      <a:pt x="72437" y="28535"/>
                      <a:pt x="59691" y="15789"/>
                      <a:pt x="44113" y="15789"/>
                    </a:cubicBezTo>
                    <a:cubicBezTo>
                      <a:pt x="28535" y="15789"/>
                      <a:pt x="15789" y="28535"/>
                      <a:pt x="15789" y="44113"/>
                    </a:cubicBezTo>
                    <a:cubicBezTo>
                      <a:pt x="17206" y="58275"/>
                      <a:pt x="29951" y="71020"/>
                      <a:pt x="44113" y="71020"/>
                    </a:cubicBezTo>
                    <a:close/>
                  </a:path>
                </a:pathLst>
              </a:custGeom>
              <a:grpFill/>
              <a:ln w="14159" cap="flat">
                <a:noFill/>
                <a:prstDash val="solid"/>
                <a:miter/>
              </a:ln>
            </p:spPr>
            <p:txBody>
              <a:bodyPr rtlCol="0" anchor="ctr"/>
              <a:lstStyle/>
              <a:p>
                <a:endParaRPr lang="en-US"/>
              </a:p>
            </p:txBody>
          </p:sp>
          <p:sp>
            <p:nvSpPr>
              <p:cNvPr id="62" name="Freeform: Shape 982">
                <a:extLst>
                  <a:ext uri="{FF2B5EF4-FFF2-40B4-BE49-F238E27FC236}">
                    <a16:creationId xmlns:a16="http://schemas.microsoft.com/office/drawing/2014/main" xmlns="" id="{C05300CA-77CB-4B79-8502-542CD8220CB7}"/>
                  </a:ext>
                </a:extLst>
              </p:cNvPr>
              <p:cNvSpPr/>
              <p:nvPr/>
            </p:nvSpPr>
            <p:spPr>
              <a:xfrm>
                <a:off x="10609191" y="1957367"/>
                <a:ext cx="70810" cy="70810"/>
              </a:xfrm>
              <a:custGeom>
                <a:avLst/>
                <a:gdLst>
                  <a:gd name="connsiteX0" fmla="*/ 38449 w 70809"/>
                  <a:gd name="connsiteY0" fmla="*/ 15789 h 70809"/>
                  <a:gd name="connsiteX1" fmla="*/ 61107 w 70809"/>
                  <a:gd name="connsiteY1" fmla="*/ 38448 h 70809"/>
                  <a:gd name="connsiteX2" fmla="*/ 38449 w 70809"/>
                  <a:gd name="connsiteY2" fmla="*/ 61107 h 70809"/>
                  <a:gd name="connsiteX3" fmla="*/ 15789 w 70809"/>
                  <a:gd name="connsiteY3" fmla="*/ 38448 h 70809"/>
                  <a:gd name="connsiteX4" fmla="*/ 38449 w 70809"/>
                  <a:gd name="connsiteY4" fmla="*/ 15789 h 70809"/>
                  <a:gd name="connsiteX5" fmla="*/ 38449 w 70809"/>
                  <a:gd name="connsiteY5" fmla="*/ 15789 h 70809"/>
                  <a:gd name="connsiteX6" fmla="*/ 38449 w 70809"/>
                  <a:gd name="connsiteY6" fmla="*/ 25702 h 70809"/>
                  <a:gd name="connsiteX7" fmla="*/ 25703 w 70809"/>
                  <a:gd name="connsiteY7" fmla="*/ 38448 h 70809"/>
                  <a:gd name="connsiteX8" fmla="*/ 38449 w 70809"/>
                  <a:gd name="connsiteY8" fmla="*/ 51194 h 70809"/>
                  <a:gd name="connsiteX9" fmla="*/ 51194 w 70809"/>
                  <a:gd name="connsiteY9" fmla="*/ 38448 h 70809"/>
                  <a:gd name="connsiteX10" fmla="*/ 38449 w 70809"/>
                  <a:gd name="connsiteY10" fmla="*/ 25702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38449" y="15789"/>
                    </a:moveTo>
                    <a:cubicBezTo>
                      <a:pt x="51194" y="15789"/>
                      <a:pt x="61107" y="25702"/>
                      <a:pt x="61107" y="38448"/>
                    </a:cubicBezTo>
                    <a:cubicBezTo>
                      <a:pt x="61107" y="51194"/>
                      <a:pt x="51194" y="61107"/>
                      <a:pt x="38449" y="61107"/>
                    </a:cubicBezTo>
                    <a:cubicBezTo>
                      <a:pt x="25703" y="61107"/>
                      <a:pt x="15789" y="51194"/>
                      <a:pt x="15789" y="38448"/>
                    </a:cubicBezTo>
                    <a:cubicBezTo>
                      <a:pt x="15789" y="25702"/>
                      <a:pt x="25703" y="15789"/>
                      <a:pt x="38449" y="15789"/>
                    </a:cubicBezTo>
                    <a:lnTo>
                      <a:pt x="38449" y="15789"/>
                    </a:lnTo>
                    <a:close/>
                    <a:moveTo>
                      <a:pt x="38449" y="25702"/>
                    </a:moveTo>
                    <a:cubicBezTo>
                      <a:pt x="31368" y="25702"/>
                      <a:pt x="25703" y="31367"/>
                      <a:pt x="25703" y="38448"/>
                    </a:cubicBezTo>
                    <a:cubicBezTo>
                      <a:pt x="25703" y="45529"/>
                      <a:pt x="31368" y="51194"/>
                      <a:pt x="38449" y="51194"/>
                    </a:cubicBezTo>
                    <a:cubicBezTo>
                      <a:pt x="45530" y="51194"/>
                      <a:pt x="51194" y="45529"/>
                      <a:pt x="51194" y="38448"/>
                    </a:cubicBezTo>
                    <a:cubicBezTo>
                      <a:pt x="51194" y="31367"/>
                      <a:pt x="45530" y="25702"/>
                      <a:pt x="38449" y="25702"/>
                    </a:cubicBezTo>
                    <a:close/>
                  </a:path>
                </a:pathLst>
              </a:custGeom>
              <a:grpFill/>
              <a:ln w="14159" cap="flat">
                <a:noFill/>
                <a:prstDash val="solid"/>
                <a:miter/>
              </a:ln>
            </p:spPr>
            <p:txBody>
              <a:bodyPr rtlCol="0" anchor="ctr"/>
              <a:lstStyle/>
              <a:p>
                <a:endParaRPr lang="en-US"/>
              </a:p>
            </p:txBody>
          </p:sp>
          <p:sp>
            <p:nvSpPr>
              <p:cNvPr id="63" name="Freeform: Shape 983">
                <a:extLst>
                  <a:ext uri="{FF2B5EF4-FFF2-40B4-BE49-F238E27FC236}">
                    <a16:creationId xmlns:a16="http://schemas.microsoft.com/office/drawing/2014/main" xmlns="" id="{D1717CDC-35D4-468B-AF76-EA769BF5FEDA}"/>
                  </a:ext>
                </a:extLst>
              </p:cNvPr>
              <p:cNvSpPr/>
              <p:nvPr/>
            </p:nvSpPr>
            <p:spPr>
              <a:xfrm>
                <a:off x="10651677" y="1766181"/>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9" y="15789"/>
                      <a:pt x="29951" y="15789"/>
                    </a:cubicBezTo>
                    <a:cubicBezTo>
                      <a:pt x="22870" y="15789"/>
                      <a:pt x="15789" y="21454"/>
                      <a:pt x="15789" y="29951"/>
                    </a:cubicBezTo>
                    <a:cubicBezTo>
                      <a:pt x="15789" y="38448"/>
                      <a:pt x="21454" y="44113"/>
                      <a:pt x="29951" y="44113"/>
                    </a:cubicBezTo>
                    <a:close/>
                  </a:path>
                </a:pathLst>
              </a:custGeom>
              <a:grpFill/>
              <a:ln w="14159" cap="flat">
                <a:noFill/>
                <a:prstDash val="solid"/>
                <a:miter/>
              </a:ln>
            </p:spPr>
            <p:txBody>
              <a:bodyPr rtlCol="0" anchor="ctr"/>
              <a:lstStyle/>
              <a:p>
                <a:endParaRPr lang="en-US"/>
              </a:p>
            </p:txBody>
          </p:sp>
          <p:sp>
            <p:nvSpPr>
              <p:cNvPr id="64" name="Freeform: Shape 984">
                <a:extLst>
                  <a:ext uri="{FF2B5EF4-FFF2-40B4-BE49-F238E27FC236}">
                    <a16:creationId xmlns:a16="http://schemas.microsoft.com/office/drawing/2014/main" xmlns="" id="{C6071D33-1473-47D0-9C18-2136AAA4826C}"/>
                  </a:ext>
                </a:extLst>
              </p:cNvPr>
              <p:cNvSpPr/>
              <p:nvPr/>
            </p:nvSpPr>
            <p:spPr>
              <a:xfrm>
                <a:off x="10763556" y="1659967"/>
                <a:ext cx="84971" cy="84971"/>
              </a:xfrm>
              <a:custGeom>
                <a:avLst/>
                <a:gdLst>
                  <a:gd name="connsiteX0" fmla="*/ 46945 w 84971"/>
                  <a:gd name="connsiteY0" fmla="*/ 79518 h 84971"/>
                  <a:gd name="connsiteX1" fmla="*/ 78101 w 84971"/>
                  <a:gd name="connsiteY1" fmla="*/ 48361 h 84971"/>
                  <a:gd name="connsiteX2" fmla="*/ 46945 w 84971"/>
                  <a:gd name="connsiteY2" fmla="*/ 15789 h 84971"/>
                  <a:gd name="connsiteX3" fmla="*/ 15789 w 84971"/>
                  <a:gd name="connsiteY3" fmla="*/ 48361 h 84971"/>
                  <a:gd name="connsiteX4" fmla="*/ 46945 w 84971"/>
                  <a:gd name="connsiteY4" fmla="*/ 79518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6945" y="79518"/>
                    </a:moveTo>
                    <a:cubicBezTo>
                      <a:pt x="63939" y="79518"/>
                      <a:pt x="78101" y="65356"/>
                      <a:pt x="78101" y="48361"/>
                    </a:cubicBezTo>
                    <a:cubicBezTo>
                      <a:pt x="78101" y="31367"/>
                      <a:pt x="63939" y="15789"/>
                      <a:pt x="46945" y="15789"/>
                    </a:cubicBezTo>
                    <a:cubicBezTo>
                      <a:pt x="29951" y="15789"/>
                      <a:pt x="15789" y="29951"/>
                      <a:pt x="15789" y="48361"/>
                    </a:cubicBezTo>
                    <a:cubicBezTo>
                      <a:pt x="15789" y="66772"/>
                      <a:pt x="29951" y="79518"/>
                      <a:pt x="46945" y="79518"/>
                    </a:cubicBezTo>
                    <a:close/>
                  </a:path>
                </a:pathLst>
              </a:custGeom>
              <a:grpFill/>
              <a:ln w="14159" cap="flat">
                <a:noFill/>
                <a:prstDash val="solid"/>
                <a:miter/>
              </a:ln>
            </p:spPr>
            <p:txBody>
              <a:bodyPr rtlCol="0" anchor="ctr"/>
              <a:lstStyle/>
              <a:p>
                <a:endParaRPr lang="en-US"/>
              </a:p>
            </p:txBody>
          </p:sp>
          <p:sp>
            <p:nvSpPr>
              <p:cNvPr id="65" name="Freeform: Shape 985">
                <a:extLst>
                  <a:ext uri="{FF2B5EF4-FFF2-40B4-BE49-F238E27FC236}">
                    <a16:creationId xmlns:a16="http://schemas.microsoft.com/office/drawing/2014/main" xmlns="" id="{634E6D72-213E-43F2-9422-4C8653E7819B}"/>
                  </a:ext>
                </a:extLst>
              </p:cNvPr>
              <p:cNvSpPr/>
              <p:nvPr/>
            </p:nvSpPr>
            <p:spPr>
              <a:xfrm>
                <a:off x="11304541" y="1446122"/>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1454"/>
                      <a:pt x="38448" y="15789"/>
                      <a:pt x="29951" y="15789"/>
                    </a:cubicBezTo>
                    <a:cubicBezTo>
                      <a:pt x="21453" y="15789"/>
                      <a:pt x="15789" y="21454"/>
                      <a:pt x="15789" y="29951"/>
                    </a:cubicBezTo>
                    <a:cubicBezTo>
                      <a:pt x="15789" y="38448"/>
                      <a:pt x="22870" y="44113"/>
                      <a:pt x="29951" y="44113"/>
                    </a:cubicBezTo>
                    <a:close/>
                  </a:path>
                </a:pathLst>
              </a:custGeom>
              <a:grpFill/>
              <a:ln w="14159" cap="flat">
                <a:noFill/>
                <a:prstDash val="solid"/>
                <a:miter/>
              </a:ln>
            </p:spPr>
            <p:txBody>
              <a:bodyPr rtlCol="0" anchor="ctr"/>
              <a:lstStyle/>
              <a:p>
                <a:endParaRPr lang="en-US"/>
              </a:p>
            </p:txBody>
          </p:sp>
          <p:sp>
            <p:nvSpPr>
              <p:cNvPr id="66" name="Freeform: Shape 986">
                <a:extLst>
                  <a:ext uri="{FF2B5EF4-FFF2-40B4-BE49-F238E27FC236}">
                    <a16:creationId xmlns:a16="http://schemas.microsoft.com/office/drawing/2014/main" xmlns="" id="{A877EC4F-B73E-4AE2-B973-7668424C5FB5}"/>
                  </a:ext>
                </a:extLst>
              </p:cNvPr>
              <p:cNvSpPr/>
              <p:nvPr/>
            </p:nvSpPr>
            <p:spPr>
              <a:xfrm>
                <a:off x="10481734" y="1499937"/>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4287" y="15789"/>
                      <a:pt x="15789" y="22870"/>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67" name="Freeform: Shape 987">
                <a:extLst>
                  <a:ext uri="{FF2B5EF4-FFF2-40B4-BE49-F238E27FC236}">
                    <a16:creationId xmlns:a16="http://schemas.microsoft.com/office/drawing/2014/main" xmlns="" id="{2BDC7067-629C-4535-A835-16A1F700DCAB}"/>
                  </a:ext>
                </a:extLst>
              </p:cNvPr>
              <p:cNvSpPr/>
              <p:nvPr/>
            </p:nvSpPr>
            <p:spPr>
              <a:xfrm>
                <a:off x="10528468" y="1161468"/>
                <a:ext cx="127457" cy="127457"/>
              </a:xfrm>
              <a:custGeom>
                <a:avLst/>
                <a:gdLst>
                  <a:gd name="connsiteX0" fmla="*/ 63940 w 127457"/>
                  <a:gd name="connsiteY0" fmla="*/ 15789 h 127457"/>
                  <a:gd name="connsiteX1" fmla="*/ 112091 w 127457"/>
                  <a:gd name="connsiteY1" fmla="*/ 63940 h 127457"/>
                  <a:gd name="connsiteX2" fmla="*/ 63940 w 127457"/>
                  <a:gd name="connsiteY2" fmla="*/ 112090 h 127457"/>
                  <a:gd name="connsiteX3" fmla="*/ 15789 w 127457"/>
                  <a:gd name="connsiteY3" fmla="*/ 63940 h 127457"/>
                  <a:gd name="connsiteX4" fmla="*/ 63940 w 127457"/>
                  <a:gd name="connsiteY4" fmla="*/ 15789 h 127457"/>
                  <a:gd name="connsiteX5" fmla="*/ 63940 w 127457"/>
                  <a:gd name="connsiteY5" fmla="*/ 15789 h 127457"/>
                  <a:gd name="connsiteX6" fmla="*/ 63940 w 127457"/>
                  <a:gd name="connsiteY6" fmla="*/ 24286 h 127457"/>
                  <a:gd name="connsiteX7" fmla="*/ 25703 w 127457"/>
                  <a:gd name="connsiteY7" fmla="*/ 62523 h 127457"/>
                  <a:gd name="connsiteX8" fmla="*/ 63940 w 127457"/>
                  <a:gd name="connsiteY8" fmla="*/ 100760 h 127457"/>
                  <a:gd name="connsiteX9" fmla="*/ 102177 w 127457"/>
                  <a:gd name="connsiteY9" fmla="*/ 62523 h 127457"/>
                  <a:gd name="connsiteX10" fmla="*/ 63940 w 127457"/>
                  <a:gd name="connsiteY10" fmla="*/ 24286 h 12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457" h="127457">
                    <a:moveTo>
                      <a:pt x="63940" y="15789"/>
                    </a:moveTo>
                    <a:cubicBezTo>
                      <a:pt x="90848" y="15789"/>
                      <a:pt x="112091" y="37032"/>
                      <a:pt x="112091" y="63940"/>
                    </a:cubicBezTo>
                    <a:cubicBezTo>
                      <a:pt x="112091" y="90847"/>
                      <a:pt x="90848" y="112090"/>
                      <a:pt x="63940" y="112090"/>
                    </a:cubicBezTo>
                    <a:cubicBezTo>
                      <a:pt x="37032" y="112090"/>
                      <a:pt x="15789" y="90847"/>
                      <a:pt x="15789" y="63940"/>
                    </a:cubicBezTo>
                    <a:cubicBezTo>
                      <a:pt x="15789" y="37032"/>
                      <a:pt x="37032" y="15789"/>
                      <a:pt x="63940" y="15789"/>
                    </a:cubicBezTo>
                    <a:lnTo>
                      <a:pt x="63940" y="15789"/>
                    </a:lnTo>
                    <a:close/>
                    <a:moveTo>
                      <a:pt x="63940" y="24286"/>
                    </a:moveTo>
                    <a:cubicBezTo>
                      <a:pt x="42697" y="24286"/>
                      <a:pt x="25703" y="41280"/>
                      <a:pt x="25703" y="62523"/>
                    </a:cubicBezTo>
                    <a:cubicBezTo>
                      <a:pt x="25703" y="83766"/>
                      <a:pt x="42697" y="100760"/>
                      <a:pt x="63940" y="100760"/>
                    </a:cubicBezTo>
                    <a:cubicBezTo>
                      <a:pt x="85183" y="100760"/>
                      <a:pt x="102177" y="83766"/>
                      <a:pt x="102177" y="62523"/>
                    </a:cubicBezTo>
                    <a:cubicBezTo>
                      <a:pt x="102177" y="42697"/>
                      <a:pt x="85183" y="24286"/>
                      <a:pt x="63940" y="24286"/>
                    </a:cubicBezTo>
                    <a:close/>
                  </a:path>
                </a:pathLst>
              </a:custGeom>
              <a:grpFill/>
              <a:ln w="14159" cap="flat">
                <a:noFill/>
                <a:prstDash val="solid"/>
                <a:miter/>
              </a:ln>
            </p:spPr>
            <p:txBody>
              <a:bodyPr rtlCol="0" anchor="ctr"/>
              <a:lstStyle/>
              <a:p>
                <a:endParaRPr lang="en-US"/>
              </a:p>
            </p:txBody>
          </p:sp>
          <p:sp>
            <p:nvSpPr>
              <p:cNvPr id="68" name="Freeform: Shape 988">
                <a:extLst>
                  <a:ext uri="{FF2B5EF4-FFF2-40B4-BE49-F238E27FC236}">
                    <a16:creationId xmlns:a16="http://schemas.microsoft.com/office/drawing/2014/main" xmlns="" id="{E4AA3609-897F-4AB8-9480-857BFFF1E31B}"/>
                  </a:ext>
                </a:extLst>
              </p:cNvPr>
              <p:cNvSpPr/>
              <p:nvPr/>
            </p:nvSpPr>
            <p:spPr>
              <a:xfrm>
                <a:off x="10265057" y="1407885"/>
                <a:ext cx="99133" cy="99133"/>
              </a:xfrm>
              <a:custGeom>
                <a:avLst/>
                <a:gdLst>
                  <a:gd name="connsiteX0" fmla="*/ 55442 w 99133"/>
                  <a:gd name="connsiteY0" fmla="*/ 95096 h 99133"/>
                  <a:gd name="connsiteX1" fmla="*/ 95095 w 99133"/>
                  <a:gd name="connsiteY1" fmla="*/ 55442 h 99133"/>
                  <a:gd name="connsiteX2" fmla="*/ 55442 w 99133"/>
                  <a:gd name="connsiteY2" fmla="*/ 15789 h 99133"/>
                  <a:gd name="connsiteX3" fmla="*/ 15789 w 99133"/>
                  <a:gd name="connsiteY3" fmla="*/ 55442 h 99133"/>
                  <a:gd name="connsiteX4" fmla="*/ 55442 w 99133"/>
                  <a:gd name="connsiteY4" fmla="*/ 9509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5442" y="95096"/>
                    </a:moveTo>
                    <a:cubicBezTo>
                      <a:pt x="76685" y="95096"/>
                      <a:pt x="95095" y="78101"/>
                      <a:pt x="95095" y="55442"/>
                    </a:cubicBezTo>
                    <a:cubicBezTo>
                      <a:pt x="95095" y="34199"/>
                      <a:pt x="78102" y="15789"/>
                      <a:pt x="55442" y="15789"/>
                    </a:cubicBezTo>
                    <a:cubicBezTo>
                      <a:pt x="34199" y="15789"/>
                      <a:pt x="15789" y="32783"/>
                      <a:pt x="15789" y="55442"/>
                    </a:cubicBezTo>
                    <a:cubicBezTo>
                      <a:pt x="15789" y="78101"/>
                      <a:pt x="34199" y="95096"/>
                      <a:pt x="55442" y="95096"/>
                    </a:cubicBezTo>
                    <a:close/>
                  </a:path>
                </a:pathLst>
              </a:custGeom>
              <a:grpFill/>
              <a:ln w="14159" cap="flat">
                <a:noFill/>
                <a:prstDash val="solid"/>
                <a:miter/>
              </a:ln>
            </p:spPr>
            <p:txBody>
              <a:bodyPr rtlCol="0" anchor="ctr"/>
              <a:lstStyle/>
              <a:p>
                <a:endParaRPr lang="en-US"/>
              </a:p>
            </p:txBody>
          </p:sp>
          <p:sp>
            <p:nvSpPr>
              <p:cNvPr id="69" name="Freeform: Shape 989">
                <a:extLst>
                  <a:ext uri="{FF2B5EF4-FFF2-40B4-BE49-F238E27FC236}">
                    <a16:creationId xmlns:a16="http://schemas.microsoft.com/office/drawing/2014/main" xmlns="" id="{19AB9884-8614-43F3-92C1-E86AF66678E1}"/>
                  </a:ext>
                </a:extLst>
              </p:cNvPr>
              <p:cNvSpPr/>
              <p:nvPr/>
            </p:nvSpPr>
            <p:spPr>
              <a:xfrm>
                <a:off x="10398179" y="1317249"/>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1" y="58275"/>
                      <a:pt x="58275" y="48361"/>
                      <a:pt x="58275" y="37032"/>
                    </a:cubicBezTo>
                    <a:cubicBezTo>
                      <a:pt x="58275" y="25702"/>
                      <a:pt x="48361" y="15789"/>
                      <a:pt x="37032" y="15789"/>
                    </a:cubicBezTo>
                    <a:cubicBezTo>
                      <a:pt x="25702" y="15789"/>
                      <a:pt x="15789" y="25702"/>
                      <a:pt x="15789" y="37032"/>
                    </a:cubicBezTo>
                    <a:cubicBezTo>
                      <a:pt x="15789" y="48361"/>
                      <a:pt x="25702" y="58275"/>
                      <a:pt x="37032" y="58275"/>
                    </a:cubicBezTo>
                    <a:close/>
                  </a:path>
                </a:pathLst>
              </a:custGeom>
              <a:grpFill/>
              <a:ln w="14159" cap="flat">
                <a:noFill/>
                <a:prstDash val="solid"/>
                <a:miter/>
              </a:ln>
            </p:spPr>
            <p:txBody>
              <a:bodyPr rtlCol="0" anchor="ctr"/>
              <a:lstStyle/>
              <a:p>
                <a:endParaRPr lang="en-US"/>
              </a:p>
            </p:txBody>
          </p:sp>
          <p:sp>
            <p:nvSpPr>
              <p:cNvPr id="70" name="Freeform: Shape 990">
                <a:extLst>
                  <a:ext uri="{FF2B5EF4-FFF2-40B4-BE49-F238E27FC236}">
                    <a16:creationId xmlns:a16="http://schemas.microsoft.com/office/drawing/2014/main" xmlns="" id="{16FD99AA-437F-48D3-8863-BCE86489C7F8}"/>
                  </a:ext>
                </a:extLst>
              </p:cNvPr>
              <p:cNvSpPr/>
              <p:nvPr/>
            </p:nvSpPr>
            <p:spPr>
              <a:xfrm>
                <a:off x="10834366" y="1237942"/>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8" y="15789"/>
                      <a:pt x="29951" y="15789"/>
                    </a:cubicBezTo>
                    <a:cubicBezTo>
                      <a:pt x="21453" y="15789"/>
                      <a:pt x="15789" y="21454"/>
                      <a:pt x="15789" y="29951"/>
                    </a:cubicBezTo>
                    <a:cubicBezTo>
                      <a:pt x="15789" y="38448"/>
                      <a:pt x="21453" y="44113"/>
                      <a:pt x="29951" y="44113"/>
                    </a:cubicBezTo>
                    <a:close/>
                  </a:path>
                </a:pathLst>
              </a:custGeom>
              <a:grpFill/>
              <a:ln w="14159" cap="flat">
                <a:noFill/>
                <a:prstDash val="solid"/>
                <a:miter/>
              </a:ln>
            </p:spPr>
            <p:txBody>
              <a:bodyPr rtlCol="0" anchor="ctr"/>
              <a:lstStyle/>
              <a:p>
                <a:endParaRPr lang="en-US"/>
              </a:p>
            </p:txBody>
          </p:sp>
          <p:sp>
            <p:nvSpPr>
              <p:cNvPr id="71" name="Freeform: Shape 991">
                <a:extLst>
                  <a:ext uri="{FF2B5EF4-FFF2-40B4-BE49-F238E27FC236}">
                    <a16:creationId xmlns:a16="http://schemas.microsoft.com/office/drawing/2014/main" xmlns="" id="{B49786A3-3D80-413C-98DA-8453D2CF3EB9}"/>
                  </a:ext>
                </a:extLst>
              </p:cNvPr>
              <p:cNvSpPr/>
              <p:nvPr/>
            </p:nvSpPr>
            <p:spPr>
              <a:xfrm>
                <a:off x="8494817" y="1665632"/>
                <a:ext cx="155781" cy="155781"/>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72" name="Freeform: Shape 992">
                <a:extLst>
                  <a:ext uri="{FF2B5EF4-FFF2-40B4-BE49-F238E27FC236}">
                    <a16:creationId xmlns:a16="http://schemas.microsoft.com/office/drawing/2014/main" xmlns="" id="{E6256466-84F4-4BB6-9C8B-78726C236A52}"/>
                  </a:ext>
                </a:extLst>
              </p:cNvPr>
              <p:cNvSpPr/>
              <p:nvPr/>
            </p:nvSpPr>
            <p:spPr>
              <a:xfrm>
                <a:off x="9633435" y="1313000"/>
                <a:ext cx="99133" cy="99133"/>
              </a:xfrm>
              <a:custGeom>
                <a:avLst/>
                <a:gdLst>
                  <a:gd name="connsiteX0" fmla="*/ 55442 w 99133"/>
                  <a:gd name="connsiteY0" fmla="*/ 95096 h 99133"/>
                  <a:gd name="connsiteX1" fmla="*/ 95095 w 99133"/>
                  <a:gd name="connsiteY1" fmla="*/ 55442 h 99133"/>
                  <a:gd name="connsiteX2" fmla="*/ 55442 w 99133"/>
                  <a:gd name="connsiteY2" fmla="*/ 15789 h 99133"/>
                  <a:gd name="connsiteX3" fmla="*/ 15789 w 99133"/>
                  <a:gd name="connsiteY3" fmla="*/ 55442 h 99133"/>
                  <a:gd name="connsiteX4" fmla="*/ 55442 w 99133"/>
                  <a:gd name="connsiteY4" fmla="*/ 9509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5442" y="95096"/>
                    </a:moveTo>
                    <a:cubicBezTo>
                      <a:pt x="76685" y="95096"/>
                      <a:pt x="95095" y="78101"/>
                      <a:pt x="95095" y="55442"/>
                    </a:cubicBezTo>
                    <a:cubicBezTo>
                      <a:pt x="95095" y="34200"/>
                      <a:pt x="78101" y="15789"/>
                      <a:pt x="55442" y="15789"/>
                    </a:cubicBezTo>
                    <a:cubicBezTo>
                      <a:pt x="34199" y="15789"/>
                      <a:pt x="15789" y="32783"/>
                      <a:pt x="15789" y="55442"/>
                    </a:cubicBezTo>
                    <a:cubicBezTo>
                      <a:pt x="15789" y="78101"/>
                      <a:pt x="34199" y="95096"/>
                      <a:pt x="55442" y="95096"/>
                    </a:cubicBezTo>
                    <a:close/>
                  </a:path>
                </a:pathLst>
              </a:custGeom>
              <a:grpFill/>
              <a:ln w="14159" cap="flat">
                <a:noFill/>
                <a:prstDash val="solid"/>
                <a:miter/>
              </a:ln>
            </p:spPr>
            <p:txBody>
              <a:bodyPr rtlCol="0" anchor="ctr"/>
              <a:lstStyle/>
              <a:p>
                <a:endParaRPr lang="en-US"/>
              </a:p>
            </p:txBody>
          </p:sp>
          <p:sp>
            <p:nvSpPr>
              <p:cNvPr id="73" name="Freeform: Shape 993">
                <a:extLst>
                  <a:ext uri="{FF2B5EF4-FFF2-40B4-BE49-F238E27FC236}">
                    <a16:creationId xmlns:a16="http://schemas.microsoft.com/office/drawing/2014/main" xmlns="" id="{3D86890D-679F-4352-881B-B4CADC77C117}"/>
                  </a:ext>
                </a:extLst>
              </p:cNvPr>
              <p:cNvSpPr/>
              <p:nvPr/>
            </p:nvSpPr>
            <p:spPr>
              <a:xfrm>
                <a:off x="9403964" y="2080575"/>
                <a:ext cx="155781" cy="155781"/>
              </a:xfrm>
              <a:custGeom>
                <a:avLst/>
                <a:gdLst>
                  <a:gd name="connsiteX0" fmla="*/ 80982 w 155781"/>
                  <a:gd name="connsiteY0" fmla="*/ 15789 h 155780"/>
                  <a:gd name="connsiteX1" fmla="*/ 146127 w 155781"/>
                  <a:gd name="connsiteY1" fmla="*/ 80934 h 155780"/>
                  <a:gd name="connsiteX2" fmla="*/ 80982 w 155781"/>
                  <a:gd name="connsiteY2" fmla="*/ 146079 h 155780"/>
                  <a:gd name="connsiteX3" fmla="*/ 15838 w 155781"/>
                  <a:gd name="connsiteY3" fmla="*/ 80934 h 155780"/>
                  <a:gd name="connsiteX4" fmla="*/ 80982 w 155781"/>
                  <a:gd name="connsiteY4" fmla="*/ 15789 h 155780"/>
                  <a:gd name="connsiteX5" fmla="*/ 80982 w 155781"/>
                  <a:gd name="connsiteY5" fmla="*/ 15789 h 155780"/>
                  <a:gd name="connsiteX6" fmla="*/ 80982 w 155781"/>
                  <a:gd name="connsiteY6" fmla="*/ 44113 h 155780"/>
                  <a:gd name="connsiteX7" fmla="*/ 44161 w 155781"/>
                  <a:gd name="connsiteY7" fmla="*/ 80934 h 155780"/>
                  <a:gd name="connsiteX8" fmla="*/ 80982 w 155781"/>
                  <a:gd name="connsiteY8" fmla="*/ 117755 h 155780"/>
                  <a:gd name="connsiteX9" fmla="*/ 117804 w 155781"/>
                  <a:gd name="connsiteY9" fmla="*/ 80934 h 155780"/>
                  <a:gd name="connsiteX10" fmla="*/ 80982 w 155781"/>
                  <a:gd name="connsiteY10" fmla="*/ 44113 h 15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781" h="155780">
                    <a:moveTo>
                      <a:pt x="80982" y="15789"/>
                    </a:moveTo>
                    <a:cubicBezTo>
                      <a:pt x="117804" y="15789"/>
                      <a:pt x="146127" y="45529"/>
                      <a:pt x="146127" y="80934"/>
                    </a:cubicBezTo>
                    <a:cubicBezTo>
                      <a:pt x="146127" y="117755"/>
                      <a:pt x="116387" y="146079"/>
                      <a:pt x="80982" y="146079"/>
                    </a:cubicBezTo>
                    <a:cubicBezTo>
                      <a:pt x="44161" y="146079"/>
                      <a:pt x="15838" y="116339"/>
                      <a:pt x="15838" y="80934"/>
                    </a:cubicBezTo>
                    <a:cubicBezTo>
                      <a:pt x="14421" y="45529"/>
                      <a:pt x="44161" y="15789"/>
                      <a:pt x="80982" y="15789"/>
                    </a:cubicBezTo>
                    <a:lnTo>
                      <a:pt x="80982" y="15789"/>
                    </a:lnTo>
                    <a:close/>
                    <a:moveTo>
                      <a:pt x="80982" y="44113"/>
                    </a:moveTo>
                    <a:cubicBezTo>
                      <a:pt x="61156" y="44113"/>
                      <a:pt x="44161" y="61107"/>
                      <a:pt x="44161" y="80934"/>
                    </a:cubicBezTo>
                    <a:cubicBezTo>
                      <a:pt x="44161" y="100760"/>
                      <a:pt x="61156" y="117755"/>
                      <a:pt x="80982" y="117755"/>
                    </a:cubicBezTo>
                    <a:cubicBezTo>
                      <a:pt x="100809" y="117755"/>
                      <a:pt x="117804" y="100760"/>
                      <a:pt x="117804" y="80934"/>
                    </a:cubicBezTo>
                    <a:cubicBezTo>
                      <a:pt x="117804" y="61107"/>
                      <a:pt x="100809" y="44113"/>
                      <a:pt x="80982" y="44113"/>
                    </a:cubicBezTo>
                    <a:close/>
                  </a:path>
                </a:pathLst>
              </a:custGeom>
              <a:grpFill/>
              <a:ln w="14159" cap="flat">
                <a:noFill/>
                <a:prstDash val="solid"/>
                <a:miter/>
              </a:ln>
            </p:spPr>
            <p:txBody>
              <a:bodyPr rtlCol="0" anchor="ctr"/>
              <a:lstStyle/>
              <a:p>
                <a:endParaRPr lang="en-US"/>
              </a:p>
            </p:txBody>
          </p:sp>
          <p:sp>
            <p:nvSpPr>
              <p:cNvPr id="74" name="Freeform: Shape 994">
                <a:extLst>
                  <a:ext uri="{FF2B5EF4-FFF2-40B4-BE49-F238E27FC236}">
                    <a16:creationId xmlns:a16="http://schemas.microsoft.com/office/drawing/2014/main" xmlns="" id="{07B7BAE9-C059-4529-A01D-CA640E91FE34}"/>
                  </a:ext>
                </a:extLst>
              </p:cNvPr>
              <p:cNvSpPr/>
              <p:nvPr/>
            </p:nvSpPr>
            <p:spPr>
              <a:xfrm>
                <a:off x="9412509" y="1192624"/>
                <a:ext cx="113295" cy="113295"/>
              </a:xfrm>
              <a:custGeom>
                <a:avLst/>
                <a:gdLst>
                  <a:gd name="connsiteX0" fmla="*/ 61107 w 113295"/>
                  <a:gd name="connsiteY0" fmla="*/ 15789 h 113295"/>
                  <a:gd name="connsiteX1" fmla="*/ 106426 w 113295"/>
                  <a:gd name="connsiteY1" fmla="*/ 61107 h 113295"/>
                  <a:gd name="connsiteX2" fmla="*/ 61107 w 113295"/>
                  <a:gd name="connsiteY2" fmla="*/ 106425 h 113295"/>
                  <a:gd name="connsiteX3" fmla="*/ 15789 w 113295"/>
                  <a:gd name="connsiteY3" fmla="*/ 61107 h 113295"/>
                  <a:gd name="connsiteX4" fmla="*/ 61107 w 113295"/>
                  <a:gd name="connsiteY4" fmla="*/ 15789 h 113295"/>
                  <a:gd name="connsiteX5" fmla="*/ 61107 w 113295"/>
                  <a:gd name="connsiteY5" fmla="*/ 15789 h 113295"/>
                  <a:gd name="connsiteX6" fmla="*/ 61107 w 113295"/>
                  <a:gd name="connsiteY6" fmla="*/ 35616 h 113295"/>
                  <a:gd name="connsiteX7" fmla="*/ 35616 w 113295"/>
                  <a:gd name="connsiteY7" fmla="*/ 61107 h 113295"/>
                  <a:gd name="connsiteX8" fmla="*/ 61107 w 113295"/>
                  <a:gd name="connsiteY8" fmla="*/ 86598 h 113295"/>
                  <a:gd name="connsiteX9" fmla="*/ 86599 w 113295"/>
                  <a:gd name="connsiteY9" fmla="*/ 61107 h 113295"/>
                  <a:gd name="connsiteX10" fmla="*/ 61107 w 113295"/>
                  <a:gd name="connsiteY10" fmla="*/ 35616 h 1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295" h="113295">
                    <a:moveTo>
                      <a:pt x="61107" y="15789"/>
                    </a:moveTo>
                    <a:cubicBezTo>
                      <a:pt x="86599" y="15789"/>
                      <a:pt x="106426" y="35616"/>
                      <a:pt x="106426" y="61107"/>
                    </a:cubicBezTo>
                    <a:cubicBezTo>
                      <a:pt x="106426" y="86598"/>
                      <a:pt x="86599" y="106425"/>
                      <a:pt x="61107" y="106425"/>
                    </a:cubicBezTo>
                    <a:cubicBezTo>
                      <a:pt x="35616" y="106425"/>
                      <a:pt x="15789" y="86598"/>
                      <a:pt x="15789" y="61107"/>
                    </a:cubicBezTo>
                    <a:cubicBezTo>
                      <a:pt x="15789" y="35616"/>
                      <a:pt x="35616" y="15789"/>
                      <a:pt x="61107" y="15789"/>
                    </a:cubicBezTo>
                    <a:lnTo>
                      <a:pt x="61107" y="15789"/>
                    </a:lnTo>
                    <a:close/>
                    <a:moveTo>
                      <a:pt x="61107" y="35616"/>
                    </a:moveTo>
                    <a:cubicBezTo>
                      <a:pt x="46945" y="35616"/>
                      <a:pt x="35616" y="46945"/>
                      <a:pt x="35616" y="61107"/>
                    </a:cubicBezTo>
                    <a:cubicBezTo>
                      <a:pt x="35616" y="75269"/>
                      <a:pt x="46945" y="86598"/>
                      <a:pt x="61107" y="86598"/>
                    </a:cubicBezTo>
                    <a:cubicBezTo>
                      <a:pt x="75269" y="86598"/>
                      <a:pt x="86599" y="75269"/>
                      <a:pt x="86599" y="61107"/>
                    </a:cubicBezTo>
                    <a:cubicBezTo>
                      <a:pt x="86599" y="46945"/>
                      <a:pt x="75269" y="35616"/>
                      <a:pt x="61107" y="35616"/>
                    </a:cubicBezTo>
                    <a:close/>
                  </a:path>
                </a:pathLst>
              </a:custGeom>
              <a:grpFill/>
              <a:ln w="14159" cap="flat">
                <a:noFill/>
                <a:prstDash val="solid"/>
                <a:miter/>
              </a:ln>
            </p:spPr>
            <p:txBody>
              <a:bodyPr rtlCol="0" anchor="ctr"/>
              <a:lstStyle/>
              <a:p>
                <a:endParaRPr lang="en-US"/>
              </a:p>
            </p:txBody>
          </p:sp>
          <p:sp>
            <p:nvSpPr>
              <p:cNvPr id="75" name="Freeform: Shape 995">
                <a:extLst>
                  <a:ext uri="{FF2B5EF4-FFF2-40B4-BE49-F238E27FC236}">
                    <a16:creationId xmlns:a16="http://schemas.microsoft.com/office/drawing/2014/main" xmlns="" id="{E4D4644A-3CAB-42B2-A065-BE13CF05583A}"/>
                  </a:ext>
                </a:extLst>
              </p:cNvPr>
              <p:cNvSpPr/>
              <p:nvPr/>
            </p:nvSpPr>
            <p:spPr>
              <a:xfrm>
                <a:off x="8807795" y="2421877"/>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1281" y="49777"/>
                      <a:pt x="49778" y="42697"/>
                      <a:pt x="49778" y="32783"/>
                    </a:cubicBezTo>
                    <a:cubicBezTo>
                      <a:pt x="49778" y="22870"/>
                      <a:pt x="42697" y="15789"/>
                      <a:pt x="32783" y="15789"/>
                    </a:cubicBezTo>
                    <a:cubicBezTo>
                      <a:pt x="24287" y="15789"/>
                      <a:pt x="15789" y="22870"/>
                      <a:pt x="15789" y="32783"/>
                    </a:cubicBezTo>
                    <a:cubicBezTo>
                      <a:pt x="15789" y="42697"/>
                      <a:pt x="24287" y="49777"/>
                      <a:pt x="32783" y="49777"/>
                    </a:cubicBezTo>
                    <a:close/>
                  </a:path>
                </a:pathLst>
              </a:custGeom>
              <a:grpFill/>
              <a:ln w="14159" cap="flat">
                <a:noFill/>
                <a:prstDash val="solid"/>
                <a:miter/>
              </a:ln>
            </p:spPr>
            <p:txBody>
              <a:bodyPr rtlCol="0" anchor="ctr"/>
              <a:lstStyle/>
              <a:p>
                <a:endParaRPr lang="en-US"/>
              </a:p>
            </p:txBody>
          </p:sp>
          <p:sp>
            <p:nvSpPr>
              <p:cNvPr id="76" name="Freeform: Shape 996">
                <a:extLst>
                  <a:ext uri="{FF2B5EF4-FFF2-40B4-BE49-F238E27FC236}">
                    <a16:creationId xmlns:a16="http://schemas.microsoft.com/office/drawing/2014/main" xmlns="" id="{D50F269F-6C7B-4B19-88B3-2127857500EA}"/>
                  </a:ext>
                </a:extLst>
              </p:cNvPr>
              <p:cNvSpPr/>
              <p:nvPr/>
            </p:nvSpPr>
            <p:spPr>
              <a:xfrm>
                <a:off x="8950831" y="1263433"/>
                <a:ext cx="56648" cy="56648"/>
              </a:xfrm>
              <a:custGeom>
                <a:avLst/>
                <a:gdLst>
                  <a:gd name="connsiteX0" fmla="*/ 32783 w 56647"/>
                  <a:gd name="connsiteY0" fmla="*/ 49778 h 56647"/>
                  <a:gd name="connsiteX1" fmla="*/ 49777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7" y="42697"/>
                      <a:pt x="49777" y="32783"/>
                    </a:cubicBezTo>
                    <a:cubicBezTo>
                      <a:pt x="49777" y="22870"/>
                      <a:pt x="42696" y="15789"/>
                      <a:pt x="32783" y="15789"/>
                    </a:cubicBezTo>
                    <a:cubicBezTo>
                      <a:pt x="24286"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77" name="Freeform: Shape 997">
                <a:extLst>
                  <a:ext uri="{FF2B5EF4-FFF2-40B4-BE49-F238E27FC236}">
                    <a16:creationId xmlns:a16="http://schemas.microsoft.com/office/drawing/2014/main" xmlns="" id="{C3AEC32C-607B-4BA0-8EA6-BE5FED54661E}"/>
                  </a:ext>
                </a:extLst>
              </p:cNvPr>
              <p:cNvSpPr/>
              <p:nvPr/>
            </p:nvSpPr>
            <p:spPr>
              <a:xfrm>
                <a:off x="8384355" y="1051005"/>
                <a:ext cx="84971" cy="84971"/>
              </a:xfrm>
              <a:custGeom>
                <a:avLst/>
                <a:gdLst>
                  <a:gd name="connsiteX0" fmla="*/ 48361 w 84971"/>
                  <a:gd name="connsiteY0" fmla="*/ 80934 h 84971"/>
                  <a:gd name="connsiteX1" fmla="*/ 80933 w 84971"/>
                  <a:gd name="connsiteY1" fmla="*/ 48361 h 84971"/>
                  <a:gd name="connsiteX2" fmla="*/ 48361 w 84971"/>
                  <a:gd name="connsiteY2" fmla="*/ 15789 h 84971"/>
                  <a:gd name="connsiteX3" fmla="*/ 15789 w 84971"/>
                  <a:gd name="connsiteY3" fmla="*/ 48361 h 84971"/>
                  <a:gd name="connsiteX4" fmla="*/ 48361 w 84971"/>
                  <a:gd name="connsiteY4" fmla="*/ 80934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8361" y="80934"/>
                    </a:moveTo>
                    <a:cubicBezTo>
                      <a:pt x="66772" y="80934"/>
                      <a:pt x="80933" y="66772"/>
                      <a:pt x="80933" y="48361"/>
                    </a:cubicBezTo>
                    <a:cubicBezTo>
                      <a:pt x="80933" y="29951"/>
                      <a:pt x="66772" y="15789"/>
                      <a:pt x="48361" y="15789"/>
                    </a:cubicBezTo>
                    <a:cubicBezTo>
                      <a:pt x="29951" y="15789"/>
                      <a:pt x="15789" y="29951"/>
                      <a:pt x="15789" y="48361"/>
                    </a:cubicBezTo>
                    <a:cubicBezTo>
                      <a:pt x="15789" y="66772"/>
                      <a:pt x="29951" y="80934"/>
                      <a:pt x="48361" y="80934"/>
                    </a:cubicBezTo>
                    <a:close/>
                  </a:path>
                </a:pathLst>
              </a:custGeom>
              <a:grpFill/>
              <a:ln w="14159" cap="flat">
                <a:noFill/>
                <a:prstDash val="solid"/>
                <a:miter/>
              </a:ln>
            </p:spPr>
            <p:txBody>
              <a:bodyPr rtlCol="0" anchor="ctr"/>
              <a:lstStyle/>
              <a:p>
                <a:endParaRPr lang="en-US"/>
              </a:p>
            </p:txBody>
          </p:sp>
          <p:sp>
            <p:nvSpPr>
              <p:cNvPr id="78" name="Freeform: Shape 998">
                <a:extLst>
                  <a:ext uri="{FF2B5EF4-FFF2-40B4-BE49-F238E27FC236}">
                    <a16:creationId xmlns:a16="http://schemas.microsoft.com/office/drawing/2014/main" xmlns="" id="{2C414D23-1E57-41FC-872C-2D9985157243}"/>
                  </a:ext>
                </a:extLst>
              </p:cNvPr>
              <p:cNvSpPr/>
              <p:nvPr/>
            </p:nvSpPr>
            <p:spPr>
              <a:xfrm>
                <a:off x="9694332" y="2498352"/>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1" y="58275"/>
                      <a:pt x="58275" y="48361"/>
                      <a:pt x="58275" y="37032"/>
                    </a:cubicBezTo>
                    <a:cubicBezTo>
                      <a:pt x="58275" y="25703"/>
                      <a:pt x="48361" y="15789"/>
                      <a:pt x="37032" y="15789"/>
                    </a:cubicBezTo>
                    <a:cubicBezTo>
                      <a:pt x="25703" y="15789"/>
                      <a:pt x="15789" y="25703"/>
                      <a:pt x="15789" y="37032"/>
                    </a:cubicBezTo>
                    <a:cubicBezTo>
                      <a:pt x="15789" y="49778"/>
                      <a:pt x="25703" y="58275"/>
                      <a:pt x="37032" y="58275"/>
                    </a:cubicBezTo>
                    <a:close/>
                  </a:path>
                </a:pathLst>
              </a:custGeom>
              <a:grpFill/>
              <a:ln w="14159" cap="flat">
                <a:noFill/>
                <a:prstDash val="solid"/>
                <a:miter/>
              </a:ln>
            </p:spPr>
            <p:txBody>
              <a:bodyPr rtlCol="0" anchor="ctr"/>
              <a:lstStyle/>
              <a:p>
                <a:endParaRPr lang="en-US"/>
              </a:p>
            </p:txBody>
          </p:sp>
          <p:sp>
            <p:nvSpPr>
              <p:cNvPr id="79" name="Freeform: Shape 999">
                <a:extLst>
                  <a:ext uri="{FF2B5EF4-FFF2-40B4-BE49-F238E27FC236}">
                    <a16:creationId xmlns:a16="http://schemas.microsoft.com/office/drawing/2014/main" xmlns="" id="{031F4292-DAF0-4BAC-9BEC-EC7E5F8327C4}"/>
                  </a:ext>
                </a:extLst>
              </p:cNvPr>
              <p:cNvSpPr/>
              <p:nvPr/>
            </p:nvSpPr>
            <p:spPr>
              <a:xfrm>
                <a:off x="9868523" y="2375143"/>
                <a:ext cx="99133" cy="99133"/>
              </a:xfrm>
              <a:custGeom>
                <a:avLst/>
                <a:gdLst>
                  <a:gd name="connsiteX0" fmla="*/ 49778 w 99133"/>
                  <a:gd name="connsiteY0" fmla="*/ 83766 h 99133"/>
                  <a:gd name="connsiteX1" fmla="*/ 83766 w 99133"/>
                  <a:gd name="connsiteY1" fmla="*/ 49778 h 99133"/>
                  <a:gd name="connsiteX2" fmla="*/ 49778 w 99133"/>
                  <a:gd name="connsiteY2" fmla="*/ 15789 h 99133"/>
                  <a:gd name="connsiteX3" fmla="*/ 15789 w 99133"/>
                  <a:gd name="connsiteY3" fmla="*/ 49778 h 99133"/>
                  <a:gd name="connsiteX4" fmla="*/ 49778 w 99133"/>
                  <a:gd name="connsiteY4" fmla="*/ 8376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49778" y="83766"/>
                    </a:moveTo>
                    <a:cubicBezTo>
                      <a:pt x="68188" y="83766"/>
                      <a:pt x="83766" y="68188"/>
                      <a:pt x="83766" y="49778"/>
                    </a:cubicBezTo>
                    <a:cubicBezTo>
                      <a:pt x="83766" y="31367"/>
                      <a:pt x="68188" y="15789"/>
                      <a:pt x="49778" y="15789"/>
                    </a:cubicBezTo>
                    <a:cubicBezTo>
                      <a:pt x="31367" y="15789"/>
                      <a:pt x="15789" y="31367"/>
                      <a:pt x="15789" y="49778"/>
                    </a:cubicBezTo>
                    <a:cubicBezTo>
                      <a:pt x="15789" y="69604"/>
                      <a:pt x="31367" y="83766"/>
                      <a:pt x="49778" y="83766"/>
                    </a:cubicBezTo>
                    <a:close/>
                  </a:path>
                </a:pathLst>
              </a:custGeom>
              <a:grpFill/>
              <a:ln w="14159" cap="flat">
                <a:noFill/>
                <a:prstDash val="solid"/>
                <a:miter/>
              </a:ln>
            </p:spPr>
            <p:txBody>
              <a:bodyPr rtlCol="0" anchor="ctr"/>
              <a:lstStyle/>
              <a:p>
                <a:endParaRPr lang="en-US"/>
              </a:p>
            </p:txBody>
          </p:sp>
          <p:sp>
            <p:nvSpPr>
              <p:cNvPr id="80" name="Freeform: Shape 1000">
                <a:extLst>
                  <a:ext uri="{FF2B5EF4-FFF2-40B4-BE49-F238E27FC236}">
                    <a16:creationId xmlns:a16="http://schemas.microsoft.com/office/drawing/2014/main" xmlns="" id="{81E24D26-F012-4CF1-BDE4-E3F1B177A9BF}"/>
                  </a:ext>
                </a:extLst>
              </p:cNvPr>
              <p:cNvSpPr/>
              <p:nvPr/>
            </p:nvSpPr>
            <p:spPr>
              <a:xfrm>
                <a:off x="9923755" y="2870810"/>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8" y="15789"/>
                      <a:pt x="29951" y="15789"/>
                    </a:cubicBezTo>
                    <a:cubicBezTo>
                      <a:pt x="22870" y="15789"/>
                      <a:pt x="15789" y="21454"/>
                      <a:pt x="15789" y="29951"/>
                    </a:cubicBezTo>
                    <a:cubicBezTo>
                      <a:pt x="15789" y="37032"/>
                      <a:pt x="21453" y="44113"/>
                      <a:pt x="29951" y="44113"/>
                    </a:cubicBezTo>
                    <a:close/>
                  </a:path>
                </a:pathLst>
              </a:custGeom>
              <a:grpFill/>
              <a:ln w="14159" cap="flat">
                <a:noFill/>
                <a:prstDash val="solid"/>
                <a:miter/>
              </a:ln>
            </p:spPr>
            <p:txBody>
              <a:bodyPr rtlCol="0" anchor="ctr"/>
              <a:lstStyle/>
              <a:p>
                <a:endParaRPr lang="en-US"/>
              </a:p>
            </p:txBody>
          </p:sp>
          <p:sp>
            <p:nvSpPr>
              <p:cNvPr id="81" name="Freeform: Shape 1001">
                <a:extLst>
                  <a:ext uri="{FF2B5EF4-FFF2-40B4-BE49-F238E27FC236}">
                    <a16:creationId xmlns:a16="http://schemas.microsoft.com/office/drawing/2014/main" xmlns="" id="{73A3941D-65D0-4B3D-A32B-B13E4C3C5FFF}"/>
                  </a:ext>
                </a:extLst>
              </p:cNvPr>
              <p:cNvSpPr/>
              <p:nvPr/>
            </p:nvSpPr>
            <p:spPr>
              <a:xfrm>
                <a:off x="9983234" y="2675376"/>
                <a:ext cx="70810" cy="70810"/>
              </a:xfrm>
              <a:custGeom>
                <a:avLst/>
                <a:gdLst>
                  <a:gd name="connsiteX0" fmla="*/ 35616 w 70809"/>
                  <a:gd name="connsiteY0" fmla="*/ 55442 h 70809"/>
                  <a:gd name="connsiteX1" fmla="*/ 55443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3" y="46945"/>
                      <a:pt x="55443" y="35616"/>
                    </a:cubicBezTo>
                    <a:cubicBezTo>
                      <a:pt x="55443" y="24286"/>
                      <a:pt x="46945" y="15789"/>
                      <a:pt x="35616" y="15789"/>
                    </a:cubicBezTo>
                    <a:cubicBezTo>
                      <a:pt x="24287" y="15789"/>
                      <a:pt x="15789" y="24286"/>
                      <a:pt x="15789" y="35616"/>
                    </a:cubicBezTo>
                    <a:cubicBezTo>
                      <a:pt x="15789" y="46945"/>
                      <a:pt x="24287" y="55442"/>
                      <a:pt x="35616" y="55442"/>
                    </a:cubicBezTo>
                    <a:close/>
                  </a:path>
                </a:pathLst>
              </a:custGeom>
              <a:grpFill/>
              <a:ln w="14159" cap="flat">
                <a:noFill/>
                <a:prstDash val="solid"/>
                <a:miter/>
              </a:ln>
            </p:spPr>
            <p:txBody>
              <a:bodyPr rtlCol="0" anchor="ctr"/>
              <a:lstStyle/>
              <a:p>
                <a:endParaRPr lang="en-US"/>
              </a:p>
            </p:txBody>
          </p:sp>
          <p:sp>
            <p:nvSpPr>
              <p:cNvPr id="82" name="Freeform: Shape 1002">
                <a:extLst>
                  <a:ext uri="{FF2B5EF4-FFF2-40B4-BE49-F238E27FC236}">
                    <a16:creationId xmlns:a16="http://schemas.microsoft.com/office/drawing/2014/main" xmlns="" id="{5141BD11-E6ED-406D-99E2-DBB8D7FDD5A1}"/>
                  </a:ext>
                </a:extLst>
              </p:cNvPr>
              <p:cNvSpPr/>
              <p:nvPr/>
            </p:nvSpPr>
            <p:spPr>
              <a:xfrm>
                <a:off x="9772222" y="2920377"/>
                <a:ext cx="70810" cy="70810"/>
              </a:xfrm>
              <a:custGeom>
                <a:avLst/>
                <a:gdLst>
                  <a:gd name="connsiteX0" fmla="*/ 58275 w 70809"/>
                  <a:gd name="connsiteY0" fmla="*/ 37032 h 70809"/>
                  <a:gd name="connsiteX1" fmla="*/ 37032 w 70809"/>
                  <a:gd name="connsiteY1" fmla="*/ 58275 h 70809"/>
                  <a:gd name="connsiteX2" fmla="*/ 15789 w 70809"/>
                  <a:gd name="connsiteY2" fmla="*/ 37032 h 70809"/>
                  <a:gd name="connsiteX3" fmla="*/ 37032 w 70809"/>
                  <a:gd name="connsiteY3" fmla="*/ 15789 h 70809"/>
                  <a:gd name="connsiteX4" fmla="*/ 58275 w 70809"/>
                  <a:gd name="connsiteY4" fmla="*/ 3703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58275" y="37032"/>
                    </a:moveTo>
                    <a:cubicBezTo>
                      <a:pt x="58275" y="48764"/>
                      <a:pt x="48764" y="58275"/>
                      <a:pt x="37032" y="58275"/>
                    </a:cubicBezTo>
                    <a:cubicBezTo>
                      <a:pt x="25300" y="58275"/>
                      <a:pt x="15789" y="48764"/>
                      <a:pt x="15789" y="37032"/>
                    </a:cubicBezTo>
                    <a:cubicBezTo>
                      <a:pt x="15789" y="25300"/>
                      <a:pt x="25300" y="15789"/>
                      <a:pt x="37032" y="15789"/>
                    </a:cubicBezTo>
                    <a:cubicBezTo>
                      <a:pt x="48764" y="15789"/>
                      <a:pt x="58275" y="25300"/>
                      <a:pt x="58275" y="37032"/>
                    </a:cubicBezTo>
                    <a:close/>
                  </a:path>
                </a:pathLst>
              </a:custGeom>
              <a:grpFill/>
              <a:ln w="14159" cap="flat">
                <a:noFill/>
                <a:prstDash val="solid"/>
                <a:miter/>
              </a:ln>
            </p:spPr>
            <p:txBody>
              <a:bodyPr rtlCol="0" anchor="ctr"/>
              <a:lstStyle/>
              <a:p>
                <a:endParaRPr lang="en-US"/>
              </a:p>
            </p:txBody>
          </p:sp>
          <p:sp>
            <p:nvSpPr>
              <p:cNvPr id="83" name="Freeform: Shape 1003">
                <a:extLst>
                  <a:ext uri="{FF2B5EF4-FFF2-40B4-BE49-F238E27FC236}">
                    <a16:creationId xmlns:a16="http://schemas.microsoft.com/office/drawing/2014/main" xmlns="" id="{9949AF3A-E663-4478-A0C0-FAFDED540646}"/>
                  </a:ext>
                </a:extLst>
              </p:cNvPr>
              <p:cNvSpPr/>
              <p:nvPr/>
            </p:nvSpPr>
            <p:spPr>
              <a:xfrm>
                <a:off x="10034217" y="2485606"/>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1" y="58275"/>
                      <a:pt x="58275" y="48361"/>
                      <a:pt x="58275" y="37032"/>
                    </a:cubicBezTo>
                    <a:cubicBezTo>
                      <a:pt x="58275" y="25702"/>
                      <a:pt x="48361" y="15789"/>
                      <a:pt x="37032" y="15789"/>
                    </a:cubicBezTo>
                    <a:cubicBezTo>
                      <a:pt x="25703" y="15789"/>
                      <a:pt x="15789" y="25702"/>
                      <a:pt x="15789" y="37032"/>
                    </a:cubicBezTo>
                    <a:cubicBezTo>
                      <a:pt x="15789" y="49777"/>
                      <a:pt x="25703" y="58275"/>
                      <a:pt x="37032" y="58275"/>
                    </a:cubicBezTo>
                    <a:close/>
                  </a:path>
                </a:pathLst>
              </a:custGeom>
              <a:grpFill/>
              <a:ln w="14159" cap="flat">
                <a:noFill/>
                <a:prstDash val="solid"/>
                <a:miter/>
              </a:ln>
            </p:spPr>
            <p:txBody>
              <a:bodyPr rtlCol="0" anchor="ctr"/>
              <a:lstStyle/>
              <a:p>
                <a:endParaRPr lang="en-US"/>
              </a:p>
            </p:txBody>
          </p:sp>
          <p:sp>
            <p:nvSpPr>
              <p:cNvPr id="84" name="Freeform: Shape 1004">
                <a:extLst>
                  <a:ext uri="{FF2B5EF4-FFF2-40B4-BE49-F238E27FC236}">
                    <a16:creationId xmlns:a16="http://schemas.microsoft.com/office/drawing/2014/main" xmlns="" id="{1017CA89-59AA-4D20-9A11-43015E734212}"/>
                  </a:ext>
                </a:extLst>
              </p:cNvPr>
              <p:cNvSpPr/>
              <p:nvPr/>
            </p:nvSpPr>
            <p:spPr>
              <a:xfrm>
                <a:off x="9997396" y="2832573"/>
                <a:ext cx="70810" cy="70810"/>
              </a:xfrm>
              <a:custGeom>
                <a:avLst/>
                <a:gdLst>
                  <a:gd name="connsiteX0" fmla="*/ 35616 w 70809"/>
                  <a:gd name="connsiteY0" fmla="*/ 55442 h 70809"/>
                  <a:gd name="connsiteX1" fmla="*/ 55443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3" y="46945"/>
                      <a:pt x="55443" y="35616"/>
                    </a:cubicBezTo>
                    <a:cubicBezTo>
                      <a:pt x="55443" y="24286"/>
                      <a:pt x="46945" y="15789"/>
                      <a:pt x="35616" y="15789"/>
                    </a:cubicBezTo>
                    <a:cubicBezTo>
                      <a:pt x="24287" y="15789"/>
                      <a:pt x="15789" y="24286"/>
                      <a:pt x="15789" y="35616"/>
                    </a:cubicBezTo>
                    <a:cubicBezTo>
                      <a:pt x="15789" y="46945"/>
                      <a:pt x="24287" y="55442"/>
                      <a:pt x="35616" y="55442"/>
                    </a:cubicBezTo>
                    <a:close/>
                  </a:path>
                </a:pathLst>
              </a:custGeom>
              <a:grpFill/>
              <a:ln w="14159" cap="flat">
                <a:noFill/>
                <a:prstDash val="solid"/>
                <a:miter/>
              </a:ln>
            </p:spPr>
            <p:txBody>
              <a:bodyPr rtlCol="0" anchor="ctr"/>
              <a:lstStyle/>
              <a:p>
                <a:endParaRPr lang="en-US"/>
              </a:p>
            </p:txBody>
          </p:sp>
          <p:sp>
            <p:nvSpPr>
              <p:cNvPr id="85" name="Freeform: Shape 1005">
                <a:extLst>
                  <a:ext uri="{FF2B5EF4-FFF2-40B4-BE49-F238E27FC236}">
                    <a16:creationId xmlns:a16="http://schemas.microsoft.com/office/drawing/2014/main" xmlns="" id="{BBEF28FB-0B56-48FB-8474-219760550BB4}"/>
                  </a:ext>
                </a:extLst>
              </p:cNvPr>
              <p:cNvSpPr/>
              <p:nvPr/>
            </p:nvSpPr>
            <p:spPr>
              <a:xfrm>
                <a:off x="10117772" y="2512514"/>
                <a:ext cx="70810" cy="70810"/>
              </a:xfrm>
              <a:custGeom>
                <a:avLst/>
                <a:gdLst>
                  <a:gd name="connsiteX0" fmla="*/ 35616 w 70809"/>
                  <a:gd name="connsiteY0" fmla="*/ 55442 h 70809"/>
                  <a:gd name="connsiteX1" fmla="*/ 55443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3" y="46945"/>
                      <a:pt x="55443" y="35616"/>
                    </a:cubicBezTo>
                    <a:cubicBezTo>
                      <a:pt x="55443" y="24286"/>
                      <a:pt x="46945" y="15789"/>
                      <a:pt x="35616" y="15789"/>
                    </a:cubicBezTo>
                    <a:cubicBezTo>
                      <a:pt x="24287" y="15789"/>
                      <a:pt x="15789" y="24286"/>
                      <a:pt x="15789" y="35616"/>
                    </a:cubicBezTo>
                    <a:cubicBezTo>
                      <a:pt x="17206" y="46945"/>
                      <a:pt x="25703" y="55442"/>
                      <a:pt x="35616" y="55442"/>
                    </a:cubicBezTo>
                    <a:close/>
                  </a:path>
                </a:pathLst>
              </a:custGeom>
              <a:grpFill/>
              <a:ln w="14159" cap="flat">
                <a:noFill/>
                <a:prstDash val="solid"/>
                <a:miter/>
              </a:ln>
            </p:spPr>
            <p:txBody>
              <a:bodyPr rtlCol="0" anchor="ctr"/>
              <a:lstStyle/>
              <a:p>
                <a:endParaRPr lang="en-US"/>
              </a:p>
            </p:txBody>
          </p:sp>
          <p:sp>
            <p:nvSpPr>
              <p:cNvPr id="86" name="Freeform: Shape 1006">
                <a:extLst>
                  <a:ext uri="{FF2B5EF4-FFF2-40B4-BE49-F238E27FC236}">
                    <a16:creationId xmlns:a16="http://schemas.microsoft.com/office/drawing/2014/main" xmlns="" id="{7C825547-1158-480C-BB07-92A51BBCAD5F}"/>
                  </a:ext>
                </a:extLst>
              </p:cNvPr>
              <p:cNvSpPr/>
              <p:nvPr/>
            </p:nvSpPr>
            <p:spPr>
              <a:xfrm>
                <a:off x="10107860" y="2478525"/>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8" y="15789"/>
                      <a:pt x="29951" y="15789"/>
                    </a:cubicBezTo>
                    <a:cubicBezTo>
                      <a:pt x="22870" y="15789"/>
                      <a:pt x="15789" y="21454"/>
                      <a:pt x="15789" y="29951"/>
                    </a:cubicBezTo>
                    <a:cubicBezTo>
                      <a:pt x="15789" y="38448"/>
                      <a:pt x="22870" y="44113"/>
                      <a:pt x="29951" y="44113"/>
                    </a:cubicBezTo>
                    <a:close/>
                  </a:path>
                </a:pathLst>
              </a:custGeom>
              <a:grpFill/>
              <a:ln w="14159" cap="flat">
                <a:noFill/>
                <a:prstDash val="solid"/>
                <a:miter/>
              </a:ln>
            </p:spPr>
            <p:txBody>
              <a:bodyPr rtlCol="0" anchor="ctr"/>
              <a:lstStyle/>
              <a:p>
                <a:endParaRPr lang="en-US"/>
              </a:p>
            </p:txBody>
          </p:sp>
          <p:sp>
            <p:nvSpPr>
              <p:cNvPr id="87" name="Freeform: Shape 1007">
                <a:extLst>
                  <a:ext uri="{FF2B5EF4-FFF2-40B4-BE49-F238E27FC236}">
                    <a16:creationId xmlns:a16="http://schemas.microsoft.com/office/drawing/2014/main" xmlns="" id="{B9C1B939-9AA6-4E4E-B493-092E36F644CE}"/>
                  </a:ext>
                </a:extLst>
              </p:cNvPr>
              <p:cNvSpPr/>
              <p:nvPr/>
            </p:nvSpPr>
            <p:spPr>
              <a:xfrm>
                <a:off x="10293380" y="2420461"/>
                <a:ext cx="42486" cy="42486"/>
              </a:xfrm>
              <a:custGeom>
                <a:avLst/>
                <a:gdLst>
                  <a:gd name="connsiteX0" fmla="*/ 22870 w 42485"/>
                  <a:gd name="connsiteY0" fmla="*/ 29951 h 42485"/>
                  <a:gd name="connsiteX1" fmla="*/ 29951 w 42485"/>
                  <a:gd name="connsiteY1" fmla="*/ 22870 h 42485"/>
                  <a:gd name="connsiteX2" fmla="*/ 22870 w 42485"/>
                  <a:gd name="connsiteY2" fmla="*/ 15789 h 42485"/>
                  <a:gd name="connsiteX3" fmla="*/ 15789 w 42485"/>
                  <a:gd name="connsiteY3" fmla="*/ 22870 h 42485"/>
                  <a:gd name="connsiteX4" fmla="*/ 22870 w 42485"/>
                  <a:gd name="connsiteY4" fmla="*/ 29951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29951"/>
                    </a:moveTo>
                    <a:cubicBezTo>
                      <a:pt x="27118" y="29951"/>
                      <a:pt x="29951" y="27119"/>
                      <a:pt x="29951" y="22870"/>
                    </a:cubicBezTo>
                    <a:cubicBezTo>
                      <a:pt x="29951" y="18622"/>
                      <a:pt x="27118" y="15789"/>
                      <a:pt x="22870" y="15789"/>
                    </a:cubicBezTo>
                    <a:cubicBezTo>
                      <a:pt x="18622" y="15789"/>
                      <a:pt x="15789" y="18622"/>
                      <a:pt x="15789" y="22870"/>
                    </a:cubicBezTo>
                    <a:cubicBezTo>
                      <a:pt x="15789" y="27119"/>
                      <a:pt x="18622" y="29951"/>
                      <a:pt x="22870" y="29951"/>
                    </a:cubicBezTo>
                    <a:close/>
                  </a:path>
                </a:pathLst>
              </a:custGeom>
              <a:grpFill/>
              <a:ln w="14159" cap="flat">
                <a:noFill/>
                <a:prstDash val="solid"/>
                <a:miter/>
              </a:ln>
            </p:spPr>
            <p:txBody>
              <a:bodyPr rtlCol="0" anchor="ctr"/>
              <a:lstStyle/>
              <a:p>
                <a:endParaRPr lang="en-US"/>
              </a:p>
            </p:txBody>
          </p:sp>
          <p:sp>
            <p:nvSpPr>
              <p:cNvPr id="88" name="Freeform: Shape 1008">
                <a:extLst>
                  <a:ext uri="{FF2B5EF4-FFF2-40B4-BE49-F238E27FC236}">
                    <a16:creationId xmlns:a16="http://schemas.microsoft.com/office/drawing/2014/main" xmlns="" id="{DCB9134B-B8F3-4B80-8DCD-702F17801425}"/>
                  </a:ext>
                </a:extLst>
              </p:cNvPr>
              <p:cNvSpPr/>
              <p:nvPr/>
            </p:nvSpPr>
            <p:spPr>
              <a:xfrm>
                <a:off x="10351444" y="2362397"/>
                <a:ext cx="42486" cy="42486"/>
              </a:xfrm>
              <a:custGeom>
                <a:avLst/>
                <a:gdLst>
                  <a:gd name="connsiteX0" fmla="*/ 29951 w 42485"/>
                  <a:gd name="connsiteY0" fmla="*/ 22870 h 42485"/>
                  <a:gd name="connsiteX1" fmla="*/ 22870 w 42485"/>
                  <a:gd name="connsiteY1" fmla="*/ 29951 h 42485"/>
                  <a:gd name="connsiteX2" fmla="*/ 15789 w 42485"/>
                  <a:gd name="connsiteY2" fmla="*/ 22870 h 42485"/>
                  <a:gd name="connsiteX3" fmla="*/ 22870 w 42485"/>
                  <a:gd name="connsiteY3" fmla="*/ 15789 h 42485"/>
                  <a:gd name="connsiteX4" fmla="*/ 29951 w 42485"/>
                  <a:gd name="connsiteY4" fmla="*/ 2287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9951" y="22870"/>
                    </a:moveTo>
                    <a:cubicBezTo>
                      <a:pt x="29951" y="26781"/>
                      <a:pt x="26780" y="29951"/>
                      <a:pt x="22870" y="29951"/>
                    </a:cubicBezTo>
                    <a:cubicBezTo>
                      <a:pt x="18959" y="29951"/>
                      <a:pt x="15789" y="26781"/>
                      <a:pt x="15789" y="22870"/>
                    </a:cubicBezTo>
                    <a:cubicBezTo>
                      <a:pt x="15789" y="18959"/>
                      <a:pt x="18959" y="15789"/>
                      <a:pt x="22870" y="15789"/>
                    </a:cubicBezTo>
                    <a:cubicBezTo>
                      <a:pt x="26780" y="15789"/>
                      <a:pt x="29951" y="18959"/>
                      <a:pt x="29951" y="22870"/>
                    </a:cubicBezTo>
                    <a:close/>
                  </a:path>
                </a:pathLst>
              </a:custGeom>
              <a:grpFill/>
              <a:ln w="14159" cap="flat">
                <a:noFill/>
                <a:prstDash val="solid"/>
                <a:miter/>
              </a:ln>
            </p:spPr>
            <p:txBody>
              <a:bodyPr rtlCol="0" anchor="ctr"/>
              <a:lstStyle/>
              <a:p>
                <a:endParaRPr lang="en-US"/>
              </a:p>
            </p:txBody>
          </p:sp>
          <p:sp>
            <p:nvSpPr>
              <p:cNvPr id="89" name="Freeform: Shape 1009">
                <a:extLst>
                  <a:ext uri="{FF2B5EF4-FFF2-40B4-BE49-F238E27FC236}">
                    <a16:creationId xmlns:a16="http://schemas.microsoft.com/office/drawing/2014/main" xmlns="" id="{2084E5EF-08D9-4B78-BE17-78509FF7724C}"/>
                  </a:ext>
                </a:extLst>
              </p:cNvPr>
              <p:cNvSpPr/>
              <p:nvPr/>
            </p:nvSpPr>
            <p:spPr>
              <a:xfrm>
                <a:off x="10442080" y="2233524"/>
                <a:ext cx="42486" cy="42486"/>
              </a:xfrm>
              <a:custGeom>
                <a:avLst/>
                <a:gdLst>
                  <a:gd name="connsiteX0" fmla="*/ 22870 w 42485"/>
                  <a:gd name="connsiteY0" fmla="*/ 29951 h 42485"/>
                  <a:gd name="connsiteX1" fmla="*/ 29951 w 42485"/>
                  <a:gd name="connsiteY1" fmla="*/ 22870 h 42485"/>
                  <a:gd name="connsiteX2" fmla="*/ 22870 w 42485"/>
                  <a:gd name="connsiteY2" fmla="*/ 15789 h 42485"/>
                  <a:gd name="connsiteX3" fmla="*/ 15789 w 42485"/>
                  <a:gd name="connsiteY3" fmla="*/ 22870 h 42485"/>
                  <a:gd name="connsiteX4" fmla="*/ 22870 w 42485"/>
                  <a:gd name="connsiteY4" fmla="*/ 29951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29951"/>
                    </a:moveTo>
                    <a:cubicBezTo>
                      <a:pt x="27118" y="29951"/>
                      <a:pt x="29951" y="27119"/>
                      <a:pt x="29951" y="22870"/>
                    </a:cubicBezTo>
                    <a:cubicBezTo>
                      <a:pt x="29951" y="18621"/>
                      <a:pt x="27118" y="15789"/>
                      <a:pt x="22870" y="15789"/>
                    </a:cubicBezTo>
                    <a:cubicBezTo>
                      <a:pt x="18622" y="15789"/>
                      <a:pt x="15789" y="18621"/>
                      <a:pt x="15789" y="22870"/>
                    </a:cubicBezTo>
                    <a:cubicBezTo>
                      <a:pt x="15789" y="27119"/>
                      <a:pt x="20037" y="29951"/>
                      <a:pt x="22870" y="29951"/>
                    </a:cubicBezTo>
                    <a:close/>
                  </a:path>
                </a:pathLst>
              </a:custGeom>
              <a:grpFill/>
              <a:ln w="14159" cap="flat">
                <a:noFill/>
                <a:prstDash val="solid"/>
                <a:miter/>
              </a:ln>
            </p:spPr>
            <p:txBody>
              <a:bodyPr rtlCol="0" anchor="ctr"/>
              <a:lstStyle/>
              <a:p>
                <a:endParaRPr lang="en-US"/>
              </a:p>
            </p:txBody>
          </p:sp>
          <p:sp>
            <p:nvSpPr>
              <p:cNvPr id="90" name="Freeform: Shape 1010">
                <a:extLst>
                  <a:ext uri="{FF2B5EF4-FFF2-40B4-BE49-F238E27FC236}">
                    <a16:creationId xmlns:a16="http://schemas.microsoft.com/office/drawing/2014/main" xmlns="" id="{08EA1704-EEC0-494B-B76F-F35B1289FA33}"/>
                  </a:ext>
                </a:extLst>
              </p:cNvPr>
              <p:cNvSpPr/>
              <p:nvPr/>
            </p:nvSpPr>
            <p:spPr>
              <a:xfrm>
                <a:off x="10082096" y="2114564"/>
                <a:ext cx="42486" cy="42486"/>
              </a:xfrm>
              <a:custGeom>
                <a:avLst/>
                <a:gdLst>
                  <a:gd name="connsiteX0" fmla="*/ 25974 w 42485"/>
                  <a:gd name="connsiteY0" fmla="*/ 35616 h 42485"/>
                  <a:gd name="connsiteX1" fmla="*/ 35887 w 42485"/>
                  <a:gd name="connsiteY1" fmla="*/ 25702 h 42485"/>
                  <a:gd name="connsiteX2" fmla="*/ 25974 w 42485"/>
                  <a:gd name="connsiteY2" fmla="*/ 15789 h 42485"/>
                  <a:gd name="connsiteX3" fmla="*/ 16060 w 42485"/>
                  <a:gd name="connsiteY3" fmla="*/ 25702 h 42485"/>
                  <a:gd name="connsiteX4" fmla="*/ 25974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974" y="35616"/>
                    </a:moveTo>
                    <a:cubicBezTo>
                      <a:pt x="31639" y="35616"/>
                      <a:pt x="35887" y="31367"/>
                      <a:pt x="35887" y="25702"/>
                    </a:cubicBezTo>
                    <a:cubicBezTo>
                      <a:pt x="35887" y="20038"/>
                      <a:pt x="31639" y="15789"/>
                      <a:pt x="25974" y="15789"/>
                    </a:cubicBezTo>
                    <a:cubicBezTo>
                      <a:pt x="20310" y="15789"/>
                      <a:pt x="16060" y="20038"/>
                      <a:pt x="16060" y="25702"/>
                    </a:cubicBezTo>
                    <a:cubicBezTo>
                      <a:pt x="14644" y="29951"/>
                      <a:pt x="18893" y="35616"/>
                      <a:pt x="25974" y="35616"/>
                    </a:cubicBezTo>
                    <a:close/>
                  </a:path>
                </a:pathLst>
              </a:custGeom>
              <a:grpFill/>
              <a:ln w="14159" cap="flat">
                <a:noFill/>
                <a:prstDash val="solid"/>
                <a:miter/>
              </a:ln>
            </p:spPr>
            <p:txBody>
              <a:bodyPr rtlCol="0" anchor="ctr"/>
              <a:lstStyle/>
              <a:p>
                <a:endParaRPr lang="en-US"/>
              </a:p>
            </p:txBody>
          </p:sp>
          <p:sp>
            <p:nvSpPr>
              <p:cNvPr id="91" name="Freeform: Shape 1011">
                <a:extLst>
                  <a:ext uri="{FF2B5EF4-FFF2-40B4-BE49-F238E27FC236}">
                    <a16:creationId xmlns:a16="http://schemas.microsoft.com/office/drawing/2014/main" xmlns="" id="{7287A94B-179D-45C3-8463-07B852B1EF8E}"/>
                  </a:ext>
                </a:extLst>
              </p:cNvPr>
              <p:cNvSpPr/>
              <p:nvPr/>
            </p:nvSpPr>
            <p:spPr>
              <a:xfrm>
                <a:off x="9852856" y="2794336"/>
                <a:ext cx="84971" cy="84971"/>
              </a:xfrm>
              <a:custGeom>
                <a:avLst/>
                <a:gdLst>
                  <a:gd name="connsiteX0" fmla="*/ 48451 w 84971"/>
                  <a:gd name="connsiteY0" fmla="*/ 15789 h 84971"/>
                  <a:gd name="connsiteX1" fmla="*/ 81023 w 84971"/>
                  <a:gd name="connsiteY1" fmla="*/ 48361 h 84971"/>
                  <a:gd name="connsiteX2" fmla="*/ 48451 w 84971"/>
                  <a:gd name="connsiteY2" fmla="*/ 80934 h 84971"/>
                  <a:gd name="connsiteX3" fmla="*/ 15879 w 84971"/>
                  <a:gd name="connsiteY3" fmla="*/ 48361 h 84971"/>
                  <a:gd name="connsiteX4" fmla="*/ 48451 w 84971"/>
                  <a:gd name="connsiteY4" fmla="*/ 15789 h 84971"/>
                  <a:gd name="connsiteX5" fmla="*/ 48451 w 84971"/>
                  <a:gd name="connsiteY5" fmla="*/ 15789 h 84971"/>
                  <a:gd name="connsiteX6" fmla="*/ 48451 w 84971"/>
                  <a:gd name="connsiteY6" fmla="*/ 29951 h 84971"/>
                  <a:gd name="connsiteX7" fmla="*/ 30041 w 84971"/>
                  <a:gd name="connsiteY7" fmla="*/ 48361 h 84971"/>
                  <a:gd name="connsiteX8" fmla="*/ 48451 w 84971"/>
                  <a:gd name="connsiteY8" fmla="*/ 66772 h 84971"/>
                  <a:gd name="connsiteX9" fmla="*/ 66861 w 84971"/>
                  <a:gd name="connsiteY9" fmla="*/ 48361 h 84971"/>
                  <a:gd name="connsiteX10" fmla="*/ 48451 w 84971"/>
                  <a:gd name="connsiteY10" fmla="*/ 29951 h 84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971" h="84971">
                    <a:moveTo>
                      <a:pt x="48451" y="15789"/>
                    </a:moveTo>
                    <a:cubicBezTo>
                      <a:pt x="66861" y="15789"/>
                      <a:pt x="81023" y="29951"/>
                      <a:pt x="81023" y="48361"/>
                    </a:cubicBezTo>
                    <a:cubicBezTo>
                      <a:pt x="81023" y="66772"/>
                      <a:pt x="66861" y="80934"/>
                      <a:pt x="48451" y="80934"/>
                    </a:cubicBezTo>
                    <a:cubicBezTo>
                      <a:pt x="30041" y="80934"/>
                      <a:pt x="15879" y="66772"/>
                      <a:pt x="15879" y="48361"/>
                    </a:cubicBezTo>
                    <a:cubicBezTo>
                      <a:pt x="14462" y="31367"/>
                      <a:pt x="30041" y="15789"/>
                      <a:pt x="48451" y="15789"/>
                    </a:cubicBezTo>
                    <a:lnTo>
                      <a:pt x="48451" y="15789"/>
                    </a:lnTo>
                    <a:close/>
                    <a:moveTo>
                      <a:pt x="48451" y="29951"/>
                    </a:moveTo>
                    <a:cubicBezTo>
                      <a:pt x="38537" y="29951"/>
                      <a:pt x="30041" y="38448"/>
                      <a:pt x="30041" y="48361"/>
                    </a:cubicBezTo>
                    <a:cubicBezTo>
                      <a:pt x="30041" y="58275"/>
                      <a:pt x="38537" y="66772"/>
                      <a:pt x="48451" y="66772"/>
                    </a:cubicBezTo>
                    <a:cubicBezTo>
                      <a:pt x="58364" y="66772"/>
                      <a:pt x="66861" y="58275"/>
                      <a:pt x="66861" y="48361"/>
                    </a:cubicBezTo>
                    <a:cubicBezTo>
                      <a:pt x="66861" y="38448"/>
                      <a:pt x="58364" y="29951"/>
                      <a:pt x="48451" y="29951"/>
                    </a:cubicBezTo>
                    <a:close/>
                  </a:path>
                </a:pathLst>
              </a:custGeom>
              <a:grpFill/>
              <a:ln w="14159" cap="flat">
                <a:noFill/>
                <a:prstDash val="solid"/>
                <a:miter/>
              </a:ln>
            </p:spPr>
            <p:txBody>
              <a:bodyPr rtlCol="0" anchor="ctr"/>
              <a:lstStyle/>
              <a:p>
                <a:endParaRPr lang="en-US"/>
              </a:p>
            </p:txBody>
          </p:sp>
          <p:sp>
            <p:nvSpPr>
              <p:cNvPr id="92" name="Freeform: Shape 1012">
                <a:extLst>
                  <a:ext uri="{FF2B5EF4-FFF2-40B4-BE49-F238E27FC236}">
                    <a16:creationId xmlns:a16="http://schemas.microsoft.com/office/drawing/2014/main" xmlns="" id="{E54E3706-A855-4FD0-A4CB-2F49C0633805}"/>
                  </a:ext>
                </a:extLst>
              </p:cNvPr>
              <p:cNvSpPr/>
              <p:nvPr/>
            </p:nvSpPr>
            <p:spPr>
              <a:xfrm>
                <a:off x="9681585" y="2943036"/>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9" y="15789"/>
                      <a:pt x="29951" y="15789"/>
                    </a:cubicBezTo>
                    <a:cubicBezTo>
                      <a:pt x="22870" y="15789"/>
                      <a:pt x="15789" y="21454"/>
                      <a:pt x="15789" y="29951"/>
                    </a:cubicBezTo>
                    <a:cubicBezTo>
                      <a:pt x="15789" y="38448"/>
                      <a:pt x="21454" y="44113"/>
                      <a:pt x="29951" y="44113"/>
                    </a:cubicBezTo>
                    <a:close/>
                  </a:path>
                </a:pathLst>
              </a:custGeom>
              <a:grpFill/>
              <a:ln w="14159" cap="flat">
                <a:noFill/>
                <a:prstDash val="solid"/>
                <a:miter/>
              </a:ln>
            </p:spPr>
            <p:txBody>
              <a:bodyPr rtlCol="0" anchor="ctr"/>
              <a:lstStyle/>
              <a:p>
                <a:endParaRPr lang="en-US"/>
              </a:p>
            </p:txBody>
          </p:sp>
          <p:sp>
            <p:nvSpPr>
              <p:cNvPr id="93" name="Freeform: Shape 1907">
                <a:extLst>
                  <a:ext uri="{FF2B5EF4-FFF2-40B4-BE49-F238E27FC236}">
                    <a16:creationId xmlns:a16="http://schemas.microsoft.com/office/drawing/2014/main" xmlns="" id="{2138556F-2D46-4EB1-B0FE-5C7C66828D56}"/>
                  </a:ext>
                </a:extLst>
              </p:cNvPr>
              <p:cNvSpPr/>
              <p:nvPr/>
            </p:nvSpPr>
            <p:spPr>
              <a:xfrm>
                <a:off x="10078119" y="2229275"/>
                <a:ext cx="42486" cy="42486"/>
              </a:xfrm>
              <a:custGeom>
                <a:avLst/>
                <a:gdLst>
                  <a:gd name="connsiteX0" fmla="*/ 22870 w 42485"/>
                  <a:gd name="connsiteY0" fmla="*/ 29951 h 42485"/>
                  <a:gd name="connsiteX1" fmla="*/ 29951 w 42485"/>
                  <a:gd name="connsiteY1" fmla="*/ 22870 h 42485"/>
                  <a:gd name="connsiteX2" fmla="*/ 22870 w 42485"/>
                  <a:gd name="connsiteY2" fmla="*/ 15789 h 42485"/>
                  <a:gd name="connsiteX3" fmla="*/ 15789 w 42485"/>
                  <a:gd name="connsiteY3" fmla="*/ 22870 h 42485"/>
                  <a:gd name="connsiteX4" fmla="*/ 22870 w 42485"/>
                  <a:gd name="connsiteY4" fmla="*/ 29951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29951"/>
                    </a:moveTo>
                    <a:cubicBezTo>
                      <a:pt x="27118" y="29951"/>
                      <a:pt x="29951" y="27119"/>
                      <a:pt x="29951" y="22870"/>
                    </a:cubicBezTo>
                    <a:cubicBezTo>
                      <a:pt x="29951" y="18622"/>
                      <a:pt x="27118" y="15789"/>
                      <a:pt x="22870" y="15789"/>
                    </a:cubicBezTo>
                    <a:cubicBezTo>
                      <a:pt x="18622" y="15789"/>
                      <a:pt x="15789" y="18622"/>
                      <a:pt x="15789" y="22870"/>
                    </a:cubicBezTo>
                    <a:cubicBezTo>
                      <a:pt x="15789" y="25703"/>
                      <a:pt x="18622" y="29951"/>
                      <a:pt x="22870" y="29951"/>
                    </a:cubicBezTo>
                    <a:close/>
                  </a:path>
                </a:pathLst>
              </a:custGeom>
              <a:grpFill/>
              <a:ln w="14159" cap="flat">
                <a:noFill/>
                <a:prstDash val="solid"/>
                <a:miter/>
              </a:ln>
            </p:spPr>
            <p:txBody>
              <a:bodyPr rtlCol="0" anchor="ctr"/>
              <a:lstStyle/>
              <a:p>
                <a:endParaRPr lang="en-US"/>
              </a:p>
            </p:txBody>
          </p:sp>
          <p:sp>
            <p:nvSpPr>
              <p:cNvPr id="94" name="Freeform: Shape 1908">
                <a:extLst>
                  <a:ext uri="{FF2B5EF4-FFF2-40B4-BE49-F238E27FC236}">
                    <a16:creationId xmlns:a16="http://schemas.microsoft.com/office/drawing/2014/main" xmlns="" id="{B543E964-99E7-48C8-AEEA-C749B7D29063}"/>
                  </a:ext>
                </a:extLst>
              </p:cNvPr>
              <p:cNvSpPr/>
              <p:nvPr/>
            </p:nvSpPr>
            <p:spPr>
              <a:xfrm>
                <a:off x="10112108" y="2353900"/>
                <a:ext cx="28324" cy="28324"/>
              </a:xfrm>
              <a:custGeom>
                <a:avLst/>
                <a:gdLst>
                  <a:gd name="connsiteX0" fmla="*/ 18622 w 28323"/>
                  <a:gd name="connsiteY0" fmla="*/ 21454 h 28323"/>
                  <a:gd name="connsiteX1" fmla="*/ 21453 w 28323"/>
                  <a:gd name="connsiteY1" fmla="*/ 18621 h 28323"/>
                  <a:gd name="connsiteX2" fmla="*/ 18622 w 28323"/>
                  <a:gd name="connsiteY2" fmla="*/ 15789 h 28323"/>
                  <a:gd name="connsiteX3" fmla="*/ 15789 w 28323"/>
                  <a:gd name="connsiteY3" fmla="*/ 18621 h 28323"/>
                  <a:gd name="connsiteX4" fmla="*/ 18622 w 28323"/>
                  <a:gd name="connsiteY4" fmla="*/ 21454 h 28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3" h="28323">
                    <a:moveTo>
                      <a:pt x="18622" y="21454"/>
                    </a:moveTo>
                    <a:cubicBezTo>
                      <a:pt x="20037" y="21454"/>
                      <a:pt x="21453" y="20038"/>
                      <a:pt x="21453" y="18621"/>
                    </a:cubicBezTo>
                    <a:cubicBezTo>
                      <a:pt x="21453" y="17205"/>
                      <a:pt x="20037" y="15789"/>
                      <a:pt x="18622" y="15789"/>
                    </a:cubicBezTo>
                    <a:cubicBezTo>
                      <a:pt x="17205" y="15789"/>
                      <a:pt x="15789" y="17205"/>
                      <a:pt x="15789" y="18621"/>
                    </a:cubicBezTo>
                    <a:cubicBezTo>
                      <a:pt x="15789" y="20038"/>
                      <a:pt x="17205" y="21454"/>
                      <a:pt x="18622" y="21454"/>
                    </a:cubicBezTo>
                    <a:close/>
                  </a:path>
                </a:pathLst>
              </a:custGeom>
              <a:grpFill/>
              <a:ln w="14159" cap="flat">
                <a:noFill/>
                <a:prstDash val="solid"/>
                <a:miter/>
              </a:ln>
            </p:spPr>
            <p:txBody>
              <a:bodyPr rtlCol="0" anchor="ctr"/>
              <a:lstStyle/>
              <a:p>
                <a:endParaRPr lang="en-US"/>
              </a:p>
            </p:txBody>
          </p:sp>
          <p:sp>
            <p:nvSpPr>
              <p:cNvPr id="95" name="Freeform: Shape 1909">
                <a:extLst>
                  <a:ext uri="{FF2B5EF4-FFF2-40B4-BE49-F238E27FC236}">
                    <a16:creationId xmlns:a16="http://schemas.microsoft.com/office/drawing/2014/main" xmlns="" id="{51954F85-4838-4FB2-A894-0324E818F218}"/>
                  </a:ext>
                </a:extLst>
              </p:cNvPr>
              <p:cNvSpPr/>
              <p:nvPr/>
            </p:nvSpPr>
            <p:spPr>
              <a:xfrm>
                <a:off x="9300631" y="2607399"/>
                <a:ext cx="99133" cy="99133"/>
              </a:xfrm>
              <a:custGeom>
                <a:avLst/>
                <a:gdLst>
                  <a:gd name="connsiteX0" fmla="*/ 55442 w 99133"/>
                  <a:gd name="connsiteY0" fmla="*/ 95096 h 99133"/>
                  <a:gd name="connsiteX1" fmla="*/ 95095 w 99133"/>
                  <a:gd name="connsiteY1" fmla="*/ 55442 h 99133"/>
                  <a:gd name="connsiteX2" fmla="*/ 55442 w 99133"/>
                  <a:gd name="connsiteY2" fmla="*/ 15789 h 99133"/>
                  <a:gd name="connsiteX3" fmla="*/ 15789 w 99133"/>
                  <a:gd name="connsiteY3" fmla="*/ 55442 h 99133"/>
                  <a:gd name="connsiteX4" fmla="*/ 55442 w 99133"/>
                  <a:gd name="connsiteY4" fmla="*/ 9509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5442" y="95096"/>
                    </a:moveTo>
                    <a:cubicBezTo>
                      <a:pt x="76685" y="95096"/>
                      <a:pt x="95095" y="76685"/>
                      <a:pt x="95095" y="55442"/>
                    </a:cubicBezTo>
                    <a:cubicBezTo>
                      <a:pt x="95095" y="34199"/>
                      <a:pt x="76685" y="15789"/>
                      <a:pt x="55442" y="15789"/>
                    </a:cubicBezTo>
                    <a:cubicBezTo>
                      <a:pt x="34199" y="15789"/>
                      <a:pt x="15789" y="34199"/>
                      <a:pt x="15789" y="55442"/>
                    </a:cubicBezTo>
                    <a:cubicBezTo>
                      <a:pt x="15789" y="78101"/>
                      <a:pt x="34199" y="95096"/>
                      <a:pt x="55442" y="95096"/>
                    </a:cubicBezTo>
                    <a:close/>
                  </a:path>
                </a:pathLst>
              </a:custGeom>
              <a:grpFill/>
              <a:ln w="14159" cap="flat">
                <a:noFill/>
                <a:prstDash val="solid"/>
                <a:miter/>
              </a:ln>
            </p:spPr>
            <p:txBody>
              <a:bodyPr rtlCol="0" anchor="ctr"/>
              <a:lstStyle/>
              <a:p>
                <a:endParaRPr lang="en-US"/>
              </a:p>
            </p:txBody>
          </p:sp>
          <p:sp>
            <p:nvSpPr>
              <p:cNvPr id="96" name="Freeform: Shape 1910">
                <a:extLst>
                  <a:ext uri="{FF2B5EF4-FFF2-40B4-BE49-F238E27FC236}">
                    <a16:creationId xmlns:a16="http://schemas.microsoft.com/office/drawing/2014/main" xmlns="" id="{3392FEFC-B2B9-4A53-BBAA-4C0F7E40901B}"/>
                  </a:ext>
                </a:extLst>
              </p:cNvPr>
              <p:cNvSpPr/>
              <p:nvPr/>
            </p:nvSpPr>
            <p:spPr>
              <a:xfrm>
                <a:off x="9246766" y="2877891"/>
                <a:ext cx="155781" cy="155781"/>
              </a:xfrm>
              <a:custGeom>
                <a:avLst/>
                <a:gdLst>
                  <a:gd name="connsiteX0" fmla="*/ 80983 w 155781"/>
                  <a:gd name="connsiteY0" fmla="*/ 15789 h 155780"/>
                  <a:gd name="connsiteX1" fmla="*/ 146127 w 155781"/>
                  <a:gd name="connsiteY1" fmla="*/ 80934 h 155780"/>
                  <a:gd name="connsiteX2" fmla="*/ 80983 w 155781"/>
                  <a:gd name="connsiteY2" fmla="*/ 146079 h 155780"/>
                  <a:gd name="connsiteX3" fmla="*/ 15838 w 155781"/>
                  <a:gd name="connsiteY3" fmla="*/ 80934 h 155780"/>
                  <a:gd name="connsiteX4" fmla="*/ 80983 w 155781"/>
                  <a:gd name="connsiteY4" fmla="*/ 15789 h 155780"/>
                  <a:gd name="connsiteX5" fmla="*/ 80983 w 155781"/>
                  <a:gd name="connsiteY5" fmla="*/ 15789 h 155780"/>
                  <a:gd name="connsiteX6" fmla="*/ 80983 w 155781"/>
                  <a:gd name="connsiteY6" fmla="*/ 44113 h 155780"/>
                  <a:gd name="connsiteX7" fmla="*/ 44161 w 155781"/>
                  <a:gd name="connsiteY7" fmla="*/ 80934 h 155780"/>
                  <a:gd name="connsiteX8" fmla="*/ 80983 w 155781"/>
                  <a:gd name="connsiteY8" fmla="*/ 117755 h 155780"/>
                  <a:gd name="connsiteX9" fmla="*/ 117804 w 155781"/>
                  <a:gd name="connsiteY9" fmla="*/ 80934 h 155780"/>
                  <a:gd name="connsiteX10" fmla="*/ 80983 w 155781"/>
                  <a:gd name="connsiteY10" fmla="*/ 44113 h 15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781" h="155780">
                    <a:moveTo>
                      <a:pt x="80983" y="15789"/>
                    </a:moveTo>
                    <a:cubicBezTo>
                      <a:pt x="117804" y="15789"/>
                      <a:pt x="146127" y="45529"/>
                      <a:pt x="146127" y="80934"/>
                    </a:cubicBezTo>
                    <a:cubicBezTo>
                      <a:pt x="146127" y="117755"/>
                      <a:pt x="116388" y="146079"/>
                      <a:pt x="80983" y="146079"/>
                    </a:cubicBezTo>
                    <a:cubicBezTo>
                      <a:pt x="44161" y="146079"/>
                      <a:pt x="15838" y="116339"/>
                      <a:pt x="15838" y="80934"/>
                    </a:cubicBezTo>
                    <a:cubicBezTo>
                      <a:pt x="14422" y="44113"/>
                      <a:pt x="44161" y="15789"/>
                      <a:pt x="80983" y="15789"/>
                    </a:cubicBezTo>
                    <a:lnTo>
                      <a:pt x="80983" y="15789"/>
                    </a:lnTo>
                    <a:close/>
                    <a:moveTo>
                      <a:pt x="80983" y="44113"/>
                    </a:moveTo>
                    <a:cubicBezTo>
                      <a:pt x="61156" y="44113"/>
                      <a:pt x="44161" y="61107"/>
                      <a:pt x="44161" y="80934"/>
                    </a:cubicBezTo>
                    <a:cubicBezTo>
                      <a:pt x="44161" y="100760"/>
                      <a:pt x="61156" y="117755"/>
                      <a:pt x="80983" y="117755"/>
                    </a:cubicBezTo>
                    <a:cubicBezTo>
                      <a:pt x="100809" y="117755"/>
                      <a:pt x="117804" y="100760"/>
                      <a:pt x="117804" y="80934"/>
                    </a:cubicBezTo>
                    <a:cubicBezTo>
                      <a:pt x="117804" y="59691"/>
                      <a:pt x="100809" y="44113"/>
                      <a:pt x="80983" y="44113"/>
                    </a:cubicBezTo>
                    <a:close/>
                  </a:path>
                </a:pathLst>
              </a:custGeom>
              <a:grpFill/>
              <a:ln w="14159" cap="flat">
                <a:noFill/>
                <a:prstDash val="solid"/>
                <a:miter/>
              </a:ln>
            </p:spPr>
            <p:txBody>
              <a:bodyPr rtlCol="0" anchor="ctr"/>
              <a:lstStyle/>
              <a:p>
                <a:endParaRPr lang="en-US"/>
              </a:p>
            </p:txBody>
          </p:sp>
          <p:sp>
            <p:nvSpPr>
              <p:cNvPr id="97" name="Freeform: Shape 1911">
                <a:extLst>
                  <a:ext uri="{FF2B5EF4-FFF2-40B4-BE49-F238E27FC236}">
                    <a16:creationId xmlns:a16="http://schemas.microsoft.com/office/drawing/2014/main" xmlns="" id="{21F3BDA4-DF2A-479B-85E2-FEC988FD5464}"/>
                  </a:ext>
                </a:extLst>
              </p:cNvPr>
              <p:cNvSpPr/>
              <p:nvPr/>
            </p:nvSpPr>
            <p:spPr>
              <a:xfrm>
                <a:off x="9198665" y="3295667"/>
                <a:ext cx="84971" cy="84971"/>
              </a:xfrm>
              <a:custGeom>
                <a:avLst/>
                <a:gdLst>
                  <a:gd name="connsiteX0" fmla="*/ 48361 w 84971"/>
                  <a:gd name="connsiteY0" fmla="*/ 15789 h 84971"/>
                  <a:gd name="connsiteX1" fmla="*/ 80933 w 84971"/>
                  <a:gd name="connsiteY1" fmla="*/ 48361 h 84971"/>
                  <a:gd name="connsiteX2" fmla="*/ 48361 w 84971"/>
                  <a:gd name="connsiteY2" fmla="*/ 80934 h 84971"/>
                  <a:gd name="connsiteX3" fmla="*/ 15789 w 84971"/>
                  <a:gd name="connsiteY3" fmla="*/ 48361 h 84971"/>
                  <a:gd name="connsiteX4" fmla="*/ 48361 w 84971"/>
                  <a:gd name="connsiteY4" fmla="*/ 15789 h 84971"/>
                  <a:gd name="connsiteX5" fmla="*/ 48361 w 84971"/>
                  <a:gd name="connsiteY5" fmla="*/ 15789 h 84971"/>
                  <a:gd name="connsiteX6" fmla="*/ 48361 w 84971"/>
                  <a:gd name="connsiteY6" fmla="*/ 21454 h 84971"/>
                  <a:gd name="connsiteX7" fmla="*/ 21453 w 84971"/>
                  <a:gd name="connsiteY7" fmla="*/ 48361 h 84971"/>
                  <a:gd name="connsiteX8" fmla="*/ 48361 w 84971"/>
                  <a:gd name="connsiteY8" fmla="*/ 75269 h 84971"/>
                  <a:gd name="connsiteX9" fmla="*/ 75269 w 84971"/>
                  <a:gd name="connsiteY9" fmla="*/ 48361 h 84971"/>
                  <a:gd name="connsiteX10" fmla="*/ 48361 w 84971"/>
                  <a:gd name="connsiteY10" fmla="*/ 21454 h 84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971" h="84971">
                    <a:moveTo>
                      <a:pt x="48361" y="15789"/>
                    </a:moveTo>
                    <a:cubicBezTo>
                      <a:pt x="66772" y="15789"/>
                      <a:pt x="80933" y="29951"/>
                      <a:pt x="80933" y="48361"/>
                    </a:cubicBezTo>
                    <a:cubicBezTo>
                      <a:pt x="80933" y="66772"/>
                      <a:pt x="66772" y="80934"/>
                      <a:pt x="48361" y="80934"/>
                    </a:cubicBezTo>
                    <a:cubicBezTo>
                      <a:pt x="29951" y="80934"/>
                      <a:pt x="15789" y="66772"/>
                      <a:pt x="15789" y="48361"/>
                    </a:cubicBezTo>
                    <a:cubicBezTo>
                      <a:pt x="15789" y="29951"/>
                      <a:pt x="29951" y="15789"/>
                      <a:pt x="48361" y="15789"/>
                    </a:cubicBezTo>
                    <a:lnTo>
                      <a:pt x="48361" y="15789"/>
                    </a:lnTo>
                    <a:close/>
                    <a:moveTo>
                      <a:pt x="48361" y="21454"/>
                    </a:moveTo>
                    <a:cubicBezTo>
                      <a:pt x="34199" y="21454"/>
                      <a:pt x="21453" y="32783"/>
                      <a:pt x="21453" y="48361"/>
                    </a:cubicBezTo>
                    <a:cubicBezTo>
                      <a:pt x="21453" y="62523"/>
                      <a:pt x="32783" y="75269"/>
                      <a:pt x="48361" y="75269"/>
                    </a:cubicBezTo>
                    <a:cubicBezTo>
                      <a:pt x="62523" y="75269"/>
                      <a:pt x="75269" y="63940"/>
                      <a:pt x="75269" y="48361"/>
                    </a:cubicBezTo>
                    <a:cubicBezTo>
                      <a:pt x="75269" y="34200"/>
                      <a:pt x="62523" y="21454"/>
                      <a:pt x="48361" y="21454"/>
                    </a:cubicBezTo>
                    <a:close/>
                  </a:path>
                </a:pathLst>
              </a:custGeom>
              <a:grpFill/>
              <a:ln w="14159" cap="flat">
                <a:noFill/>
                <a:prstDash val="solid"/>
                <a:miter/>
              </a:ln>
            </p:spPr>
            <p:txBody>
              <a:bodyPr rtlCol="0" anchor="ctr"/>
              <a:lstStyle/>
              <a:p>
                <a:endParaRPr lang="en-US"/>
              </a:p>
            </p:txBody>
          </p:sp>
          <p:sp>
            <p:nvSpPr>
              <p:cNvPr id="98" name="Freeform: Shape 1912">
                <a:extLst>
                  <a:ext uri="{FF2B5EF4-FFF2-40B4-BE49-F238E27FC236}">
                    <a16:creationId xmlns:a16="http://schemas.microsoft.com/office/drawing/2014/main" xmlns="" id="{368DA231-461E-4B3A-94D7-D22AEC584ADD}"/>
                  </a:ext>
                </a:extLst>
              </p:cNvPr>
              <p:cNvSpPr/>
              <p:nvPr/>
            </p:nvSpPr>
            <p:spPr>
              <a:xfrm>
                <a:off x="8208746" y="1478694"/>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1" y="58275"/>
                      <a:pt x="58275" y="48361"/>
                      <a:pt x="58275" y="37032"/>
                    </a:cubicBezTo>
                    <a:cubicBezTo>
                      <a:pt x="58275" y="25702"/>
                      <a:pt x="48361" y="15789"/>
                      <a:pt x="37032" y="15789"/>
                    </a:cubicBezTo>
                    <a:cubicBezTo>
                      <a:pt x="25703" y="15789"/>
                      <a:pt x="15789" y="25702"/>
                      <a:pt x="15789" y="37032"/>
                    </a:cubicBezTo>
                    <a:cubicBezTo>
                      <a:pt x="15789" y="48361"/>
                      <a:pt x="25703" y="58275"/>
                      <a:pt x="37032" y="58275"/>
                    </a:cubicBezTo>
                    <a:close/>
                  </a:path>
                </a:pathLst>
              </a:custGeom>
              <a:grpFill/>
              <a:ln w="14159" cap="flat">
                <a:noFill/>
                <a:prstDash val="solid"/>
                <a:miter/>
              </a:ln>
            </p:spPr>
            <p:txBody>
              <a:bodyPr rtlCol="0" anchor="ctr"/>
              <a:lstStyle/>
              <a:p>
                <a:endParaRPr lang="en-US"/>
              </a:p>
            </p:txBody>
          </p:sp>
          <p:sp>
            <p:nvSpPr>
              <p:cNvPr id="99" name="Freeform: Shape 1913">
                <a:extLst>
                  <a:ext uri="{FF2B5EF4-FFF2-40B4-BE49-F238E27FC236}">
                    <a16:creationId xmlns:a16="http://schemas.microsoft.com/office/drawing/2014/main" xmlns="" id="{816AE769-37A2-4BB4-AADD-C7DE88E0B280}"/>
                  </a:ext>
                </a:extLst>
              </p:cNvPr>
              <p:cNvSpPr/>
              <p:nvPr/>
            </p:nvSpPr>
            <p:spPr>
              <a:xfrm>
                <a:off x="8586870" y="1063750"/>
                <a:ext cx="127457" cy="127457"/>
              </a:xfrm>
              <a:custGeom>
                <a:avLst/>
                <a:gdLst>
                  <a:gd name="connsiteX0" fmla="*/ 63940 w 127457"/>
                  <a:gd name="connsiteY0" fmla="*/ 112090 h 127457"/>
                  <a:gd name="connsiteX1" fmla="*/ 112090 w 127457"/>
                  <a:gd name="connsiteY1" fmla="*/ 63940 h 127457"/>
                  <a:gd name="connsiteX2" fmla="*/ 63940 w 127457"/>
                  <a:gd name="connsiteY2" fmla="*/ 15789 h 127457"/>
                  <a:gd name="connsiteX3" fmla="*/ 15789 w 127457"/>
                  <a:gd name="connsiteY3" fmla="*/ 63940 h 127457"/>
                  <a:gd name="connsiteX4" fmla="*/ 63940 w 127457"/>
                  <a:gd name="connsiteY4" fmla="*/ 112090 h 12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57" h="127457">
                    <a:moveTo>
                      <a:pt x="63940" y="112090"/>
                    </a:moveTo>
                    <a:cubicBezTo>
                      <a:pt x="90847" y="112090"/>
                      <a:pt x="112090" y="90847"/>
                      <a:pt x="112090" y="63940"/>
                    </a:cubicBezTo>
                    <a:cubicBezTo>
                      <a:pt x="112090" y="37032"/>
                      <a:pt x="90847" y="15789"/>
                      <a:pt x="63940" y="15789"/>
                    </a:cubicBezTo>
                    <a:cubicBezTo>
                      <a:pt x="38448" y="15789"/>
                      <a:pt x="15789" y="37032"/>
                      <a:pt x="15789" y="63940"/>
                    </a:cubicBezTo>
                    <a:cubicBezTo>
                      <a:pt x="17205" y="90847"/>
                      <a:pt x="38448" y="112090"/>
                      <a:pt x="63940" y="112090"/>
                    </a:cubicBezTo>
                    <a:close/>
                  </a:path>
                </a:pathLst>
              </a:custGeom>
              <a:grpFill/>
              <a:ln w="14159" cap="flat">
                <a:noFill/>
                <a:prstDash val="solid"/>
                <a:miter/>
              </a:ln>
            </p:spPr>
            <p:txBody>
              <a:bodyPr rtlCol="0" anchor="ctr"/>
              <a:lstStyle/>
              <a:p>
                <a:endParaRPr lang="en-US"/>
              </a:p>
            </p:txBody>
          </p:sp>
          <p:sp>
            <p:nvSpPr>
              <p:cNvPr id="100" name="Freeform: Shape 1914">
                <a:extLst>
                  <a:ext uri="{FF2B5EF4-FFF2-40B4-BE49-F238E27FC236}">
                    <a16:creationId xmlns:a16="http://schemas.microsoft.com/office/drawing/2014/main" xmlns="" id="{A78935B9-0CE9-47B3-819D-888A0ECEFA03}"/>
                  </a:ext>
                </a:extLst>
              </p:cNvPr>
              <p:cNvSpPr/>
              <p:nvPr/>
            </p:nvSpPr>
            <p:spPr>
              <a:xfrm>
                <a:off x="8656263" y="1770430"/>
                <a:ext cx="56648" cy="56648"/>
              </a:xfrm>
              <a:custGeom>
                <a:avLst/>
                <a:gdLst>
                  <a:gd name="connsiteX0" fmla="*/ 32783 w 56647"/>
                  <a:gd name="connsiteY0" fmla="*/ 49778 h 56647"/>
                  <a:gd name="connsiteX1" fmla="*/ 49777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7" y="42697"/>
                      <a:pt x="49777" y="32783"/>
                    </a:cubicBezTo>
                    <a:cubicBezTo>
                      <a:pt x="49777" y="22870"/>
                      <a:pt x="42696" y="15789"/>
                      <a:pt x="32783" y="15789"/>
                    </a:cubicBezTo>
                    <a:cubicBezTo>
                      <a:pt x="24286"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101" name="Freeform: Shape 1915">
                <a:extLst>
                  <a:ext uri="{FF2B5EF4-FFF2-40B4-BE49-F238E27FC236}">
                    <a16:creationId xmlns:a16="http://schemas.microsoft.com/office/drawing/2014/main" xmlns="" id="{4F69C3CC-DD67-4486-B5B6-1A30EC7795F8}"/>
                  </a:ext>
                </a:extLst>
              </p:cNvPr>
              <p:cNvSpPr/>
              <p:nvPr/>
            </p:nvSpPr>
            <p:spPr>
              <a:xfrm>
                <a:off x="9337451" y="2021095"/>
                <a:ext cx="99133" cy="99133"/>
              </a:xfrm>
              <a:custGeom>
                <a:avLst/>
                <a:gdLst>
                  <a:gd name="connsiteX0" fmla="*/ 55442 w 99133"/>
                  <a:gd name="connsiteY0" fmla="*/ 95096 h 99133"/>
                  <a:gd name="connsiteX1" fmla="*/ 95095 w 99133"/>
                  <a:gd name="connsiteY1" fmla="*/ 55442 h 99133"/>
                  <a:gd name="connsiteX2" fmla="*/ 55442 w 99133"/>
                  <a:gd name="connsiteY2" fmla="*/ 15789 h 99133"/>
                  <a:gd name="connsiteX3" fmla="*/ 15789 w 99133"/>
                  <a:gd name="connsiteY3" fmla="*/ 55442 h 99133"/>
                  <a:gd name="connsiteX4" fmla="*/ 55442 w 99133"/>
                  <a:gd name="connsiteY4" fmla="*/ 9509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5442" y="95096"/>
                    </a:moveTo>
                    <a:cubicBezTo>
                      <a:pt x="76685" y="95096"/>
                      <a:pt x="95095" y="78101"/>
                      <a:pt x="95095" y="55442"/>
                    </a:cubicBezTo>
                    <a:cubicBezTo>
                      <a:pt x="95095" y="34200"/>
                      <a:pt x="78102" y="15789"/>
                      <a:pt x="55442" y="15789"/>
                    </a:cubicBezTo>
                    <a:cubicBezTo>
                      <a:pt x="34199" y="15789"/>
                      <a:pt x="15789" y="32783"/>
                      <a:pt x="15789" y="55442"/>
                    </a:cubicBezTo>
                    <a:cubicBezTo>
                      <a:pt x="15789" y="78101"/>
                      <a:pt x="32783" y="95096"/>
                      <a:pt x="55442" y="95096"/>
                    </a:cubicBezTo>
                    <a:close/>
                  </a:path>
                </a:pathLst>
              </a:custGeom>
              <a:grpFill/>
              <a:ln w="14159" cap="flat">
                <a:noFill/>
                <a:prstDash val="solid"/>
                <a:miter/>
              </a:ln>
            </p:spPr>
            <p:txBody>
              <a:bodyPr rtlCol="0" anchor="ctr"/>
              <a:lstStyle/>
              <a:p>
                <a:endParaRPr lang="en-US"/>
              </a:p>
            </p:txBody>
          </p:sp>
          <p:sp>
            <p:nvSpPr>
              <p:cNvPr id="102" name="Freeform: Shape 1916">
                <a:extLst>
                  <a:ext uri="{FF2B5EF4-FFF2-40B4-BE49-F238E27FC236}">
                    <a16:creationId xmlns:a16="http://schemas.microsoft.com/office/drawing/2014/main" xmlns="" id="{EAA7166C-9AB4-4A16-8FF2-F5952A567479}"/>
                  </a:ext>
                </a:extLst>
              </p:cNvPr>
              <p:cNvSpPr/>
              <p:nvPr/>
            </p:nvSpPr>
            <p:spPr>
              <a:xfrm>
                <a:off x="7412780" y="2690954"/>
                <a:ext cx="113295" cy="113295"/>
              </a:xfrm>
              <a:custGeom>
                <a:avLst/>
                <a:gdLst>
                  <a:gd name="connsiteX0" fmla="*/ 61174 w 113295"/>
                  <a:gd name="connsiteY0" fmla="*/ 15789 h 113295"/>
                  <a:gd name="connsiteX1" fmla="*/ 106492 w 113295"/>
                  <a:gd name="connsiteY1" fmla="*/ 61107 h 113295"/>
                  <a:gd name="connsiteX2" fmla="*/ 61174 w 113295"/>
                  <a:gd name="connsiteY2" fmla="*/ 106425 h 113295"/>
                  <a:gd name="connsiteX3" fmla="*/ 15856 w 113295"/>
                  <a:gd name="connsiteY3" fmla="*/ 61107 h 113295"/>
                  <a:gd name="connsiteX4" fmla="*/ 61174 w 113295"/>
                  <a:gd name="connsiteY4" fmla="*/ 15789 h 113295"/>
                  <a:gd name="connsiteX5" fmla="*/ 61174 w 113295"/>
                  <a:gd name="connsiteY5" fmla="*/ 15789 h 113295"/>
                  <a:gd name="connsiteX6" fmla="*/ 61174 w 113295"/>
                  <a:gd name="connsiteY6" fmla="*/ 35616 h 113295"/>
                  <a:gd name="connsiteX7" fmla="*/ 35683 w 113295"/>
                  <a:gd name="connsiteY7" fmla="*/ 61107 h 113295"/>
                  <a:gd name="connsiteX8" fmla="*/ 61174 w 113295"/>
                  <a:gd name="connsiteY8" fmla="*/ 86599 h 113295"/>
                  <a:gd name="connsiteX9" fmla="*/ 86666 w 113295"/>
                  <a:gd name="connsiteY9" fmla="*/ 61107 h 113295"/>
                  <a:gd name="connsiteX10" fmla="*/ 61174 w 113295"/>
                  <a:gd name="connsiteY10" fmla="*/ 35616 h 1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295" h="113295">
                    <a:moveTo>
                      <a:pt x="61174" y="15789"/>
                    </a:moveTo>
                    <a:cubicBezTo>
                      <a:pt x="86666" y="15789"/>
                      <a:pt x="106492" y="35616"/>
                      <a:pt x="106492" y="61107"/>
                    </a:cubicBezTo>
                    <a:cubicBezTo>
                      <a:pt x="106492" y="86599"/>
                      <a:pt x="86666" y="106425"/>
                      <a:pt x="61174" y="106425"/>
                    </a:cubicBezTo>
                    <a:cubicBezTo>
                      <a:pt x="35683" y="106425"/>
                      <a:pt x="15856" y="86599"/>
                      <a:pt x="15856" y="61107"/>
                    </a:cubicBezTo>
                    <a:cubicBezTo>
                      <a:pt x="14440" y="37032"/>
                      <a:pt x="35683" y="15789"/>
                      <a:pt x="61174" y="15789"/>
                    </a:cubicBezTo>
                    <a:lnTo>
                      <a:pt x="61174" y="15789"/>
                    </a:lnTo>
                    <a:close/>
                    <a:moveTo>
                      <a:pt x="61174" y="35616"/>
                    </a:moveTo>
                    <a:cubicBezTo>
                      <a:pt x="47012" y="35616"/>
                      <a:pt x="35683" y="46945"/>
                      <a:pt x="35683" y="61107"/>
                    </a:cubicBezTo>
                    <a:cubicBezTo>
                      <a:pt x="35683" y="75269"/>
                      <a:pt x="47012" y="86599"/>
                      <a:pt x="61174" y="86599"/>
                    </a:cubicBezTo>
                    <a:cubicBezTo>
                      <a:pt x="75336" y="86599"/>
                      <a:pt x="86666" y="75269"/>
                      <a:pt x="86666" y="61107"/>
                    </a:cubicBezTo>
                    <a:cubicBezTo>
                      <a:pt x="86666" y="48361"/>
                      <a:pt x="75336" y="35616"/>
                      <a:pt x="61174" y="35616"/>
                    </a:cubicBezTo>
                    <a:close/>
                  </a:path>
                </a:pathLst>
              </a:custGeom>
              <a:grpFill/>
              <a:ln w="14159" cap="flat">
                <a:noFill/>
                <a:prstDash val="solid"/>
                <a:miter/>
              </a:ln>
            </p:spPr>
            <p:txBody>
              <a:bodyPr rtlCol="0" anchor="ctr"/>
              <a:lstStyle/>
              <a:p>
                <a:endParaRPr lang="en-US"/>
              </a:p>
            </p:txBody>
          </p:sp>
          <p:sp>
            <p:nvSpPr>
              <p:cNvPr id="103" name="Freeform: Shape 1917">
                <a:extLst>
                  <a:ext uri="{FF2B5EF4-FFF2-40B4-BE49-F238E27FC236}">
                    <a16:creationId xmlns:a16="http://schemas.microsoft.com/office/drawing/2014/main" xmlns="" id="{B5708B8C-D1AE-4D3F-9608-7FB46A595FA5}"/>
                  </a:ext>
                </a:extLst>
              </p:cNvPr>
              <p:cNvSpPr/>
              <p:nvPr/>
            </p:nvSpPr>
            <p:spPr>
              <a:xfrm>
                <a:off x="8669009" y="2676792"/>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104" name="Freeform: Shape 1918">
                <a:extLst>
                  <a:ext uri="{FF2B5EF4-FFF2-40B4-BE49-F238E27FC236}">
                    <a16:creationId xmlns:a16="http://schemas.microsoft.com/office/drawing/2014/main" xmlns="" id="{0CB2AC0A-5F52-4318-9F7D-90E144A6C3E1}"/>
                  </a:ext>
                </a:extLst>
              </p:cNvPr>
              <p:cNvSpPr/>
              <p:nvPr/>
            </p:nvSpPr>
            <p:spPr>
              <a:xfrm>
                <a:off x="6891688" y="2081992"/>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105" name="Freeform: Shape 1919">
                <a:extLst>
                  <a:ext uri="{FF2B5EF4-FFF2-40B4-BE49-F238E27FC236}">
                    <a16:creationId xmlns:a16="http://schemas.microsoft.com/office/drawing/2014/main" xmlns="" id="{AB338DAF-DEAE-4024-9D03-D42FBD8C86C4}"/>
                  </a:ext>
                </a:extLst>
              </p:cNvPr>
              <p:cNvSpPr/>
              <p:nvPr/>
            </p:nvSpPr>
            <p:spPr>
              <a:xfrm>
                <a:off x="7584206" y="1427712"/>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106" name="Freeform: Shape 1920">
                <a:extLst>
                  <a:ext uri="{FF2B5EF4-FFF2-40B4-BE49-F238E27FC236}">
                    <a16:creationId xmlns:a16="http://schemas.microsoft.com/office/drawing/2014/main" xmlns="" id="{2A44EA94-641B-4ECC-9797-299265173E2B}"/>
                  </a:ext>
                </a:extLst>
              </p:cNvPr>
              <p:cNvSpPr/>
              <p:nvPr/>
            </p:nvSpPr>
            <p:spPr>
              <a:xfrm>
                <a:off x="6989406" y="1474446"/>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107" name="Freeform: Shape 1921">
                <a:extLst>
                  <a:ext uri="{FF2B5EF4-FFF2-40B4-BE49-F238E27FC236}">
                    <a16:creationId xmlns:a16="http://schemas.microsoft.com/office/drawing/2014/main" xmlns="" id="{232D01ED-9296-4FED-8B7F-38875393D843}"/>
                  </a:ext>
                </a:extLst>
              </p:cNvPr>
              <p:cNvSpPr/>
              <p:nvPr/>
            </p:nvSpPr>
            <p:spPr>
              <a:xfrm>
                <a:off x="7823543" y="1094907"/>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7032"/>
                      <a:pt x="44113" y="29951"/>
                    </a:cubicBezTo>
                    <a:cubicBezTo>
                      <a:pt x="44113" y="22870"/>
                      <a:pt x="37032" y="15789"/>
                      <a:pt x="29951" y="15789"/>
                    </a:cubicBezTo>
                    <a:cubicBezTo>
                      <a:pt x="21454" y="15789"/>
                      <a:pt x="15789" y="22870"/>
                      <a:pt x="15789" y="29951"/>
                    </a:cubicBezTo>
                    <a:cubicBezTo>
                      <a:pt x="15789" y="37032"/>
                      <a:pt x="22870" y="44113"/>
                      <a:pt x="29951" y="44113"/>
                    </a:cubicBezTo>
                    <a:close/>
                  </a:path>
                </a:pathLst>
              </a:custGeom>
              <a:grpFill/>
              <a:ln w="14159" cap="flat">
                <a:noFill/>
                <a:prstDash val="solid"/>
                <a:miter/>
              </a:ln>
            </p:spPr>
            <p:txBody>
              <a:bodyPr rtlCol="0" anchor="ctr"/>
              <a:lstStyle/>
              <a:p>
                <a:endParaRPr lang="en-US"/>
              </a:p>
            </p:txBody>
          </p:sp>
          <p:sp>
            <p:nvSpPr>
              <p:cNvPr id="108" name="Freeform: Shape 1922">
                <a:extLst>
                  <a:ext uri="{FF2B5EF4-FFF2-40B4-BE49-F238E27FC236}">
                    <a16:creationId xmlns:a16="http://schemas.microsoft.com/office/drawing/2014/main" xmlns="" id="{34FE7031-B826-45F8-9A40-026E773D3DE7}"/>
                  </a:ext>
                </a:extLst>
              </p:cNvPr>
              <p:cNvSpPr/>
              <p:nvPr/>
            </p:nvSpPr>
            <p:spPr>
              <a:xfrm>
                <a:off x="7299552" y="1024097"/>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109" name="Freeform: Shape 1923">
                <a:extLst>
                  <a:ext uri="{FF2B5EF4-FFF2-40B4-BE49-F238E27FC236}">
                    <a16:creationId xmlns:a16="http://schemas.microsoft.com/office/drawing/2014/main" xmlns="" id="{30ABC023-7D69-4F28-80C0-082DB87F39C5}"/>
                  </a:ext>
                </a:extLst>
              </p:cNvPr>
              <p:cNvSpPr/>
              <p:nvPr/>
            </p:nvSpPr>
            <p:spPr>
              <a:xfrm>
                <a:off x="7206083" y="535511"/>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110" name="Freeform: Shape 1924">
                <a:extLst>
                  <a:ext uri="{FF2B5EF4-FFF2-40B4-BE49-F238E27FC236}">
                    <a16:creationId xmlns:a16="http://schemas.microsoft.com/office/drawing/2014/main" xmlns="" id="{36EC96E5-6B75-4CA3-A19F-4749CA2823E1}"/>
                  </a:ext>
                </a:extLst>
              </p:cNvPr>
              <p:cNvSpPr/>
              <p:nvPr/>
            </p:nvSpPr>
            <p:spPr>
              <a:xfrm>
                <a:off x="8633604" y="531263"/>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111" name="Freeform: Shape 1925">
                <a:extLst>
                  <a:ext uri="{FF2B5EF4-FFF2-40B4-BE49-F238E27FC236}">
                    <a16:creationId xmlns:a16="http://schemas.microsoft.com/office/drawing/2014/main" xmlns="" id="{58133E41-C321-4490-B6C1-FF9D48E63CEF}"/>
                  </a:ext>
                </a:extLst>
              </p:cNvPr>
              <p:cNvSpPr/>
              <p:nvPr/>
            </p:nvSpPr>
            <p:spPr>
              <a:xfrm>
                <a:off x="9025889" y="881062"/>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6" y="15789"/>
                      <a:pt x="15789" y="22870"/>
                      <a:pt x="15789" y="32783"/>
                    </a:cubicBezTo>
                    <a:cubicBezTo>
                      <a:pt x="17205" y="42697"/>
                      <a:pt x="24286" y="49778"/>
                      <a:pt x="32783" y="49778"/>
                    </a:cubicBezTo>
                    <a:close/>
                  </a:path>
                </a:pathLst>
              </a:custGeom>
              <a:grpFill/>
              <a:ln w="14159" cap="flat">
                <a:noFill/>
                <a:prstDash val="solid"/>
                <a:miter/>
              </a:ln>
            </p:spPr>
            <p:txBody>
              <a:bodyPr rtlCol="0" anchor="ctr"/>
              <a:lstStyle/>
              <a:p>
                <a:endParaRPr lang="en-US"/>
              </a:p>
            </p:txBody>
          </p:sp>
          <p:sp>
            <p:nvSpPr>
              <p:cNvPr id="112" name="Freeform: Shape 1926">
                <a:extLst>
                  <a:ext uri="{FF2B5EF4-FFF2-40B4-BE49-F238E27FC236}">
                    <a16:creationId xmlns:a16="http://schemas.microsoft.com/office/drawing/2014/main" xmlns="" id="{5F75B6DF-8DBD-41BA-A716-5A7F6323ADFA}"/>
                  </a:ext>
                </a:extLst>
              </p:cNvPr>
              <p:cNvSpPr/>
              <p:nvPr/>
            </p:nvSpPr>
            <p:spPr>
              <a:xfrm>
                <a:off x="8728489" y="664385"/>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6" y="15789"/>
                      <a:pt x="15789" y="22870"/>
                      <a:pt x="15789" y="32783"/>
                    </a:cubicBezTo>
                    <a:cubicBezTo>
                      <a:pt x="17205" y="42697"/>
                      <a:pt x="24286" y="49778"/>
                      <a:pt x="32783" y="49778"/>
                    </a:cubicBezTo>
                    <a:close/>
                  </a:path>
                </a:pathLst>
              </a:custGeom>
              <a:grpFill/>
              <a:ln w="14159" cap="flat">
                <a:noFill/>
                <a:prstDash val="solid"/>
                <a:miter/>
              </a:ln>
            </p:spPr>
            <p:txBody>
              <a:bodyPr rtlCol="0" anchor="ctr"/>
              <a:lstStyle/>
              <a:p>
                <a:endParaRPr lang="en-US"/>
              </a:p>
            </p:txBody>
          </p:sp>
          <p:sp>
            <p:nvSpPr>
              <p:cNvPr id="113" name="Freeform: Shape 1927">
                <a:extLst>
                  <a:ext uri="{FF2B5EF4-FFF2-40B4-BE49-F238E27FC236}">
                    <a16:creationId xmlns:a16="http://schemas.microsoft.com/office/drawing/2014/main" xmlns="" id="{5AD7478D-CECF-481A-8627-BF7C9CA74457}"/>
                  </a:ext>
                </a:extLst>
              </p:cNvPr>
              <p:cNvSpPr/>
              <p:nvPr/>
            </p:nvSpPr>
            <p:spPr>
              <a:xfrm>
                <a:off x="8898432" y="621899"/>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4286"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114" name="Freeform: Shape 1928">
                <a:extLst>
                  <a:ext uri="{FF2B5EF4-FFF2-40B4-BE49-F238E27FC236}">
                    <a16:creationId xmlns:a16="http://schemas.microsoft.com/office/drawing/2014/main" xmlns="" id="{1E809403-45AD-4692-B685-F04370AFE3E8}"/>
                  </a:ext>
                </a:extLst>
              </p:cNvPr>
              <p:cNvSpPr/>
              <p:nvPr/>
            </p:nvSpPr>
            <p:spPr>
              <a:xfrm>
                <a:off x="7504900" y="957536"/>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2870" y="15789"/>
                      <a:pt x="15789" y="22870"/>
                      <a:pt x="15789" y="32783"/>
                    </a:cubicBezTo>
                    <a:cubicBezTo>
                      <a:pt x="17205" y="42697"/>
                      <a:pt x="24286" y="49778"/>
                      <a:pt x="32783" y="49778"/>
                    </a:cubicBezTo>
                    <a:close/>
                  </a:path>
                </a:pathLst>
              </a:custGeom>
              <a:grpFill/>
              <a:ln w="14159" cap="flat">
                <a:noFill/>
                <a:prstDash val="solid"/>
                <a:miter/>
              </a:ln>
            </p:spPr>
            <p:txBody>
              <a:bodyPr rtlCol="0" anchor="ctr"/>
              <a:lstStyle/>
              <a:p>
                <a:endParaRPr lang="en-US"/>
              </a:p>
            </p:txBody>
          </p:sp>
          <p:sp>
            <p:nvSpPr>
              <p:cNvPr id="115" name="Freeform: Shape 1929">
                <a:extLst>
                  <a:ext uri="{FF2B5EF4-FFF2-40B4-BE49-F238E27FC236}">
                    <a16:creationId xmlns:a16="http://schemas.microsoft.com/office/drawing/2014/main" xmlns="" id="{B4B1611C-6BC3-4CB3-A54F-B7E37C9B23EC}"/>
                  </a:ext>
                </a:extLst>
              </p:cNvPr>
              <p:cNvSpPr/>
              <p:nvPr/>
            </p:nvSpPr>
            <p:spPr>
              <a:xfrm>
                <a:off x="7666345" y="825830"/>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2870"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116" name="Freeform: Shape 1930">
                <a:extLst>
                  <a:ext uri="{FF2B5EF4-FFF2-40B4-BE49-F238E27FC236}">
                    <a16:creationId xmlns:a16="http://schemas.microsoft.com/office/drawing/2014/main" xmlns="" id="{986C312E-DF94-40FE-9F07-32FB1EC224DF}"/>
                  </a:ext>
                </a:extLst>
              </p:cNvPr>
              <p:cNvSpPr/>
              <p:nvPr/>
            </p:nvSpPr>
            <p:spPr>
              <a:xfrm>
                <a:off x="7608281" y="528430"/>
                <a:ext cx="56648" cy="56648"/>
              </a:xfrm>
              <a:custGeom>
                <a:avLst/>
                <a:gdLst>
                  <a:gd name="connsiteX0" fmla="*/ 28535 w 56647"/>
                  <a:gd name="connsiteY0" fmla="*/ 41280 h 56647"/>
                  <a:gd name="connsiteX1" fmla="*/ 41281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1" y="35616"/>
                      <a:pt x="41281" y="28535"/>
                    </a:cubicBezTo>
                    <a:cubicBezTo>
                      <a:pt x="41281"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117" name="Freeform: Shape 1931">
                <a:extLst>
                  <a:ext uri="{FF2B5EF4-FFF2-40B4-BE49-F238E27FC236}">
                    <a16:creationId xmlns:a16="http://schemas.microsoft.com/office/drawing/2014/main" xmlns="" id="{8B11ABEC-085C-4D29-A430-55B54002B095}"/>
                  </a:ext>
                </a:extLst>
              </p:cNvPr>
              <p:cNvSpPr/>
              <p:nvPr/>
            </p:nvSpPr>
            <p:spPr>
              <a:xfrm>
                <a:off x="7500531" y="570916"/>
                <a:ext cx="70810" cy="70810"/>
              </a:xfrm>
              <a:custGeom>
                <a:avLst/>
                <a:gdLst>
                  <a:gd name="connsiteX0" fmla="*/ 39984 w 70809"/>
                  <a:gd name="connsiteY0" fmla="*/ 63940 h 70809"/>
                  <a:gd name="connsiteX1" fmla="*/ 64060 w 70809"/>
                  <a:gd name="connsiteY1" fmla="*/ 39864 h 70809"/>
                  <a:gd name="connsiteX2" fmla="*/ 39984 w 70809"/>
                  <a:gd name="connsiteY2" fmla="*/ 15789 h 70809"/>
                  <a:gd name="connsiteX3" fmla="*/ 15909 w 70809"/>
                  <a:gd name="connsiteY3" fmla="*/ 39864 h 70809"/>
                  <a:gd name="connsiteX4" fmla="*/ 3998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984" y="63940"/>
                    </a:moveTo>
                    <a:cubicBezTo>
                      <a:pt x="54146" y="63940"/>
                      <a:pt x="64060" y="52610"/>
                      <a:pt x="64060" y="39864"/>
                    </a:cubicBezTo>
                    <a:cubicBezTo>
                      <a:pt x="64060" y="25702"/>
                      <a:pt x="52730" y="15789"/>
                      <a:pt x="39984" y="15789"/>
                    </a:cubicBezTo>
                    <a:cubicBezTo>
                      <a:pt x="25822" y="15789"/>
                      <a:pt x="15909" y="27119"/>
                      <a:pt x="15909" y="39864"/>
                    </a:cubicBezTo>
                    <a:cubicBezTo>
                      <a:pt x="14493" y="52610"/>
                      <a:pt x="25822" y="63940"/>
                      <a:pt x="39984" y="63940"/>
                    </a:cubicBezTo>
                    <a:close/>
                  </a:path>
                </a:pathLst>
              </a:custGeom>
              <a:grpFill/>
              <a:ln w="14159" cap="flat">
                <a:noFill/>
                <a:prstDash val="solid"/>
                <a:miter/>
              </a:ln>
            </p:spPr>
            <p:txBody>
              <a:bodyPr rtlCol="0" anchor="ctr"/>
              <a:lstStyle/>
              <a:p>
                <a:endParaRPr lang="en-US"/>
              </a:p>
            </p:txBody>
          </p:sp>
          <p:sp>
            <p:nvSpPr>
              <p:cNvPr id="118" name="Freeform: Shape 1932">
                <a:extLst>
                  <a:ext uri="{FF2B5EF4-FFF2-40B4-BE49-F238E27FC236}">
                    <a16:creationId xmlns:a16="http://schemas.microsoft.com/office/drawing/2014/main" xmlns="" id="{59627EAF-0CAA-4DBF-8207-165BDB96B7F3}"/>
                  </a:ext>
                </a:extLst>
              </p:cNvPr>
              <p:cNvSpPr/>
              <p:nvPr/>
            </p:nvSpPr>
            <p:spPr>
              <a:xfrm>
                <a:off x="7755565" y="1701036"/>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1" y="49778"/>
                      <a:pt x="49778" y="42697"/>
                      <a:pt x="49778" y="32783"/>
                    </a:cubicBezTo>
                    <a:cubicBezTo>
                      <a:pt x="49778" y="22870"/>
                      <a:pt x="42697" y="15789"/>
                      <a:pt x="32783" y="15789"/>
                    </a:cubicBezTo>
                    <a:cubicBezTo>
                      <a:pt x="24286"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119" name="Freeform: Shape 1933">
                <a:extLst>
                  <a:ext uri="{FF2B5EF4-FFF2-40B4-BE49-F238E27FC236}">
                    <a16:creationId xmlns:a16="http://schemas.microsoft.com/office/drawing/2014/main" xmlns="" id="{99F12129-D31A-4CBF-ACFF-7C15351A9A30}"/>
                  </a:ext>
                </a:extLst>
              </p:cNvPr>
              <p:cNvSpPr/>
              <p:nvPr/>
            </p:nvSpPr>
            <p:spPr>
              <a:xfrm>
                <a:off x="8125192" y="2079159"/>
                <a:ext cx="56648" cy="56648"/>
              </a:xfrm>
              <a:custGeom>
                <a:avLst/>
                <a:gdLst>
                  <a:gd name="connsiteX0" fmla="*/ 32783 w 56647"/>
                  <a:gd name="connsiteY0" fmla="*/ 49777 h 56647"/>
                  <a:gd name="connsiteX1" fmla="*/ 49777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1280" y="49777"/>
                      <a:pt x="49777" y="42697"/>
                      <a:pt x="49777" y="32783"/>
                    </a:cubicBezTo>
                    <a:cubicBezTo>
                      <a:pt x="49777" y="24286"/>
                      <a:pt x="42696" y="15789"/>
                      <a:pt x="32783" y="15789"/>
                    </a:cubicBezTo>
                    <a:cubicBezTo>
                      <a:pt x="24286" y="15789"/>
                      <a:pt x="15789" y="22870"/>
                      <a:pt x="15789" y="32783"/>
                    </a:cubicBezTo>
                    <a:cubicBezTo>
                      <a:pt x="17205" y="42697"/>
                      <a:pt x="24286" y="49777"/>
                      <a:pt x="32783" y="49777"/>
                    </a:cubicBezTo>
                    <a:close/>
                  </a:path>
                </a:pathLst>
              </a:custGeom>
              <a:grpFill/>
              <a:ln w="14159" cap="flat">
                <a:noFill/>
                <a:prstDash val="solid"/>
                <a:miter/>
              </a:ln>
            </p:spPr>
            <p:txBody>
              <a:bodyPr rtlCol="0" anchor="ctr"/>
              <a:lstStyle/>
              <a:p>
                <a:endParaRPr lang="en-US"/>
              </a:p>
            </p:txBody>
          </p:sp>
          <p:sp>
            <p:nvSpPr>
              <p:cNvPr id="120" name="Freeform: Shape 1934">
                <a:extLst>
                  <a:ext uri="{FF2B5EF4-FFF2-40B4-BE49-F238E27FC236}">
                    <a16:creationId xmlns:a16="http://schemas.microsoft.com/office/drawing/2014/main" xmlns="" id="{9A2AE19F-7A7C-45C7-BECD-B09F0270AE74}"/>
                  </a:ext>
                </a:extLst>
              </p:cNvPr>
              <p:cNvSpPr/>
              <p:nvPr/>
            </p:nvSpPr>
            <p:spPr>
              <a:xfrm>
                <a:off x="8516060" y="2006933"/>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6" y="15789"/>
                      <a:pt x="15789" y="22870"/>
                      <a:pt x="15789" y="32783"/>
                    </a:cubicBezTo>
                    <a:cubicBezTo>
                      <a:pt x="17205" y="42697"/>
                      <a:pt x="24286" y="49778"/>
                      <a:pt x="32783" y="49778"/>
                    </a:cubicBezTo>
                    <a:close/>
                  </a:path>
                </a:pathLst>
              </a:custGeom>
              <a:grpFill/>
              <a:ln w="14159" cap="flat">
                <a:noFill/>
                <a:prstDash val="solid"/>
                <a:miter/>
              </a:ln>
            </p:spPr>
            <p:txBody>
              <a:bodyPr rtlCol="0" anchor="ctr"/>
              <a:lstStyle/>
              <a:p>
                <a:endParaRPr lang="en-US"/>
              </a:p>
            </p:txBody>
          </p:sp>
          <p:sp>
            <p:nvSpPr>
              <p:cNvPr id="121" name="Freeform: Shape 1935">
                <a:extLst>
                  <a:ext uri="{FF2B5EF4-FFF2-40B4-BE49-F238E27FC236}">
                    <a16:creationId xmlns:a16="http://schemas.microsoft.com/office/drawing/2014/main" xmlns="" id="{94267134-9B28-454C-99F7-75723A3FD965}"/>
                  </a:ext>
                </a:extLst>
              </p:cNvPr>
              <p:cNvSpPr/>
              <p:nvPr/>
            </p:nvSpPr>
            <p:spPr>
              <a:xfrm>
                <a:off x="8555713" y="1423463"/>
                <a:ext cx="42486" cy="42486"/>
              </a:xfrm>
              <a:custGeom>
                <a:avLst/>
                <a:gdLst>
                  <a:gd name="connsiteX0" fmla="*/ 24287 w 42485"/>
                  <a:gd name="connsiteY0" fmla="*/ 32783 h 42485"/>
                  <a:gd name="connsiteX1" fmla="*/ 32783 w 42485"/>
                  <a:gd name="connsiteY1" fmla="*/ 24286 h 42485"/>
                  <a:gd name="connsiteX2" fmla="*/ 24287 w 42485"/>
                  <a:gd name="connsiteY2" fmla="*/ 15789 h 42485"/>
                  <a:gd name="connsiteX3" fmla="*/ 15789 w 42485"/>
                  <a:gd name="connsiteY3" fmla="*/ 24286 h 42485"/>
                  <a:gd name="connsiteX4" fmla="*/ 24287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7" y="32783"/>
                    </a:moveTo>
                    <a:cubicBezTo>
                      <a:pt x="28535" y="32783"/>
                      <a:pt x="32783" y="28535"/>
                      <a:pt x="32783" y="24286"/>
                    </a:cubicBezTo>
                    <a:cubicBezTo>
                      <a:pt x="32783" y="20038"/>
                      <a:pt x="28535" y="15789"/>
                      <a:pt x="24287" y="15789"/>
                    </a:cubicBezTo>
                    <a:cubicBezTo>
                      <a:pt x="20037" y="15789"/>
                      <a:pt x="15789" y="20038"/>
                      <a:pt x="15789" y="24286"/>
                    </a:cubicBezTo>
                    <a:cubicBezTo>
                      <a:pt x="15789" y="28535"/>
                      <a:pt x="20037" y="32783"/>
                      <a:pt x="24287" y="32783"/>
                    </a:cubicBezTo>
                    <a:close/>
                  </a:path>
                </a:pathLst>
              </a:custGeom>
              <a:grpFill/>
              <a:ln w="14159" cap="flat">
                <a:noFill/>
                <a:prstDash val="solid"/>
                <a:miter/>
              </a:ln>
            </p:spPr>
            <p:txBody>
              <a:bodyPr rtlCol="0" anchor="ctr"/>
              <a:lstStyle/>
              <a:p>
                <a:endParaRPr lang="en-US"/>
              </a:p>
            </p:txBody>
          </p:sp>
          <p:sp>
            <p:nvSpPr>
              <p:cNvPr id="122" name="Freeform: Shape 1936">
                <a:extLst>
                  <a:ext uri="{FF2B5EF4-FFF2-40B4-BE49-F238E27FC236}">
                    <a16:creationId xmlns:a16="http://schemas.microsoft.com/office/drawing/2014/main" xmlns="" id="{5033A7EE-3878-4855-B091-7DAE61530695}"/>
                  </a:ext>
                </a:extLst>
              </p:cNvPr>
              <p:cNvSpPr/>
              <p:nvPr/>
            </p:nvSpPr>
            <p:spPr>
              <a:xfrm>
                <a:off x="9497481" y="1807251"/>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7" y="15789"/>
                      <a:pt x="15789" y="22870"/>
                      <a:pt x="15789" y="32783"/>
                    </a:cubicBezTo>
                    <a:cubicBezTo>
                      <a:pt x="15789" y="42697"/>
                      <a:pt x="24287" y="49778"/>
                      <a:pt x="32783" y="49778"/>
                    </a:cubicBezTo>
                    <a:close/>
                  </a:path>
                </a:pathLst>
              </a:custGeom>
              <a:grpFill/>
              <a:ln w="14159" cap="flat">
                <a:noFill/>
                <a:prstDash val="solid"/>
                <a:miter/>
              </a:ln>
            </p:spPr>
            <p:txBody>
              <a:bodyPr rtlCol="0" anchor="ctr"/>
              <a:lstStyle/>
              <a:p>
                <a:endParaRPr lang="en-US"/>
              </a:p>
            </p:txBody>
          </p:sp>
          <p:sp>
            <p:nvSpPr>
              <p:cNvPr id="123" name="Freeform: Shape 1937">
                <a:extLst>
                  <a:ext uri="{FF2B5EF4-FFF2-40B4-BE49-F238E27FC236}">
                    <a16:creationId xmlns:a16="http://schemas.microsoft.com/office/drawing/2014/main" xmlns="" id="{94C34847-B953-47B8-89C8-396FCC7504EF}"/>
                  </a:ext>
                </a:extLst>
              </p:cNvPr>
              <p:cNvSpPr/>
              <p:nvPr/>
            </p:nvSpPr>
            <p:spPr>
              <a:xfrm>
                <a:off x="9389850" y="2288756"/>
                <a:ext cx="70810" cy="70810"/>
              </a:xfrm>
              <a:custGeom>
                <a:avLst/>
                <a:gdLst>
                  <a:gd name="connsiteX0" fmla="*/ 35615 w 70809"/>
                  <a:gd name="connsiteY0" fmla="*/ 55442 h 70809"/>
                  <a:gd name="connsiteX1" fmla="*/ 55442 w 70809"/>
                  <a:gd name="connsiteY1" fmla="*/ 35616 h 70809"/>
                  <a:gd name="connsiteX2" fmla="*/ 35615 w 70809"/>
                  <a:gd name="connsiteY2" fmla="*/ 15789 h 70809"/>
                  <a:gd name="connsiteX3" fmla="*/ 15789 w 70809"/>
                  <a:gd name="connsiteY3" fmla="*/ 35616 h 70809"/>
                  <a:gd name="connsiteX4" fmla="*/ 35615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5" y="55442"/>
                    </a:moveTo>
                    <a:cubicBezTo>
                      <a:pt x="46945" y="55442"/>
                      <a:pt x="55442" y="46945"/>
                      <a:pt x="55442" y="35616"/>
                    </a:cubicBezTo>
                    <a:cubicBezTo>
                      <a:pt x="55442" y="24286"/>
                      <a:pt x="46945" y="15789"/>
                      <a:pt x="35615" y="15789"/>
                    </a:cubicBezTo>
                    <a:cubicBezTo>
                      <a:pt x="25703" y="15789"/>
                      <a:pt x="15789" y="24286"/>
                      <a:pt x="15789" y="35616"/>
                    </a:cubicBezTo>
                    <a:cubicBezTo>
                      <a:pt x="17205" y="46945"/>
                      <a:pt x="25703" y="55442"/>
                      <a:pt x="35615" y="55442"/>
                    </a:cubicBezTo>
                    <a:close/>
                  </a:path>
                </a:pathLst>
              </a:custGeom>
              <a:grpFill/>
              <a:ln w="14159" cap="flat">
                <a:noFill/>
                <a:prstDash val="solid"/>
                <a:miter/>
              </a:ln>
            </p:spPr>
            <p:txBody>
              <a:bodyPr rtlCol="0" anchor="ctr"/>
              <a:lstStyle/>
              <a:p>
                <a:endParaRPr lang="en-US"/>
              </a:p>
            </p:txBody>
          </p:sp>
          <p:sp>
            <p:nvSpPr>
              <p:cNvPr id="124" name="Freeform: Shape 1938">
                <a:extLst>
                  <a:ext uri="{FF2B5EF4-FFF2-40B4-BE49-F238E27FC236}">
                    <a16:creationId xmlns:a16="http://schemas.microsoft.com/office/drawing/2014/main" xmlns="" id="{CEDF125D-1A52-437C-99B5-68A17CEE9C90}"/>
                  </a:ext>
                </a:extLst>
              </p:cNvPr>
              <p:cNvSpPr/>
              <p:nvPr/>
            </p:nvSpPr>
            <p:spPr>
              <a:xfrm>
                <a:off x="9538551" y="2598901"/>
                <a:ext cx="70810" cy="70810"/>
              </a:xfrm>
              <a:custGeom>
                <a:avLst/>
                <a:gdLst>
                  <a:gd name="connsiteX0" fmla="*/ 35615 w 70809"/>
                  <a:gd name="connsiteY0" fmla="*/ 55442 h 70809"/>
                  <a:gd name="connsiteX1" fmla="*/ 55442 w 70809"/>
                  <a:gd name="connsiteY1" fmla="*/ 35616 h 70809"/>
                  <a:gd name="connsiteX2" fmla="*/ 35615 w 70809"/>
                  <a:gd name="connsiteY2" fmla="*/ 15789 h 70809"/>
                  <a:gd name="connsiteX3" fmla="*/ 15789 w 70809"/>
                  <a:gd name="connsiteY3" fmla="*/ 35616 h 70809"/>
                  <a:gd name="connsiteX4" fmla="*/ 35615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5" y="55442"/>
                    </a:moveTo>
                    <a:cubicBezTo>
                      <a:pt x="45529" y="55442"/>
                      <a:pt x="55442" y="46945"/>
                      <a:pt x="55442" y="35616"/>
                    </a:cubicBezTo>
                    <a:cubicBezTo>
                      <a:pt x="55442" y="25702"/>
                      <a:pt x="46945" y="15789"/>
                      <a:pt x="35615" y="15789"/>
                    </a:cubicBezTo>
                    <a:cubicBezTo>
                      <a:pt x="25703" y="15789"/>
                      <a:pt x="15789" y="24286"/>
                      <a:pt x="15789" y="35616"/>
                    </a:cubicBezTo>
                    <a:cubicBezTo>
                      <a:pt x="17205" y="46945"/>
                      <a:pt x="25703" y="55442"/>
                      <a:pt x="35615" y="55442"/>
                    </a:cubicBezTo>
                    <a:close/>
                  </a:path>
                </a:pathLst>
              </a:custGeom>
              <a:grpFill/>
              <a:ln w="14159" cap="flat">
                <a:noFill/>
                <a:prstDash val="solid"/>
                <a:miter/>
              </a:ln>
            </p:spPr>
            <p:txBody>
              <a:bodyPr rtlCol="0" anchor="ctr"/>
              <a:lstStyle/>
              <a:p>
                <a:endParaRPr lang="en-US"/>
              </a:p>
            </p:txBody>
          </p:sp>
          <p:sp>
            <p:nvSpPr>
              <p:cNvPr id="125" name="Freeform: Shape 1939">
                <a:extLst>
                  <a:ext uri="{FF2B5EF4-FFF2-40B4-BE49-F238E27FC236}">
                    <a16:creationId xmlns:a16="http://schemas.microsoft.com/office/drawing/2014/main" xmlns="" id="{1473CD25-11C0-4CB8-808E-E84FD6F3307C}"/>
                  </a:ext>
                </a:extLst>
              </p:cNvPr>
              <p:cNvSpPr/>
              <p:nvPr/>
            </p:nvSpPr>
            <p:spPr>
              <a:xfrm>
                <a:off x="8864443" y="2938787"/>
                <a:ext cx="70810" cy="70810"/>
              </a:xfrm>
              <a:custGeom>
                <a:avLst/>
                <a:gdLst>
                  <a:gd name="connsiteX0" fmla="*/ 35616 w 70809"/>
                  <a:gd name="connsiteY0" fmla="*/ 55442 h 70809"/>
                  <a:gd name="connsiteX1" fmla="*/ 55443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5530" y="55442"/>
                      <a:pt x="55443" y="46945"/>
                      <a:pt x="55443" y="35616"/>
                    </a:cubicBezTo>
                    <a:cubicBezTo>
                      <a:pt x="55443" y="25702"/>
                      <a:pt x="46945" y="15789"/>
                      <a:pt x="35616" y="15789"/>
                    </a:cubicBezTo>
                    <a:cubicBezTo>
                      <a:pt x="24287" y="15789"/>
                      <a:pt x="15789" y="24286"/>
                      <a:pt x="15789" y="35616"/>
                    </a:cubicBezTo>
                    <a:cubicBezTo>
                      <a:pt x="15789" y="46945"/>
                      <a:pt x="24287" y="55442"/>
                      <a:pt x="35616" y="55442"/>
                    </a:cubicBezTo>
                    <a:close/>
                  </a:path>
                </a:pathLst>
              </a:custGeom>
              <a:grpFill/>
              <a:ln w="14159" cap="flat">
                <a:noFill/>
                <a:prstDash val="solid"/>
                <a:miter/>
              </a:ln>
            </p:spPr>
            <p:txBody>
              <a:bodyPr rtlCol="0" anchor="ctr"/>
              <a:lstStyle/>
              <a:p>
                <a:endParaRPr lang="en-US"/>
              </a:p>
            </p:txBody>
          </p:sp>
          <p:sp>
            <p:nvSpPr>
              <p:cNvPr id="126" name="Freeform: Shape 1940">
                <a:extLst>
                  <a:ext uri="{FF2B5EF4-FFF2-40B4-BE49-F238E27FC236}">
                    <a16:creationId xmlns:a16="http://schemas.microsoft.com/office/drawing/2014/main" xmlns="" id="{45E28BDC-8B89-478A-A138-E18FFB53D290}"/>
                  </a:ext>
                </a:extLst>
              </p:cNvPr>
              <p:cNvSpPr/>
              <p:nvPr/>
            </p:nvSpPr>
            <p:spPr>
              <a:xfrm>
                <a:off x="8159180" y="2887804"/>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5703" y="15789"/>
                      <a:pt x="15789" y="24286"/>
                      <a:pt x="15789" y="35616"/>
                    </a:cubicBezTo>
                    <a:cubicBezTo>
                      <a:pt x="15789" y="46945"/>
                      <a:pt x="24287" y="55442"/>
                      <a:pt x="35616" y="55442"/>
                    </a:cubicBezTo>
                    <a:close/>
                  </a:path>
                </a:pathLst>
              </a:custGeom>
              <a:grpFill/>
              <a:ln w="14159" cap="flat">
                <a:noFill/>
                <a:prstDash val="solid"/>
                <a:miter/>
              </a:ln>
            </p:spPr>
            <p:txBody>
              <a:bodyPr rtlCol="0" anchor="ctr"/>
              <a:lstStyle/>
              <a:p>
                <a:endParaRPr lang="en-US"/>
              </a:p>
            </p:txBody>
          </p:sp>
          <p:sp>
            <p:nvSpPr>
              <p:cNvPr id="127" name="Freeform: Shape 1941">
                <a:extLst>
                  <a:ext uri="{FF2B5EF4-FFF2-40B4-BE49-F238E27FC236}">
                    <a16:creationId xmlns:a16="http://schemas.microsoft.com/office/drawing/2014/main" xmlns="" id="{06B94083-D203-4057-81AB-7439B9AABCC3}"/>
                  </a:ext>
                </a:extLst>
              </p:cNvPr>
              <p:cNvSpPr/>
              <p:nvPr/>
            </p:nvSpPr>
            <p:spPr>
              <a:xfrm>
                <a:off x="8443834" y="2379392"/>
                <a:ext cx="70810" cy="70810"/>
              </a:xfrm>
              <a:custGeom>
                <a:avLst/>
                <a:gdLst>
                  <a:gd name="connsiteX0" fmla="*/ 55443 w 70809"/>
                  <a:gd name="connsiteY0" fmla="*/ 35616 h 70809"/>
                  <a:gd name="connsiteX1" fmla="*/ 35616 w 70809"/>
                  <a:gd name="connsiteY1" fmla="*/ 55442 h 70809"/>
                  <a:gd name="connsiteX2" fmla="*/ 15788 w 70809"/>
                  <a:gd name="connsiteY2" fmla="*/ 35616 h 70809"/>
                  <a:gd name="connsiteX3" fmla="*/ 35616 w 70809"/>
                  <a:gd name="connsiteY3" fmla="*/ 15789 h 70809"/>
                  <a:gd name="connsiteX4" fmla="*/ 55443 w 70809"/>
                  <a:gd name="connsiteY4" fmla="*/ 35616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55443" y="35616"/>
                    </a:moveTo>
                    <a:cubicBezTo>
                      <a:pt x="55443" y="46565"/>
                      <a:pt x="46565" y="55442"/>
                      <a:pt x="35616" y="55442"/>
                    </a:cubicBezTo>
                    <a:cubicBezTo>
                      <a:pt x="24666" y="55442"/>
                      <a:pt x="15788" y="46565"/>
                      <a:pt x="15788" y="35616"/>
                    </a:cubicBezTo>
                    <a:cubicBezTo>
                      <a:pt x="15788" y="24666"/>
                      <a:pt x="24666" y="15789"/>
                      <a:pt x="35616" y="15789"/>
                    </a:cubicBezTo>
                    <a:cubicBezTo>
                      <a:pt x="46565" y="15789"/>
                      <a:pt x="55443" y="24666"/>
                      <a:pt x="55443" y="35616"/>
                    </a:cubicBezTo>
                    <a:close/>
                  </a:path>
                </a:pathLst>
              </a:custGeom>
              <a:grpFill/>
              <a:ln w="14159" cap="flat">
                <a:noFill/>
                <a:prstDash val="solid"/>
                <a:miter/>
              </a:ln>
            </p:spPr>
            <p:txBody>
              <a:bodyPr rtlCol="0" anchor="ctr"/>
              <a:lstStyle/>
              <a:p>
                <a:endParaRPr lang="en-US"/>
              </a:p>
            </p:txBody>
          </p:sp>
          <p:sp>
            <p:nvSpPr>
              <p:cNvPr id="128" name="Freeform: Shape 1942">
                <a:extLst>
                  <a:ext uri="{FF2B5EF4-FFF2-40B4-BE49-F238E27FC236}">
                    <a16:creationId xmlns:a16="http://schemas.microsoft.com/office/drawing/2014/main" xmlns="" id="{93184CD3-E3DD-4530-B9D2-A373561883AF}"/>
                  </a:ext>
                </a:extLst>
              </p:cNvPr>
              <p:cNvSpPr/>
              <p:nvPr/>
            </p:nvSpPr>
            <p:spPr>
              <a:xfrm>
                <a:off x="9215659" y="1770430"/>
                <a:ext cx="70810" cy="70810"/>
              </a:xfrm>
              <a:custGeom>
                <a:avLst/>
                <a:gdLst>
                  <a:gd name="connsiteX0" fmla="*/ 35615 w 70809"/>
                  <a:gd name="connsiteY0" fmla="*/ 55442 h 70809"/>
                  <a:gd name="connsiteX1" fmla="*/ 55442 w 70809"/>
                  <a:gd name="connsiteY1" fmla="*/ 35616 h 70809"/>
                  <a:gd name="connsiteX2" fmla="*/ 35615 w 70809"/>
                  <a:gd name="connsiteY2" fmla="*/ 15789 h 70809"/>
                  <a:gd name="connsiteX3" fmla="*/ 15789 w 70809"/>
                  <a:gd name="connsiteY3" fmla="*/ 35616 h 70809"/>
                  <a:gd name="connsiteX4" fmla="*/ 35615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5" y="55442"/>
                    </a:moveTo>
                    <a:cubicBezTo>
                      <a:pt x="45529" y="55442"/>
                      <a:pt x="55442" y="46945"/>
                      <a:pt x="55442" y="35616"/>
                    </a:cubicBezTo>
                    <a:cubicBezTo>
                      <a:pt x="55442" y="25702"/>
                      <a:pt x="46945" y="15789"/>
                      <a:pt x="35615" y="15789"/>
                    </a:cubicBezTo>
                    <a:cubicBezTo>
                      <a:pt x="25702" y="15789"/>
                      <a:pt x="15789" y="24286"/>
                      <a:pt x="15789" y="35616"/>
                    </a:cubicBezTo>
                    <a:cubicBezTo>
                      <a:pt x="17205" y="46945"/>
                      <a:pt x="25702" y="55442"/>
                      <a:pt x="35615" y="55442"/>
                    </a:cubicBezTo>
                    <a:close/>
                  </a:path>
                </a:pathLst>
              </a:custGeom>
              <a:grpFill/>
              <a:ln w="14159" cap="flat">
                <a:noFill/>
                <a:prstDash val="solid"/>
                <a:miter/>
              </a:ln>
            </p:spPr>
            <p:txBody>
              <a:bodyPr rtlCol="0" anchor="ctr"/>
              <a:lstStyle/>
              <a:p>
                <a:endParaRPr lang="en-US"/>
              </a:p>
            </p:txBody>
          </p:sp>
          <p:sp>
            <p:nvSpPr>
              <p:cNvPr id="129" name="Freeform: Shape 1943">
                <a:extLst>
                  <a:ext uri="{FF2B5EF4-FFF2-40B4-BE49-F238E27FC236}">
                    <a16:creationId xmlns:a16="http://schemas.microsoft.com/office/drawing/2014/main" xmlns="" id="{85F0A9E3-F6CD-4DA3-BC63-A96B7C05252F}"/>
                  </a:ext>
                </a:extLst>
              </p:cNvPr>
              <p:cNvSpPr/>
              <p:nvPr/>
            </p:nvSpPr>
            <p:spPr>
              <a:xfrm>
                <a:off x="8609528" y="1380977"/>
                <a:ext cx="70810" cy="70810"/>
              </a:xfrm>
              <a:custGeom>
                <a:avLst/>
                <a:gdLst>
                  <a:gd name="connsiteX0" fmla="*/ 35616 w 70809"/>
                  <a:gd name="connsiteY0" fmla="*/ 55442 h 70809"/>
                  <a:gd name="connsiteX1" fmla="*/ 55443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3" y="46945"/>
                      <a:pt x="55443" y="35616"/>
                    </a:cubicBezTo>
                    <a:cubicBezTo>
                      <a:pt x="55443" y="25702"/>
                      <a:pt x="46945" y="15789"/>
                      <a:pt x="35616" y="15789"/>
                    </a:cubicBezTo>
                    <a:cubicBezTo>
                      <a:pt x="25703" y="15789"/>
                      <a:pt x="15789" y="24286"/>
                      <a:pt x="15789" y="35616"/>
                    </a:cubicBezTo>
                    <a:cubicBezTo>
                      <a:pt x="15789" y="45529"/>
                      <a:pt x="24287" y="55442"/>
                      <a:pt x="35616" y="55442"/>
                    </a:cubicBezTo>
                    <a:close/>
                  </a:path>
                </a:pathLst>
              </a:custGeom>
              <a:grpFill/>
              <a:ln w="14159" cap="flat">
                <a:noFill/>
                <a:prstDash val="solid"/>
                <a:miter/>
              </a:ln>
            </p:spPr>
            <p:txBody>
              <a:bodyPr rtlCol="0" anchor="ctr"/>
              <a:lstStyle/>
              <a:p>
                <a:endParaRPr lang="en-US"/>
              </a:p>
            </p:txBody>
          </p:sp>
          <p:sp>
            <p:nvSpPr>
              <p:cNvPr id="130" name="Freeform: Shape 1944">
                <a:extLst>
                  <a:ext uri="{FF2B5EF4-FFF2-40B4-BE49-F238E27FC236}">
                    <a16:creationId xmlns:a16="http://schemas.microsoft.com/office/drawing/2014/main" xmlns="" id="{C2D0585B-48B0-4C75-84F7-F0E7DAC56AE2}"/>
                  </a:ext>
                </a:extLst>
              </p:cNvPr>
              <p:cNvSpPr/>
              <p:nvPr/>
            </p:nvSpPr>
            <p:spPr>
              <a:xfrm>
                <a:off x="6594288" y="1948870"/>
                <a:ext cx="212429" cy="212429"/>
              </a:xfrm>
              <a:custGeom>
                <a:avLst/>
                <a:gdLst>
                  <a:gd name="connsiteX0" fmla="*/ 112090 w 212428"/>
                  <a:gd name="connsiteY0" fmla="*/ 208391 h 212428"/>
                  <a:gd name="connsiteX1" fmla="*/ 208391 w 212428"/>
                  <a:gd name="connsiteY1" fmla="*/ 112090 h 212428"/>
                  <a:gd name="connsiteX2" fmla="*/ 112090 w 212428"/>
                  <a:gd name="connsiteY2" fmla="*/ 15789 h 212428"/>
                  <a:gd name="connsiteX3" fmla="*/ 15789 w 212428"/>
                  <a:gd name="connsiteY3" fmla="*/ 112090 h 212428"/>
                  <a:gd name="connsiteX4" fmla="*/ 112090 w 212428"/>
                  <a:gd name="connsiteY4" fmla="*/ 208391 h 212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28" h="212428">
                    <a:moveTo>
                      <a:pt x="112090" y="208391"/>
                    </a:moveTo>
                    <a:cubicBezTo>
                      <a:pt x="164489" y="208391"/>
                      <a:pt x="208391" y="164489"/>
                      <a:pt x="208391" y="112090"/>
                    </a:cubicBezTo>
                    <a:cubicBezTo>
                      <a:pt x="208391" y="58275"/>
                      <a:pt x="164489" y="15789"/>
                      <a:pt x="112090" y="15789"/>
                    </a:cubicBezTo>
                    <a:cubicBezTo>
                      <a:pt x="59691" y="15789"/>
                      <a:pt x="15789" y="59691"/>
                      <a:pt x="15789" y="112090"/>
                    </a:cubicBezTo>
                    <a:cubicBezTo>
                      <a:pt x="15789" y="164489"/>
                      <a:pt x="59691" y="208391"/>
                      <a:pt x="112090" y="208391"/>
                    </a:cubicBezTo>
                    <a:close/>
                  </a:path>
                </a:pathLst>
              </a:custGeom>
              <a:grpFill/>
              <a:ln w="14159" cap="flat">
                <a:noFill/>
                <a:prstDash val="solid"/>
                <a:miter/>
              </a:ln>
            </p:spPr>
            <p:txBody>
              <a:bodyPr rtlCol="0" anchor="ctr"/>
              <a:lstStyle/>
              <a:p>
                <a:endParaRPr lang="en-US"/>
              </a:p>
            </p:txBody>
          </p:sp>
          <p:sp>
            <p:nvSpPr>
              <p:cNvPr id="131" name="Freeform: Shape 1945">
                <a:extLst>
                  <a:ext uri="{FF2B5EF4-FFF2-40B4-BE49-F238E27FC236}">
                    <a16:creationId xmlns:a16="http://schemas.microsoft.com/office/drawing/2014/main" xmlns="" id="{64FCE194-227E-4277-A3F1-ABC25CC2D16C}"/>
                  </a:ext>
                </a:extLst>
              </p:cNvPr>
              <p:cNvSpPr/>
              <p:nvPr/>
            </p:nvSpPr>
            <p:spPr>
              <a:xfrm>
                <a:off x="7361864" y="2161298"/>
                <a:ext cx="127457" cy="127457"/>
              </a:xfrm>
              <a:custGeom>
                <a:avLst/>
                <a:gdLst>
                  <a:gd name="connsiteX0" fmla="*/ 63939 w 127457"/>
                  <a:gd name="connsiteY0" fmla="*/ 112090 h 127457"/>
                  <a:gd name="connsiteX1" fmla="*/ 112090 w 127457"/>
                  <a:gd name="connsiteY1" fmla="*/ 63939 h 127457"/>
                  <a:gd name="connsiteX2" fmla="*/ 63939 w 127457"/>
                  <a:gd name="connsiteY2" fmla="*/ 15789 h 127457"/>
                  <a:gd name="connsiteX3" fmla="*/ 15789 w 127457"/>
                  <a:gd name="connsiteY3" fmla="*/ 63939 h 127457"/>
                  <a:gd name="connsiteX4" fmla="*/ 63939 w 127457"/>
                  <a:gd name="connsiteY4" fmla="*/ 112090 h 12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57" h="127457">
                    <a:moveTo>
                      <a:pt x="63939" y="112090"/>
                    </a:moveTo>
                    <a:cubicBezTo>
                      <a:pt x="90847" y="112090"/>
                      <a:pt x="112090" y="90847"/>
                      <a:pt x="112090" y="63939"/>
                    </a:cubicBezTo>
                    <a:cubicBezTo>
                      <a:pt x="112090" y="37032"/>
                      <a:pt x="90847" y="15789"/>
                      <a:pt x="63939" y="15789"/>
                    </a:cubicBezTo>
                    <a:cubicBezTo>
                      <a:pt x="37032" y="15789"/>
                      <a:pt x="15789" y="37032"/>
                      <a:pt x="15789" y="63939"/>
                    </a:cubicBezTo>
                    <a:cubicBezTo>
                      <a:pt x="15789" y="90847"/>
                      <a:pt x="38448" y="112090"/>
                      <a:pt x="63939" y="112090"/>
                    </a:cubicBezTo>
                    <a:close/>
                  </a:path>
                </a:pathLst>
              </a:custGeom>
              <a:grpFill/>
              <a:ln w="14159" cap="flat">
                <a:noFill/>
                <a:prstDash val="solid"/>
                <a:miter/>
              </a:ln>
            </p:spPr>
            <p:txBody>
              <a:bodyPr rtlCol="0" anchor="ctr"/>
              <a:lstStyle/>
              <a:p>
                <a:endParaRPr lang="en-US"/>
              </a:p>
            </p:txBody>
          </p:sp>
          <p:sp>
            <p:nvSpPr>
              <p:cNvPr id="132" name="Freeform: Shape 1946">
                <a:extLst>
                  <a:ext uri="{FF2B5EF4-FFF2-40B4-BE49-F238E27FC236}">
                    <a16:creationId xmlns:a16="http://schemas.microsoft.com/office/drawing/2014/main" xmlns="" id="{102E9BEE-23AD-44F1-B106-3FC1EFAAC063}"/>
                  </a:ext>
                </a:extLst>
              </p:cNvPr>
              <p:cNvSpPr/>
              <p:nvPr/>
            </p:nvSpPr>
            <p:spPr>
              <a:xfrm>
                <a:off x="7231575" y="1492856"/>
                <a:ext cx="127457" cy="127457"/>
              </a:xfrm>
              <a:custGeom>
                <a:avLst/>
                <a:gdLst>
                  <a:gd name="connsiteX0" fmla="*/ 112090 w 127457"/>
                  <a:gd name="connsiteY0" fmla="*/ 63940 h 127457"/>
                  <a:gd name="connsiteX1" fmla="*/ 63940 w 127457"/>
                  <a:gd name="connsiteY1" fmla="*/ 112090 h 127457"/>
                  <a:gd name="connsiteX2" fmla="*/ 15789 w 127457"/>
                  <a:gd name="connsiteY2" fmla="*/ 63940 h 127457"/>
                  <a:gd name="connsiteX3" fmla="*/ 63940 w 127457"/>
                  <a:gd name="connsiteY3" fmla="*/ 15789 h 127457"/>
                  <a:gd name="connsiteX4" fmla="*/ 112090 w 127457"/>
                  <a:gd name="connsiteY4" fmla="*/ 63940 h 12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57" h="127457">
                    <a:moveTo>
                      <a:pt x="112090" y="63940"/>
                    </a:moveTo>
                    <a:cubicBezTo>
                      <a:pt x="112090" y="90532"/>
                      <a:pt x="90533" y="112090"/>
                      <a:pt x="63940" y="112090"/>
                    </a:cubicBezTo>
                    <a:cubicBezTo>
                      <a:pt x="37347" y="112090"/>
                      <a:pt x="15789" y="90532"/>
                      <a:pt x="15789" y="63940"/>
                    </a:cubicBezTo>
                    <a:cubicBezTo>
                      <a:pt x="15789" y="37347"/>
                      <a:pt x="37347" y="15789"/>
                      <a:pt x="63940" y="15789"/>
                    </a:cubicBezTo>
                    <a:cubicBezTo>
                      <a:pt x="90533" y="15789"/>
                      <a:pt x="112090" y="37347"/>
                      <a:pt x="112090" y="63940"/>
                    </a:cubicBezTo>
                    <a:close/>
                  </a:path>
                </a:pathLst>
              </a:custGeom>
              <a:grpFill/>
              <a:ln w="14159" cap="flat">
                <a:noFill/>
                <a:prstDash val="solid"/>
                <a:miter/>
              </a:ln>
            </p:spPr>
            <p:txBody>
              <a:bodyPr rtlCol="0" anchor="ctr"/>
              <a:lstStyle/>
              <a:p>
                <a:endParaRPr lang="en-US"/>
              </a:p>
            </p:txBody>
          </p:sp>
          <p:sp>
            <p:nvSpPr>
              <p:cNvPr id="133" name="Freeform: Shape 1947">
                <a:extLst>
                  <a:ext uri="{FF2B5EF4-FFF2-40B4-BE49-F238E27FC236}">
                    <a16:creationId xmlns:a16="http://schemas.microsoft.com/office/drawing/2014/main" xmlns="" id="{76C2D2F9-245E-4C11-BC1F-942A09A44C14}"/>
                  </a:ext>
                </a:extLst>
              </p:cNvPr>
              <p:cNvSpPr/>
              <p:nvPr/>
            </p:nvSpPr>
            <p:spPr>
              <a:xfrm>
                <a:off x="7026227" y="1991355"/>
                <a:ext cx="113295" cy="113295"/>
              </a:xfrm>
              <a:custGeom>
                <a:avLst/>
                <a:gdLst>
                  <a:gd name="connsiteX0" fmla="*/ 61107 w 113295"/>
                  <a:gd name="connsiteY0" fmla="*/ 15789 h 113295"/>
                  <a:gd name="connsiteX1" fmla="*/ 106426 w 113295"/>
                  <a:gd name="connsiteY1" fmla="*/ 61107 h 113295"/>
                  <a:gd name="connsiteX2" fmla="*/ 61107 w 113295"/>
                  <a:gd name="connsiteY2" fmla="*/ 106425 h 113295"/>
                  <a:gd name="connsiteX3" fmla="*/ 15789 w 113295"/>
                  <a:gd name="connsiteY3" fmla="*/ 61107 h 113295"/>
                  <a:gd name="connsiteX4" fmla="*/ 61107 w 113295"/>
                  <a:gd name="connsiteY4" fmla="*/ 15789 h 113295"/>
                  <a:gd name="connsiteX5" fmla="*/ 61107 w 113295"/>
                  <a:gd name="connsiteY5" fmla="*/ 15789 h 113295"/>
                  <a:gd name="connsiteX6" fmla="*/ 61107 w 113295"/>
                  <a:gd name="connsiteY6" fmla="*/ 37032 h 113295"/>
                  <a:gd name="connsiteX7" fmla="*/ 35616 w 113295"/>
                  <a:gd name="connsiteY7" fmla="*/ 62523 h 113295"/>
                  <a:gd name="connsiteX8" fmla="*/ 61107 w 113295"/>
                  <a:gd name="connsiteY8" fmla="*/ 88015 h 113295"/>
                  <a:gd name="connsiteX9" fmla="*/ 86599 w 113295"/>
                  <a:gd name="connsiteY9" fmla="*/ 62523 h 113295"/>
                  <a:gd name="connsiteX10" fmla="*/ 61107 w 113295"/>
                  <a:gd name="connsiteY10" fmla="*/ 37032 h 1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295" h="113295">
                    <a:moveTo>
                      <a:pt x="61107" y="15789"/>
                    </a:moveTo>
                    <a:cubicBezTo>
                      <a:pt x="86599" y="15789"/>
                      <a:pt x="106426" y="35616"/>
                      <a:pt x="106426" y="61107"/>
                    </a:cubicBezTo>
                    <a:cubicBezTo>
                      <a:pt x="106426" y="86599"/>
                      <a:pt x="86599" y="106425"/>
                      <a:pt x="61107" y="106425"/>
                    </a:cubicBezTo>
                    <a:cubicBezTo>
                      <a:pt x="35616" y="106425"/>
                      <a:pt x="15789" y="86599"/>
                      <a:pt x="15789" y="61107"/>
                    </a:cubicBezTo>
                    <a:cubicBezTo>
                      <a:pt x="15789" y="37032"/>
                      <a:pt x="37032" y="15789"/>
                      <a:pt x="61107" y="15789"/>
                    </a:cubicBezTo>
                    <a:lnTo>
                      <a:pt x="61107" y="15789"/>
                    </a:lnTo>
                    <a:close/>
                    <a:moveTo>
                      <a:pt x="61107" y="37032"/>
                    </a:moveTo>
                    <a:cubicBezTo>
                      <a:pt x="46945" y="37032"/>
                      <a:pt x="35616" y="48361"/>
                      <a:pt x="35616" y="62523"/>
                    </a:cubicBezTo>
                    <a:cubicBezTo>
                      <a:pt x="35616" y="76685"/>
                      <a:pt x="46945" y="88015"/>
                      <a:pt x="61107" y="88015"/>
                    </a:cubicBezTo>
                    <a:cubicBezTo>
                      <a:pt x="75269" y="88015"/>
                      <a:pt x="86599" y="76685"/>
                      <a:pt x="86599" y="62523"/>
                    </a:cubicBezTo>
                    <a:cubicBezTo>
                      <a:pt x="88015" y="48361"/>
                      <a:pt x="75269" y="37032"/>
                      <a:pt x="61107" y="37032"/>
                    </a:cubicBezTo>
                    <a:close/>
                  </a:path>
                </a:pathLst>
              </a:custGeom>
              <a:grpFill/>
              <a:ln w="14159" cap="flat">
                <a:noFill/>
                <a:prstDash val="solid"/>
                <a:miter/>
              </a:ln>
            </p:spPr>
            <p:txBody>
              <a:bodyPr rtlCol="0" anchor="ctr"/>
              <a:lstStyle/>
              <a:p>
                <a:endParaRPr lang="en-US"/>
              </a:p>
            </p:txBody>
          </p:sp>
          <p:sp>
            <p:nvSpPr>
              <p:cNvPr id="134" name="Freeform: Shape 1948">
                <a:extLst>
                  <a:ext uri="{FF2B5EF4-FFF2-40B4-BE49-F238E27FC236}">
                    <a16:creationId xmlns:a16="http://schemas.microsoft.com/office/drawing/2014/main" xmlns="" id="{75FEE4B9-F949-4610-9CA4-6A82D63255D6}"/>
                  </a:ext>
                </a:extLst>
              </p:cNvPr>
              <p:cNvSpPr/>
              <p:nvPr/>
            </p:nvSpPr>
            <p:spPr>
              <a:xfrm>
                <a:off x="7854699" y="2242021"/>
                <a:ext cx="113295" cy="113295"/>
              </a:xfrm>
              <a:custGeom>
                <a:avLst/>
                <a:gdLst>
                  <a:gd name="connsiteX0" fmla="*/ 61107 w 113295"/>
                  <a:gd name="connsiteY0" fmla="*/ 15789 h 113295"/>
                  <a:gd name="connsiteX1" fmla="*/ 106426 w 113295"/>
                  <a:gd name="connsiteY1" fmla="*/ 61107 h 113295"/>
                  <a:gd name="connsiteX2" fmla="*/ 61107 w 113295"/>
                  <a:gd name="connsiteY2" fmla="*/ 106425 h 113295"/>
                  <a:gd name="connsiteX3" fmla="*/ 15789 w 113295"/>
                  <a:gd name="connsiteY3" fmla="*/ 61107 h 113295"/>
                  <a:gd name="connsiteX4" fmla="*/ 61107 w 113295"/>
                  <a:gd name="connsiteY4" fmla="*/ 15789 h 113295"/>
                  <a:gd name="connsiteX5" fmla="*/ 61107 w 113295"/>
                  <a:gd name="connsiteY5" fmla="*/ 15789 h 113295"/>
                  <a:gd name="connsiteX6" fmla="*/ 61107 w 113295"/>
                  <a:gd name="connsiteY6" fmla="*/ 35616 h 113295"/>
                  <a:gd name="connsiteX7" fmla="*/ 35616 w 113295"/>
                  <a:gd name="connsiteY7" fmla="*/ 61107 h 113295"/>
                  <a:gd name="connsiteX8" fmla="*/ 61107 w 113295"/>
                  <a:gd name="connsiteY8" fmla="*/ 86599 h 113295"/>
                  <a:gd name="connsiteX9" fmla="*/ 86599 w 113295"/>
                  <a:gd name="connsiteY9" fmla="*/ 61107 h 113295"/>
                  <a:gd name="connsiteX10" fmla="*/ 61107 w 113295"/>
                  <a:gd name="connsiteY10" fmla="*/ 35616 h 1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295" h="113295">
                    <a:moveTo>
                      <a:pt x="61107" y="15789"/>
                    </a:moveTo>
                    <a:cubicBezTo>
                      <a:pt x="86599" y="15789"/>
                      <a:pt x="106426" y="35616"/>
                      <a:pt x="106426" y="61107"/>
                    </a:cubicBezTo>
                    <a:cubicBezTo>
                      <a:pt x="106426" y="86599"/>
                      <a:pt x="86599" y="106425"/>
                      <a:pt x="61107" y="106425"/>
                    </a:cubicBezTo>
                    <a:cubicBezTo>
                      <a:pt x="35616" y="106425"/>
                      <a:pt x="15789" y="86599"/>
                      <a:pt x="15789" y="61107"/>
                    </a:cubicBezTo>
                    <a:cubicBezTo>
                      <a:pt x="15789" y="37032"/>
                      <a:pt x="35616" y="15789"/>
                      <a:pt x="61107" y="15789"/>
                    </a:cubicBezTo>
                    <a:lnTo>
                      <a:pt x="61107" y="15789"/>
                    </a:lnTo>
                    <a:close/>
                    <a:moveTo>
                      <a:pt x="61107" y="35616"/>
                    </a:moveTo>
                    <a:cubicBezTo>
                      <a:pt x="46945" y="35616"/>
                      <a:pt x="35616" y="46945"/>
                      <a:pt x="35616" y="61107"/>
                    </a:cubicBezTo>
                    <a:cubicBezTo>
                      <a:pt x="35616" y="75269"/>
                      <a:pt x="46945" y="86599"/>
                      <a:pt x="61107" y="86599"/>
                    </a:cubicBezTo>
                    <a:cubicBezTo>
                      <a:pt x="75269" y="86599"/>
                      <a:pt x="86599" y="75269"/>
                      <a:pt x="86599" y="61107"/>
                    </a:cubicBezTo>
                    <a:cubicBezTo>
                      <a:pt x="86599" y="48361"/>
                      <a:pt x="75269" y="35616"/>
                      <a:pt x="61107" y="35616"/>
                    </a:cubicBezTo>
                    <a:close/>
                  </a:path>
                </a:pathLst>
              </a:custGeom>
              <a:grpFill/>
              <a:ln w="14159" cap="flat">
                <a:noFill/>
                <a:prstDash val="solid"/>
                <a:miter/>
              </a:ln>
            </p:spPr>
            <p:txBody>
              <a:bodyPr rtlCol="0" anchor="ctr"/>
              <a:lstStyle/>
              <a:p>
                <a:endParaRPr lang="en-US"/>
              </a:p>
            </p:txBody>
          </p:sp>
          <p:sp>
            <p:nvSpPr>
              <p:cNvPr id="135" name="Freeform: Shape 1949">
                <a:extLst>
                  <a:ext uri="{FF2B5EF4-FFF2-40B4-BE49-F238E27FC236}">
                    <a16:creationId xmlns:a16="http://schemas.microsoft.com/office/drawing/2014/main" xmlns="" id="{B9AD4F01-5DE7-4452-8C2F-F7A7402D1382}"/>
                  </a:ext>
                </a:extLst>
              </p:cNvPr>
              <p:cNvSpPr/>
              <p:nvPr/>
            </p:nvSpPr>
            <p:spPr>
              <a:xfrm>
                <a:off x="9188751" y="2981273"/>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5529" y="55442"/>
                      <a:pt x="55442" y="46945"/>
                      <a:pt x="55442" y="35616"/>
                    </a:cubicBezTo>
                    <a:cubicBezTo>
                      <a:pt x="55442" y="25702"/>
                      <a:pt x="46945" y="15789"/>
                      <a:pt x="35616" y="15789"/>
                    </a:cubicBezTo>
                    <a:cubicBezTo>
                      <a:pt x="24286" y="15789"/>
                      <a:pt x="15789" y="24286"/>
                      <a:pt x="15789" y="35616"/>
                    </a:cubicBezTo>
                    <a:cubicBezTo>
                      <a:pt x="15789" y="46945"/>
                      <a:pt x="25703" y="55442"/>
                      <a:pt x="35616" y="55442"/>
                    </a:cubicBezTo>
                    <a:close/>
                  </a:path>
                </a:pathLst>
              </a:custGeom>
              <a:grpFill/>
              <a:ln w="14159" cap="flat">
                <a:noFill/>
                <a:prstDash val="solid"/>
                <a:miter/>
              </a:ln>
            </p:spPr>
            <p:txBody>
              <a:bodyPr rtlCol="0" anchor="ctr"/>
              <a:lstStyle/>
              <a:p>
                <a:endParaRPr lang="en-US"/>
              </a:p>
            </p:txBody>
          </p:sp>
          <p:sp>
            <p:nvSpPr>
              <p:cNvPr id="136" name="Freeform: Shape 1950">
                <a:extLst>
                  <a:ext uri="{FF2B5EF4-FFF2-40B4-BE49-F238E27FC236}">
                    <a16:creationId xmlns:a16="http://schemas.microsoft.com/office/drawing/2014/main" xmlns="" id="{D1D6C4E1-961F-4766-864A-67CD1C1027BD}"/>
                  </a:ext>
                </a:extLst>
              </p:cNvPr>
              <p:cNvSpPr/>
              <p:nvPr/>
            </p:nvSpPr>
            <p:spPr>
              <a:xfrm>
                <a:off x="9078288" y="3338153"/>
                <a:ext cx="70810" cy="70810"/>
              </a:xfrm>
              <a:custGeom>
                <a:avLst/>
                <a:gdLst>
                  <a:gd name="connsiteX0" fmla="*/ 35615 w 70809"/>
                  <a:gd name="connsiteY0" fmla="*/ 55442 h 70809"/>
                  <a:gd name="connsiteX1" fmla="*/ 55442 w 70809"/>
                  <a:gd name="connsiteY1" fmla="*/ 35616 h 70809"/>
                  <a:gd name="connsiteX2" fmla="*/ 35615 w 70809"/>
                  <a:gd name="connsiteY2" fmla="*/ 15789 h 70809"/>
                  <a:gd name="connsiteX3" fmla="*/ 15789 w 70809"/>
                  <a:gd name="connsiteY3" fmla="*/ 35616 h 70809"/>
                  <a:gd name="connsiteX4" fmla="*/ 35615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5" y="55442"/>
                    </a:moveTo>
                    <a:cubicBezTo>
                      <a:pt x="45529" y="55442"/>
                      <a:pt x="55442" y="46945"/>
                      <a:pt x="55442" y="35616"/>
                    </a:cubicBezTo>
                    <a:cubicBezTo>
                      <a:pt x="55442" y="24286"/>
                      <a:pt x="46945" y="15789"/>
                      <a:pt x="35615" y="15789"/>
                    </a:cubicBezTo>
                    <a:cubicBezTo>
                      <a:pt x="25703" y="15789"/>
                      <a:pt x="15789" y="24286"/>
                      <a:pt x="15789" y="35616"/>
                    </a:cubicBezTo>
                    <a:cubicBezTo>
                      <a:pt x="15789" y="46945"/>
                      <a:pt x="25703" y="55442"/>
                      <a:pt x="35615" y="55442"/>
                    </a:cubicBezTo>
                    <a:close/>
                  </a:path>
                </a:pathLst>
              </a:custGeom>
              <a:grpFill/>
              <a:ln w="14159" cap="flat">
                <a:noFill/>
                <a:prstDash val="solid"/>
                <a:miter/>
              </a:ln>
            </p:spPr>
            <p:txBody>
              <a:bodyPr rtlCol="0" anchor="ctr"/>
              <a:lstStyle/>
              <a:p>
                <a:endParaRPr lang="en-US"/>
              </a:p>
            </p:txBody>
          </p:sp>
          <p:sp>
            <p:nvSpPr>
              <p:cNvPr id="137" name="Freeform: Shape 1951">
                <a:extLst>
                  <a:ext uri="{FF2B5EF4-FFF2-40B4-BE49-F238E27FC236}">
                    <a16:creationId xmlns:a16="http://schemas.microsoft.com/office/drawing/2014/main" xmlns="" id="{ABC24836-1FBC-49F5-86FD-1D27D7C43D92}"/>
                  </a:ext>
                </a:extLst>
              </p:cNvPr>
              <p:cNvSpPr/>
              <p:nvPr/>
            </p:nvSpPr>
            <p:spPr>
              <a:xfrm>
                <a:off x="8647766" y="3532171"/>
                <a:ext cx="84971" cy="84971"/>
              </a:xfrm>
              <a:custGeom>
                <a:avLst/>
                <a:gdLst>
                  <a:gd name="connsiteX0" fmla="*/ 48361 w 84971"/>
                  <a:gd name="connsiteY0" fmla="*/ 15789 h 84971"/>
                  <a:gd name="connsiteX1" fmla="*/ 80934 w 84971"/>
                  <a:gd name="connsiteY1" fmla="*/ 48361 h 84971"/>
                  <a:gd name="connsiteX2" fmla="*/ 48361 w 84971"/>
                  <a:gd name="connsiteY2" fmla="*/ 80934 h 84971"/>
                  <a:gd name="connsiteX3" fmla="*/ 15789 w 84971"/>
                  <a:gd name="connsiteY3" fmla="*/ 48361 h 84971"/>
                  <a:gd name="connsiteX4" fmla="*/ 48361 w 84971"/>
                  <a:gd name="connsiteY4" fmla="*/ 15789 h 84971"/>
                  <a:gd name="connsiteX5" fmla="*/ 48361 w 84971"/>
                  <a:gd name="connsiteY5" fmla="*/ 15789 h 84971"/>
                  <a:gd name="connsiteX6" fmla="*/ 48361 w 84971"/>
                  <a:gd name="connsiteY6" fmla="*/ 21454 h 84971"/>
                  <a:gd name="connsiteX7" fmla="*/ 21454 w 84971"/>
                  <a:gd name="connsiteY7" fmla="*/ 48361 h 84971"/>
                  <a:gd name="connsiteX8" fmla="*/ 48361 w 84971"/>
                  <a:gd name="connsiteY8" fmla="*/ 75269 h 84971"/>
                  <a:gd name="connsiteX9" fmla="*/ 75269 w 84971"/>
                  <a:gd name="connsiteY9" fmla="*/ 48361 h 84971"/>
                  <a:gd name="connsiteX10" fmla="*/ 48361 w 84971"/>
                  <a:gd name="connsiteY10" fmla="*/ 21454 h 84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971" h="84971">
                    <a:moveTo>
                      <a:pt x="48361" y="15789"/>
                    </a:moveTo>
                    <a:cubicBezTo>
                      <a:pt x="66772" y="15789"/>
                      <a:pt x="80934" y="29951"/>
                      <a:pt x="80934" y="48361"/>
                    </a:cubicBezTo>
                    <a:cubicBezTo>
                      <a:pt x="80934" y="66772"/>
                      <a:pt x="66772" y="80934"/>
                      <a:pt x="48361" y="80934"/>
                    </a:cubicBezTo>
                    <a:cubicBezTo>
                      <a:pt x="29951" y="80934"/>
                      <a:pt x="15789" y="66772"/>
                      <a:pt x="15789" y="48361"/>
                    </a:cubicBezTo>
                    <a:cubicBezTo>
                      <a:pt x="15789" y="29951"/>
                      <a:pt x="29951" y="15789"/>
                      <a:pt x="48361" y="15789"/>
                    </a:cubicBezTo>
                    <a:lnTo>
                      <a:pt x="48361" y="15789"/>
                    </a:lnTo>
                    <a:close/>
                    <a:moveTo>
                      <a:pt x="48361" y="21454"/>
                    </a:moveTo>
                    <a:cubicBezTo>
                      <a:pt x="34199" y="21454"/>
                      <a:pt x="21454" y="32783"/>
                      <a:pt x="21454" y="48361"/>
                    </a:cubicBezTo>
                    <a:cubicBezTo>
                      <a:pt x="21454" y="62523"/>
                      <a:pt x="32783" y="75269"/>
                      <a:pt x="48361" y="75269"/>
                    </a:cubicBezTo>
                    <a:cubicBezTo>
                      <a:pt x="62523" y="75269"/>
                      <a:pt x="75269" y="63940"/>
                      <a:pt x="75269" y="48361"/>
                    </a:cubicBezTo>
                    <a:cubicBezTo>
                      <a:pt x="75269" y="34200"/>
                      <a:pt x="62523" y="21454"/>
                      <a:pt x="48361" y="21454"/>
                    </a:cubicBezTo>
                    <a:close/>
                  </a:path>
                </a:pathLst>
              </a:custGeom>
              <a:grpFill/>
              <a:ln w="14159" cap="flat">
                <a:noFill/>
                <a:prstDash val="solid"/>
                <a:miter/>
              </a:ln>
            </p:spPr>
            <p:txBody>
              <a:bodyPr rtlCol="0" anchor="ctr"/>
              <a:lstStyle/>
              <a:p>
                <a:endParaRPr lang="en-US"/>
              </a:p>
            </p:txBody>
          </p:sp>
          <p:sp>
            <p:nvSpPr>
              <p:cNvPr id="138" name="Freeform: Shape 1952">
                <a:extLst>
                  <a:ext uri="{FF2B5EF4-FFF2-40B4-BE49-F238E27FC236}">
                    <a16:creationId xmlns:a16="http://schemas.microsoft.com/office/drawing/2014/main" xmlns="" id="{6C2F7EE2-080F-4E81-A5E0-91EDA7168F88}"/>
                  </a:ext>
                </a:extLst>
              </p:cNvPr>
              <p:cNvSpPr/>
              <p:nvPr/>
            </p:nvSpPr>
            <p:spPr>
              <a:xfrm>
                <a:off x="7621027" y="1218115"/>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2" y="58275"/>
                      <a:pt x="58275" y="48361"/>
                      <a:pt x="58275" y="37032"/>
                    </a:cubicBezTo>
                    <a:cubicBezTo>
                      <a:pt x="58275" y="25702"/>
                      <a:pt x="48362" y="15789"/>
                      <a:pt x="37032" y="15789"/>
                    </a:cubicBezTo>
                    <a:cubicBezTo>
                      <a:pt x="25703" y="15789"/>
                      <a:pt x="15789" y="25702"/>
                      <a:pt x="15789" y="37032"/>
                    </a:cubicBezTo>
                    <a:cubicBezTo>
                      <a:pt x="15789" y="48361"/>
                      <a:pt x="25703" y="58275"/>
                      <a:pt x="37032" y="58275"/>
                    </a:cubicBezTo>
                    <a:close/>
                  </a:path>
                </a:pathLst>
              </a:custGeom>
              <a:grpFill/>
              <a:ln w="14159" cap="flat">
                <a:noFill/>
                <a:prstDash val="solid"/>
                <a:miter/>
              </a:ln>
            </p:spPr>
            <p:txBody>
              <a:bodyPr rtlCol="0" anchor="ctr"/>
              <a:lstStyle/>
              <a:p>
                <a:endParaRPr lang="en-US"/>
              </a:p>
            </p:txBody>
          </p:sp>
          <p:sp>
            <p:nvSpPr>
              <p:cNvPr id="139" name="Freeform: Shape 1953">
                <a:extLst>
                  <a:ext uri="{FF2B5EF4-FFF2-40B4-BE49-F238E27FC236}">
                    <a16:creationId xmlns:a16="http://schemas.microsoft.com/office/drawing/2014/main" xmlns="" id="{96DE27FA-1C75-4869-8DEE-40448311238D}"/>
                  </a:ext>
                </a:extLst>
              </p:cNvPr>
              <p:cNvSpPr/>
              <p:nvPr/>
            </p:nvSpPr>
            <p:spPr>
              <a:xfrm>
                <a:off x="9391266" y="1077912"/>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2870" y="15789"/>
                      <a:pt x="15789" y="22870"/>
                      <a:pt x="15789" y="32783"/>
                    </a:cubicBezTo>
                    <a:cubicBezTo>
                      <a:pt x="15789" y="42697"/>
                      <a:pt x="24287" y="49778"/>
                      <a:pt x="32783" y="49778"/>
                    </a:cubicBezTo>
                    <a:close/>
                  </a:path>
                </a:pathLst>
              </a:custGeom>
              <a:grpFill/>
              <a:ln w="14159" cap="flat">
                <a:noFill/>
                <a:prstDash val="solid"/>
                <a:miter/>
              </a:ln>
            </p:spPr>
            <p:txBody>
              <a:bodyPr rtlCol="0" anchor="ctr"/>
              <a:lstStyle/>
              <a:p>
                <a:endParaRPr lang="en-US"/>
              </a:p>
            </p:txBody>
          </p:sp>
          <p:sp>
            <p:nvSpPr>
              <p:cNvPr id="140" name="Freeform: Shape 1954">
                <a:extLst>
                  <a:ext uri="{FF2B5EF4-FFF2-40B4-BE49-F238E27FC236}">
                    <a16:creationId xmlns:a16="http://schemas.microsoft.com/office/drawing/2014/main" xmlns="" id="{741088BE-C60C-4D3A-B979-CE8EA52A2B1C}"/>
                  </a:ext>
                </a:extLst>
              </p:cNvPr>
              <p:cNvSpPr/>
              <p:nvPr/>
            </p:nvSpPr>
            <p:spPr>
              <a:xfrm>
                <a:off x="9892598" y="1144473"/>
                <a:ext cx="56648" cy="56648"/>
              </a:xfrm>
              <a:custGeom>
                <a:avLst/>
                <a:gdLst>
                  <a:gd name="connsiteX0" fmla="*/ 32783 w 56647"/>
                  <a:gd name="connsiteY0" fmla="*/ 49778 h 56647"/>
                  <a:gd name="connsiteX1" fmla="*/ 49777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7" y="42697"/>
                      <a:pt x="49777" y="32783"/>
                    </a:cubicBezTo>
                    <a:cubicBezTo>
                      <a:pt x="49777" y="22870"/>
                      <a:pt x="42696" y="15789"/>
                      <a:pt x="32783" y="15789"/>
                    </a:cubicBezTo>
                    <a:cubicBezTo>
                      <a:pt x="24286"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141" name="Freeform: Shape 1955">
                <a:extLst>
                  <a:ext uri="{FF2B5EF4-FFF2-40B4-BE49-F238E27FC236}">
                    <a16:creationId xmlns:a16="http://schemas.microsoft.com/office/drawing/2014/main" xmlns="" id="{0A4F29F8-334E-4C1D-AAE2-35C371A43EBC}"/>
                  </a:ext>
                </a:extLst>
              </p:cNvPr>
              <p:cNvSpPr/>
              <p:nvPr/>
            </p:nvSpPr>
            <p:spPr>
              <a:xfrm>
                <a:off x="9801962" y="2002685"/>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4287" y="15789"/>
                      <a:pt x="15789" y="24286"/>
                      <a:pt x="15789" y="35616"/>
                    </a:cubicBezTo>
                    <a:cubicBezTo>
                      <a:pt x="15789" y="46945"/>
                      <a:pt x="24287" y="55442"/>
                      <a:pt x="35616" y="55442"/>
                    </a:cubicBezTo>
                    <a:close/>
                  </a:path>
                </a:pathLst>
              </a:custGeom>
              <a:grpFill/>
              <a:ln w="14159" cap="flat">
                <a:noFill/>
                <a:prstDash val="solid"/>
                <a:miter/>
              </a:ln>
            </p:spPr>
            <p:txBody>
              <a:bodyPr rtlCol="0" anchor="ctr"/>
              <a:lstStyle/>
              <a:p>
                <a:endParaRPr lang="en-US"/>
              </a:p>
            </p:txBody>
          </p:sp>
          <p:sp>
            <p:nvSpPr>
              <p:cNvPr id="142" name="Freeform: Shape 1956">
                <a:extLst>
                  <a:ext uri="{FF2B5EF4-FFF2-40B4-BE49-F238E27FC236}">
                    <a16:creationId xmlns:a16="http://schemas.microsoft.com/office/drawing/2014/main" xmlns="" id="{3A26062D-7723-4369-BD16-5C4DA70A33F7}"/>
                  </a:ext>
                </a:extLst>
              </p:cNvPr>
              <p:cNvSpPr/>
              <p:nvPr/>
            </p:nvSpPr>
            <p:spPr>
              <a:xfrm>
                <a:off x="9069791" y="1431960"/>
                <a:ext cx="113295" cy="113295"/>
              </a:xfrm>
              <a:custGeom>
                <a:avLst/>
                <a:gdLst>
                  <a:gd name="connsiteX0" fmla="*/ 56859 w 113295"/>
                  <a:gd name="connsiteY0" fmla="*/ 97928 h 113295"/>
                  <a:gd name="connsiteX1" fmla="*/ 97929 w 113295"/>
                  <a:gd name="connsiteY1" fmla="*/ 56859 h 113295"/>
                  <a:gd name="connsiteX2" fmla="*/ 56859 w 113295"/>
                  <a:gd name="connsiteY2" fmla="*/ 15789 h 113295"/>
                  <a:gd name="connsiteX3" fmla="*/ 15789 w 113295"/>
                  <a:gd name="connsiteY3" fmla="*/ 56859 h 113295"/>
                  <a:gd name="connsiteX4" fmla="*/ 56859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9" y="97928"/>
                    </a:moveTo>
                    <a:cubicBezTo>
                      <a:pt x="79518" y="97928"/>
                      <a:pt x="97929" y="79518"/>
                      <a:pt x="97929" y="56859"/>
                    </a:cubicBezTo>
                    <a:cubicBezTo>
                      <a:pt x="97929" y="34200"/>
                      <a:pt x="79518" y="15789"/>
                      <a:pt x="56859" y="15789"/>
                    </a:cubicBezTo>
                    <a:cubicBezTo>
                      <a:pt x="34200" y="15789"/>
                      <a:pt x="15789" y="34200"/>
                      <a:pt x="15789" y="56859"/>
                    </a:cubicBezTo>
                    <a:cubicBezTo>
                      <a:pt x="15789" y="79518"/>
                      <a:pt x="34200" y="97928"/>
                      <a:pt x="56859" y="97928"/>
                    </a:cubicBezTo>
                    <a:close/>
                  </a:path>
                </a:pathLst>
              </a:custGeom>
              <a:grpFill/>
              <a:ln w="14159" cap="flat">
                <a:noFill/>
                <a:prstDash val="solid"/>
                <a:miter/>
              </a:ln>
            </p:spPr>
            <p:txBody>
              <a:bodyPr rtlCol="0" anchor="ctr"/>
              <a:lstStyle/>
              <a:p>
                <a:endParaRPr lang="en-US"/>
              </a:p>
            </p:txBody>
          </p:sp>
          <p:sp>
            <p:nvSpPr>
              <p:cNvPr id="143" name="Freeform: Shape 1957">
                <a:extLst>
                  <a:ext uri="{FF2B5EF4-FFF2-40B4-BE49-F238E27FC236}">
                    <a16:creationId xmlns:a16="http://schemas.microsoft.com/office/drawing/2014/main" xmlns="" id="{4387D99B-8DA2-4070-9892-88006CA7CE18}"/>
                  </a:ext>
                </a:extLst>
              </p:cNvPr>
              <p:cNvSpPr/>
              <p:nvPr/>
            </p:nvSpPr>
            <p:spPr>
              <a:xfrm>
                <a:off x="9023056" y="2617312"/>
                <a:ext cx="113295" cy="113295"/>
              </a:xfrm>
              <a:custGeom>
                <a:avLst/>
                <a:gdLst>
                  <a:gd name="connsiteX0" fmla="*/ 56859 w 113295"/>
                  <a:gd name="connsiteY0" fmla="*/ 97928 h 113295"/>
                  <a:gd name="connsiteX1" fmla="*/ 97928 w 113295"/>
                  <a:gd name="connsiteY1" fmla="*/ 56858 h 113295"/>
                  <a:gd name="connsiteX2" fmla="*/ 56859 w 113295"/>
                  <a:gd name="connsiteY2" fmla="*/ 15789 h 113295"/>
                  <a:gd name="connsiteX3" fmla="*/ 15789 w 113295"/>
                  <a:gd name="connsiteY3" fmla="*/ 56858 h 113295"/>
                  <a:gd name="connsiteX4" fmla="*/ 56859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9" y="97928"/>
                    </a:moveTo>
                    <a:cubicBezTo>
                      <a:pt x="79518" y="97928"/>
                      <a:pt x="97928" y="79518"/>
                      <a:pt x="97928" y="56858"/>
                    </a:cubicBezTo>
                    <a:cubicBezTo>
                      <a:pt x="97928" y="34200"/>
                      <a:pt x="79518" y="15789"/>
                      <a:pt x="56859" y="15789"/>
                    </a:cubicBezTo>
                    <a:cubicBezTo>
                      <a:pt x="34199" y="15789"/>
                      <a:pt x="15789" y="34200"/>
                      <a:pt x="15789" y="56858"/>
                    </a:cubicBezTo>
                    <a:cubicBezTo>
                      <a:pt x="15789" y="79518"/>
                      <a:pt x="34199" y="97928"/>
                      <a:pt x="56859" y="97928"/>
                    </a:cubicBezTo>
                    <a:close/>
                  </a:path>
                </a:pathLst>
              </a:custGeom>
              <a:grpFill/>
              <a:ln w="14159" cap="flat">
                <a:noFill/>
                <a:prstDash val="solid"/>
                <a:miter/>
              </a:ln>
            </p:spPr>
            <p:txBody>
              <a:bodyPr rtlCol="0" anchor="ctr"/>
              <a:lstStyle/>
              <a:p>
                <a:endParaRPr lang="en-US"/>
              </a:p>
            </p:txBody>
          </p:sp>
          <p:sp>
            <p:nvSpPr>
              <p:cNvPr id="144" name="Freeform: Shape 1958">
                <a:extLst>
                  <a:ext uri="{FF2B5EF4-FFF2-40B4-BE49-F238E27FC236}">
                    <a16:creationId xmlns:a16="http://schemas.microsoft.com/office/drawing/2014/main" xmlns="" id="{72137289-C762-4ADB-A539-90A5287195AC}"/>
                  </a:ext>
                </a:extLst>
              </p:cNvPr>
              <p:cNvSpPr/>
              <p:nvPr/>
            </p:nvSpPr>
            <p:spPr>
              <a:xfrm>
                <a:off x="8317793" y="3384887"/>
                <a:ext cx="113295" cy="113295"/>
              </a:xfrm>
              <a:custGeom>
                <a:avLst/>
                <a:gdLst>
                  <a:gd name="connsiteX0" fmla="*/ 56859 w 113295"/>
                  <a:gd name="connsiteY0" fmla="*/ 97928 h 113295"/>
                  <a:gd name="connsiteX1" fmla="*/ 97928 w 113295"/>
                  <a:gd name="connsiteY1" fmla="*/ 56858 h 113295"/>
                  <a:gd name="connsiteX2" fmla="*/ 56859 w 113295"/>
                  <a:gd name="connsiteY2" fmla="*/ 15789 h 113295"/>
                  <a:gd name="connsiteX3" fmla="*/ 15789 w 113295"/>
                  <a:gd name="connsiteY3" fmla="*/ 56858 h 113295"/>
                  <a:gd name="connsiteX4" fmla="*/ 56859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9" y="97928"/>
                    </a:moveTo>
                    <a:cubicBezTo>
                      <a:pt x="79518" y="97928"/>
                      <a:pt x="97928" y="79518"/>
                      <a:pt x="97928" y="56858"/>
                    </a:cubicBezTo>
                    <a:cubicBezTo>
                      <a:pt x="97928" y="34200"/>
                      <a:pt x="79518" y="15789"/>
                      <a:pt x="56859" y="15789"/>
                    </a:cubicBezTo>
                    <a:cubicBezTo>
                      <a:pt x="34199" y="15789"/>
                      <a:pt x="15789" y="34200"/>
                      <a:pt x="15789" y="56858"/>
                    </a:cubicBezTo>
                    <a:cubicBezTo>
                      <a:pt x="15789" y="79518"/>
                      <a:pt x="34199" y="97928"/>
                      <a:pt x="56859" y="97928"/>
                    </a:cubicBezTo>
                    <a:close/>
                  </a:path>
                </a:pathLst>
              </a:custGeom>
              <a:grpFill/>
              <a:ln w="14159" cap="flat">
                <a:noFill/>
                <a:prstDash val="solid"/>
                <a:miter/>
              </a:ln>
            </p:spPr>
            <p:txBody>
              <a:bodyPr rtlCol="0" anchor="ctr"/>
              <a:lstStyle/>
              <a:p>
                <a:endParaRPr lang="en-US"/>
              </a:p>
            </p:txBody>
          </p:sp>
          <p:sp>
            <p:nvSpPr>
              <p:cNvPr id="145" name="Freeform: Shape 1959">
                <a:extLst>
                  <a:ext uri="{FF2B5EF4-FFF2-40B4-BE49-F238E27FC236}">
                    <a16:creationId xmlns:a16="http://schemas.microsoft.com/office/drawing/2014/main" xmlns="" id="{761BD243-9C70-4F61-842C-AB8AAE5A9218}"/>
                  </a:ext>
                </a:extLst>
              </p:cNvPr>
              <p:cNvSpPr/>
              <p:nvPr/>
            </p:nvSpPr>
            <p:spPr>
              <a:xfrm>
                <a:off x="7485073" y="3176707"/>
                <a:ext cx="113295" cy="113295"/>
              </a:xfrm>
              <a:custGeom>
                <a:avLst/>
                <a:gdLst>
                  <a:gd name="connsiteX0" fmla="*/ 56858 w 113295"/>
                  <a:gd name="connsiteY0" fmla="*/ 97928 h 113295"/>
                  <a:gd name="connsiteX1" fmla="*/ 97928 w 113295"/>
                  <a:gd name="connsiteY1" fmla="*/ 56858 h 113295"/>
                  <a:gd name="connsiteX2" fmla="*/ 56858 w 113295"/>
                  <a:gd name="connsiteY2" fmla="*/ 15789 h 113295"/>
                  <a:gd name="connsiteX3" fmla="*/ 15789 w 113295"/>
                  <a:gd name="connsiteY3" fmla="*/ 56858 h 113295"/>
                  <a:gd name="connsiteX4" fmla="*/ 56858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8" y="97928"/>
                    </a:moveTo>
                    <a:cubicBezTo>
                      <a:pt x="79518" y="97928"/>
                      <a:pt x="97928" y="79518"/>
                      <a:pt x="97928" y="56858"/>
                    </a:cubicBezTo>
                    <a:cubicBezTo>
                      <a:pt x="97928" y="34200"/>
                      <a:pt x="79518" y="15789"/>
                      <a:pt x="56858" y="15789"/>
                    </a:cubicBezTo>
                    <a:cubicBezTo>
                      <a:pt x="34199" y="15789"/>
                      <a:pt x="15789" y="34200"/>
                      <a:pt x="15789" y="56858"/>
                    </a:cubicBezTo>
                    <a:cubicBezTo>
                      <a:pt x="17205" y="79518"/>
                      <a:pt x="34199" y="97928"/>
                      <a:pt x="56858" y="97928"/>
                    </a:cubicBezTo>
                    <a:close/>
                  </a:path>
                </a:pathLst>
              </a:custGeom>
              <a:grpFill/>
              <a:ln w="14159" cap="flat">
                <a:noFill/>
                <a:prstDash val="solid"/>
                <a:miter/>
              </a:ln>
            </p:spPr>
            <p:txBody>
              <a:bodyPr rtlCol="0" anchor="ctr"/>
              <a:lstStyle/>
              <a:p>
                <a:endParaRPr lang="en-US"/>
              </a:p>
            </p:txBody>
          </p:sp>
          <p:sp>
            <p:nvSpPr>
              <p:cNvPr id="146" name="Freeform: Shape 1960">
                <a:extLst>
                  <a:ext uri="{FF2B5EF4-FFF2-40B4-BE49-F238E27FC236}">
                    <a16:creationId xmlns:a16="http://schemas.microsoft.com/office/drawing/2014/main" xmlns="" id="{DA943A38-100D-4090-800C-089C38EEF2D0}"/>
                  </a:ext>
                </a:extLst>
              </p:cNvPr>
              <p:cNvSpPr/>
              <p:nvPr/>
            </p:nvSpPr>
            <p:spPr>
              <a:xfrm>
                <a:off x="6966747" y="2621560"/>
                <a:ext cx="113295" cy="113295"/>
              </a:xfrm>
              <a:custGeom>
                <a:avLst/>
                <a:gdLst>
                  <a:gd name="connsiteX0" fmla="*/ 56858 w 113295"/>
                  <a:gd name="connsiteY0" fmla="*/ 97928 h 113295"/>
                  <a:gd name="connsiteX1" fmla="*/ 97928 w 113295"/>
                  <a:gd name="connsiteY1" fmla="*/ 56858 h 113295"/>
                  <a:gd name="connsiteX2" fmla="*/ 56858 w 113295"/>
                  <a:gd name="connsiteY2" fmla="*/ 15789 h 113295"/>
                  <a:gd name="connsiteX3" fmla="*/ 15789 w 113295"/>
                  <a:gd name="connsiteY3" fmla="*/ 56858 h 113295"/>
                  <a:gd name="connsiteX4" fmla="*/ 56858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8" y="97928"/>
                    </a:moveTo>
                    <a:cubicBezTo>
                      <a:pt x="79518" y="97928"/>
                      <a:pt x="97928" y="79518"/>
                      <a:pt x="97928" y="56858"/>
                    </a:cubicBezTo>
                    <a:cubicBezTo>
                      <a:pt x="97928" y="34199"/>
                      <a:pt x="79518" y="15789"/>
                      <a:pt x="56858" y="15789"/>
                    </a:cubicBezTo>
                    <a:cubicBezTo>
                      <a:pt x="34199" y="15789"/>
                      <a:pt x="15789" y="34199"/>
                      <a:pt x="15789" y="56858"/>
                    </a:cubicBezTo>
                    <a:cubicBezTo>
                      <a:pt x="17205" y="79518"/>
                      <a:pt x="35616" y="97928"/>
                      <a:pt x="56858" y="97928"/>
                    </a:cubicBezTo>
                    <a:close/>
                  </a:path>
                </a:pathLst>
              </a:custGeom>
              <a:grpFill/>
              <a:ln w="14159" cap="flat">
                <a:noFill/>
                <a:prstDash val="solid"/>
                <a:miter/>
              </a:ln>
            </p:spPr>
            <p:txBody>
              <a:bodyPr rtlCol="0" anchor="ctr"/>
              <a:lstStyle/>
              <a:p>
                <a:endParaRPr lang="en-US"/>
              </a:p>
            </p:txBody>
          </p:sp>
          <p:sp>
            <p:nvSpPr>
              <p:cNvPr id="147" name="Freeform: Shape 1961">
                <a:extLst>
                  <a:ext uri="{FF2B5EF4-FFF2-40B4-BE49-F238E27FC236}">
                    <a16:creationId xmlns:a16="http://schemas.microsoft.com/office/drawing/2014/main" xmlns="" id="{D61D02E3-8B64-4E1A-9417-856CA3E59D22}"/>
                  </a:ext>
                </a:extLst>
              </p:cNvPr>
              <p:cNvSpPr/>
              <p:nvPr/>
            </p:nvSpPr>
            <p:spPr>
              <a:xfrm>
                <a:off x="6067465" y="2362397"/>
                <a:ext cx="113295" cy="113295"/>
              </a:xfrm>
              <a:custGeom>
                <a:avLst/>
                <a:gdLst>
                  <a:gd name="connsiteX0" fmla="*/ 56858 w 113295"/>
                  <a:gd name="connsiteY0" fmla="*/ 97928 h 113295"/>
                  <a:gd name="connsiteX1" fmla="*/ 97928 w 113295"/>
                  <a:gd name="connsiteY1" fmla="*/ 56858 h 113295"/>
                  <a:gd name="connsiteX2" fmla="*/ 56858 w 113295"/>
                  <a:gd name="connsiteY2" fmla="*/ 15789 h 113295"/>
                  <a:gd name="connsiteX3" fmla="*/ 15789 w 113295"/>
                  <a:gd name="connsiteY3" fmla="*/ 56858 h 113295"/>
                  <a:gd name="connsiteX4" fmla="*/ 56858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8" y="97928"/>
                    </a:moveTo>
                    <a:cubicBezTo>
                      <a:pt x="79518" y="97928"/>
                      <a:pt x="97928" y="79518"/>
                      <a:pt x="97928" y="56858"/>
                    </a:cubicBezTo>
                    <a:cubicBezTo>
                      <a:pt x="97928" y="34200"/>
                      <a:pt x="79518" y="15789"/>
                      <a:pt x="56858" y="15789"/>
                    </a:cubicBezTo>
                    <a:cubicBezTo>
                      <a:pt x="34199" y="15789"/>
                      <a:pt x="15789" y="34200"/>
                      <a:pt x="15789" y="56858"/>
                    </a:cubicBezTo>
                    <a:cubicBezTo>
                      <a:pt x="15789" y="79518"/>
                      <a:pt x="34199" y="97928"/>
                      <a:pt x="56858" y="97928"/>
                    </a:cubicBezTo>
                    <a:close/>
                  </a:path>
                </a:pathLst>
              </a:custGeom>
              <a:grpFill/>
              <a:ln w="14159" cap="flat">
                <a:noFill/>
                <a:prstDash val="solid"/>
                <a:miter/>
              </a:ln>
            </p:spPr>
            <p:txBody>
              <a:bodyPr rtlCol="0" anchor="ctr"/>
              <a:lstStyle/>
              <a:p>
                <a:endParaRPr lang="en-US"/>
              </a:p>
            </p:txBody>
          </p:sp>
          <p:sp>
            <p:nvSpPr>
              <p:cNvPr id="148" name="Freeform: Shape 1962">
                <a:extLst>
                  <a:ext uri="{FF2B5EF4-FFF2-40B4-BE49-F238E27FC236}">
                    <a16:creationId xmlns:a16="http://schemas.microsoft.com/office/drawing/2014/main" xmlns="" id="{FAC28A58-93E0-4B03-BFFC-D037D14731BF}"/>
                  </a:ext>
                </a:extLst>
              </p:cNvPr>
              <p:cNvSpPr/>
              <p:nvPr/>
            </p:nvSpPr>
            <p:spPr>
              <a:xfrm>
                <a:off x="5706337" y="2239189"/>
                <a:ext cx="113295" cy="113295"/>
              </a:xfrm>
              <a:custGeom>
                <a:avLst/>
                <a:gdLst>
                  <a:gd name="connsiteX0" fmla="*/ 56858 w 113295"/>
                  <a:gd name="connsiteY0" fmla="*/ 97928 h 113295"/>
                  <a:gd name="connsiteX1" fmla="*/ 97928 w 113295"/>
                  <a:gd name="connsiteY1" fmla="*/ 56858 h 113295"/>
                  <a:gd name="connsiteX2" fmla="*/ 56858 w 113295"/>
                  <a:gd name="connsiteY2" fmla="*/ 15789 h 113295"/>
                  <a:gd name="connsiteX3" fmla="*/ 15789 w 113295"/>
                  <a:gd name="connsiteY3" fmla="*/ 56858 h 113295"/>
                  <a:gd name="connsiteX4" fmla="*/ 56858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8" y="97928"/>
                    </a:moveTo>
                    <a:cubicBezTo>
                      <a:pt x="79518" y="97928"/>
                      <a:pt x="97928" y="79518"/>
                      <a:pt x="97928" y="56858"/>
                    </a:cubicBezTo>
                    <a:cubicBezTo>
                      <a:pt x="97928" y="34199"/>
                      <a:pt x="79518" y="15789"/>
                      <a:pt x="56858" y="15789"/>
                    </a:cubicBezTo>
                    <a:cubicBezTo>
                      <a:pt x="34199" y="15789"/>
                      <a:pt x="15789" y="34199"/>
                      <a:pt x="15789" y="56858"/>
                    </a:cubicBezTo>
                    <a:cubicBezTo>
                      <a:pt x="15789" y="79518"/>
                      <a:pt x="34199" y="97928"/>
                      <a:pt x="56858" y="97928"/>
                    </a:cubicBezTo>
                    <a:close/>
                  </a:path>
                </a:pathLst>
              </a:custGeom>
              <a:grpFill/>
              <a:ln w="14159" cap="flat">
                <a:noFill/>
                <a:prstDash val="solid"/>
                <a:miter/>
              </a:ln>
            </p:spPr>
            <p:txBody>
              <a:bodyPr rtlCol="0" anchor="ctr"/>
              <a:lstStyle/>
              <a:p>
                <a:endParaRPr lang="en-US"/>
              </a:p>
            </p:txBody>
          </p:sp>
          <p:sp>
            <p:nvSpPr>
              <p:cNvPr id="149" name="Freeform: Shape 1963">
                <a:extLst>
                  <a:ext uri="{FF2B5EF4-FFF2-40B4-BE49-F238E27FC236}">
                    <a16:creationId xmlns:a16="http://schemas.microsoft.com/office/drawing/2014/main" xmlns="" id="{17410D26-8F5E-439C-993B-E5600FF92070}"/>
                  </a:ext>
                </a:extLst>
              </p:cNvPr>
              <p:cNvSpPr/>
              <p:nvPr/>
            </p:nvSpPr>
            <p:spPr>
              <a:xfrm>
                <a:off x="5965499" y="1648637"/>
                <a:ext cx="113295" cy="113295"/>
              </a:xfrm>
              <a:custGeom>
                <a:avLst/>
                <a:gdLst>
                  <a:gd name="connsiteX0" fmla="*/ 56858 w 113295"/>
                  <a:gd name="connsiteY0" fmla="*/ 97928 h 113295"/>
                  <a:gd name="connsiteX1" fmla="*/ 97928 w 113295"/>
                  <a:gd name="connsiteY1" fmla="*/ 56859 h 113295"/>
                  <a:gd name="connsiteX2" fmla="*/ 56858 w 113295"/>
                  <a:gd name="connsiteY2" fmla="*/ 15789 h 113295"/>
                  <a:gd name="connsiteX3" fmla="*/ 15789 w 113295"/>
                  <a:gd name="connsiteY3" fmla="*/ 56859 h 113295"/>
                  <a:gd name="connsiteX4" fmla="*/ 56858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8" y="97928"/>
                    </a:moveTo>
                    <a:cubicBezTo>
                      <a:pt x="79518" y="97928"/>
                      <a:pt x="97928" y="79518"/>
                      <a:pt x="97928" y="56859"/>
                    </a:cubicBezTo>
                    <a:cubicBezTo>
                      <a:pt x="97928" y="34199"/>
                      <a:pt x="79518" y="15789"/>
                      <a:pt x="56858" y="15789"/>
                    </a:cubicBezTo>
                    <a:cubicBezTo>
                      <a:pt x="34200" y="15789"/>
                      <a:pt x="15789" y="34199"/>
                      <a:pt x="15789" y="56859"/>
                    </a:cubicBezTo>
                    <a:cubicBezTo>
                      <a:pt x="15789" y="79518"/>
                      <a:pt x="34200" y="97928"/>
                      <a:pt x="56858" y="97928"/>
                    </a:cubicBezTo>
                    <a:close/>
                  </a:path>
                </a:pathLst>
              </a:custGeom>
              <a:grpFill/>
              <a:ln w="14159" cap="flat">
                <a:noFill/>
                <a:prstDash val="solid"/>
                <a:miter/>
              </a:ln>
            </p:spPr>
            <p:txBody>
              <a:bodyPr rtlCol="0" anchor="ctr"/>
              <a:lstStyle/>
              <a:p>
                <a:endParaRPr lang="en-US"/>
              </a:p>
            </p:txBody>
          </p:sp>
          <p:sp>
            <p:nvSpPr>
              <p:cNvPr id="150" name="Freeform: Shape 1964">
                <a:extLst>
                  <a:ext uri="{FF2B5EF4-FFF2-40B4-BE49-F238E27FC236}">
                    <a16:creationId xmlns:a16="http://schemas.microsoft.com/office/drawing/2014/main" xmlns="" id="{A7DF7811-BE92-4CB6-A376-797CF8D45958}"/>
                  </a:ext>
                </a:extLst>
              </p:cNvPr>
              <p:cNvSpPr/>
              <p:nvPr/>
            </p:nvSpPr>
            <p:spPr>
              <a:xfrm>
                <a:off x="6422929" y="1184127"/>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0" y="86599"/>
                      <a:pt x="86599" y="71020"/>
                      <a:pt x="86599" y="51194"/>
                    </a:cubicBezTo>
                    <a:cubicBezTo>
                      <a:pt x="86599" y="31367"/>
                      <a:pt x="71020" y="15789"/>
                      <a:pt x="51194" y="15789"/>
                    </a:cubicBezTo>
                    <a:cubicBezTo>
                      <a:pt x="31367" y="15789"/>
                      <a:pt x="15789" y="31367"/>
                      <a:pt x="15789" y="51194"/>
                    </a:cubicBezTo>
                    <a:cubicBezTo>
                      <a:pt x="17205" y="71020"/>
                      <a:pt x="32783" y="86599"/>
                      <a:pt x="51194" y="86599"/>
                    </a:cubicBezTo>
                    <a:close/>
                  </a:path>
                </a:pathLst>
              </a:custGeom>
              <a:grpFill/>
              <a:ln w="14159" cap="flat">
                <a:noFill/>
                <a:prstDash val="solid"/>
                <a:miter/>
              </a:ln>
            </p:spPr>
            <p:txBody>
              <a:bodyPr rtlCol="0" anchor="ctr"/>
              <a:lstStyle/>
              <a:p>
                <a:endParaRPr lang="en-US"/>
              </a:p>
            </p:txBody>
          </p:sp>
          <p:sp>
            <p:nvSpPr>
              <p:cNvPr id="151" name="Freeform: Shape 1965">
                <a:extLst>
                  <a:ext uri="{FF2B5EF4-FFF2-40B4-BE49-F238E27FC236}">
                    <a16:creationId xmlns:a16="http://schemas.microsoft.com/office/drawing/2014/main" xmlns="" id="{DAFB0456-992D-4322-BA65-74707AA15C91}"/>
                  </a:ext>
                </a:extLst>
              </p:cNvPr>
              <p:cNvSpPr/>
              <p:nvPr/>
            </p:nvSpPr>
            <p:spPr>
              <a:xfrm>
                <a:off x="6755734" y="1550920"/>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0" y="86599"/>
                      <a:pt x="86599" y="71020"/>
                      <a:pt x="86599" y="51194"/>
                    </a:cubicBezTo>
                    <a:cubicBezTo>
                      <a:pt x="86599" y="31367"/>
                      <a:pt x="71020" y="15789"/>
                      <a:pt x="51194" y="15789"/>
                    </a:cubicBezTo>
                    <a:cubicBezTo>
                      <a:pt x="31367" y="15789"/>
                      <a:pt x="15789" y="31367"/>
                      <a:pt x="15789" y="51194"/>
                    </a:cubicBezTo>
                    <a:cubicBezTo>
                      <a:pt x="17205" y="71020"/>
                      <a:pt x="32783" y="86599"/>
                      <a:pt x="51194" y="86599"/>
                    </a:cubicBezTo>
                    <a:close/>
                  </a:path>
                </a:pathLst>
              </a:custGeom>
              <a:grpFill/>
              <a:ln w="14159" cap="flat">
                <a:noFill/>
                <a:prstDash val="solid"/>
                <a:miter/>
              </a:ln>
            </p:spPr>
            <p:txBody>
              <a:bodyPr rtlCol="0" anchor="ctr"/>
              <a:lstStyle/>
              <a:p>
                <a:endParaRPr lang="en-US"/>
              </a:p>
            </p:txBody>
          </p:sp>
          <p:sp>
            <p:nvSpPr>
              <p:cNvPr id="152" name="Freeform: Shape 1966">
                <a:extLst>
                  <a:ext uri="{FF2B5EF4-FFF2-40B4-BE49-F238E27FC236}">
                    <a16:creationId xmlns:a16="http://schemas.microsoft.com/office/drawing/2014/main" xmlns="" id="{CAD2FC7F-1A4C-40DE-B5DD-7D2CCB2A48C9}"/>
                  </a:ext>
                </a:extLst>
              </p:cNvPr>
              <p:cNvSpPr/>
              <p:nvPr/>
            </p:nvSpPr>
            <p:spPr>
              <a:xfrm>
                <a:off x="6251570" y="719616"/>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0" y="86599"/>
                      <a:pt x="86599" y="71020"/>
                      <a:pt x="86599" y="51194"/>
                    </a:cubicBezTo>
                    <a:cubicBezTo>
                      <a:pt x="86599" y="31367"/>
                      <a:pt x="71020" y="15789"/>
                      <a:pt x="51194" y="15789"/>
                    </a:cubicBezTo>
                    <a:cubicBezTo>
                      <a:pt x="31367" y="15789"/>
                      <a:pt x="15789" y="31367"/>
                      <a:pt x="15789" y="51194"/>
                    </a:cubicBezTo>
                    <a:cubicBezTo>
                      <a:pt x="15789" y="71020"/>
                      <a:pt x="31367" y="86599"/>
                      <a:pt x="51194" y="86599"/>
                    </a:cubicBezTo>
                    <a:close/>
                  </a:path>
                </a:pathLst>
              </a:custGeom>
              <a:grpFill/>
              <a:ln w="14159" cap="flat">
                <a:noFill/>
                <a:prstDash val="solid"/>
                <a:miter/>
              </a:ln>
            </p:spPr>
            <p:txBody>
              <a:bodyPr rtlCol="0" anchor="ctr"/>
              <a:lstStyle/>
              <a:p>
                <a:endParaRPr lang="en-US"/>
              </a:p>
            </p:txBody>
          </p:sp>
          <p:sp>
            <p:nvSpPr>
              <p:cNvPr id="153" name="Freeform: Shape 1967">
                <a:extLst>
                  <a:ext uri="{FF2B5EF4-FFF2-40B4-BE49-F238E27FC236}">
                    <a16:creationId xmlns:a16="http://schemas.microsoft.com/office/drawing/2014/main" xmlns="" id="{19D9097F-1AF3-44D2-86BF-2A97BA2EE405}"/>
                  </a:ext>
                </a:extLst>
              </p:cNvPr>
              <p:cNvSpPr/>
              <p:nvPr/>
            </p:nvSpPr>
            <p:spPr>
              <a:xfrm>
                <a:off x="5087461" y="838576"/>
                <a:ext cx="84971" cy="84971"/>
              </a:xfrm>
              <a:custGeom>
                <a:avLst/>
                <a:gdLst>
                  <a:gd name="connsiteX0" fmla="*/ 42697 w 84971"/>
                  <a:gd name="connsiteY0" fmla="*/ 69604 h 84971"/>
                  <a:gd name="connsiteX1" fmla="*/ 69605 w 84971"/>
                  <a:gd name="connsiteY1" fmla="*/ 42697 h 84971"/>
                  <a:gd name="connsiteX2" fmla="*/ 42697 w 84971"/>
                  <a:gd name="connsiteY2" fmla="*/ 15789 h 84971"/>
                  <a:gd name="connsiteX3" fmla="*/ 15789 w 84971"/>
                  <a:gd name="connsiteY3" fmla="*/ 42697 h 84971"/>
                  <a:gd name="connsiteX4" fmla="*/ 42697 w 84971"/>
                  <a:gd name="connsiteY4" fmla="*/ 69604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2697" y="69604"/>
                    </a:moveTo>
                    <a:cubicBezTo>
                      <a:pt x="58275" y="69604"/>
                      <a:pt x="69605" y="56859"/>
                      <a:pt x="69605" y="42697"/>
                    </a:cubicBezTo>
                    <a:cubicBezTo>
                      <a:pt x="69605" y="27119"/>
                      <a:pt x="56858" y="15789"/>
                      <a:pt x="42697" y="15789"/>
                    </a:cubicBezTo>
                    <a:cubicBezTo>
                      <a:pt x="27119" y="15789"/>
                      <a:pt x="15789" y="28535"/>
                      <a:pt x="15789" y="42697"/>
                    </a:cubicBezTo>
                    <a:cubicBezTo>
                      <a:pt x="15789" y="56859"/>
                      <a:pt x="28535" y="69604"/>
                      <a:pt x="42697" y="69604"/>
                    </a:cubicBezTo>
                    <a:close/>
                  </a:path>
                </a:pathLst>
              </a:custGeom>
              <a:grpFill/>
              <a:ln w="14159" cap="flat">
                <a:noFill/>
                <a:prstDash val="solid"/>
                <a:miter/>
              </a:ln>
            </p:spPr>
            <p:txBody>
              <a:bodyPr rtlCol="0" anchor="ctr"/>
              <a:lstStyle/>
              <a:p>
                <a:endParaRPr lang="en-US"/>
              </a:p>
            </p:txBody>
          </p:sp>
          <p:sp>
            <p:nvSpPr>
              <p:cNvPr id="154" name="Freeform: Shape 1968">
                <a:extLst>
                  <a:ext uri="{FF2B5EF4-FFF2-40B4-BE49-F238E27FC236}">
                    <a16:creationId xmlns:a16="http://schemas.microsoft.com/office/drawing/2014/main" xmlns="" id="{88CC4B8D-1C12-4A71-B78C-BC90A829289F}"/>
                  </a:ext>
                </a:extLst>
              </p:cNvPr>
              <p:cNvSpPr/>
              <p:nvPr/>
            </p:nvSpPr>
            <p:spPr>
              <a:xfrm>
                <a:off x="4845292" y="498690"/>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1" y="86599"/>
                      <a:pt x="86599" y="71020"/>
                      <a:pt x="86599" y="51194"/>
                    </a:cubicBezTo>
                    <a:cubicBezTo>
                      <a:pt x="86599" y="31367"/>
                      <a:pt x="71021" y="15789"/>
                      <a:pt x="51194" y="15789"/>
                    </a:cubicBezTo>
                    <a:cubicBezTo>
                      <a:pt x="31367" y="15789"/>
                      <a:pt x="15789" y="31367"/>
                      <a:pt x="15789" y="51194"/>
                    </a:cubicBezTo>
                    <a:cubicBezTo>
                      <a:pt x="15789" y="71020"/>
                      <a:pt x="31367" y="86599"/>
                      <a:pt x="51194" y="86599"/>
                    </a:cubicBezTo>
                    <a:close/>
                  </a:path>
                </a:pathLst>
              </a:custGeom>
              <a:grpFill/>
              <a:ln w="14159" cap="flat">
                <a:noFill/>
                <a:prstDash val="solid"/>
                <a:miter/>
              </a:ln>
            </p:spPr>
            <p:txBody>
              <a:bodyPr rtlCol="0" anchor="ctr"/>
              <a:lstStyle/>
              <a:p>
                <a:endParaRPr lang="en-US"/>
              </a:p>
            </p:txBody>
          </p:sp>
          <p:sp>
            <p:nvSpPr>
              <p:cNvPr id="155" name="Freeform: Shape 1969">
                <a:extLst>
                  <a:ext uri="{FF2B5EF4-FFF2-40B4-BE49-F238E27FC236}">
                    <a16:creationId xmlns:a16="http://schemas.microsoft.com/office/drawing/2014/main" xmlns="" id="{D48F83FB-B125-4182-944F-D61BDD7255A5}"/>
                  </a:ext>
                </a:extLst>
              </p:cNvPr>
              <p:cNvSpPr/>
              <p:nvPr/>
            </p:nvSpPr>
            <p:spPr>
              <a:xfrm>
                <a:off x="5768649" y="2351068"/>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1280" y="49777"/>
                      <a:pt x="49778" y="42697"/>
                      <a:pt x="49778" y="32783"/>
                    </a:cubicBezTo>
                    <a:cubicBezTo>
                      <a:pt x="49778" y="24286"/>
                      <a:pt x="42697" y="15789"/>
                      <a:pt x="32783" y="15789"/>
                    </a:cubicBezTo>
                    <a:cubicBezTo>
                      <a:pt x="22870" y="15789"/>
                      <a:pt x="15789" y="22870"/>
                      <a:pt x="15789" y="32783"/>
                    </a:cubicBezTo>
                    <a:cubicBezTo>
                      <a:pt x="17205" y="42697"/>
                      <a:pt x="24286" y="49777"/>
                      <a:pt x="32783" y="49777"/>
                    </a:cubicBezTo>
                    <a:close/>
                  </a:path>
                </a:pathLst>
              </a:custGeom>
              <a:grpFill/>
              <a:ln w="14159" cap="flat">
                <a:noFill/>
                <a:prstDash val="solid"/>
                <a:miter/>
              </a:ln>
            </p:spPr>
            <p:txBody>
              <a:bodyPr rtlCol="0" anchor="ctr"/>
              <a:lstStyle/>
              <a:p>
                <a:endParaRPr lang="en-US"/>
              </a:p>
            </p:txBody>
          </p:sp>
          <p:sp>
            <p:nvSpPr>
              <p:cNvPr id="156" name="Freeform: Shape 1970">
                <a:extLst>
                  <a:ext uri="{FF2B5EF4-FFF2-40B4-BE49-F238E27FC236}">
                    <a16:creationId xmlns:a16="http://schemas.microsoft.com/office/drawing/2014/main" xmlns="" id="{67549D2E-E998-43AB-9DDD-0664C585A65D}"/>
                  </a:ext>
                </a:extLst>
              </p:cNvPr>
              <p:cNvSpPr/>
              <p:nvPr/>
            </p:nvSpPr>
            <p:spPr>
              <a:xfrm>
                <a:off x="5955586" y="2155634"/>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2870"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157" name="Freeform: Shape 1971">
                <a:extLst>
                  <a:ext uri="{FF2B5EF4-FFF2-40B4-BE49-F238E27FC236}">
                    <a16:creationId xmlns:a16="http://schemas.microsoft.com/office/drawing/2014/main" xmlns="" id="{822C6BB4-129B-46DC-9A37-E263023C3A9C}"/>
                  </a:ext>
                </a:extLst>
              </p:cNvPr>
              <p:cNvSpPr/>
              <p:nvPr/>
            </p:nvSpPr>
            <p:spPr>
              <a:xfrm>
                <a:off x="5619949" y="2091905"/>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2870"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158" name="Freeform: Shape 1972">
                <a:extLst>
                  <a:ext uri="{FF2B5EF4-FFF2-40B4-BE49-F238E27FC236}">
                    <a16:creationId xmlns:a16="http://schemas.microsoft.com/office/drawing/2014/main" xmlns="" id="{769C0AB8-7DE1-4ACC-8F19-61784C374344}"/>
                  </a:ext>
                </a:extLst>
              </p:cNvPr>
              <p:cNvSpPr/>
              <p:nvPr/>
            </p:nvSpPr>
            <p:spPr>
              <a:xfrm>
                <a:off x="5619949" y="1790256"/>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2870"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159" name="Freeform: Shape 1973">
                <a:extLst>
                  <a:ext uri="{FF2B5EF4-FFF2-40B4-BE49-F238E27FC236}">
                    <a16:creationId xmlns:a16="http://schemas.microsoft.com/office/drawing/2014/main" xmlns="" id="{73B919FD-0A41-45E1-A160-026362DB8E4A}"/>
                  </a:ext>
                </a:extLst>
              </p:cNvPr>
              <p:cNvSpPr/>
              <p:nvPr/>
            </p:nvSpPr>
            <p:spPr>
              <a:xfrm>
                <a:off x="6354952" y="2631474"/>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1281" y="49777"/>
                      <a:pt x="49778" y="42697"/>
                      <a:pt x="49778" y="32783"/>
                    </a:cubicBezTo>
                    <a:cubicBezTo>
                      <a:pt x="49778" y="22870"/>
                      <a:pt x="42697" y="15789"/>
                      <a:pt x="32783" y="15789"/>
                    </a:cubicBezTo>
                    <a:cubicBezTo>
                      <a:pt x="24286" y="15789"/>
                      <a:pt x="15789" y="22870"/>
                      <a:pt x="15789" y="32783"/>
                    </a:cubicBezTo>
                    <a:cubicBezTo>
                      <a:pt x="15789" y="42697"/>
                      <a:pt x="24286" y="49777"/>
                      <a:pt x="32783" y="49777"/>
                    </a:cubicBezTo>
                    <a:close/>
                  </a:path>
                </a:pathLst>
              </a:custGeom>
              <a:grpFill/>
              <a:ln w="14159" cap="flat">
                <a:noFill/>
                <a:prstDash val="solid"/>
                <a:miter/>
              </a:ln>
            </p:spPr>
            <p:txBody>
              <a:bodyPr rtlCol="0" anchor="ctr"/>
              <a:lstStyle/>
              <a:p>
                <a:endParaRPr lang="en-US"/>
              </a:p>
            </p:txBody>
          </p:sp>
          <p:sp>
            <p:nvSpPr>
              <p:cNvPr id="160" name="Freeform: Shape 1974">
                <a:extLst>
                  <a:ext uri="{FF2B5EF4-FFF2-40B4-BE49-F238E27FC236}">
                    <a16:creationId xmlns:a16="http://schemas.microsoft.com/office/drawing/2014/main" xmlns="" id="{EDFFCFFE-1A4C-4270-B974-ADC3DE0745BC}"/>
                  </a:ext>
                </a:extLst>
              </p:cNvPr>
              <p:cNvSpPr/>
              <p:nvPr/>
            </p:nvSpPr>
            <p:spPr>
              <a:xfrm>
                <a:off x="6179344" y="2368062"/>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6"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161" name="Freeform: Shape 1975">
                <a:extLst>
                  <a:ext uri="{FF2B5EF4-FFF2-40B4-BE49-F238E27FC236}">
                    <a16:creationId xmlns:a16="http://schemas.microsoft.com/office/drawing/2014/main" xmlns="" id="{C440B162-EDAC-4B20-B2AB-C9285D1418B8}"/>
                  </a:ext>
                </a:extLst>
              </p:cNvPr>
              <p:cNvSpPr/>
              <p:nvPr/>
            </p:nvSpPr>
            <p:spPr>
              <a:xfrm>
                <a:off x="6401687" y="2023928"/>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2870"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162" name="Freeform: Shape 1976">
                <a:extLst>
                  <a:ext uri="{FF2B5EF4-FFF2-40B4-BE49-F238E27FC236}">
                    <a16:creationId xmlns:a16="http://schemas.microsoft.com/office/drawing/2014/main" xmlns="" id="{E7075176-1CFD-499D-AA19-D522DAE5082A}"/>
                  </a:ext>
                </a:extLst>
              </p:cNvPr>
              <p:cNvSpPr/>
              <p:nvPr/>
            </p:nvSpPr>
            <p:spPr>
              <a:xfrm>
                <a:off x="7377442" y="1863898"/>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2870"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163" name="Freeform: Shape 1977">
                <a:extLst>
                  <a:ext uri="{FF2B5EF4-FFF2-40B4-BE49-F238E27FC236}">
                    <a16:creationId xmlns:a16="http://schemas.microsoft.com/office/drawing/2014/main" xmlns="" id="{AC8CCC7F-E715-494B-85A4-ECAB2C643B85}"/>
                  </a:ext>
                </a:extLst>
              </p:cNvPr>
              <p:cNvSpPr/>
              <p:nvPr/>
            </p:nvSpPr>
            <p:spPr>
              <a:xfrm>
                <a:off x="6609800" y="1303087"/>
                <a:ext cx="113295" cy="113295"/>
              </a:xfrm>
              <a:custGeom>
                <a:avLst/>
                <a:gdLst>
                  <a:gd name="connsiteX0" fmla="*/ 61174 w 113295"/>
                  <a:gd name="connsiteY0" fmla="*/ 15789 h 113295"/>
                  <a:gd name="connsiteX1" fmla="*/ 106492 w 113295"/>
                  <a:gd name="connsiteY1" fmla="*/ 61107 h 113295"/>
                  <a:gd name="connsiteX2" fmla="*/ 61174 w 113295"/>
                  <a:gd name="connsiteY2" fmla="*/ 106425 h 113295"/>
                  <a:gd name="connsiteX3" fmla="*/ 15856 w 113295"/>
                  <a:gd name="connsiteY3" fmla="*/ 61107 h 113295"/>
                  <a:gd name="connsiteX4" fmla="*/ 61174 w 113295"/>
                  <a:gd name="connsiteY4" fmla="*/ 15789 h 113295"/>
                  <a:gd name="connsiteX5" fmla="*/ 61174 w 113295"/>
                  <a:gd name="connsiteY5" fmla="*/ 15789 h 113295"/>
                  <a:gd name="connsiteX6" fmla="*/ 61174 w 113295"/>
                  <a:gd name="connsiteY6" fmla="*/ 35616 h 113295"/>
                  <a:gd name="connsiteX7" fmla="*/ 35683 w 113295"/>
                  <a:gd name="connsiteY7" fmla="*/ 61107 h 113295"/>
                  <a:gd name="connsiteX8" fmla="*/ 61174 w 113295"/>
                  <a:gd name="connsiteY8" fmla="*/ 86599 h 113295"/>
                  <a:gd name="connsiteX9" fmla="*/ 86666 w 113295"/>
                  <a:gd name="connsiteY9" fmla="*/ 61107 h 113295"/>
                  <a:gd name="connsiteX10" fmla="*/ 61174 w 113295"/>
                  <a:gd name="connsiteY10" fmla="*/ 35616 h 1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295" h="113295">
                    <a:moveTo>
                      <a:pt x="61174" y="15789"/>
                    </a:moveTo>
                    <a:cubicBezTo>
                      <a:pt x="86666" y="15789"/>
                      <a:pt x="106492" y="35616"/>
                      <a:pt x="106492" y="61107"/>
                    </a:cubicBezTo>
                    <a:cubicBezTo>
                      <a:pt x="106492" y="86599"/>
                      <a:pt x="86666" y="106425"/>
                      <a:pt x="61174" y="106425"/>
                    </a:cubicBezTo>
                    <a:cubicBezTo>
                      <a:pt x="35683" y="106425"/>
                      <a:pt x="15856" y="86599"/>
                      <a:pt x="15856" y="61107"/>
                    </a:cubicBezTo>
                    <a:cubicBezTo>
                      <a:pt x="14440" y="35616"/>
                      <a:pt x="35683" y="15789"/>
                      <a:pt x="61174" y="15789"/>
                    </a:cubicBezTo>
                    <a:lnTo>
                      <a:pt x="61174" y="15789"/>
                    </a:lnTo>
                    <a:close/>
                    <a:moveTo>
                      <a:pt x="61174" y="35616"/>
                    </a:moveTo>
                    <a:cubicBezTo>
                      <a:pt x="47012" y="35616"/>
                      <a:pt x="35683" y="46945"/>
                      <a:pt x="35683" y="61107"/>
                    </a:cubicBezTo>
                    <a:cubicBezTo>
                      <a:pt x="35683" y="75269"/>
                      <a:pt x="47012" y="86599"/>
                      <a:pt x="61174" y="86599"/>
                    </a:cubicBezTo>
                    <a:cubicBezTo>
                      <a:pt x="75336" y="86599"/>
                      <a:pt x="86666" y="75269"/>
                      <a:pt x="86666" y="61107"/>
                    </a:cubicBezTo>
                    <a:cubicBezTo>
                      <a:pt x="86666" y="46945"/>
                      <a:pt x="75336" y="35616"/>
                      <a:pt x="61174" y="35616"/>
                    </a:cubicBezTo>
                    <a:close/>
                  </a:path>
                </a:pathLst>
              </a:custGeom>
              <a:grpFill/>
              <a:ln w="14159" cap="flat">
                <a:noFill/>
                <a:prstDash val="solid"/>
                <a:miter/>
              </a:ln>
            </p:spPr>
            <p:txBody>
              <a:bodyPr rtlCol="0" anchor="ctr"/>
              <a:lstStyle/>
              <a:p>
                <a:endParaRPr lang="en-US"/>
              </a:p>
            </p:txBody>
          </p:sp>
          <p:sp>
            <p:nvSpPr>
              <p:cNvPr id="164" name="Freeform: Shape 1978">
                <a:extLst>
                  <a:ext uri="{FF2B5EF4-FFF2-40B4-BE49-F238E27FC236}">
                    <a16:creationId xmlns:a16="http://schemas.microsoft.com/office/drawing/2014/main" xmlns="" id="{C69EB729-8EA1-4641-9933-2BCB552DD035}"/>
                  </a:ext>
                </a:extLst>
              </p:cNvPr>
              <p:cNvSpPr/>
              <p:nvPr/>
            </p:nvSpPr>
            <p:spPr>
              <a:xfrm>
                <a:off x="7475093" y="997190"/>
                <a:ext cx="113295" cy="113295"/>
              </a:xfrm>
              <a:custGeom>
                <a:avLst/>
                <a:gdLst>
                  <a:gd name="connsiteX0" fmla="*/ 61174 w 113295"/>
                  <a:gd name="connsiteY0" fmla="*/ 15789 h 113295"/>
                  <a:gd name="connsiteX1" fmla="*/ 106492 w 113295"/>
                  <a:gd name="connsiteY1" fmla="*/ 61107 h 113295"/>
                  <a:gd name="connsiteX2" fmla="*/ 61174 w 113295"/>
                  <a:gd name="connsiteY2" fmla="*/ 106425 h 113295"/>
                  <a:gd name="connsiteX3" fmla="*/ 15856 w 113295"/>
                  <a:gd name="connsiteY3" fmla="*/ 61107 h 113295"/>
                  <a:gd name="connsiteX4" fmla="*/ 61174 w 113295"/>
                  <a:gd name="connsiteY4" fmla="*/ 15789 h 113295"/>
                  <a:gd name="connsiteX5" fmla="*/ 61174 w 113295"/>
                  <a:gd name="connsiteY5" fmla="*/ 15789 h 113295"/>
                  <a:gd name="connsiteX6" fmla="*/ 61174 w 113295"/>
                  <a:gd name="connsiteY6" fmla="*/ 35616 h 113295"/>
                  <a:gd name="connsiteX7" fmla="*/ 35683 w 113295"/>
                  <a:gd name="connsiteY7" fmla="*/ 61107 h 113295"/>
                  <a:gd name="connsiteX8" fmla="*/ 61174 w 113295"/>
                  <a:gd name="connsiteY8" fmla="*/ 86599 h 113295"/>
                  <a:gd name="connsiteX9" fmla="*/ 86666 w 113295"/>
                  <a:gd name="connsiteY9" fmla="*/ 61107 h 113295"/>
                  <a:gd name="connsiteX10" fmla="*/ 61174 w 113295"/>
                  <a:gd name="connsiteY10" fmla="*/ 35616 h 1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295" h="113295">
                    <a:moveTo>
                      <a:pt x="61174" y="15789"/>
                    </a:moveTo>
                    <a:cubicBezTo>
                      <a:pt x="86666" y="15789"/>
                      <a:pt x="106492" y="35616"/>
                      <a:pt x="106492" y="61107"/>
                    </a:cubicBezTo>
                    <a:cubicBezTo>
                      <a:pt x="106492" y="86599"/>
                      <a:pt x="86666" y="106425"/>
                      <a:pt x="61174" y="106425"/>
                    </a:cubicBezTo>
                    <a:cubicBezTo>
                      <a:pt x="35683" y="106425"/>
                      <a:pt x="15856" y="86599"/>
                      <a:pt x="15856" y="61107"/>
                    </a:cubicBezTo>
                    <a:cubicBezTo>
                      <a:pt x="14440" y="35616"/>
                      <a:pt x="35683" y="15789"/>
                      <a:pt x="61174" y="15789"/>
                    </a:cubicBezTo>
                    <a:lnTo>
                      <a:pt x="61174" y="15789"/>
                    </a:lnTo>
                    <a:close/>
                    <a:moveTo>
                      <a:pt x="61174" y="35616"/>
                    </a:moveTo>
                    <a:cubicBezTo>
                      <a:pt x="47012" y="35616"/>
                      <a:pt x="35683" y="46945"/>
                      <a:pt x="35683" y="61107"/>
                    </a:cubicBezTo>
                    <a:cubicBezTo>
                      <a:pt x="35683" y="75269"/>
                      <a:pt x="47012" y="86599"/>
                      <a:pt x="61174" y="86599"/>
                    </a:cubicBezTo>
                    <a:cubicBezTo>
                      <a:pt x="75336" y="86599"/>
                      <a:pt x="86666" y="75269"/>
                      <a:pt x="86666" y="61107"/>
                    </a:cubicBezTo>
                    <a:cubicBezTo>
                      <a:pt x="86666" y="46945"/>
                      <a:pt x="75336" y="35616"/>
                      <a:pt x="61174" y="35616"/>
                    </a:cubicBezTo>
                    <a:close/>
                  </a:path>
                </a:pathLst>
              </a:custGeom>
              <a:grpFill/>
              <a:ln w="14159" cap="flat">
                <a:noFill/>
                <a:prstDash val="solid"/>
                <a:miter/>
              </a:ln>
            </p:spPr>
            <p:txBody>
              <a:bodyPr rtlCol="0" anchor="ctr"/>
              <a:lstStyle/>
              <a:p>
                <a:endParaRPr lang="en-US"/>
              </a:p>
            </p:txBody>
          </p:sp>
          <p:sp>
            <p:nvSpPr>
              <p:cNvPr id="165" name="Freeform: Shape 1979">
                <a:extLst>
                  <a:ext uri="{FF2B5EF4-FFF2-40B4-BE49-F238E27FC236}">
                    <a16:creationId xmlns:a16="http://schemas.microsoft.com/office/drawing/2014/main" xmlns="" id="{8011AEDD-4131-42EA-8500-1227E928A3C5}"/>
                  </a:ext>
                </a:extLst>
              </p:cNvPr>
              <p:cNvSpPr/>
              <p:nvPr/>
            </p:nvSpPr>
            <p:spPr>
              <a:xfrm>
                <a:off x="7915595" y="1933292"/>
                <a:ext cx="113295" cy="113295"/>
              </a:xfrm>
              <a:custGeom>
                <a:avLst/>
                <a:gdLst>
                  <a:gd name="connsiteX0" fmla="*/ 61107 w 113295"/>
                  <a:gd name="connsiteY0" fmla="*/ 15789 h 113295"/>
                  <a:gd name="connsiteX1" fmla="*/ 106425 w 113295"/>
                  <a:gd name="connsiteY1" fmla="*/ 61107 h 113295"/>
                  <a:gd name="connsiteX2" fmla="*/ 61107 w 113295"/>
                  <a:gd name="connsiteY2" fmla="*/ 106425 h 113295"/>
                  <a:gd name="connsiteX3" fmla="*/ 15789 w 113295"/>
                  <a:gd name="connsiteY3" fmla="*/ 61107 h 113295"/>
                  <a:gd name="connsiteX4" fmla="*/ 61107 w 113295"/>
                  <a:gd name="connsiteY4" fmla="*/ 15789 h 113295"/>
                  <a:gd name="connsiteX5" fmla="*/ 61107 w 113295"/>
                  <a:gd name="connsiteY5" fmla="*/ 15789 h 113295"/>
                  <a:gd name="connsiteX6" fmla="*/ 61107 w 113295"/>
                  <a:gd name="connsiteY6" fmla="*/ 35616 h 113295"/>
                  <a:gd name="connsiteX7" fmla="*/ 35616 w 113295"/>
                  <a:gd name="connsiteY7" fmla="*/ 61107 h 113295"/>
                  <a:gd name="connsiteX8" fmla="*/ 61107 w 113295"/>
                  <a:gd name="connsiteY8" fmla="*/ 86599 h 113295"/>
                  <a:gd name="connsiteX9" fmla="*/ 86599 w 113295"/>
                  <a:gd name="connsiteY9" fmla="*/ 61107 h 113295"/>
                  <a:gd name="connsiteX10" fmla="*/ 61107 w 113295"/>
                  <a:gd name="connsiteY10" fmla="*/ 35616 h 1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295" h="113295">
                    <a:moveTo>
                      <a:pt x="61107" y="15789"/>
                    </a:moveTo>
                    <a:cubicBezTo>
                      <a:pt x="86599" y="15789"/>
                      <a:pt x="106425" y="35616"/>
                      <a:pt x="106425" y="61107"/>
                    </a:cubicBezTo>
                    <a:cubicBezTo>
                      <a:pt x="106425" y="86599"/>
                      <a:pt x="86599" y="106425"/>
                      <a:pt x="61107" y="106425"/>
                    </a:cubicBezTo>
                    <a:cubicBezTo>
                      <a:pt x="35616" y="106425"/>
                      <a:pt x="15789" y="86599"/>
                      <a:pt x="15789" y="61107"/>
                    </a:cubicBezTo>
                    <a:cubicBezTo>
                      <a:pt x="15789" y="35616"/>
                      <a:pt x="35616" y="15789"/>
                      <a:pt x="61107" y="15789"/>
                    </a:cubicBezTo>
                    <a:lnTo>
                      <a:pt x="61107" y="15789"/>
                    </a:lnTo>
                    <a:close/>
                    <a:moveTo>
                      <a:pt x="61107" y="35616"/>
                    </a:moveTo>
                    <a:cubicBezTo>
                      <a:pt x="46945" y="35616"/>
                      <a:pt x="35616" y="46945"/>
                      <a:pt x="35616" y="61107"/>
                    </a:cubicBezTo>
                    <a:cubicBezTo>
                      <a:pt x="35616" y="75269"/>
                      <a:pt x="46945" y="86599"/>
                      <a:pt x="61107" y="86599"/>
                    </a:cubicBezTo>
                    <a:cubicBezTo>
                      <a:pt x="75269" y="86599"/>
                      <a:pt x="86599" y="75269"/>
                      <a:pt x="86599" y="61107"/>
                    </a:cubicBezTo>
                    <a:cubicBezTo>
                      <a:pt x="86599" y="46945"/>
                      <a:pt x="75269" y="35616"/>
                      <a:pt x="61107" y="35616"/>
                    </a:cubicBezTo>
                    <a:close/>
                  </a:path>
                </a:pathLst>
              </a:custGeom>
              <a:grpFill/>
              <a:ln w="14159" cap="flat">
                <a:noFill/>
                <a:prstDash val="solid"/>
                <a:miter/>
              </a:ln>
            </p:spPr>
            <p:txBody>
              <a:bodyPr rtlCol="0" anchor="ctr"/>
              <a:lstStyle/>
              <a:p>
                <a:endParaRPr lang="en-US"/>
              </a:p>
            </p:txBody>
          </p:sp>
          <p:sp>
            <p:nvSpPr>
              <p:cNvPr id="166" name="Freeform: Shape 1980">
                <a:extLst>
                  <a:ext uri="{FF2B5EF4-FFF2-40B4-BE49-F238E27FC236}">
                    <a16:creationId xmlns:a16="http://schemas.microsoft.com/office/drawing/2014/main" xmlns="" id="{4A8603A0-F9E6-4FDB-89EF-D1CCF493D5FA}"/>
                  </a:ext>
                </a:extLst>
              </p:cNvPr>
              <p:cNvSpPr/>
              <p:nvPr/>
            </p:nvSpPr>
            <p:spPr>
              <a:xfrm>
                <a:off x="8072792" y="3200782"/>
                <a:ext cx="70810" cy="70810"/>
              </a:xfrm>
              <a:custGeom>
                <a:avLst/>
                <a:gdLst>
                  <a:gd name="connsiteX0" fmla="*/ 35615 w 70809"/>
                  <a:gd name="connsiteY0" fmla="*/ 55442 h 70809"/>
                  <a:gd name="connsiteX1" fmla="*/ 55442 w 70809"/>
                  <a:gd name="connsiteY1" fmla="*/ 35616 h 70809"/>
                  <a:gd name="connsiteX2" fmla="*/ 35615 w 70809"/>
                  <a:gd name="connsiteY2" fmla="*/ 15789 h 70809"/>
                  <a:gd name="connsiteX3" fmla="*/ 15789 w 70809"/>
                  <a:gd name="connsiteY3" fmla="*/ 35616 h 70809"/>
                  <a:gd name="connsiteX4" fmla="*/ 35615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5" y="55442"/>
                    </a:moveTo>
                    <a:cubicBezTo>
                      <a:pt x="46945" y="55442"/>
                      <a:pt x="55442" y="46945"/>
                      <a:pt x="55442" y="35616"/>
                    </a:cubicBezTo>
                    <a:cubicBezTo>
                      <a:pt x="55442" y="24286"/>
                      <a:pt x="46945" y="15789"/>
                      <a:pt x="35615" y="15789"/>
                    </a:cubicBezTo>
                    <a:cubicBezTo>
                      <a:pt x="24286" y="15789"/>
                      <a:pt x="15789" y="24286"/>
                      <a:pt x="15789" y="35616"/>
                    </a:cubicBezTo>
                    <a:cubicBezTo>
                      <a:pt x="15789" y="46945"/>
                      <a:pt x="24286" y="55442"/>
                      <a:pt x="35615" y="55442"/>
                    </a:cubicBezTo>
                    <a:close/>
                  </a:path>
                </a:pathLst>
              </a:custGeom>
              <a:grpFill/>
              <a:ln w="14159" cap="flat">
                <a:noFill/>
                <a:prstDash val="solid"/>
                <a:miter/>
              </a:ln>
            </p:spPr>
            <p:txBody>
              <a:bodyPr rtlCol="0" anchor="ctr"/>
              <a:lstStyle/>
              <a:p>
                <a:endParaRPr lang="en-US"/>
              </a:p>
            </p:txBody>
          </p:sp>
          <p:sp>
            <p:nvSpPr>
              <p:cNvPr id="167" name="Freeform: Shape 1981">
                <a:extLst>
                  <a:ext uri="{FF2B5EF4-FFF2-40B4-BE49-F238E27FC236}">
                    <a16:creationId xmlns:a16="http://schemas.microsoft.com/office/drawing/2014/main" xmlns="" id="{F928C20D-B61E-4413-92E7-F2900EDCFAC3}"/>
                  </a:ext>
                </a:extLst>
              </p:cNvPr>
              <p:cNvSpPr/>
              <p:nvPr/>
            </p:nvSpPr>
            <p:spPr>
              <a:xfrm>
                <a:off x="8030307" y="3788502"/>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4286" y="15789"/>
                      <a:pt x="15789" y="24286"/>
                      <a:pt x="15789" y="35616"/>
                    </a:cubicBezTo>
                    <a:cubicBezTo>
                      <a:pt x="17205" y="46945"/>
                      <a:pt x="25702" y="55442"/>
                      <a:pt x="35616" y="55442"/>
                    </a:cubicBezTo>
                    <a:close/>
                  </a:path>
                </a:pathLst>
              </a:custGeom>
              <a:grpFill/>
              <a:ln w="14159" cap="flat">
                <a:noFill/>
                <a:prstDash val="solid"/>
                <a:miter/>
              </a:ln>
            </p:spPr>
            <p:txBody>
              <a:bodyPr rtlCol="0" anchor="ctr"/>
              <a:lstStyle/>
              <a:p>
                <a:endParaRPr lang="en-US"/>
              </a:p>
            </p:txBody>
          </p:sp>
          <p:sp>
            <p:nvSpPr>
              <p:cNvPr id="168" name="Freeform: Shape 1982">
                <a:extLst>
                  <a:ext uri="{FF2B5EF4-FFF2-40B4-BE49-F238E27FC236}">
                    <a16:creationId xmlns:a16="http://schemas.microsoft.com/office/drawing/2014/main" xmlns="" id="{122E1BB0-E9CE-41D5-BD52-2E8E70E641C2}"/>
                  </a:ext>
                </a:extLst>
              </p:cNvPr>
              <p:cNvSpPr/>
              <p:nvPr/>
            </p:nvSpPr>
            <p:spPr>
              <a:xfrm>
                <a:off x="7679091" y="2964279"/>
                <a:ext cx="70810" cy="70810"/>
              </a:xfrm>
              <a:custGeom>
                <a:avLst/>
                <a:gdLst>
                  <a:gd name="connsiteX0" fmla="*/ 35616 w 70809"/>
                  <a:gd name="connsiteY0" fmla="*/ 55442 h 70809"/>
                  <a:gd name="connsiteX1" fmla="*/ 55443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3" y="46945"/>
                      <a:pt x="55443" y="35616"/>
                    </a:cubicBezTo>
                    <a:cubicBezTo>
                      <a:pt x="55443" y="24286"/>
                      <a:pt x="46945" y="15789"/>
                      <a:pt x="35616" y="15789"/>
                    </a:cubicBezTo>
                    <a:cubicBezTo>
                      <a:pt x="24286" y="15789"/>
                      <a:pt x="15789" y="24286"/>
                      <a:pt x="15789" y="35616"/>
                    </a:cubicBezTo>
                    <a:cubicBezTo>
                      <a:pt x="15789" y="46945"/>
                      <a:pt x="24286" y="55442"/>
                      <a:pt x="35616" y="55442"/>
                    </a:cubicBezTo>
                    <a:close/>
                  </a:path>
                </a:pathLst>
              </a:custGeom>
              <a:grpFill/>
              <a:ln w="14159" cap="flat">
                <a:noFill/>
                <a:prstDash val="solid"/>
                <a:miter/>
              </a:ln>
            </p:spPr>
            <p:txBody>
              <a:bodyPr rtlCol="0" anchor="ctr"/>
              <a:lstStyle/>
              <a:p>
                <a:endParaRPr lang="en-US"/>
              </a:p>
            </p:txBody>
          </p:sp>
          <p:sp>
            <p:nvSpPr>
              <p:cNvPr id="169" name="Freeform: Shape 1983">
                <a:extLst>
                  <a:ext uri="{FF2B5EF4-FFF2-40B4-BE49-F238E27FC236}">
                    <a16:creationId xmlns:a16="http://schemas.microsoft.com/office/drawing/2014/main" xmlns="" id="{0C305669-2A7A-45BC-A200-BABD844F540C}"/>
                  </a:ext>
                </a:extLst>
              </p:cNvPr>
              <p:cNvSpPr/>
              <p:nvPr/>
            </p:nvSpPr>
            <p:spPr>
              <a:xfrm>
                <a:off x="8183255" y="3580322"/>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4286" y="15789"/>
                      <a:pt x="15789" y="24286"/>
                      <a:pt x="15789" y="35616"/>
                    </a:cubicBezTo>
                    <a:cubicBezTo>
                      <a:pt x="17205" y="46945"/>
                      <a:pt x="25703" y="55442"/>
                      <a:pt x="35616" y="55442"/>
                    </a:cubicBezTo>
                    <a:close/>
                  </a:path>
                </a:pathLst>
              </a:custGeom>
              <a:grpFill/>
              <a:ln w="14159" cap="flat">
                <a:noFill/>
                <a:prstDash val="solid"/>
                <a:miter/>
              </a:ln>
            </p:spPr>
            <p:txBody>
              <a:bodyPr rtlCol="0" anchor="ctr"/>
              <a:lstStyle/>
              <a:p>
                <a:endParaRPr lang="en-US"/>
              </a:p>
            </p:txBody>
          </p:sp>
          <p:sp>
            <p:nvSpPr>
              <p:cNvPr id="170" name="Freeform: Shape 1984">
                <a:extLst>
                  <a:ext uri="{FF2B5EF4-FFF2-40B4-BE49-F238E27FC236}">
                    <a16:creationId xmlns:a16="http://schemas.microsoft.com/office/drawing/2014/main" xmlns="" id="{D6827706-BBDA-47C7-A4E9-19851D4A32F8}"/>
                  </a:ext>
                </a:extLst>
              </p:cNvPr>
              <p:cNvSpPr/>
              <p:nvPr/>
            </p:nvSpPr>
            <p:spPr>
              <a:xfrm>
                <a:off x="8797883" y="3401881"/>
                <a:ext cx="70810" cy="70810"/>
              </a:xfrm>
              <a:custGeom>
                <a:avLst/>
                <a:gdLst>
                  <a:gd name="connsiteX0" fmla="*/ 35615 w 70809"/>
                  <a:gd name="connsiteY0" fmla="*/ 55442 h 70809"/>
                  <a:gd name="connsiteX1" fmla="*/ 55442 w 70809"/>
                  <a:gd name="connsiteY1" fmla="*/ 35616 h 70809"/>
                  <a:gd name="connsiteX2" fmla="*/ 35615 w 70809"/>
                  <a:gd name="connsiteY2" fmla="*/ 15789 h 70809"/>
                  <a:gd name="connsiteX3" fmla="*/ 15789 w 70809"/>
                  <a:gd name="connsiteY3" fmla="*/ 35616 h 70809"/>
                  <a:gd name="connsiteX4" fmla="*/ 35615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5" y="55442"/>
                    </a:moveTo>
                    <a:cubicBezTo>
                      <a:pt x="46945" y="55442"/>
                      <a:pt x="55442" y="46945"/>
                      <a:pt x="55442" y="35616"/>
                    </a:cubicBezTo>
                    <a:cubicBezTo>
                      <a:pt x="55442" y="24286"/>
                      <a:pt x="46945" y="15789"/>
                      <a:pt x="35615" y="15789"/>
                    </a:cubicBezTo>
                    <a:cubicBezTo>
                      <a:pt x="24286" y="15789"/>
                      <a:pt x="15789" y="24286"/>
                      <a:pt x="15789" y="35616"/>
                    </a:cubicBezTo>
                    <a:cubicBezTo>
                      <a:pt x="15789" y="46945"/>
                      <a:pt x="25702" y="55442"/>
                      <a:pt x="35615" y="55442"/>
                    </a:cubicBezTo>
                    <a:close/>
                  </a:path>
                </a:pathLst>
              </a:custGeom>
              <a:grpFill/>
              <a:ln w="14159" cap="flat">
                <a:noFill/>
                <a:prstDash val="solid"/>
                <a:miter/>
              </a:ln>
            </p:spPr>
            <p:txBody>
              <a:bodyPr rtlCol="0" anchor="ctr"/>
              <a:lstStyle/>
              <a:p>
                <a:endParaRPr lang="en-US"/>
              </a:p>
            </p:txBody>
          </p:sp>
          <p:sp>
            <p:nvSpPr>
              <p:cNvPr id="171" name="Freeform: Shape 1985">
                <a:extLst>
                  <a:ext uri="{FF2B5EF4-FFF2-40B4-BE49-F238E27FC236}">
                    <a16:creationId xmlns:a16="http://schemas.microsoft.com/office/drawing/2014/main" xmlns="" id="{59883935-D26F-41DE-BBFA-5B8E2E96775E}"/>
                  </a:ext>
                </a:extLst>
              </p:cNvPr>
              <p:cNvSpPr/>
              <p:nvPr/>
            </p:nvSpPr>
            <p:spPr>
              <a:xfrm>
                <a:off x="8817709" y="3343818"/>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8" y="35616"/>
                      <a:pt x="35616" y="31367"/>
                      <a:pt x="35616" y="25702"/>
                    </a:cubicBezTo>
                    <a:cubicBezTo>
                      <a:pt x="35616" y="20037"/>
                      <a:pt x="31368" y="15789"/>
                      <a:pt x="25703" y="15789"/>
                    </a:cubicBezTo>
                    <a:cubicBezTo>
                      <a:pt x="20037" y="15789"/>
                      <a:pt x="15789" y="20037"/>
                      <a:pt x="15789" y="25702"/>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172" name="Freeform: Shape 1986">
                <a:extLst>
                  <a:ext uri="{FF2B5EF4-FFF2-40B4-BE49-F238E27FC236}">
                    <a16:creationId xmlns:a16="http://schemas.microsoft.com/office/drawing/2014/main" xmlns="" id="{C946547F-13EC-43A3-8414-FD69107B0707}"/>
                  </a:ext>
                </a:extLst>
              </p:cNvPr>
              <p:cNvSpPr/>
              <p:nvPr/>
            </p:nvSpPr>
            <p:spPr>
              <a:xfrm>
                <a:off x="9072623" y="3231939"/>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8" y="35616"/>
                      <a:pt x="35616" y="31367"/>
                      <a:pt x="35616" y="25702"/>
                    </a:cubicBezTo>
                    <a:cubicBezTo>
                      <a:pt x="35616" y="20038"/>
                      <a:pt x="31368" y="15789"/>
                      <a:pt x="25703" y="15789"/>
                    </a:cubicBezTo>
                    <a:cubicBezTo>
                      <a:pt x="20037" y="15789"/>
                      <a:pt x="15789" y="20038"/>
                      <a:pt x="15789" y="25702"/>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173" name="Freeform: Shape 1987">
                <a:extLst>
                  <a:ext uri="{FF2B5EF4-FFF2-40B4-BE49-F238E27FC236}">
                    <a16:creationId xmlns:a16="http://schemas.microsoft.com/office/drawing/2014/main" xmlns="" id="{13E7E6AD-B405-4626-B0D0-1D36EF9A1E3D}"/>
                  </a:ext>
                </a:extLst>
              </p:cNvPr>
              <p:cNvSpPr/>
              <p:nvPr/>
            </p:nvSpPr>
            <p:spPr>
              <a:xfrm>
                <a:off x="8357447" y="2764596"/>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8" y="35616"/>
                      <a:pt x="35616" y="31367"/>
                      <a:pt x="35616" y="25702"/>
                    </a:cubicBezTo>
                    <a:cubicBezTo>
                      <a:pt x="35616" y="20038"/>
                      <a:pt x="31368" y="15789"/>
                      <a:pt x="25703" y="15789"/>
                    </a:cubicBezTo>
                    <a:cubicBezTo>
                      <a:pt x="20037" y="15789"/>
                      <a:pt x="15789" y="20038"/>
                      <a:pt x="15789" y="25702"/>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174" name="Freeform: Shape 1988">
                <a:extLst>
                  <a:ext uri="{FF2B5EF4-FFF2-40B4-BE49-F238E27FC236}">
                    <a16:creationId xmlns:a16="http://schemas.microsoft.com/office/drawing/2014/main" xmlns="" id="{6D5F279B-D3BC-4CB5-A6D8-676131C60523}"/>
                  </a:ext>
                </a:extLst>
              </p:cNvPr>
              <p:cNvSpPr/>
              <p:nvPr/>
            </p:nvSpPr>
            <p:spPr>
              <a:xfrm>
                <a:off x="8938085" y="3847982"/>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8" y="35616"/>
                      <a:pt x="35616" y="31367"/>
                      <a:pt x="35616" y="25702"/>
                    </a:cubicBezTo>
                    <a:cubicBezTo>
                      <a:pt x="35616" y="20038"/>
                      <a:pt x="31368" y="15789"/>
                      <a:pt x="25703" y="15789"/>
                    </a:cubicBezTo>
                    <a:cubicBezTo>
                      <a:pt x="20037" y="15789"/>
                      <a:pt x="15789" y="20038"/>
                      <a:pt x="15789" y="25702"/>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175" name="Freeform: Shape 1989">
                <a:extLst>
                  <a:ext uri="{FF2B5EF4-FFF2-40B4-BE49-F238E27FC236}">
                    <a16:creationId xmlns:a16="http://schemas.microsoft.com/office/drawing/2014/main" xmlns="" id="{A21F4285-FC5F-4223-AA0F-99184379A570}"/>
                  </a:ext>
                </a:extLst>
              </p:cNvPr>
              <p:cNvSpPr/>
              <p:nvPr/>
            </p:nvSpPr>
            <p:spPr>
              <a:xfrm>
                <a:off x="8160596" y="3717692"/>
                <a:ext cx="42486" cy="42486"/>
              </a:xfrm>
              <a:custGeom>
                <a:avLst/>
                <a:gdLst>
                  <a:gd name="connsiteX0" fmla="*/ 25702 w 42485"/>
                  <a:gd name="connsiteY0" fmla="*/ 35616 h 42485"/>
                  <a:gd name="connsiteX1" fmla="*/ 35615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5" y="31367"/>
                      <a:pt x="35615" y="25702"/>
                    </a:cubicBezTo>
                    <a:cubicBezTo>
                      <a:pt x="35615" y="20038"/>
                      <a:pt x="31367" y="15789"/>
                      <a:pt x="25702" y="15789"/>
                    </a:cubicBezTo>
                    <a:cubicBezTo>
                      <a:pt x="20037" y="15789"/>
                      <a:pt x="15789" y="20038"/>
                      <a:pt x="15789" y="25702"/>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176" name="Freeform: Shape 1990">
                <a:extLst>
                  <a:ext uri="{FF2B5EF4-FFF2-40B4-BE49-F238E27FC236}">
                    <a16:creationId xmlns:a16="http://schemas.microsoft.com/office/drawing/2014/main" xmlns="" id="{94E19A1A-A3E8-4D13-BB85-50B00A129488}"/>
                  </a:ext>
                </a:extLst>
              </p:cNvPr>
              <p:cNvSpPr/>
              <p:nvPr/>
            </p:nvSpPr>
            <p:spPr>
              <a:xfrm>
                <a:off x="7850450" y="3342401"/>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7" y="15789"/>
                      <a:pt x="15789" y="20038"/>
                      <a:pt x="15789" y="25702"/>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177" name="Freeform: Shape 1991">
                <a:extLst>
                  <a:ext uri="{FF2B5EF4-FFF2-40B4-BE49-F238E27FC236}">
                    <a16:creationId xmlns:a16="http://schemas.microsoft.com/office/drawing/2014/main" xmlns="" id="{6FAAADE1-F7F7-474A-BEB2-9AEBC61BA8BA}"/>
                  </a:ext>
                </a:extLst>
              </p:cNvPr>
              <p:cNvSpPr/>
              <p:nvPr/>
            </p:nvSpPr>
            <p:spPr>
              <a:xfrm>
                <a:off x="7391604" y="3568992"/>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8"/>
                      <a:pt x="31367" y="15789"/>
                      <a:pt x="25702" y="15789"/>
                    </a:cubicBezTo>
                    <a:cubicBezTo>
                      <a:pt x="20037" y="15789"/>
                      <a:pt x="15789" y="20038"/>
                      <a:pt x="15789" y="25702"/>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178" name="Freeform: Shape 1992">
                <a:extLst>
                  <a:ext uri="{FF2B5EF4-FFF2-40B4-BE49-F238E27FC236}">
                    <a16:creationId xmlns:a16="http://schemas.microsoft.com/office/drawing/2014/main" xmlns="" id="{9C0E8778-24B6-49EA-A0B6-F324D48C32E5}"/>
                  </a:ext>
                </a:extLst>
              </p:cNvPr>
              <p:cNvSpPr/>
              <p:nvPr/>
            </p:nvSpPr>
            <p:spPr>
              <a:xfrm>
                <a:off x="7026227" y="3546333"/>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3"/>
                    </a:cubicBezTo>
                    <a:cubicBezTo>
                      <a:pt x="35616" y="20038"/>
                      <a:pt x="31367" y="15789"/>
                      <a:pt x="25703" y="15789"/>
                    </a:cubicBezTo>
                    <a:cubicBezTo>
                      <a:pt x="20038" y="15789"/>
                      <a:pt x="15789" y="20038"/>
                      <a:pt x="15789" y="25703"/>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179" name="Freeform: Shape 1993">
                <a:extLst>
                  <a:ext uri="{FF2B5EF4-FFF2-40B4-BE49-F238E27FC236}">
                    <a16:creationId xmlns:a16="http://schemas.microsoft.com/office/drawing/2014/main" xmlns="" id="{4E9F5019-4F24-4FD1-9E37-5ED8B53FE7F6}"/>
                  </a:ext>
                </a:extLst>
              </p:cNvPr>
              <p:cNvSpPr/>
              <p:nvPr/>
            </p:nvSpPr>
            <p:spPr>
              <a:xfrm>
                <a:off x="7199002" y="3026591"/>
                <a:ext cx="70810" cy="70810"/>
              </a:xfrm>
              <a:custGeom>
                <a:avLst/>
                <a:gdLst>
                  <a:gd name="connsiteX0" fmla="*/ 41280 w 70809"/>
                  <a:gd name="connsiteY0" fmla="*/ 66772 h 70809"/>
                  <a:gd name="connsiteX1" fmla="*/ 66772 w 70809"/>
                  <a:gd name="connsiteY1" fmla="*/ 41280 h 70809"/>
                  <a:gd name="connsiteX2" fmla="*/ 41280 w 70809"/>
                  <a:gd name="connsiteY2" fmla="*/ 15789 h 70809"/>
                  <a:gd name="connsiteX3" fmla="*/ 15789 w 70809"/>
                  <a:gd name="connsiteY3" fmla="*/ 41280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2"/>
                      <a:pt x="66772" y="41280"/>
                    </a:cubicBezTo>
                    <a:cubicBezTo>
                      <a:pt x="66772" y="27119"/>
                      <a:pt x="55442" y="15789"/>
                      <a:pt x="41280" y="15789"/>
                    </a:cubicBezTo>
                    <a:cubicBezTo>
                      <a:pt x="27118" y="15789"/>
                      <a:pt x="15789" y="27119"/>
                      <a:pt x="15789" y="41280"/>
                    </a:cubicBezTo>
                    <a:cubicBezTo>
                      <a:pt x="15789" y="54026"/>
                      <a:pt x="27118" y="66772"/>
                      <a:pt x="41280" y="66772"/>
                    </a:cubicBezTo>
                    <a:close/>
                  </a:path>
                </a:pathLst>
              </a:custGeom>
              <a:grpFill/>
              <a:ln w="14159" cap="flat">
                <a:noFill/>
                <a:prstDash val="solid"/>
                <a:miter/>
              </a:ln>
            </p:spPr>
            <p:txBody>
              <a:bodyPr rtlCol="0" anchor="ctr"/>
              <a:lstStyle/>
              <a:p>
                <a:endParaRPr lang="en-US"/>
              </a:p>
            </p:txBody>
          </p:sp>
          <p:sp>
            <p:nvSpPr>
              <p:cNvPr id="180" name="Freeform: Shape 1994">
                <a:extLst>
                  <a:ext uri="{FF2B5EF4-FFF2-40B4-BE49-F238E27FC236}">
                    <a16:creationId xmlns:a16="http://schemas.microsoft.com/office/drawing/2014/main" xmlns="" id="{7529E961-5E72-45C5-A950-FFF9FB38CD7A}"/>
                  </a:ext>
                </a:extLst>
              </p:cNvPr>
              <p:cNvSpPr/>
              <p:nvPr/>
            </p:nvSpPr>
            <p:spPr>
              <a:xfrm>
                <a:off x="8889815" y="3767259"/>
                <a:ext cx="70810" cy="70810"/>
              </a:xfrm>
              <a:custGeom>
                <a:avLst/>
                <a:gdLst>
                  <a:gd name="connsiteX0" fmla="*/ 41400 w 70809"/>
                  <a:gd name="connsiteY0" fmla="*/ 66772 h 70809"/>
                  <a:gd name="connsiteX1" fmla="*/ 66891 w 70809"/>
                  <a:gd name="connsiteY1" fmla="*/ 41280 h 70809"/>
                  <a:gd name="connsiteX2" fmla="*/ 41400 w 70809"/>
                  <a:gd name="connsiteY2" fmla="*/ 15789 h 70809"/>
                  <a:gd name="connsiteX3" fmla="*/ 15909 w 70809"/>
                  <a:gd name="connsiteY3" fmla="*/ 41280 h 70809"/>
                  <a:gd name="connsiteX4" fmla="*/ 4140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400" y="66772"/>
                    </a:moveTo>
                    <a:cubicBezTo>
                      <a:pt x="55562" y="66772"/>
                      <a:pt x="66891" y="55442"/>
                      <a:pt x="66891" y="41280"/>
                    </a:cubicBezTo>
                    <a:cubicBezTo>
                      <a:pt x="66891" y="27119"/>
                      <a:pt x="55562" y="15789"/>
                      <a:pt x="41400" y="15789"/>
                    </a:cubicBezTo>
                    <a:cubicBezTo>
                      <a:pt x="27238" y="15789"/>
                      <a:pt x="15909" y="27119"/>
                      <a:pt x="15909" y="41280"/>
                    </a:cubicBezTo>
                    <a:cubicBezTo>
                      <a:pt x="14492" y="55442"/>
                      <a:pt x="25821" y="66772"/>
                      <a:pt x="41400" y="66772"/>
                    </a:cubicBezTo>
                    <a:close/>
                  </a:path>
                </a:pathLst>
              </a:custGeom>
              <a:grpFill/>
              <a:ln w="14159" cap="flat">
                <a:noFill/>
                <a:prstDash val="solid"/>
                <a:miter/>
              </a:ln>
            </p:spPr>
            <p:txBody>
              <a:bodyPr rtlCol="0" anchor="ctr"/>
              <a:lstStyle/>
              <a:p>
                <a:endParaRPr lang="en-US"/>
              </a:p>
            </p:txBody>
          </p:sp>
          <p:sp>
            <p:nvSpPr>
              <p:cNvPr id="181" name="Freeform: Shape 1995">
                <a:extLst>
                  <a:ext uri="{FF2B5EF4-FFF2-40B4-BE49-F238E27FC236}">
                    <a16:creationId xmlns:a16="http://schemas.microsoft.com/office/drawing/2014/main" xmlns="" id="{5010D439-C5FE-474C-A166-ADAD93A2DF49}"/>
                  </a:ext>
                </a:extLst>
              </p:cNvPr>
              <p:cNvSpPr/>
              <p:nvPr/>
            </p:nvSpPr>
            <p:spPr>
              <a:xfrm>
                <a:off x="8955079" y="3543501"/>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7" y="15789"/>
                      <a:pt x="15789" y="20038"/>
                      <a:pt x="15789" y="25702"/>
                    </a:cubicBezTo>
                    <a:cubicBezTo>
                      <a:pt x="17205" y="31367"/>
                      <a:pt x="21454" y="35616"/>
                      <a:pt x="25703" y="35616"/>
                    </a:cubicBezTo>
                    <a:close/>
                  </a:path>
                </a:pathLst>
              </a:custGeom>
              <a:grpFill/>
              <a:ln w="14159" cap="flat">
                <a:noFill/>
                <a:prstDash val="solid"/>
                <a:miter/>
              </a:ln>
            </p:spPr>
            <p:txBody>
              <a:bodyPr rtlCol="0" anchor="ctr"/>
              <a:lstStyle/>
              <a:p>
                <a:endParaRPr lang="en-US"/>
              </a:p>
            </p:txBody>
          </p:sp>
          <p:sp>
            <p:nvSpPr>
              <p:cNvPr id="182" name="Freeform: Shape 1996">
                <a:extLst>
                  <a:ext uri="{FF2B5EF4-FFF2-40B4-BE49-F238E27FC236}">
                    <a16:creationId xmlns:a16="http://schemas.microsoft.com/office/drawing/2014/main" xmlns="" id="{BEA658CF-AF5E-49FF-8E1F-F809279EC8A2}"/>
                  </a:ext>
                </a:extLst>
              </p:cNvPr>
              <p:cNvSpPr/>
              <p:nvPr/>
            </p:nvSpPr>
            <p:spPr>
              <a:xfrm>
                <a:off x="9079704" y="3549165"/>
                <a:ext cx="28324" cy="28324"/>
              </a:xfrm>
              <a:custGeom>
                <a:avLst/>
                <a:gdLst>
                  <a:gd name="connsiteX0" fmla="*/ 20037 w 28323"/>
                  <a:gd name="connsiteY0" fmla="*/ 24286 h 28323"/>
                  <a:gd name="connsiteX1" fmla="*/ 24287 w 28323"/>
                  <a:gd name="connsiteY1" fmla="*/ 20037 h 28323"/>
                  <a:gd name="connsiteX2" fmla="*/ 20037 w 28323"/>
                  <a:gd name="connsiteY2" fmla="*/ 15789 h 28323"/>
                  <a:gd name="connsiteX3" fmla="*/ 15789 w 28323"/>
                  <a:gd name="connsiteY3" fmla="*/ 20037 h 28323"/>
                  <a:gd name="connsiteX4" fmla="*/ 20037 w 28323"/>
                  <a:gd name="connsiteY4" fmla="*/ 24286 h 28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3" h="28323">
                    <a:moveTo>
                      <a:pt x="20037" y="24286"/>
                    </a:moveTo>
                    <a:cubicBezTo>
                      <a:pt x="22870" y="24286"/>
                      <a:pt x="24287" y="21454"/>
                      <a:pt x="24287" y="20037"/>
                    </a:cubicBezTo>
                    <a:cubicBezTo>
                      <a:pt x="24287" y="17205"/>
                      <a:pt x="21454" y="15789"/>
                      <a:pt x="20037" y="15789"/>
                    </a:cubicBezTo>
                    <a:cubicBezTo>
                      <a:pt x="17206" y="15789"/>
                      <a:pt x="15789" y="18621"/>
                      <a:pt x="15789" y="20037"/>
                    </a:cubicBezTo>
                    <a:cubicBezTo>
                      <a:pt x="15789" y="21454"/>
                      <a:pt x="17206" y="24286"/>
                      <a:pt x="20037" y="24286"/>
                    </a:cubicBezTo>
                    <a:close/>
                  </a:path>
                </a:pathLst>
              </a:custGeom>
              <a:grpFill/>
              <a:ln w="14159" cap="flat">
                <a:noFill/>
                <a:prstDash val="solid"/>
                <a:miter/>
              </a:ln>
            </p:spPr>
            <p:txBody>
              <a:bodyPr rtlCol="0" anchor="ctr"/>
              <a:lstStyle/>
              <a:p>
                <a:endParaRPr lang="en-US"/>
              </a:p>
            </p:txBody>
          </p:sp>
          <p:sp>
            <p:nvSpPr>
              <p:cNvPr id="183" name="Freeform: Shape 1997">
                <a:extLst>
                  <a:ext uri="{FF2B5EF4-FFF2-40B4-BE49-F238E27FC236}">
                    <a16:creationId xmlns:a16="http://schemas.microsoft.com/office/drawing/2014/main" xmlns="" id="{C1B3014F-48C3-42EC-9A6D-3AE4039BF8E8}"/>
                  </a:ext>
                </a:extLst>
              </p:cNvPr>
              <p:cNvSpPr/>
              <p:nvPr/>
            </p:nvSpPr>
            <p:spPr>
              <a:xfrm>
                <a:off x="9062710" y="3747432"/>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8" y="35616"/>
                      <a:pt x="35616" y="31367"/>
                      <a:pt x="35616" y="25702"/>
                    </a:cubicBezTo>
                    <a:cubicBezTo>
                      <a:pt x="35616" y="20037"/>
                      <a:pt x="31368" y="15789"/>
                      <a:pt x="25703" y="15789"/>
                    </a:cubicBezTo>
                    <a:cubicBezTo>
                      <a:pt x="20038" y="15789"/>
                      <a:pt x="15789" y="20037"/>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184" name="Freeform: Shape 1998">
                <a:extLst>
                  <a:ext uri="{FF2B5EF4-FFF2-40B4-BE49-F238E27FC236}">
                    <a16:creationId xmlns:a16="http://schemas.microsoft.com/office/drawing/2014/main" xmlns="" id="{E453417B-BC17-4B6A-908B-DDCE0863B9FA}"/>
                  </a:ext>
                </a:extLst>
              </p:cNvPr>
              <p:cNvSpPr/>
              <p:nvPr/>
            </p:nvSpPr>
            <p:spPr>
              <a:xfrm>
                <a:off x="8753980" y="3662461"/>
                <a:ext cx="99133" cy="99133"/>
              </a:xfrm>
              <a:custGeom>
                <a:avLst/>
                <a:gdLst>
                  <a:gd name="connsiteX0" fmla="*/ 49778 w 99133"/>
                  <a:gd name="connsiteY0" fmla="*/ 83766 h 99133"/>
                  <a:gd name="connsiteX1" fmla="*/ 83766 w 99133"/>
                  <a:gd name="connsiteY1" fmla="*/ 49777 h 99133"/>
                  <a:gd name="connsiteX2" fmla="*/ 49778 w 99133"/>
                  <a:gd name="connsiteY2" fmla="*/ 15789 h 99133"/>
                  <a:gd name="connsiteX3" fmla="*/ 15789 w 99133"/>
                  <a:gd name="connsiteY3" fmla="*/ 49777 h 99133"/>
                  <a:gd name="connsiteX4" fmla="*/ 49778 w 99133"/>
                  <a:gd name="connsiteY4" fmla="*/ 8376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49778" y="83766"/>
                    </a:moveTo>
                    <a:cubicBezTo>
                      <a:pt x="68188" y="83766"/>
                      <a:pt x="83766" y="68188"/>
                      <a:pt x="83766" y="49777"/>
                    </a:cubicBezTo>
                    <a:cubicBezTo>
                      <a:pt x="83766" y="31367"/>
                      <a:pt x="68188" y="15789"/>
                      <a:pt x="49778" y="15789"/>
                    </a:cubicBezTo>
                    <a:cubicBezTo>
                      <a:pt x="31368" y="15789"/>
                      <a:pt x="15789" y="31367"/>
                      <a:pt x="15789" y="49777"/>
                    </a:cubicBezTo>
                    <a:cubicBezTo>
                      <a:pt x="15789" y="68188"/>
                      <a:pt x="31368" y="83766"/>
                      <a:pt x="49778" y="83766"/>
                    </a:cubicBezTo>
                    <a:close/>
                  </a:path>
                </a:pathLst>
              </a:custGeom>
              <a:grpFill/>
              <a:ln w="14159" cap="flat">
                <a:noFill/>
                <a:prstDash val="solid"/>
                <a:miter/>
              </a:ln>
            </p:spPr>
            <p:txBody>
              <a:bodyPr rtlCol="0" anchor="ctr"/>
              <a:lstStyle/>
              <a:p>
                <a:endParaRPr lang="en-US"/>
              </a:p>
            </p:txBody>
          </p:sp>
          <p:sp>
            <p:nvSpPr>
              <p:cNvPr id="185" name="Freeform: Shape 1999">
                <a:extLst>
                  <a:ext uri="{FF2B5EF4-FFF2-40B4-BE49-F238E27FC236}">
                    <a16:creationId xmlns:a16="http://schemas.microsoft.com/office/drawing/2014/main" xmlns="" id="{B7A678CC-BFD4-4207-8E6D-ED484EBE9231}"/>
                  </a:ext>
                </a:extLst>
              </p:cNvPr>
              <p:cNvSpPr/>
              <p:nvPr/>
            </p:nvSpPr>
            <p:spPr>
              <a:xfrm>
                <a:off x="9004646" y="3661044"/>
                <a:ext cx="70810" cy="70810"/>
              </a:xfrm>
              <a:custGeom>
                <a:avLst/>
                <a:gdLst>
                  <a:gd name="connsiteX0" fmla="*/ 41280 w 70809"/>
                  <a:gd name="connsiteY0" fmla="*/ 66772 h 70809"/>
                  <a:gd name="connsiteX1" fmla="*/ 66772 w 70809"/>
                  <a:gd name="connsiteY1" fmla="*/ 41280 h 70809"/>
                  <a:gd name="connsiteX2" fmla="*/ 41280 w 70809"/>
                  <a:gd name="connsiteY2" fmla="*/ 15789 h 70809"/>
                  <a:gd name="connsiteX3" fmla="*/ 15789 w 70809"/>
                  <a:gd name="connsiteY3" fmla="*/ 41280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2"/>
                      <a:pt x="66772" y="41280"/>
                    </a:cubicBezTo>
                    <a:cubicBezTo>
                      <a:pt x="66772" y="27119"/>
                      <a:pt x="55442" y="15789"/>
                      <a:pt x="41280" y="15789"/>
                    </a:cubicBezTo>
                    <a:cubicBezTo>
                      <a:pt x="27118" y="15789"/>
                      <a:pt x="15789" y="27119"/>
                      <a:pt x="15789" y="41280"/>
                    </a:cubicBezTo>
                    <a:cubicBezTo>
                      <a:pt x="15789" y="55442"/>
                      <a:pt x="27118" y="66772"/>
                      <a:pt x="41280" y="66772"/>
                    </a:cubicBezTo>
                    <a:close/>
                  </a:path>
                </a:pathLst>
              </a:custGeom>
              <a:grpFill/>
              <a:ln w="14159" cap="flat">
                <a:noFill/>
                <a:prstDash val="solid"/>
                <a:miter/>
              </a:ln>
            </p:spPr>
            <p:txBody>
              <a:bodyPr rtlCol="0" anchor="ctr"/>
              <a:lstStyle/>
              <a:p>
                <a:endParaRPr lang="en-US"/>
              </a:p>
            </p:txBody>
          </p:sp>
          <p:sp>
            <p:nvSpPr>
              <p:cNvPr id="186" name="Freeform: Shape 2000">
                <a:extLst>
                  <a:ext uri="{FF2B5EF4-FFF2-40B4-BE49-F238E27FC236}">
                    <a16:creationId xmlns:a16="http://schemas.microsoft.com/office/drawing/2014/main" xmlns="" id="{1A8787A5-F2F4-4DF9-92A1-63525016F5D3}"/>
                  </a:ext>
                </a:extLst>
              </p:cNvPr>
              <p:cNvSpPr/>
              <p:nvPr/>
            </p:nvSpPr>
            <p:spPr>
              <a:xfrm>
                <a:off x="9149098" y="4153879"/>
                <a:ext cx="56648" cy="56648"/>
              </a:xfrm>
              <a:custGeom>
                <a:avLst/>
                <a:gdLst>
                  <a:gd name="connsiteX0" fmla="*/ 28534 w 56647"/>
                  <a:gd name="connsiteY0" fmla="*/ 41281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1"/>
                    </a:moveTo>
                    <a:cubicBezTo>
                      <a:pt x="35615" y="41281"/>
                      <a:pt x="41280" y="35616"/>
                      <a:pt x="41280" y="28535"/>
                    </a:cubicBezTo>
                    <a:cubicBezTo>
                      <a:pt x="41280" y="21454"/>
                      <a:pt x="35615" y="15789"/>
                      <a:pt x="28534" y="15789"/>
                    </a:cubicBezTo>
                    <a:cubicBezTo>
                      <a:pt x="21453" y="15789"/>
                      <a:pt x="15789" y="21454"/>
                      <a:pt x="15789" y="28535"/>
                    </a:cubicBezTo>
                    <a:cubicBezTo>
                      <a:pt x="15789" y="34200"/>
                      <a:pt x="21453" y="41281"/>
                      <a:pt x="28534" y="41281"/>
                    </a:cubicBezTo>
                    <a:close/>
                  </a:path>
                </a:pathLst>
              </a:custGeom>
              <a:grpFill/>
              <a:ln w="14159" cap="flat">
                <a:noFill/>
                <a:prstDash val="solid"/>
                <a:miter/>
              </a:ln>
            </p:spPr>
            <p:txBody>
              <a:bodyPr rtlCol="0" anchor="ctr"/>
              <a:lstStyle/>
              <a:p>
                <a:endParaRPr lang="en-US"/>
              </a:p>
            </p:txBody>
          </p:sp>
          <p:sp>
            <p:nvSpPr>
              <p:cNvPr id="187" name="Freeform: Shape 2001">
                <a:extLst>
                  <a:ext uri="{FF2B5EF4-FFF2-40B4-BE49-F238E27FC236}">
                    <a16:creationId xmlns:a16="http://schemas.microsoft.com/office/drawing/2014/main" xmlns="" id="{C3730E8B-5A7B-40DC-B1C3-C7E0DF8F9190}"/>
                  </a:ext>
                </a:extLst>
              </p:cNvPr>
              <p:cNvSpPr/>
              <p:nvPr/>
            </p:nvSpPr>
            <p:spPr>
              <a:xfrm>
                <a:off x="9285052" y="3983936"/>
                <a:ext cx="56648" cy="56648"/>
              </a:xfrm>
              <a:custGeom>
                <a:avLst/>
                <a:gdLst>
                  <a:gd name="connsiteX0" fmla="*/ 28535 w 56647"/>
                  <a:gd name="connsiteY0" fmla="*/ 41281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1"/>
                    </a:moveTo>
                    <a:cubicBezTo>
                      <a:pt x="35616" y="41281"/>
                      <a:pt x="41280" y="35616"/>
                      <a:pt x="41280" y="28535"/>
                    </a:cubicBezTo>
                    <a:cubicBezTo>
                      <a:pt x="41280" y="21454"/>
                      <a:pt x="35616" y="15789"/>
                      <a:pt x="28535" y="15789"/>
                    </a:cubicBezTo>
                    <a:cubicBezTo>
                      <a:pt x="21454" y="15789"/>
                      <a:pt x="15789" y="21454"/>
                      <a:pt x="15789" y="28535"/>
                    </a:cubicBezTo>
                    <a:cubicBezTo>
                      <a:pt x="15789" y="34200"/>
                      <a:pt x="21454" y="41281"/>
                      <a:pt x="28535" y="41281"/>
                    </a:cubicBezTo>
                    <a:close/>
                  </a:path>
                </a:pathLst>
              </a:custGeom>
              <a:grpFill/>
              <a:ln w="14159" cap="flat">
                <a:noFill/>
                <a:prstDash val="solid"/>
                <a:miter/>
              </a:ln>
            </p:spPr>
            <p:txBody>
              <a:bodyPr rtlCol="0" anchor="ctr"/>
              <a:lstStyle/>
              <a:p>
                <a:endParaRPr lang="en-US"/>
              </a:p>
            </p:txBody>
          </p:sp>
          <p:sp>
            <p:nvSpPr>
              <p:cNvPr id="188" name="Freeform: Shape 2002">
                <a:extLst>
                  <a:ext uri="{FF2B5EF4-FFF2-40B4-BE49-F238E27FC236}">
                    <a16:creationId xmlns:a16="http://schemas.microsoft.com/office/drawing/2014/main" xmlns="" id="{C754A113-65BC-4430-B1B5-1112DBF0C10F}"/>
                  </a:ext>
                </a:extLst>
              </p:cNvPr>
              <p:cNvSpPr/>
              <p:nvPr/>
            </p:nvSpPr>
            <p:spPr>
              <a:xfrm>
                <a:off x="9235485" y="4330902"/>
                <a:ext cx="70810" cy="70810"/>
              </a:xfrm>
              <a:custGeom>
                <a:avLst/>
                <a:gdLst>
                  <a:gd name="connsiteX0" fmla="*/ 35616 w 70809"/>
                  <a:gd name="connsiteY0" fmla="*/ 55443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3"/>
                    </a:moveTo>
                    <a:cubicBezTo>
                      <a:pt x="46945" y="55443"/>
                      <a:pt x="55442" y="46945"/>
                      <a:pt x="55442" y="35616"/>
                    </a:cubicBezTo>
                    <a:cubicBezTo>
                      <a:pt x="55442" y="24286"/>
                      <a:pt x="46945" y="15789"/>
                      <a:pt x="35616" y="15789"/>
                    </a:cubicBezTo>
                    <a:cubicBezTo>
                      <a:pt x="24287" y="15789"/>
                      <a:pt x="15789" y="24286"/>
                      <a:pt x="15789" y="35616"/>
                    </a:cubicBezTo>
                    <a:cubicBezTo>
                      <a:pt x="15789" y="45529"/>
                      <a:pt x="24287" y="55443"/>
                      <a:pt x="35616" y="55443"/>
                    </a:cubicBezTo>
                    <a:close/>
                  </a:path>
                </a:pathLst>
              </a:custGeom>
              <a:grpFill/>
              <a:ln w="14159" cap="flat">
                <a:noFill/>
                <a:prstDash val="solid"/>
                <a:miter/>
              </a:ln>
            </p:spPr>
            <p:txBody>
              <a:bodyPr rtlCol="0" anchor="ctr"/>
              <a:lstStyle/>
              <a:p>
                <a:endParaRPr lang="en-US"/>
              </a:p>
            </p:txBody>
          </p:sp>
          <p:sp>
            <p:nvSpPr>
              <p:cNvPr id="189" name="Freeform: Shape 2003">
                <a:extLst>
                  <a:ext uri="{FF2B5EF4-FFF2-40B4-BE49-F238E27FC236}">
                    <a16:creationId xmlns:a16="http://schemas.microsoft.com/office/drawing/2014/main" xmlns="" id="{23C51F95-2611-4345-AACF-7668E3774141}"/>
                  </a:ext>
                </a:extLst>
              </p:cNvPr>
              <p:cNvSpPr/>
              <p:nvPr/>
            </p:nvSpPr>
            <p:spPr>
              <a:xfrm>
                <a:off x="9102364" y="4264342"/>
                <a:ext cx="113295" cy="113295"/>
              </a:xfrm>
              <a:custGeom>
                <a:avLst/>
                <a:gdLst>
                  <a:gd name="connsiteX0" fmla="*/ 56858 w 113295"/>
                  <a:gd name="connsiteY0" fmla="*/ 15789 h 113295"/>
                  <a:gd name="connsiteX1" fmla="*/ 97928 w 113295"/>
                  <a:gd name="connsiteY1" fmla="*/ 56858 h 113295"/>
                  <a:gd name="connsiteX2" fmla="*/ 56858 w 113295"/>
                  <a:gd name="connsiteY2" fmla="*/ 97928 h 113295"/>
                  <a:gd name="connsiteX3" fmla="*/ 15789 w 113295"/>
                  <a:gd name="connsiteY3" fmla="*/ 56858 h 113295"/>
                  <a:gd name="connsiteX4" fmla="*/ 56858 w 113295"/>
                  <a:gd name="connsiteY4" fmla="*/ 15789 h 113295"/>
                  <a:gd name="connsiteX5" fmla="*/ 56858 w 113295"/>
                  <a:gd name="connsiteY5" fmla="*/ 15789 h 113295"/>
                  <a:gd name="connsiteX6" fmla="*/ 56858 w 113295"/>
                  <a:gd name="connsiteY6" fmla="*/ 34199 h 113295"/>
                  <a:gd name="connsiteX7" fmla="*/ 34199 w 113295"/>
                  <a:gd name="connsiteY7" fmla="*/ 56858 h 113295"/>
                  <a:gd name="connsiteX8" fmla="*/ 56858 w 113295"/>
                  <a:gd name="connsiteY8" fmla="*/ 79518 h 113295"/>
                  <a:gd name="connsiteX9" fmla="*/ 79518 w 113295"/>
                  <a:gd name="connsiteY9" fmla="*/ 56858 h 113295"/>
                  <a:gd name="connsiteX10" fmla="*/ 56858 w 113295"/>
                  <a:gd name="connsiteY10" fmla="*/ 34199 h 1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295" h="113295">
                    <a:moveTo>
                      <a:pt x="56858" y="15789"/>
                    </a:moveTo>
                    <a:cubicBezTo>
                      <a:pt x="79518" y="15789"/>
                      <a:pt x="97928" y="34199"/>
                      <a:pt x="97928" y="56858"/>
                    </a:cubicBezTo>
                    <a:cubicBezTo>
                      <a:pt x="97928" y="79518"/>
                      <a:pt x="79518" y="97928"/>
                      <a:pt x="56858" y="97928"/>
                    </a:cubicBezTo>
                    <a:cubicBezTo>
                      <a:pt x="34199" y="97928"/>
                      <a:pt x="15789" y="79518"/>
                      <a:pt x="15789" y="56858"/>
                    </a:cubicBezTo>
                    <a:cubicBezTo>
                      <a:pt x="15789" y="35616"/>
                      <a:pt x="34199" y="15789"/>
                      <a:pt x="56858" y="15789"/>
                    </a:cubicBezTo>
                    <a:lnTo>
                      <a:pt x="56858" y="15789"/>
                    </a:lnTo>
                    <a:close/>
                    <a:moveTo>
                      <a:pt x="56858" y="34199"/>
                    </a:moveTo>
                    <a:cubicBezTo>
                      <a:pt x="44113" y="34199"/>
                      <a:pt x="34199" y="44113"/>
                      <a:pt x="34199" y="56858"/>
                    </a:cubicBezTo>
                    <a:cubicBezTo>
                      <a:pt x="34199" y="69604"/>
                      <a:pt x="44113" y="79518"/>
                      <a:pt x="56858" y="79518"/>
                    </a:cubicBezTo>
                    <a:cubicBezTo>
                      <a:pt x="69604" y="79518"/>
                      <a:pt x="79518" y="69604"/>
                      <a:pt x="79518" y="56858"/>
                    </a:cubicBezTo>
                    <a:cubicBezTo>
                      <a:pt x="80933" y="45529"/>
                      <a:pt x="69604" y="34199"/>
                      <a:pt x="56858" y="34199"/>
                    </a:cubicBezTo>
                    <a:close/>
                  </a:path>
                </a:pathLst>
              </a:custGeom>
              <a:grpFill/>
              <a:ln w="14159" cap="flat">
                <a:noFill/>
                <a:prstDash val="solid"/>
                <a:miter/>
              </a:ln>
            </p:spPr>
            <p:txBody>
              <a:bodyPr rtlCol="0" anchor="ctr"/>
              <a:lstStyle/>
              <a:p>
                <a:endParaRPr lang="en-US"/>
              </a:p>
            </p:txBody>
          </p:sp>
          <p:sp>
            <p:nvSpPr>
              <p:cNvPr id="190" name="Freeform: Shape 2004">
                <a:extLst>
                  <a:ext uri="{FF2B5EF4-FFF2-40B4-BE49-F238E27FC236}">
                    <a16:creationId xmlns:a16="http://schemas.microsoft.com/office/drawing/2014/main" xmlns="" id="{F39B6E11-6BD9-46B8-8484-7B6FE96ECAD8}"/>
                  </a:ext>
                </a:extLst>
              </p:cNvPr>
              <p:cNvSpPr/>
              <p:nvPr/>
            </p:nvSpPr>
            <p:spPr>
              <a:xfrm>
                <a:off x="9263809" y="4211943"/>
                <a:ext cx="70810" cy="70810"/>
              </a:xfrm>
              <a:custGeom>
                <a:avLst/>
                <a:gdLst>
                  <a:gd name="connsiteX0" fmla="*/ 38449 w 70809"/>
                  <a:gd name="connsiteY0" fmla="*/ 61107 h 70809"/>
                  <a:gd name="connsiteX1" fmla="*/ 61107 w 70809"/>
                  <a:gd name="connsiteY1" fmla="*/ 38448 h 70809"/>
                  <a:gd name="connsiteX2" fmla="*/ 38449 w 70809"/>
                  <a:gd name="connsiteY2" fmla="*/ 15789 h 70809"/>
                  <a:gd name="connsiteX3" fmla="*/ 15789 w 70809"/>
                  <a:gd name="connsiteY3" fmla="*/ 38448 h 70809"/>
                  <a:gd name="connsiteX4" fmla="*/ 38449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449" y="61107"/>
                    </a:moveTo>
                    <a:cubicBezTo>
                      <a:pt x="51194" y="61107"/>
                      <a:pt x="61107" y="51194"/>
                      <a:pt x="61107" y="38448"/>
                    </a:cubicBezTo>
                    <a:cubicBezTo>
                      <a:pt x="61107" y="25703"/>
                      <a:pt x="51194" y="15789"/>
                      <a:pt x="38449" y="15789"/>
                    </a:cubicBezTo>
                    <a:cubicBezTo>
                      <a:pt x="25703" y="15789"/>
                      <a:pt x="15789" y="25703"/>
                      <a:pt x="15789" y="38448"/>
                    </a:cubicBezTo>
                    <a:cubicBezTo>
                      <a:pt x="15789" y="51194"/>
                      <a:pt x="25703" y="61107"/>
                      <a:pt x="38449" y="61107"/>
                    </a:cubicBezTo>
                    <a:close/>
                  </a:path>
                </a:pathLst>
              </a:custGeom>
              <a:grpFill/>
              <a:ln w="14159" cap="flat">
                <a:noFill/>
                <a:prstDash val="solid"/>
                <a:miter/>
              </a:ln>
            </p:spPr>
            <p:txBody>
              <a:bodyPr rtlCol="0" anchor="ctr"/>
              <a:lstStyle/>
              <a:p>
                <a:endParaRPr lang="en-US"/>
              </a:p>
            </p:txBody>
          </p:sp>
          <p:sp>
            <p:nvSpPr>
              <p:cNvPr id="191" name="Freeform: Shape 2005">
                <a:extLst>
                  <a:ext uri="{FF2B5EF4-FFF2-40B4-BE49-F238E27FC236}">
                    <a16:creationId xmlns:a16="http://schemas.microsoft.com/office/drawing/2014/main" xmlns="" id="{B3E5A955-F9EA-4D72-B560-3B6CCF67C945}"/>
                  </a:ext>
                </a:extLst>
              </p:cNvPr>
              <p:cNvSpPr/>
              <p:nvPr/>
            </p:nvSpPr>
            <p:spPr>
              <a:xfrm>
                <a:off x="8846033" y="4107144"/>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5530" y="55442"/>
                      <a:pt x="55442" y="46945"/>
                      <a:pt x="55442" y="35616"/>
                    </a:cubicBezTo>
                    <a:cubicBezTo>
                      <a:pt x="55442" y="25703"/>
                      <a:pt x="46945" y="15789"/>
                      <a:pt x="35616" y="15789"/>
                    </a:cubicBezTo>
                    <a:cubicBezTo>
                      <a:pt x="25703" y="15789"/>
                      <a:pt x="15789" y="24286"/>
                      <a:pt x="15789" y="35616"/>
                    </a:cubicBezTo>
                    <a:cubicBezTo>
                      <a:pt x="17206" y="46945"/>
                      <a:pt x="25703" y="55442"/>
                      <a:pt x="35616" y="55442"/>
                    </a:cubicBezTo>
                    <a:close/>
                  </a:path>
                </a:pathLst>
              </a:custGeom>
              <a:grpFill/>
              <a:ln w="14159" cap="flat">
                <a:noFill/>
                <a:prstDash val="solid"/>
                <a:miter/>
              </a:ln>
            </p:spPr>
            <p:txBody>
              <a:bodyPr rtlCol="0" anchor="ctr"/>
              <a:lstStyle/>
              <a:p>
                <a:endParaRPr lang="en-US"/>
              </a:p>
            </p:txBody>
          </p:sp>
          <p:sp>
            <p:nvSpPr>
              <p:cNvPr id="192" name="Freeform: Shape 2006">
                <a:extLst>
                  <a:ext uri="{FF2B5EF4-FFF2-40B4-BE49-F238E27FC236}">
                    <a16:creationId xmlns:a16="http://schemas.microsoft.com/office/drawing/2014/main" xmlns="" id="{60DB2A17-0740-44D8-81FF-90F50AE0DCC5}"/>
                  </a:ext>
                </a:extLst>
              </p:cNvPr>
              <p:cNvSpPr/>
              <p:nvPr/>
            </p:nvSpPr>
            <p:spPr>
              <a:xfrm>
                <a:off x="8755397" y="3904629"/>
                <a:ext cx="42486" cy="42486"/>
              </a:xfrm>
              <a:custGeom>
                <a:avLst/>
                <a:gdLst>
                  <a:gd name="connsiteX0" fmla="*/ 25702 w 42485"/>
                  <a:gd name="connsiteY0" fmla="*/ 35616 h 42485"/>
                  <a:gd name="connsiteX1" fmla="*/ 35615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5" y="31367"/>
                      <a:pt x="35615" y="25702"/>
                    </a:cubicBezTo>
                    <a:cubicBezTo>
                      <a:pt x="35615" y="20038"/>
                      <a:pt x="31367" y="15789"/>
                      <a:pt x="25702" y="15789"/>
                    </a:cubicBezTo>
                    <a:cubicBezTo>
                      <a:pt x="20037" y="15789"/>
                      <a:pt x="15789" y="20038"/>
                      <a:pt x="15789" y="25702"/>
                    </a:cubicBezTo>
                    <a:cubicBezTo>
                      <a:pt x="17205" y="31367"/>
                      <a:pt x="21453" y="35616"/>
                      <a:pt x="25702" y="35616"/>
                    </a:cubicBezTo>
                    <a:close/>
                  </a:path>
                </a:pathLst>
              </a:custGeom>
              <a:grpFill/>
              <a:ln w="14159" cap="flat">
                <a:noFill/>
                <a:prstDash val="solid"/>
                <a:miter/>
              </a:ln>
            </p:spPr>
            <p:txBody>
              <a:bodyPr rtlCol="0" anchor="ctr"/>
              <a:lstStyle/>
              <a:p>
                <a:endParaRPr lang="en-US"/>
              </a:p>
            </p:txBody>
          </p:sp>
          <p:sp>
            <p:nvSpPr>
              <p:cNvPr id="193" name="Freeform: Shape 2007">
                <a:extLst>
                  <a:ext uri="{FF2B5EF4-FFF2-40B4-BE49-F238E27FC236}">
                    <a16:creationId xmlns:a16="http://schemas.microsoft.com/office/drawing/2014/main" xmlns="" id="{F914C397-715B-45FF-9F02-6BE1CEEDC911}"/>
                  </a:ext>
                </a:extLst>
              </p:cNvPr>
              <p:cNvSpPr/>
              <p:nvPr/>
            </p:nvSpPr>
            <p:spPr>
              <a:xfrm>
                <a:off x="8885309" y="4025006"/>
                <a:ext cx="28324" cy="28324"/>
              </a:xfrm>
              <a:custGeom>
                <a:avLst/>
                <a:gdLst>
                  <a:gd name="connsiteX0" fmla="*/ 20415 w 28323"/>
                  <a:gd name="connsiteY0" fmla="*/ 24286 h 28323"/>
                  <a:gd name="connsiteX1" fmla="*/ 24663 w 28323"/>
                  <a:gd name="connsiteY1" fmla="*/ 20037 h 28323"/>
                  <a:gd name="connsiteX2" fmla="*/ 20415 w 28323"/>
                  <a:gd name="connsiteY2" fmla="*/ 15789 h 28323"/>
                  <a:gd name="connsiteX3" fmla="*/ 16166 w 28323"/>
                  <a:gd name="connsiteY3" fmla="*/ 20037 h 28323"/>
                  <a:gd name="connsiteX4" fmla="*/ 20415 w 28323"/>
                  <a:gd name="connsiteY4" fmla="*/ 24286 h 28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3" h="28323">
                    <a:moveTo>
                      <a:pt x="20415" y="24286"/>
                    </a:moveTo>
                    <a:cubicBezTo>
                      <a:pt x="23246" y="24286"/>
                      <a:pt x="24663" y="21454"/>
                      <a:pt x="24663" y="20037"/>
                    </a:cubicBezTo>
                    <a:cubicBezTo>
                      <a:pt x="24663" y="17205"/>
                      <a:pt x="21831" y="15789"/>
                      <a:pt x="20415" y="15789"/>
                    </a:cubicBezTo>
                    <a:cubicBezTo>
                      <a:pt x="17582" y="15789"/>
                      <a:pt x="16166" y="18621"/>
                      <a:pt x="16166" y="20037"/>
                    </a:cubicBezTo>
                    <a:cubicBezTo>
                      <a:pt x="14750" y="22870"/>
                      <a:pt x="17582" y="24286"/>
                      <a:pt x="20415" y="24286"/>
                    </a:cubicBezTo>
                    <a:close/>
                  </a:path>
                </a:pathLst>
              </a:custGeom>
              <a:grpFill/>
              <a:ln w="14159" cap="flat">
                <a:noFill/>
                <a:prstDash val="solid"/>
                <a:miter/>
              </a:ln>
            </p:spPr>
            <p:txBody>
              <a:bodyPr rtlCol="0" anchor="ctr"/>
              <a:lstStyle/>
              <a:p>
                <a:endParaRPr lang="en-US"/>
              </a:p>
            </p:txBody>
          </p:sp>
          <p:sp>
            <p:nvSpPr>
              <p:cNvPr id="194" name="Freeform: Shape 2008">
                <a:extLst>
                  <a:ext uri="{FF2B5EF4-FFF2-40B4-BE49-F238E27FC236}">
                    <a16:creationId xmlns:a16="http://schemas.microsoft.com/office/drawing/2014/main" xmlns="" id="{92E7F60F-E6D1-40B4-8AC8-40A5597AA697}"/>
                  </a:ext>
                </a:extLst>
              </p:cNvPr>
              <p:cNvSpPr/>
              <p:nvPr/>
            </p:nvSpPr>
            <p:spPr>
              <a:xfrm>
                <a:off x="8806379" y="4017925"/>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195" name="Freeform: Shape 2009">
                <a:extLst>
                  <a:ext uri="{FF2B5EF4-FFF2-40B4-BE49-F238E27FC236}">
                    <a16:creationId xmlns:a16="http://schemas.microsoft.com/office/drawing/2014/main" xmlns="" id="{DE58D42B-9474-4FCB-9C70-4A07AD8D44AD}"/>
                  </a:ext>
                </a:extLst>
              </p:cNvPr>
              <p:cNvSpPr/>
              <p:nvPr/>
            </p:nvSpPr>
            <p:spPr>
              <a:xfrm>
                <a:off x="8785137" y="3772923"/>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3"/>
                    </a:cubicBezTo>
                    <a:cubicBezTo>
                      <a:pt x="35616" y="20038"/>
                      <a:pt x="31367" y="15789"/>
                      <a:pt x="25703" y="15789"/>
                    </a:cubicBezTo>
                    <a:cubicBezTo>
                      <a:pt x="20037" y="15789"/>
                      <a:pt x="15789" y="20038"/>
                      <a:pt x="15789" y="25703"/>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196" name="Freeform: Shape 2010">
                <a:extLst>
                  <a:ext uri="{FF2B5EF4-FFF2-40B4-BE49-F238E27FC236}">
                    <a16:creationId xmlns:a16="http://schemas.microsoft.com/office/drawing/2014/main" xmlns="" id="{F19965E1-E906-403C-A575-CA233C11038B}"/>
                  </a:ext>
                </a:extLst>
              </p:cNvPr>
              <p:cNvSpPr/>
              <p:nvPr/>
            </p:nvSpPr>
            <p:spPr>
              <a:xfrm>
                <a:off x="8864443" y="4051913"/>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8" y="35616"/>
                      <a:pt x="35616" y="31367"/>
                      <a:pt x="35616" y="25702"/>
                    </a:cubicBezTo>
                    <a:cubicBezTo>
                      <a:pt x="35616" y="20037"/>
                      <a:pt x="31368" y="15789"/>
                      <a:pt x="25703" y="15789"/>
                    </a:cubicBezTo>
                    <a:cubicBezTo>
                      <a:pt x="20038" y="15789"/>
                      <a:pt x="15789" y="20037"/>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197" name="Freeform: Shape 2011">
                <a:extLst>
                  <a:ext uri="{FF2B5EF4-FFF2-40B4-BE49-F238E27FC236}">
                    <a16:creationId xmlns:a16="http://schemas.microsoft.com/office/drawing/2014/main" xmlns="" id="{BC8D33E2-1FB8-4CEC-B0B9-59135C08D256}"/>
                  </a:ext>
                </a:extLst>
              </p:cNvPr>
              <p:cNvSpPr/>
              <p:nvPr/>
            </p:nvSpPr>
            <p:spPr>
              <a:xfrm>
                <a:off x="9415342" y="3578905"/>
                <a:ext cx="42486" cy="42486"/>
              </a:xfrm>
              <a:custGeom>
                <a:avLst/>
                <a:gdLst>
                  <a:gd name="connsiteX0" fmla="*/ 27118 w 42485"/>
                  <a:gd name="connsiteY0" fmla="*/ 38448 h 42485"/>
                  <a:gd name="connsiteX1" fmla="*/ 38448 w 42485"/>
                  <a:gd name="connsiteY1" fmla="*/ 27119 h 42485"/>
                  <a:gd name="connsiteX2" fmla="*/ 27118 w 42485"/>
                  <a:gd name="connsiteY2" fmla="*/ 15789 h 42485"/>
                  <a:gd name="connsiteX3" fmla="*/ 15789 w 42485"/>
                  <a:gd name="connsiteY3" fmla="*/ 27119 h 42485"/>
                  <a:gd name="connsiteX4" fmla="*/ 27118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8448"/>
                    </a:moveTo>
                    <a:cubicBezTo>
                      <a:pt x="32783" y="38448"/>
                      <a:pt x="38448" y="32783"/>
                      <a:pt x="38448" y="27119"/>
                    </a:cubicBezTo>
                    <a:cubicBezTo>
                      <a:pt x="38448" y="21454"/>
                      <a:pt x="32783" y="15789"/>
                      <a:pt x="27118" y="15789"/>
                    </a:cubicBezTo>
                    <a:cubicBezTo>
                      <a:pt x="21454" y="15789"/>
                      <a:pt x="15789" y="21454"/>
                      <a:pt x="15789" y="27119"/>
                    </a:cubicBezTo>
                    <a:cubicBezTo>
                      <a:pt x="15789" y="32783"/>
                      <a:pt x="21454" y="38448"/>
                      <a:pt x="27118" y="38448"/>
                    </a:cubicBezTo>
                    <a:close/>
                  </a:path>
                </a:pathLst>
              </a:custGeom>
              <a:grpFill/>
              <a:ln w="14159" cap="flat">
                <a:noFill/>
                <a:prstDash val="solid"/>
                <a:miter/>
              </a:ln>
            </p:spPr>
            <p:txBody>
              <a:bodyPr rtlCol="0" anchor="ctr"/>
              <a:lstStyle/>
              <a:p>
                <a:endParaRPr lang="en-US"/>
              </a:p>
            </p:txBody>
          </p:sp>
          <p:sp>
            <p:nvSpPr>
              <p:cNvPr id="198" name="Freeform: Shape 2012">
                <a:extLst>
                  <a:ext uri="{FF2B5EF4-FFF2-40B4-BE49-F238E27FC236}">
                    <a16:creationId xmlns:a16="http://schemas.microsoft.com/office/drawing/2014/main" xmlns="" id="{5EFCAC58-EB3B-4222-98FD-EB1767E798F8}"/>
                  </a:ext>
                </a:extLst>
              </p:cNvPr>
              <p:cNvSpPr/>
              <p:nvPr/>
            </p:nvSpPr>
            <p:spPr>
              <a:xfrm>
                <a:off x="9487567" y="3842317"/>
                <a:ext cx="42486" cy="42486"/>
              </a:xfrm>
              <a:custGeom>
                <a:avLst/>
                <a:gdLst>
                  <a:gd name="connsiteX0" fmla="*/ 27119 w 42485"/>
                  <a:gd name="connsiteY0" fmla="*/ 38448 h 42485"/>
                  <a:gd name="connsiteX1" fmla="*/ 38449 w 42485"/>
                  <a:gd name="connsiteY1" fmla="*/ 27119 h 42485"/>
                  <a:gd name="connsiteX2" fmla="*/ 27119 w 42485"/>
                  <a:gd name="connsiteY2" fmla="*/ 15789 h 42485"/>
                  <a:gd name="connsiteX3" fmla="*/ 15789 w 42485"/>
                  <a:gd name="connsiteY3" fmla="*/ 27119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2783" y="38448"/>
                      <a:pt x="38449" y="32783"/>
                      <a:pt x="38449" y="27119"/>
                    </a:cubicBezTo>
                    <a:cubicBezTo>
                      <a:pt x="38449" y="21454"/>
                      <a:pt x="32783" y="15789"/>
                      <a:pt x="27119" y="15789"/>
                    </a:cubicBezTo>
                    <a:cubicBezTo>
                      <a:pt x="21454" y="15789"/>
                      <a:pt x="15789" y="21454"/>
                      <a:pt x="15789" y="27119"/>
                    </a:cubicBezTo>
                    <a:cubicBezTo>
                      <a:pt x="15789" y="32783"/>
                      <a:pt x="21454" y="38448"/>
                      <a:pt x="27119" y="38448"/>
                    </a:cubicBezTo>
                    <a:close/>
                  </a:path>
                </a:pathLst>
              </a:custGeom>
              <a:grpFill/>
              <a:ln w="14159" cap="flat">
                <a:noFill/>
                <a:prstDash val="solid"/>
                <a:miter/>
              </a:ln>
            </p:spPr>
            <p:txBody>
              <a:bodyPr rtlCol="0" anchor="ctr"/>
              <a:lstStyle/>
              <a:p>
                <a:endParaRPr lang="en-US"/>
              </a:p>
            </p:txBody>
          </p:sp>
          <p:sp>
            <p:nvSpPr>
              <p:cNvPr id="199" name="Freeform: Shape 2013">
                <a:extLst>
                  <a:ext uri="{FF2B5EF4-FFF2-40B4-BE49-F238E27FC236}">
                    <a16:creationId xmlns:a16="http://schemas.microsoft.com/office/drawing/2014/main" xmlns="" id="{4860355B-287B-459A-97E0-FE91A48AA352}"/>
                  </a:ext>
                </a:extLst>
              </p:cNvPr>
              <p:cNvSpPr/>
              <p:nvPr/>
            </p:nvSpPr>
            <p:spPr>
              <a:xfrm>
                <a:off x="9395515" y="3689368"/>
                <a:ext cx="42486" cy="42486"/>
              </a:xfrm>
              <a:custGeom>
                <a:avLst/>
                <a:gdLst>
                  <a:gd name="connsiteX0" fmla="*/ 27119 w 42485"/>
                  <a:gd name="connsiteY0" fmla="*/ 38448 h 42485"/>
                  <a:gd name="connsiteX1" fmla="*/ 38449 w 42485"/>
                  <a:gd name="connsiteY1" fmla="*/ 27119 h 42485"/>
                  <a:gd name="connsiteX2" fmla="*/ 27119 w 42485"/>
                  <a:gd name="connsiteY2" fmla="*/ 15789 h 42485"/>
                  <a:gd name="connsiteX3" fmla="*/ 15789 w 42485"/>
                  <a:gd name="connsiteY3" fmla="*/ 27119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2783" y="38448"/>
                      <a:pt x="38449" y="32783"/>
                      <a:pt x="38449" y="27119"/>
                    </a:cubicBezTo>
                    <a:cubicBezTo>
                      <a:pt x="38449" y="21454"/>
                      <a:pt x="32783" y="15789"/>
                      <a:pt x="27119" y="15789"/>
                    </a:cubicBezTo>
                    <a:cubicBezTo>
                      <a:pt x="21454" y="15789"/>
                      <a:pt x="15789" y="21454"/>
                      <a:pt x="15789" y="27119"/>
                    </a:cubicBezTo>
                    <a:cubicBezTo>
                      <a:pt x="15789" y="34200"/>
                      <a:pt x="20038" y="38448"/>
                      <a:pt x="27119" y="38448"/>
                    </a:cubicBezTo>
                    <a:close/>
                  </a:path>
                </a:pathLst>
              </a:custGeom>
              <a:grpFill/>
              <a:ln w="14159" cap="flat">
                <a:noFill/>
                <a:prstDash val="solid"/>
                <a:miter/>
              </a:ln>
            </p:spPr>
            <p:txBody>
              <a:bodyPr rtlCol="0" anchor="ctr"/>
              <a:lstStyle/>
              <a:p>
                <a:endParaRPr lang="en-US"/>
              </a:p>
            </p:txBody>
          </p:sp>
          <p:sp>
            <p:nvSpPr>
              <p:cNvPr id="200" name="Freeform: Shape 2014">
                <a:extLst>
                  <a:ext uri="{FF2B5EF4-FFF2-40B4-BE49-F238E27FC236}">
                    <a16:creationId xmlns:a16="http://schemas.microsoft.com/office/drawing/2014/main" xmlns="" id="{52F18C04-90A7-486B-9A08-0FCFD5AC62DC}"/>
                  </a:ext>
                </a:extLst>
              </p:cNvPr>
              <p:cNvSpPr/>
              <p:nvPr/>
            </p:nvSpPr>
            <p:spPr>
              <a:xfrm>
                <a:off x="9514475" y="3767259"/>
                <a:ext cx="42486" cy="42486"/>
              </a:xfrm>
              <a:custGeom>
                <a:avLst/>
                <a:gdLst>
                  <a:gd name="connsiteX0" fmla="*/ 27118 w 42485"/>
                  <a:gd name="connsiteY0" fmla="*/ 38448 h 42485"/>
                  <a:gd name="connsiteX1" fmla="*/ 38448 w 42485"/>
                  <a:gd name="connsiteY1" fmla="*/ 27119 h 42485"/>
                  <a:gd name="connsiteX2" fmla="*/ 27118 w 42485"/>
                  <a:gd name="connsiteY2" fmla="*/ 15789 h 42485"/>
                  <a:gd name="connsiteX3" fmla="*/ 15789 w 42485"/>
                  <a:gd name="connsiteY3" fmla="*/ 27119 h 42485"/>
                  <a:gd name="connsiteX4" fmla="*/ 27118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8448"/>
                    </a:moveTo>
                    <a:cubicBezTo>
                      <a:pt x="32783" y="38448"/>
                      <a:pt x="38448" y="32783"/>
                      <a:pt x="38448" y="27119"/>
                    </a:cubicBezTo>
                    <a:cubicBezTo>
                      <a:pt x="38448" y="21454"/>
                      <a:pt x="32783" y="15789"/>
                      <a:pt x="27118" y="15789"/>
                    </a:cubicBezTo>
                    <a:cubicBezTo>
                      <a:pt x="21454" y="15789"/>
                      <a:pt x="15789" y="21454"/>
                      <a:pt x="15789" y="27119"/>
                    </a:cubicBezTo>
                    <a:cubicBezTo>
                      <a:pt x="15789" y="34200"/>
                      <a:pt x="21454" y="38448"/>
                      <a:pt x="27118" y="38448"/>
                    </a:cubicBezTo>
                    <a:close/>
                  </a:path>
                </a:pathLst>
              </a:custGeom>
              <a:grpFill/>
              <a:ln w="14159" cap="flat">
                <a:noFill/>
                <a:prstDash val="solid"/>
                <a:miter/>
              </a:ln>
            </p:spPr>
            <p:txBody>
              <a:bodyPr rtlCol="0" anchor="ctr"/>
              <a:lstStyle/>
              <a:p>
                <a:endParaRPr lang="en-US"/>
              </a:p>
            </p:txBody>
          </p:sp>
          <p:sp>
            <p:nvSpPr>
              <p:cNvPr id="201" name="Freeform: Shape 2015">
                <a:extLst>
                  <a:ext uri="{FF2B5EF4-FFF2-40B4-BE49-F238E27FC236}">
                    <a16:creationId xmlns:a16="http://schemas.microsoft.com/office/drawing/2014/main" xmlns="" id="{CCA6BE15-B004-4412-B7C1-6AD317997DF6}"/>
                  </a:ext>
                </a:extLst>
              </p:cNvPr>
              <p:cNvSpPr/>
              <p:nvPr/>
            </p:nvSpPr>
            <p:spPr>
              <a:xfrm>
                <a:off x="9511643" y="3924456"/>
                <a:ext cx="70810" cy="70810"/>
              </a:xfrm>
              <a:custGeom>
                <a:avLst/>
                <a:gdLst>
                  <a:gd name="connsiteX0" fmla="*/ 41280 w 70809"/>
                  <a:gd name="connsiteY0" fmla="*/ 66772 h 70809"/>
                  <a:gd name="connsiteX1" fmla="*/ 66772 w 70809"/>
                  <a:gd name="connsiteY1" fmla="*/ 41280 h 70809"/>
                  <a:gd name="connsiteX2" fmla="*/ 41280 w 70809"/>
                  <a:gd name="connsiteY2" fmla="*/ 15789 h 70809"/>
                  <a:gd name="connsiteX3" fmla="*/ 15789 w 70809"/>
                  <a:gd name="connsiteY3" fmla="*/ 41280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2"/>
                      <a:pt x="66772" y="41280"/>
                    </a:cubicBezTo>
                    <a:cubicBezTo>
                      <a:pt x="66772" y="27118"/>
                      <a:pt x="55442" y="15789"/>
                      <a:pt x="41280" y="15789"/>
                    </a:cubicBezTo>
                    <a:cubicBezTo>
                      <a:pt x="27118" y="15789"/>
                      <a:pt x="15789" y="27118"/>
                      <a:pt x="15789" y="41280"/>
                    </a:cubicBezTo>
                    <a:cubicBezTo>
                      <a:pt x="15789" y="55442"/>
                      <a:pt x="27118" y="66772"/>
                      <a:pt x="41280" y="66772"/>
                    </a:cubicBezTo>
                    <a:close/>
                  </a:path>
                </a:pathLst>
              </a:custGeom>
              <a:grpFill/>
              <a:ln w="14159" cap="flat">
                <a:noFill/>
                <a:prstDash val="solid"/>
                <a:miter/>
              </a:ln>
            </p:spPr>
            <p:txBody>
              <a:bodyPr rtlCol="0" anchor="ctr"/>
              <a:lstStyle/>
              <a:p>
                <a:endParaRPr lang="en-US"/>
              </a:p>
            </p:txBody>
          </p:sp>
          <p:sp>
            <p:nvSpPr>
              <p:cNvPr id="202" name="Freeform: Shape 2016">
                <a:extLst>
                  <a:ext uri="{FF2B5EF4-FFF2-40B4-BE49-F238E27FC236}">
                    <a16:creationId xmlns:a16="http://schemas.microsoft.com/office/drawing/2014/main" xmlns="" id="{97AAEB46-31E1-4756-B82F-11A962870289}"/>
                  </a:ext>
                </a:extLst>
              </p:cNvPr>
              <p:cNvSpPr/>
              <p:nvPr/>
            </p:nvSpPr>
            <p:spPr>
              <a:xfrm>
                <a:off x="9338867" y="3787085"/>
                <a:ext cx="70810" cy="70810"/>
              </a:xfrm>
              <a:custGeom>
                <a:avLst/>
                <a:gdLst>
                  <a:gd name="connsiteX0" fmla="*/ 66772 w 70809"/>
                  <a:gd name="connsiteY0" fmla="*/ 41280 h 70809"/>
                  <a:gd name="connsiteX1" fmla="*/ 41281 w 70809"/>
                  <a:gd name="connsiteY1" fmla="*/ 66772 h 70809"/>
                  <a:gd name="connsiteX2" fmla="*/ 15790 w 70809"/>
                  <a:gd name="connsiteY2" fmla="*/ 41280 h 70809"/>
                  <a:gd name="connsiteX3" fmla="*/ 41281 w 70809"/>
                  <a:gd name="connsiteY3" fmla="*/ 15789 h 70809"/>
                  <a:gd name="connsiteX4" fmla="*/ 66772 w 70809"/>
                  <a:gd name="connsiteY4" fmla="*/ 4128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66772" y="41280"/>
                    </a:moveTo>
                    <a:cubicBezTo>
                      <a:pt x="66772" y="55359"/>
                      <a:pt x="55359" y="66772"/>
                      <a:pt x="41281" y="66772"/>
                    </a:cubicBezTo>
                    <a:cubicBezTo>
                      <a:pt x="27202" y="66772"/>
                      <a:pt x="15790" y="55359"/>
                      <a:pt x="15790" y="41280"/>
                    </a:cubicBezTo>
                    <a:cubicBezTo>
                      <a:pt x="15790" y="27202"/>
                      <a:pt x="27203" y="15789"/>
                      <a:pt x="41281" y="15789"/>
                    </a:cubicBezTo>
                    <a:cubicBezTo>
                      <a:pt x="55360" y="15789"/>
                      <a:pt x="66772" y="27202"/>
                      <a:pt x="66772" y="41280"/>
                    </a:cubicBezTo>
                    <a:close/>
                  </a:path>
                </a:pathLst>
              </a:custGeom>
              <a:grpFill/>
              <a:ln w="14159" cap="flat">
                <a:noFill/>
                <a:prstDash val="solid"/>
                <a:miter/>
              </a:ln>
            </p:spPr>
            <p:txBody>
              <a:bodyPr rtlCol="0" anchor="ctr"/>
              <a:lstStyle/>
              <a:p>
                <a:endParaRPr lang="en-US"/>
              </a:p>
            </p:txBody>
          </p:sp>
          <p:sp>
            <p:nvSpPr>
              <p:cNvPr id="203" name="Freeform: Shape 2017">
                <a:extLst>
                  <a:ext uri="{FF2B5EF4-FFF2-40B4-BE49-F238E27FC236}">
                    <a16:creationId xmlns:a16="http://schemas.microsoft.com/office/drawing/2014/main" xmlns="" id="{23DC3BD2-F0AF-479C-A875-DE204499BE9E}"/>
                  </a:ext>
                </a:extLst>
              </p:cNvPr>
              <p:cNvSpPr/>
              <p:nvPr/>
            </p:nvSpPr>
            <p:spPr>
              <a:xfrm>
                <a:off x="9980402" y="4373388"/>
                <a:ext cx="70810" cy="70810"/>
              </a:xfrm>
              <a:custGeom>
                <a:avLst/>
                <a:gdLst>
                  <a:gd name="connsiteX0" fmla="*/ 41280 w 70809"/>
                  <a:gd name="connsiteY0" fmla="*/ 66772 h 70809"/>
                  <a:gd name="connsiteX1" fmla="*/ 66772 w 70809"/>
                  <a:gd name="connsiteY1" fmla="*/ 41281 h 70809"/>
                  <a:gd name="connsiteX2" fmla="*/ 41280 w 70809"/>
                  <a:gd name="connsiteY2" fmla="*/ 15789 h 70809"/>
                  <a:gd name="connsiteX3" fmla="*/ 15789 w 70809"/>
                  <a:gd name="connsiteY3" fmla="*/ 41281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3"/>
                      <a:pt x="66772" y="41281"/>
                    </a:cubicBezTo>
                    <a:cubicBezTo>
                      <a:pt x="66772" y="27119"/>
                      <a:pt x="55442" y="15789"/>
                      <a:pt x="41280" y="15789"/>
                    </a:cubicBezTo>
                    <a:cubicBezTo>
                      <a:pt x="27118" y="15789"/>
                      <a:pt x="15789" y="27119"/>
                      <a:pt x="15789" y="41281"/>
                    </a:cubicBezTo>
                    <a:cubicBezTo>
                      <a:pt x="15789" y="54026"/>
                      <a:pt x="27118" y="66772"/>
                      <a:pt x="41280" y="66772"/>
                    </a:cubicBezTo>
                    <a:close/>
                  </a:path>
                </a:pathLst>
              </a:custGeom>
              <a:grpFill/>
              <a:ln w="14159" cap="flat">
                <a:noFill/>
                <a:prstDash val="solid"/>
                <a:miter/>
              </a:ln>
            </p:spPr>
            <p:txBody>
              <a:bodyPr rtlCol="0" anchor="ctr"/>
              <a:lstStyle/>
              <a:p>
                <a:endParaRPr lang="en-US"/>
              </a:p>
            </p:txBody>
          </p:sp>
          <p:sp>
            <p:nvSpPr>
              <p:cNvPr id="204" name="Freeform: Shape 2018">
                <a:extLst>
                  <a:ext uri="{FF2B5EF4-FFF2-40B4-BE49-F238E27FC236}">
                    <a16:creationId xmlns:a16="http://schemas.microsoft.com/office/drawing/2014/main" xmlns="" id="{B70D5C5C-CA15-485E-9492-B226AA89DFC9}"/>
                  </a:ext>
                </a:extLst>
              </p:cNvPr>
              <p:cNvSpPr/>
              <p:nvPr/>
            </p:nvSpPr>
            <p:spPr>
              <a:xfrm>
                <a:off x="10028552" y="4516424"/>
                <a:ext cx="113295" cy="113295"/>
              </a:xfrm>
              <a:custGeom>
                <a:avLst/>
                <a:gdLst>
                  <a:gd name="connsiteX0" fmla="*/ 56859 w 113295"/>
                  <a:gd name="connsiteY0" fmla="*/ 15789 h 113295"/>
                  <a:gd name="connsiteX1" fmla="*/ 97928 w 113295"/>
                  <a:gd name="connsiteY1" fmla="*/ 56858 h 113295"/>
                  <a:gd name="connsiteX2" fmla="*/ 56859 w 113295"/>
                  <a:gd name="connsiteY2" fmla="*/ 97928 h 113295"/>
                  <a:gd name="connsiteX3" fmla="*/ 15789 w 113295"/>
                  <a:gd name="connsiteY3" fmla="*/ 56858 h 113295"/>
                  <a:gd name="connsiteX4" fmla="*/ 56859 w 113295"/>
                  <a:gd name="connsiteY4" fmla="*/ 15789 h 113295"/>
                  <a:gd name="connsiteX5" fmla="*/ 56859 w 113295"/>
                  <a:gd name="connsiteY5" fmla="*/ 15789 h 113295"/>
                  <a:gd name="connsiteX6" fmla="*/ 56859 w 113295"/>
                  <a:gd name="connsiteY6" fmla="*/ 34200 h 113295"/>
                  <a:gd name="connsiteX7" fmla="*/ 34199 w 113295"/>
                  <a:gd name="connsiteY7" fmla="*/ 56858 h 113295"/>
                  <a:gd name="connsiteX8" fmla="*/ 56859 w 113295"/>
                  <a:gd name="connsiteY8" fmla="*/ 79518 h 113295"/>
                  <a:gd name="connsiteX9" fmla="*/ 79518 w 113295"/>
                  <a:gd name="connsiteY9" fmla="*/ 56858 h 113295"/>
                  <a:gd name="connsiteX10" fmla="*/ 56859 w 113295"/>
                  <a:gd name="connsiteY10" fmla="*/ 34200 h 1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295" h="113295">
                    <a:moveTo>
                      <a:pt x="56859" y="15789"/>
                    </a:moveTo>
                    <a:cubicBezTo>
                      <a:pt x="79518" y="15789"/>
                      <a:pt x="97928" y="34200"/>
                      <a:pt x="97928" y="56858"/>
                    </a:cubicBezTo>
                    <a:cubicBezTo>
                      <a:pt x="97928" y="79518"/>
                      <a:pt x="79518" y="97928"/>
                      <a:pt x="56859" y="97928"/>
                    </a:cubicBezTo>
                    <a:cubicBezTo>
                      <a:pt x="34199" y="97928"/>
                      <a:pt x="15789" y="79518"/>
                      <a:pt x="15789" y="56858"/>
                    </a:cubicBezTo>
                    <a:cubicBezTo>
                      <a:pt x="15789" y="35616"/>
                      <a:pt x="34199" y="15789"/>
                      <a:pt x="56859" y="15789"/>
                    </a:cubicBezTo>
                    <a:lnTo>
                      <a:pt x="56859" y="15789"/>
                    </a:lnTo>
                    <a:close/>
                    <a:moveTo>
                      <a:pt x="56859" y="34200"/>
                    </a:moveTo>
                    <a:cubicBezTo>
                      <a:pt x="44113" y="34200"/>
                      <a:pt x="34199" y="44113"/>
                      <a:pt x="34199" y="56858"/>
                    </a:cubicBezTo>
                    <a:cubicBezTo>
                      <a:pt x="34199" y="69605"/>
                      <a:pt x="44113" y="79518"/>
                      <a:pt x="56859" y="79518"/>
                    </a:cubicBezTo>
                    <a:cubicBezTo>
                      <a:pt x="69604" y="79518"/>
                      <a:pt x="79518" y="69605"/>
                      <a:pt x="79518" y="56858"/>
                    </a:cubicBezTo>
                    <a:cubicBezTo>
                      <a:pt x="79518" y="45529"/>
                      <a:pt x="69604" y="34200"/>
                      <a:pt x="56859" y="34200"/>
                    </a:cubicBezTo>
                    <a:close/>
                  </a:path>
                </a:pathLst>
              </a:custGeom>
              <a:grpFill/>
              <a:ln w="14159" cap="flat">
                <a:noFill/>
                <a:prstDash val="solid"/>
                <a:miter/>
              </a:ln>
            </p:spPr>
            <p:txBody>
              <a:bodyPr rtlCol="0" anchor="ctr"/>
              <a:lstStyle/>
              <a:p>
                <a:endParaRPr lang="en-US"/>
              </a:p>
            </p:txBody>
          </p:sp>
          <p:sp>
            <p:nvSpPr>
              <p:cNvPr id="205" name="Freeform: Shape 2019">
                <a:extLst>
                  <a:ext uri="{FF2B5EF4-FFF2-40B4-BE49-F238E27FC236}">
                    <a16:creationId xmlns:a16="http://schemas.microsoft.com/office/drawing/2014/main" xmlns="" id="{F43692E1-7A6D-4F65-A7C0-6027630B0A6F}"/>
                  </a:ext>
                </a:extLst>
              </p:cNvPr>
              <p:cNvSpPr/>
              <p:nvPr/>
            </p:nvSpPr>
            <p:spPr>
              <a:xfrm>
                <a:off x="9823097" y="4345064"/>
                <a:ext cx="84971" cy="84971"/>
              </a:xfrm>
              <a:custGeom>
                <a:avLst/>
                <a:gdLst>
                  <a:gd name="connsiteX0" fmla="*/ 44220 w 84971"/>
                  <a:gd name="connsiteY0" fmla="*/ 15789 h 84971"/>
                  <a:gd name="connsiteX1" fmla="*/ 72544 w 84971"/>
                  <a:gd name="connsiteY1" fmla="*/ 44113 h 84971"/>
                  <a:gd name="connsiteX2" fmla="*/ 44220 w 84971"/>
                  <a:gd name="connsiteY2" fmla="*/ 72437 h 84971"/>
                  <a:gd name="connsiteX3" fmla="*/ 15896 w 84971"/>
                  <a:gd name="connsiteY3" fmla="*/ 44113 h 84971"/>
                  <a:gd name="connsiteX4" fmla="*/ 44220 w 84971"/>
                  <a:gd name="connsiteY4" fmla="*/ 15789 h 84971"/>
                  <a:gd name="connsiteX5" fmla="*/ 44220 w 84971"/>
                  <a:gd name="connsiteY5" fmla="*/ 15789 h 84971"/>
                  <a:gd name="connsiteX6" fmla="*/ 44220 w 84971"/>
                  <a:gd name="connsiteY6" fmla="*/ 28535 h 84971"/>
                  <a:gd name="connsiteX7" fmla="*/ 28643 w 84971"/>
                  <a:gd name="connsiteY7" fmla="*/ 44113 h 84971"/>
                  <a:gd name="connsiteX8" fmla="*/ 44220 w 84971"/>
                  <a:gd name="connsiteY8" fmla="*/ 59691 h 84971"/>
                  <a:gd name="connsiteX9" fmla="*/ 61215 w 84971"/>
                  <a:gd name="connsiteY9" fmla="*/ 44113 h 84971"/>
                  <a:gd name="connsiteX10" fmla="*/ 44220 w 84971"/>
                  <a:gd name="connsiteY10" fmla="*/ 28535 h 84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971" h="84971">
                    <a:moveTo>
                      <a:pt x="44220" y="15789"/>
                    </a:moveTo>
                    <a:cubicBezTo>
                      <a:pt x="59799" y="15789"/>
                      <a:pt x="72544" y="28535"/>
                      <a:pt x="72544" y="44113"/>
                    </a:cubicBezTo>
                    <a:cubicBezTo>
                      <a:pt x="72544" y="59691"/>
                      <a:pt x="59799" y="72437"/>
                      <a:pt x="44220" y="72437"/>
                    </a:cubicBezTo>
                    <a:cubicBezTo>
                      <a:pt x="28643" y="72437"/>
                      <a:pt x="15896" y="59691"/>
                      <a:pt x="15896" y="44113"/>
                    </a:cubicBezTo>
                    <a:cubicBezTo>
                      <a:pt x="14481" y="28535"/>
                      <a:pt x="27226" y="15789"/>
                      <a:pt x="44220" y="15789"/>
                    </a:cubicBezTo>
                    <a:lnTo>
                      <a:pt x="44220" y="15789"/>
                    </a:lnTo>
                    <a:close/>
                    <a:moveTo>
                      <a:pt x="44220" y="28535"/>
                    </a:moveTo>
                    <a:cubicBezTo>
                      <a:pt x="35723" y="28535"/>
                      <a:pt x="28643" y="35616"/>
                      <a:pt x="28643" y="44113"/>
                    </a:cubicBezTo>
                    <a:cubicBezTo>
                      <a:pt x="28643" y="52610"/>
                      <a:pt x="35723" y="59691"/>
                      <a:pt x="44220" y="59691"/>
                    </a:cubicBezTo>
                    <a:cubicBezTo>
                      <a:pt x="52718" y="59691"/>
                      <a:pt x="61215" y="52610"/>
                      <a:pt x="61215" y="44113"/>
                    </a:cubicBezTo>
                    <a:cubicBezTo>
                      <a:pt x="61215" y="35616"/>
                      <a:pt x="52718" y="28535"/>
                      <a:pt x="44220" y="28535"/>
                    </a:cubicBezTo>
                    <a:close/>
                  </a:path>
                </a:pathLst>
              </a:custGeom>
              <a:grpFill/>
              <a:ln w="14159" cap="flat">
                <a:noFill/>
                <a:prstDash val="solid"/>
                <a:miter/>
              </a:ln>
            </p:spPr>
            <p:txBody>
              <a:bodyPr rtlCol="0" anchor="ctr"/>
              <a:lstStyle/>
              <a:p>
                <a:endParaRPr lang="en-US"/>
              </a:p>
            </p:txBody>
          </p:sp>
          <p:sp>
            <p:nvSpPr>
              <p:cNvPr id="206" name="Freeform: Shape 2020">
                <a:extLst>
                  <a:ext uri="{FF2B5EF4-FFF2-40B4-BE49-F238E27FC236}">
                    <a16:creationId xmlns:a16="http://schemas.microsoft.com/office/drawing/2014/main" xmlns="" id="{7D265411-AA51-487F-A785-EE5EA5495BD8}"/>
                  </a:ext>
                </a:extLst>
              </p:cNvPr>
              <p:cNvSpPr/>
              <p:nvPr/>
            </p:nvSpPr>
            <p:spPr>
              <a:xfrm>
                <a:off x="10198495" y="4499430"/>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4287" y="15789"/>
                      <a:pt x="15789" y="24286"/>
                      <a:pt x="15789" y="35616"/>
                    </a:cubicBezTo>
                    <a:cubicBezTo>
                      <a:pt x="15789" y="45529"/>
                      <a:pt x="24287" y="55442"/>
                      <a:pt x="35616" y="55442"/>
                    </a:cubicBezTo>
                    <a:close/>
                  </a:path>
                </a:pathLst>
              </a:custGeom>
              <a:grpFill/>
              <a:ln w="14159" cap="flat">
                <a:noFill/>
                <a:prstDash val="solid"/>
                <a:miter/>
              </a:ln>
            </p:spPr>
            <p:txBody>
              <a:bodyPr rtlCol="0" anchor="ctr"/>
              <a:lstStyle/>
              <a:p>
                <a:endParaRPr lang="en-US"/>
              </a:p>
            </p:txBody>
          </p:sp>
          <p:sp>
            <p:nvSpPr>
              <p:cNvPr id="207" name="Freeform: Shape 2021">
                <a:extLst>
                  <a:ext uri="{FF2B5EF4-FFF2-40B4-BE49-F238E27FC236}">
                    <a16:creationId xmlns:a16="http://schemas.microsoft.com/office/drawing/2014/main" xmlns="" id="{4C13941F-1AF9-4216-817C-EE54F1C057B5}"/>
                  </a:ext>
                </a:extLst>
              </p:cNvPr>
              <p:cNvSpPr/>
              <p:nvPr/>
            </p:nvSpPr>
            <p:spPr>
              <a:xfrm>
                <a:off x="9750979" y="4285585"/>
                <a:ext cx="42486" cy="42486"/>
              </a:xfrm>
              <a:custGeom>
                <a:avLst/>
                <a:gdLst>
                  <a:gd name="connsiteX0" fmla="*/ 25703 w 42485"/>
                  <a:gd name="connsiteY0" fmla="*/ 35616 h 42485"/>
                  <a:gd name="connsiteX1" fmla="*/ 35615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5" y="31367"/>
                      <a:pt x="35615" y="25702"/>
                    </a:cubicBezTo>
                    <a:cubicBezTo>
                      <a:pt x="35615" y="20037"/>
                      <a:pt x="31367" y="15789"/>
                      <a:pt x="25703" y="15789"/>
                    </a:cubicBezTo>
                    <a:cubicBezTo>
                      <a:pt x="20037" y="15789"/>
                      <a:pt x="15789" y="20037"/>
                      <a:pt x="15789" y="25702"/>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208" name="Freeform: Shape 2022">
                <a:extLst>
                  <a:ext uri="{FF2B5EF4-FFF2-40B4-BE49-F238E27FC236}">
                    <a16:creationId xmlns:a16="http://schemas.microsoft.com/office/drawing/2014/main" xmlns="" id="{4975AAA1-24C9-45F1-8D04-45593D5C1A45}"/>
                  </a:ext>
                </a:extLst>
              </p:cNvPr>
              <p:cNvSpPr/>
              <p:nvPr/>
            </p:nvSpPr>
            <p:spPr>
              <a:xfrm>
                <a:off x="9925171" y="4325238"/>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3"/>
                    </a:cubicBezTo>
                    <a:cubicBezTo>
                      <a:pt x="35616" y="20038"/>
                      <a:pt x="31367" y="15789"/>
                      <a:pt x="25703" y="15789"/>
                    </a:cubicBezTo>
                    <a:cubicBezTo>
                      <a:pt x="20037" y="15789"/>
                      <a:pt x="15789" y="20038"/>
                      <a:pt x="15789" y="25703"/>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209" name="Freeform: Shape 2023">
                <a:extLst>
                  <a:ext uri="{FF2B5EF4-FFF2-40B4-BE49-F238E27FC236}">
                    <a16:creationId xmlns:a16="http://schemas.microsoft.com/office/drawing/2014/main" xmlns="" id="{436B58A5-3BBC-4ACD-9465-F40A7B73A583}"/>
                  </a:ext>
                </a:extLst>
              </p:cNvPr>
              <p:cNvSpPr/>
              <p:nvPr/>
            </p:nvSpPr>
            <p:spPr>
              <a:xfrm>
                <a:off x="9944998" y="4503678"/>
                <a:ext cx="42486" cy="42486"/>
              </a:xfrm>
              <a:custGeom>
                <a:avLst/>
                <a:gdLst>
                  <a:gd name="connsiteX0" fmla="*/ 25702 w 42485"/>
                  <a:gd name="connsiteY0" fmla="*/ 35616 h 42485"/>
                  <a:gd name="connsiteX1" fmla="*/ 35615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5" y="31367"/>
                      <a:pt x="35615" y="25703"/>
                    </a:cubicBezTo>
                    <a:cubicBezTo>
                      <a:pt x="35615" y="20037"/>
                      <a:pt x="31367" y="15789"/>
                      <a:pt x="25702" y="15789"/>
                    </a:cubicBezTo>
                    <a:cubicBezTo>
                      <a:pt x="20037" y="15789"/>
                      <a:pt x="15789" y="20037"/>
                      <a:pt x="15789" y="25703"/>
                    </a:cubicBezTo>
                    <a:cubicBezTo>
                      <a:pt x="17205" y="31367"/>
                      <a:pt x="21453" y="35616"/>
                      <a:pt x="25702" y="35616"/>
                    </a:cubicBezTo>
                    <a:close/>
                  </a:path>
                </a:pathLst>
              </a:custGeom>
              <a:grpFill/>
              <a:ln w="14159" cap="flat">
                <a:noFill/>
                <a:prstDash val="solid"/>
                <a:miter/>
              </a:ln>
            </p:spPr>
            <p:txBody>
              <a:bodyPr rtlCol="0" anchor="ctr"/>
              <a:lstStyle/>
              <a:p>
                <a:endParaRPr lang="en-US"/>
              </a:p>
            </p:txBody>
          </p:sp>
          <p:sp>
            <p:nvSpPr>
              <p:cNvPr id="210" name="Freeform: Shape 2024">
                <a:extLst>
                  <a:ext uri="{FF2B5EF4-FFF2-40B4-BE49-F238E27FC236}">
                    <a16:creationId xmlns:a16="http://schemas.microsoft.com/office/drawing/2014/main" xmlns="" id="{A6F19DEA-084C-419C-923A-D81EBC908BB2}"/>
                  </a:ext>
                </a:extLst>
              </p:cNvPr>
              <p:cNvSpPr/>
              <p:nvPr/>
            </p:nvSpPr>
            <p:spPr>
              <a:xfrm>
                <a:off x="10265057" y="4605644"/>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7"/>
                      <a:pt x="31367" y="15789"/>
                      <a:pt x="25703" y="15789"/>
                    </a:cubicBezTo>
                    <a:cubicBezTo>
                      <a:pt x="20037" y="15789"/>
                      <a:pt x="15789" y="20037"/>
                      <a:pt x="15789" y="25702"/>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211" name="Freeform: Shape 2025">
                <a:extLst>
                  <a:ext uri="{FF2B5EF4-FFF2-40B4-BE49-F238E27FC236}">
                    <a16:creationId xmlns:a16="http://schemas.microsoft.com/office/drawing/2014/main" xmlns="" id="{6D10B957-5A82-4A5A-932D-464853904754}"/>
                  </a:ext>
                </a:extLst>
              </p:cNvPr>
              <p:cNvSpPr/>
              <p:nvPr/>
            </p:nvSpPr>
            <p:spPr>
              <a:xfrm>
                <a:off x="10034217" y="4455528"/>
                <a:ext cx="56648" cy="56648"/>
              </a:xfrm>
              <a:custGeom>
                <a:avLst/>
                <a:gdLst>
                  <a:gd name="connsiteX0" fmla="*/ 32783 w 56647"/>
                  <a:gd name="connsiteY0" fmla="*/ 49777 h 56647"/>
                  <a:gd name="connsiteX1" fmla="*/ 49777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6" y="49777"/>
                      <a:pt x="49777" y="42697"/>
                      <a:pt x="49777" y="32783"/>
                    </a:cubicBezTo>
                    <a:cubicBezTo>
                      <a:pt x="49777" y="22870"/>
                      <a:pt x="42696" y="15789"/>
                      <a:pt x="32783" y="15789"/>
                    </a:cubicBezTo>
                    <a:cubicBezTo>
                      <a:pt x="22870" y="15789"/>
                      <a:pt x="15789" y="22870"/>
                      <a:pt x="15789" y="32783"/>
                    </a:cubicBezTo>
                    <a:cubicBezTo>
                      <a:pt x="15789" y="42697"/>
                      <a:pt x="22870" y="49777"/>
                      <a:pt x="32783" y="49777"/>
                    </a:cubicBezTo>
                    <a:close/>
                  </a:path>
                </a:pathLst>
              </a:custGeom>
              <a:grpFill/>
              <a:ln w="14159" cap="flat">
                <a:noFill/>
                <a:prstDash val="solid"/>
                <a:miter/>
              </a:ln>
            </p:spPr>
            <p:txBody>
              <a:bodyPr rtlCol="0" anchor="ctr"/>
              <a:lstStyle/>
              <a:p>
                <a:endParaRPr lang="en-US"/>
              </a:p>
            </p:txBody>
          </p:sp>
          <p:sp>
            <p:nvSpPr>
              <p:cNvPr id="212" name="Freeform: Shape 2026">
                <a:extLst>
                  <a:ext uri="{FF2B5EF4-FFF2-40B4-BE49-F238E27FC236}">
                    <a16:creationId xmlns:a16="http://schemas.microsoft.com/office/drawing/2014/main" xmlns="" id="{684B0A11-4C2D-4BD4-8CAD-BCCBCA89D775}"/>
                  </a:ext>
                </a:extLst>
              </p:cNvPr>
              <p:cNvSpPr/>
              <p:nvPr/>
            </p:nvSpPr>
            <p:spPr>
              <a:xfrm>
                <a:off x="8880022" y="4391799"/>
                <a:ext cx="84971" cy="84971"/>
              </a:xfrm>
              <a:custGeom>
                <a:avLst/>
                <a:gdLst>
                  <a:gd name="connsiteX0" fmla="*/ 45529 w 84971"/>
                  <a:gd name="connsiteY0" fmla="*/ 75269 h 84971"/>
                  <a:gd name="connsiteX1" fmla="*/ 75269 w 84971"/>
                  <a:gd name="connsiteY1" fmla="*/ 45529 h 84971"/>
                  <a:gd name="connsiteX2" fmla="*/ 45529 w 84971"/>
                  <a:gd name="connsiteY2" fmla="*/ 15789 h 84971"/>
                  <a:gd name="connsiteX3" fmla="*/ 15789 w 84971"/>
                  <a:gd name="connsiteY3" fmla="*/ 45529 h 84971"/>
                  <a:gd name="connsiteX4" fmla="*/ 45529 w 84971"/>
                  <a:gd name="connsiteY4" fmla="*/ 7526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529" y="75269"/>
                    </a:moveTo>
                    <a:cubicBezTo>
                      <a:pt x="62523" y="75269"/>
                      <a:pt x="75269" y="62523"/>
                      <a:pt x="75269" y="45529"/>
                    </a:cubicBezTo>
                    <a:cubicBezTo>
                      <a:pt x="75269" y="28535"/>
                      <a:pt x="62523" y="15789"/>
                      <a:pt x="45529" y="15789"/>
                    </a:cubicBezTo>
                    <a:cubicBezTo>
                      <a:pt x="28534" y="15789"/>
                      <a:pt x="15789" y="28535"/>
                      <a:pt x="15789" y="45529"/>
                    </a:cubicBezTo>
                    <a:cubicBezTo>
                      <a:pt x="15789" y="62523"/>
                      <a:pt x="28534" y="75269"/>
                      <a:pt x="45529" y="75269"/>
                    </a:cubicBezTo>
                    <a:close/>
                  </a:path>
                </a:pathLst>
              </a:custGeom>
              <a:grpFill/>
              <a:ln w="14159" cap="flat">
                <a:noFill/>
                <a:prstDash val="solid"/>
                <a:miter/>
              </a:ln>
            </p:spPr>
            <p:txBody>
              <a:bodyPr rtlCol="0" anchor="ctr"/>
              <a:lstStyle/>
              <a:p>
                <a:endParaRPr lang="en-US"/>
              </a:p>
            </p:txBody>
          </p:sp>
          <p:sp>
            <p:nvSpPr>
              <p:cNvPr id="213" name="Freeform: Shape 2027">
                <a:extLst>
                  <a:ext uri="{FF2B5EF4-FFF2-40B4-BE49-F238E27FC236}">
                    <a16:creationId xmlns:a16="http://schemas.microsoft.com/office/drawing/2014/main" xmlns="" id="{416BBD87-4A97-4FAC-8D9F-B1D27F4C648D}"/>
                  </a:ext>
                </a:extLst>
              </p:cNvPr>
              <p:cNvSpPr/>
              <p:nvPr/>
            </p:nvSpPr>
            <p:spPr>
              <a:xfrm>
                <a:off x="8656263" y="3998098"/>
                <a:ext cx="70810" cy="70810"/>
              </a:xfrm>
              <a:custGeom>
                <a:avLst/>
                <a:gdLst>
                  <a:gd name="connsiteX0" fmla="*/ 35615 w 70809"/>
                  <a:gd name="connsiteY0" fmla="*/ 55443 h 70809"/>
                  <a:gd name="connsiteX1" fmla="*/ 55442 w 70809"/>
                  <a:gd name="connsiteY1" fmla="*/ 35616 h 70809"/>
                  <a:gd name="connsiteX2" fmla="*/ 35615 w 70809"/>
                  <a:gd name="connsiteY2" fmla="*/ 15789 h 70809"/>
                  <a:gd name="connsiteX3" fmla="*/ 15789 w 70809"/>
                  <a:gd name="connsiteY3" fmla="*/ 35616 h 70809"/>
                  <a:gd name="connsiteX4" fmla="*/ 35615 w 70809"/>
                  <a:gd name="connsiteY4" fmla="*/ 554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5" y="55443"/>
                    </a:moveTo>
                    <a:cubicBezTo>
                      <a:pt x="46945" y="55443"/>
                      <a:pt x="55442" y="46945"/>
                      <a:pt x="55442" y="35616"/>
                    </a:cubicBezTo>
                    <a:cubicBezTo>
                      <a:pt x="55442" y="24286"/>
                      <a:pt x="46945" y="15789"/>
                      <a:pt x="35615" y="15789"/>
                    </a:cubicBezTo>
                    <a:cubicBezTo>
                      <a:pt x="24286" y="15789"/>
                      <a:pt x="15789" y="24286"/>
                      <a:pt x="15789" y="35616"/>
                    </a:cubicBezTo>
                    <a:cubicBezTo>
                      <a:pt x="15789" y="46945"/>
                      <a:pt x="24286" y="55443"/>
                      <a:pt x="35615" y="55443"/>
                    </a:cubicBezTo>
                    <a:close/>
                  </a:path>
                </a:pathLst>
              </a:custGeom>
              <a:grpFill/>
              <a:ln w="14159" cap="flat">
                <a:noFill/>
                <a:prstDash val="solid"/>
                <a:miter/>
              </a:ln>
            </p:spPr>
            <p:txBody>
              <a:bodyPr rtlCol="0" anchor="ctr"/>
              <a:lstStyle/>
              <a:p>
                <a:endParaRPr lang="en-US"/>
              </a:p>
            </p:txBody>
          </p:sp>
          <p:sp>
            <p:nvSpPr>
              <p:cNvPr id="214" name="Freeform: Shape 2028">
                <a:extLst>
                  <a:ext uri="{FF2B5EF4-FFF2-40B4-BE49-F238E27FC236}">
                    <a16:creationId xmlns:a16="http://schemas.microsoft.com/office/drawing/2014/main" xmlns="" id="{031D1DF8-064C-44C0-B048-4BA061DF969C}"/>
                  </a:ext>
                </a:extLst>
              </p:cNvPr>
              <p:cNvSpPr/>
              <p:nvPr/>
            </p:nvSpPr>
            <p:spPr>
              <a:xfrm>
                <a:off x="8735570" y="4080237"/>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7"/>
                      <a:pt x="31367" y="15789"/>
                      <a:pt x="25703" y="15789"/>
                    </a:cubicBezTo>
                    <a:cubicBezTo>
                      <a:pt x="20037" y="15789"/>
                      <a:pt x="15789" y="20037"/>
                      <a:pt x="15789" y="25702"/>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215" name="Freeform: Shape 2029">
                <a:extLst>
                  <a:ext uri="{FF2B5EF4-FFF2-40B4-BE49-F238E27FC236}">
                    <a16:creationId xmlns:a16="http://schemas.microsoft.com/office/drawing/2014/main" xmlns="" id="{95796EB4-97AA-42B6-B289-DAFE69CCAB6A}"/>
                  </a:ext>
                </a:extLst>
              </p:cNvPr>
              <p:cNvSpPr/>
              <p:nvPr/>
            </p:nvSpPr>
            <p:spPr>
              <a:xfrm>
                <a:off x="8806379" y="4303995"/>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3"/>
                    </a:cubicBezTo>
                    <a:cubicBezTo>
                      <a:pt x="35616" y="20038"/>
                      <a:pt x="31367" y="15789"/>
                      <a:pt x="25703" y="15789"/>
                    </a:cubicBezTo>
                    <a:cubicBezTo>
                      <a:pt x="20037" y="15789"/>
                      <a:pt x="15789" y="20038"/>
                      <a:pt x="15789" y="25703"/>
                    </a:cubicBezTo>
                    <a:cubicBezTo>
                      <a:pt x="15789" y="31367"/>
                      <a:pt x="21454" y="35616"/>
                      <a:pt x="25703" y="35616"/>
                    </a:cubicBezTo>
                    <a:close/>
                  </a:path>
                </a:pathLst>
              </a:custGeom>
              <a:grpFill/>
              <a:ln w="14159" cap="flat">
                <a:noFill/>
                <a:prstDash val="solid"/>
                <a:miter/>
              </a:ln>
            </p:spPr>
            <p:txBody>
              <a:bodyPr rtlCol="0" anchor="ctr"/>
              <a:lstStyle/>
              <a:p>
                <a:endParaRPr lang="en-US"/>
              </a:p>
            </p:txBody>
          </p:sp>
          <p:sp>
            <p:nvSpPr>
              <p:cNvPr id="216" name="Freeform: Shape 2030">
                <a:extLst>
                  <a:ext uri="{FF2B5EF4-FFF2-40B4-BE49-F238E27FC236}">
                    <a16:creationId xmlns:a16="http://schemas.microsoft.com/office/drawing/2014/main" xmlns="" id="{BC2E5F34-93AC-4DAF-9DF7-48F2DD9619E9}"/>
                  </a:ext>
                </a:extLst>
              </p:cNvPr>
              <p:cNvSpPr/>
              <p:nvPr/>
            </p:nvSpPr>
            <p:spPr>
              <a:xfrm>
                <a:off x="8935252" y="4295498"/>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8" y="35616"/>
                      <a:pt x="35616" y="31367"/>
                      <a:pt x="35616" y="25703"/>
                    </a:cubicBezTo>
                    <a:cubicBezTo>
                      <a:pt x="35616" y="20038"/>
                      <a:pt x="31368" y="15789"/>
                      <a:pt x="25703" y="15789"/>
                    </a:cubicBezTo>
                    <a:cubicBezTo>
                      <a:pt x="20038" y="15789"/>
                      <a:pt x="15789" y="20038"/>
                      <a:pt x="15789" y="25703"/>
                    </a:cubicBezTo>
                    <a:cubicBezTo>
                      <a:pt x="15789" y="29951"/>
                      <a:pt x="20038" y="35616"/>
                      <a:pt x="25703" y="35616"/>
                    </a:cubicBezTo>
                    <a:close/>
                  </a:path>
                </a:pathLst>
              </a:custGeom>
              <a:grpFill/>
              <a:ln w="14159" cap="flat">
                <a:noFill/>
                <a:prstDash val="solid"/>
                <a:miter/>
              </a:ln>
            </p:spPr>
            <p:txBody>
              <a:bodyPr rtlCol="0" anchor="ctr"/>
              <a:lstStyle/>
              <a:p>
                <a:endParaRPr lang="en-US"/>
              </a:p>
            </p:txBody>
          </p:sp>
          <p:sp>
            <p:nvSpPr>
              <p:cNvPr id="217" name="Freeform: Shape 2031">
                <a:extLst>
                  <a:ext uri="{FF2B5EF4-FFF2-40B4-BE49-F238E27FC236}">
                    <a16:creationId xmlns:a16="http://schemas.microsoft.com/office/drawing/2014/main" xmlns="" id="{C96C22AA-740C-4707-AB14-F76DD2648213}"/>
                  </a:ext>
                </a:extLst>
              </p:cNvPr>
              <p:cNvSpPr/>
              <p:nvPr/>
            </p:nvSpPr>
            <p:spPr>
              <a:xfrm>
                <a:off x="9061294" y="4500845"/>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3"/>
                    </a:cubicBezTo>
                    <a:cubicBezTo>
                      <a:pt x="35616" y="20038"/>
                      <a:pt x="31367" y="15789"/>
                      <a:pt x="25703" y="15789"/>
                    </a:cubicBezTo>
                    <a:cubicBezTo>
                      <a:pt x="20037" y="15789"/>
                      <a:pt x="15789" y="20038"/>
                      <a:pt x="15789" y="25703"/>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218" name="Freeform: Shape 2032">
                <a:extLst>
                  <a:ext uri="{FF2B5EF4-FFF2-40B4-BE49-F238E27FC236}">
                    <a16:creationId xmlns:a16="http://schemas.microsoft.com/office/drawing/2014/main" xmlns="" id="{9D994787-A84B-485A-973F-21598C980570}"/>
                  </a:ext>
                </a:extLst>
              </p:cNvPr>
              <p:cNvSpPr/>
              <p:nvPr/>
            </p:nvSpPr>
            <p:spPr>
              <a:xfrm>
                <a:off x="8850281" y="4243099"/>
                <a:ext cx="70810" cy="70810"/>
              </a:xfrm>
              <a:custGeom>
                <a:avLst/>
                <a:gdLst>
                  <a:gd name="connsiteX0" fmla="*/ 38449 w 70809"/>
                  <a:gd name="connsiteY0" fmla="*/ 61107 h 70809"/>
                  <a:gd name="connsiteX1" fmla="*/ 61107 w 70809"/>
                  <a:gd name="connsiteY1" fmla="*/ 38448 h 70809"/>
                  <a:gd name="connsiteX2" fmla="*/ 38449 w 70809"/>
                  <a:gd name="connsiteY2" fmla="*/ 15789 h 70809"/>
                  <a:gd name="connsiteX3" fmla="*/ 15789 w 70809"/>
                  <a:gd name="connsiteY3" fmla="*/ 38448 h 70809"/>
                  <a:gd name="connsiteX4" fmla="*/ 38449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449" y="61107"/>
                    </a:moveTo>
                    <a:cubicBezTo>
                      <a:pt x="51194" y="61107"/>
                      <a:pt x="61107" y="51194"/>
                      <a:pt x="61107" y="38448"/>
                    </a:cubicBezTo>
                    <a:cubicBezTo>
                      <a:pt x="61107" y="25702"/>
                      <a:pt x="51194" y="15789"/>
                      <a:pt x="38449" y="15789"/>
                    </a:cubicBezTo>
                    <a:cubicBezTo>
                      <a:pt x="25703" y="15789"/>
                      <a:pt x="15789" y="25702"/>
                      <a:pt x="15789" y="38448"/>
                    </a:cubicBezTo>
                    <a:cubicBezTo>
                      <a:pt x="17206" y="51194"/>
                      <a:pt x="27119" y="61107"/>
                      <a:pt x="38449" y="61107"/>
                    </a:cubicBezTo>
                    <a:close/>
                  </a:path>
                </a:pathLst>
              </a:custGeom>
              <a:grpFill/>
              <a:ln w="14159" cap="flat">
                <a:noFill/>
                <a:prstDash val="solid"/>
                <a:miter/>
              </a:ln>
            </p:spPr>
            <p:txBody>
              <a:bodyPr rtlCol="0" anchor="ctr"/>
              <a:lstStyle/>
              <a:p>
                <a:endParaRPr lang="en-US"/>
              </a:p>
            </p:txBody>
          </p:sp>
          <p:sp>
            <p:nvSpPr>
              <p:cNvPr id="219" name="Freeform: Shape 2033">
                <a:extLst>
                  <a:ext uri="{FF2B5EF4-FFF2-40B4-BE49-F238E27FC236}">
                    <a16:creationId xmlns:a16="http://schemas.microsoft.com/office/drawing/2014/main" xmlns="" id="{B1546BCD-21E4-49ED-AC69-3207DA485BDA}"/>
                  </a:ext>
                </a:extLst>
              </p:cNvPr>
              <p:cNvSpPr/>
              <p:nvPr/>
            </p:nvSpPr>
            <p:spPr>
              <a:xfrm>
                <a:off x="9130688" y="4462608"/>
                <a:ext cx="70810" cy="70810"/>
              </a:xfrm>
              <a:custGeom>
                <a:avLst/>
                <a:gdLst>
                  <a:gd name="connsiteX0" fmla="*/ 38448 w 70809"/>
                  <a:gd name="connsiteY0" fmla="*/ 61107 h 70809"/>
                  <a:gd name="connsiteX1" fmla="*/ 61106 w 70809"/>
                  <a:gd name="connsiteY1" fmla="*/ 38448 h 70809"/>
                  <a:gd name="connsiteX2" fmla="*/ 38448 w 70809"/>
                  <a:gd name="connsiteY2" fmla="*/ 15789 h 70809"/>
                  <a:gd name="connsiteX3" fmla="*/ 15789 w 70809"/>
                  <a:gd name="connsiteY3" fmla="*/ 38448 h 70809"/>
                  <a:gd name="connsiteX4" fmla="*/ 38448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448" y="61107"/>
                    </a:moveTo>
                    <a:cubicBezTo>
                      <a:pt x="51194" y="61107"/>
                      <a:pt x="61106" y="51194"/>
                      <a:pt x="61106" y="38448"/>
                    </a:cubicBezTo>
                    <a:cubicBezTo>
                      <a:pt x="61106" y="25702"/>
                      <a:pt x="51194" y="15789"/>
                      <a:pt x="38448" y="15789"/>
                    </a:cubicBezTo>
                    <a:cubicBezTo>
                      <a:pt x="25702" y="15789"/>
                      <a:pt x="15789" y="25702"/>
                      <a:pt x="15789" y="38448"/>
                    </a:cubicBezTo>
                    <a:cubicBezTo>
                      <a:pt x="15789" y="51194"/>
                      <a:pt x="25702" y="61107"/>
                      <a:pt x="38448" y="61107"/>
                    </a:cubicBezTo>
                    <a:close/>
                  </a:path>
                </a:pathLst>
              </a:custGeom>
              <a:grpFill/>
              <a:ln w="14159" cap="flat">
                <a:noFill/>
                <a:prstDash val="solid"/>
                <a:miter/>
              </a:ln>
            </p:spPr>
            <p:txBody>
              <a:bodyPr rtlCol="0" anchor="ctr"/>
              <a:lstStyle/>
              <a:p>
                <a:endParaRPr lang="en-US"/>
              </a:p>
            </p:txBody>
          </p:sp>
          <p:sp>
            <p:nvSpPr>
              <p:cNvPr id="220" name="Freeform: Shape 2034">
                <a:extLst>
                  <a:ext uri="{FF2B5EF4-FFF2-40B4-BE49-F238E27FC236}">
                    <a16:creationId xmlns:a16="http://schemas.microsoft.com/office/drawing/2014/main" xmlns="" id="{7A567FEC-B6C3-4F27-8B32-F4B9CFE7CBC6}"/>
                  </a:ext>
                </a:extLst>
              </p:cNvPr>
              <p:cNvSpPr/>
              <p:nvPr/>
            </p:nvSpPr>
            <p:spPr>
              <a:xfrm>
                <a:off x="8772390" y="4202029"/>
                <a:ext cx="42486" cy="42486"/>
              </a:xfrm>
              <a:custGeom>
                <a:avLst/>
                <a:gdLst>
                  <a:gd name="connsiteX0" fmla="*/ 27119 w 42485"/>
                  <a:gd name="connsiteY0" fmla="*/ 38448 h 42485"/>
                  <a:gd name="connsiteX1" fmla="*/ 38449 w 42485"/>
                  <a:gd name="connsiteY1" fmla="*/ 27118 h 42485"/>
                  <a:gd name="connsiteX2" fmla="*/ 27119 w 42485"/>
                  <a:gd name="connsiteY2" fmla="*/ 15789 h 42485"/>
                  <a:gd name="connsiteX3" fmla="*/ 15789 w 42485"/>
                  <a:gd name="connsiteY3" fmla="*/ 27118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2783" y="38448"/>
                      <a:pt x="38449" y="32783"/>
                      <a:pt x="38449" y="27118"/>
                    </a:cubicBezTo>
                    <a:cubicBezTo>
                      <a:pt x="38449" y="21454"/>
                      <a:pt x="32783" y="15789"/>
                      <a:pt x="27119" y="15789"/>
                    </a:cubicBezTo>
                    <a:cubicBezTo>
                      <a:pt x="21454" y="15789"/>
                      <a:pt x="15789" y="21454"/>
                      <a:pt x="15789" y="27118"/>
                    </a:cubicBezTo>
                    <a:cubicBezTo>
                      <a:pt x="15789" y="34199"/>
                      <a:pt x="21454" y="38448"/>
                      <a:pt x="27119" y="38448"/>
                    </a:cubicBezTo>
                    <a:close/>
                  </a:path>
                </a:pathLst>
              </a:custGeom>
              <a:grpFill/>
              <a:ln w="14159" cap="flat">
                <a:noFill/>
                <a:prstDash val="solid"/>
                <a:miter/>
              </a:ln>
            </p:spPr>
            <p:txBody>
              <a:bodyPr rtlCol="0" anchor="ctr"/>
              <a:lstStyle/>
              <a:p>
                <a:endParaRPr lang="en-US"/>
              </a:p>
            </p:txBody>
          </p:sp>
          <p:sp>
            <p:nvSpPr>
              <p:cNvPr id="221" name="Freeform: Shape 2035">
                <a:extLst>
                  <a:ext uri="{FF2B5EF4-FFF2-40B4-BE49-F238E27FC236}">
                    <a16:creationId xmlns:a16="http://schemas.microsoft.com/office/drawing/2014/main" xmlns="" id="{3D106149-C2D8-42AF-A655-76C7B8F8F2CF}"/>
                  </a:ext>
                </a:extLst>
              </p:cNvPr>
              <p:cNvSpPr/>
              <p:nvPr/>
            </p:nvSpPr>
            <p:spPr>
              <a:xfrm>
                <a:off x="9520140" y="4588649"/>
                <a:ext cx="42486" cy="42486"/>
              </a:xfrm>
              <a:custGeom>
                <a:avLst/>
                <a:gdLst>
                  <a:gd name="connsiteX0" fmla="*/ 25702 w 42485"/>
                  <a:gd name="connsiteY0" fmla="*/ 35616 h 42485"/>
                  <a:gd name="connsiteX1" fmla="*/ 35615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5" y="31367"/>
                      <a:pt x="35615" y="25703"/>
                    </a:cubicBezTo>
                    <a:cubicBezTo>
                      <a:pt x="35615" y="20037"/>
                      <a:pt x="31367" y="15789"/>
                      <a:pt x="25702" y="15789"/>
                    </a:cubicBezTo>
                    <a:cubicBezTo>
                      <a:pt x="20037" y="15789"/>
                      <a:pt x="15789" y="20037"/>
                      <a:pt x="15789" y="25703"/>
                    </a:cubicBezTo>
                    <a:cubicBezTo>
                      <a:pt x="17205" y="31367"/>
                      <a:pt x="21453" y="35616"/>
                      <a:pt x="25702" y="35616"/>
                    </a:cubicBezTo>
                    <a:close/>
                  </a:path>
                </a:pathLst>
              </a:custGeom>
              <a:grpFill/>
              <a:ln w="14159" cap="flat">
                <a:noFill/>
                <a:prstDash val="solid"/>
                <a:miter/>
              </a:ln>
            </p:spPr>
            <p:txBody>
              <a:bodyPr rtlCol="0" anchor="ctr"/>
              <a:lstStyle/>
              <a:p>
                <a:endParaRPr lang="en-US"/>
              </a:p>
            </p:txBody>
          </p:sp>
          <p:sp>
            <p:nvSpPr>
              <p:cNvPr id="222" name="Freeform: Shape 2036">
                <a:extLst>
                  <a:ext uri="{FF2B5EF4-FFF2-40B4-BE49-F238E27FC236}">
                    <a16:creationId xmlns:a16="http://schemas.microsoft.com/office/drawing/2014/main" xmlns="" id="{9AEEC5CD-FEA4-492D-925C-E338AF528B8A}"/>
                  </a:ext>
                </a:extLst>
              </p:cNvPr>
              <p:cNvSpPr/>
              <p:nvPr/>
            </p:nvSpPr>
            <p:spPr>
              <a:xfrm>
                <a:off x="9432336" y="4373388"/>
                <a:ext cx="42486" cy="42486"/>
              </a:xfrm>
              <a:custGeom>
                <a:avLst/>
                <a:gdLst>
                  <a:gd name="connsiteX0" fmla="*/ 25703 w 42485"/>
                  <a:gd name="connsiteY0" fmla="*/ 35616 h 42485"/>
                  <a:gd name="connsiteX1" fmla="*/ 35615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5" y="31367"/>
                      <a:pt x="35615" y="25703"/>
                    </a:cubicBezTo>
                    <a:cubicBezTo>
                      <a:pt x="35615" y="20038"/>
                      <a:pt x="31367" y="15789"/>
                      <a:pt x="25703" y="15789"/>
                    </a:cubicBezTo>
                    <a:cubicBezTo>
                      <a:pt x="20037" y="15789"/>
                      <a:pt x="15789" y="20038"/>
                      <a:pt x="15789" y="25703"/>
                    </a:cubicBezTo>
                    <a:cubicBezTo>
                      <a:pt x="17205" y="31367"/>
                      <a:pt x="21453" y="35616"/>
                      <a:pt x="25703" y="35616"/>
                    </a:cubicBezTo>
                    <a:close/>
                  </a:path>
                </a:pathLst>
              </a:custGeom>
              <a:grpFill/>
              <a:ln w="14159" cap="flat">
                <a:noFill/>
                <a:prstDash val="solid"/>
                <a:miter/>
              </a:ln>
            </p:spPr>
            <p:txBody>
              <a:bodyPr rtlCol="0" anchor="ctr"/>
              <a:lstStyle/>
              <a:p>
                <a:endParaRPr lang="en-US"/>
              </a:p>
            </p:txBody>
          </p:sp>
          <p:sp>
            <p:nvSpPr>
              <p:cNvPr id="223" name="Freeform: Shape 2037">
                <a:extLst>
                  <a:ext uri="{FF2B5EF4-FFF2-40B4-BE49-F238E27FC236}">
                    <a16:creationId xmlns:a16="http://schemas.microsoft.com/office/drawing/2014/main" xmlns="" id="{BD051C79-5745-4937-838E-87C7DFCE2AAE}"/>
                  </a:ext>
                </a:extLst>
              </p:cNvPr>
              <p:cNvSpPr/>
              <p:nvPr/>
            </p:nvSpPr>
            <p:spPr>
              <a:xfrm>
                <a:off x="9387018" y="4295498"/>
                <a:ext cx="70810" cy="70810"/>
              </a:xfrm>
              <a:custGeom>
                <a:avLst/>
                <a:gdLst>
                  <a:gd name="connsiteX0" fmla="*/ 41280 w 70809"/>
                  <a:gd name="connsiteY0" fmla="*/ 66772 h 70809"/>
                  <a:gd name="connsiteX1" fmla="*/ 66772 w 70809"/>
                  <a:gd name="connsiteY1" fmla="*/ 41281 h 70809"/>
                  <a:gd name="connsiteX2" fmla="*/ 41280 w 70809"/>
                  <a:gd name="connsiteY2" fmla="*/ 15789 h 70809"/>
                  <a:gd name="connsiteX3" fmla="*/ 15789 w 70809"/>
                  <a:gd name="connsiteY3" fmla="*/ 41281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3"/>
                      <a:pt x="66772" y="41281"/>
                    </a:cubicBezTo>
                    <a:cubicBezTo>
                      <a:pt x="66772" y="27119"/>
                      <a:pt x="55442" y="15789"/>
                      <a:pt x="41280" y="15789"/>
                    </a:cubicBezTo>
                    <a:cubicBezTo>
                      <a:pt x="27118" y="15789"/>
                      <a:pt x="15789" y="27119"/>
                      <a:pt x="15789" y="41281"/>
                    </a:cubicBezTo>
                    <a:cubicBezTo>
                      <a:pt x="15789" y="55443"/>
                      <a:pt x="27118" y="66772"/>
                      <a:pt x="41280" y="66772"/>
                    </a:cubicBezTo>
                    <a:close/>
                  </a:path>
                </a:pathLst>
              </a:custGeom>
              <a:grpFill/>
              <a:ln w="14159" cap="flat">
                <a:noFill/>
                <a:prstDash val="solid"/>
                <a:miter/>
              </a:ln>
            </p:spPr>
            <p:txBody>
              <a:bodyPr rtlCol="0" anchor="ctr"/>
              <a:lstStyle/>
              <a:p>
                <a:endParaRPr lang="en-US"/>
              </a:p>
            </p:txBody>
          </p:sp>
          <p:sp>
            <p:nvSpPr>
              <p:cNvPr id="224" name="Freeform: Shape 2038">
                <a:extLst>
                  <a:ext uri="{FF2B5EF4-FFF2-40B4-BE49-F238E27FC236}">
                    <a16:creationId xmlns:a16="http://schemas.microsoft.com/office/drawing/2014/main" xmlns="" id="{A72BF575-D4EF-42F2-834D-339799022CF1}"/>
                  </a:ext>
                </a:extLst>
              </p:cNvPr>
              <p:cNvSpPr/>
              <p:nvPr/>
            </p:nvSpPr>
            <p:spPr>
              <a:xfrm>
                <a:off x="10580867" y="4558909"/>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1280" y="49777"/>
                      <a:pt x="49778" y="42697"/>
                      <a:pt x="49778" y="32783"/>
                    </a:cubicBezTo>
                    <a:cubicBezTo>
                      <a:pt x="49778" y="22870"/>
                      <a:pt x="42697" y="15789"/>
                      <a:pt x="32783" y="15789"/>
                    </a:cubicBezTo>
                    <a:cubicBezTo>
                      <a:pt x="24287" y="15789"/>
                      <a:pt x="15789" y="22870"/>
                      <a:pt x="15789" y="32783"/>
                    </a:cubicBezTo>
                    <a:cubicBezTo>
                      <a:pt x="15789" y="42697"/>
                      <a:pt x="24287" y="49777"/>
                      <a:pt x="32783" y="49777"/>
                    </a:cubicBezTo>
                    <a:close/>
                  </a:path>
                </a:pathLst>
              </a:custGeom>
              <a:grpFill/>
              <a:ln w="14159" cap="flat">
                <a:noFill/>
                <a:prstDash val="solid"/>
                <a:miter/>
              </a:ln>
            </p:spPr>
            <p:txBody>
              <a:bodyPr rtlCol="0" anchor="ctr"/>
              <a:lstStyle/>
              <a:p>
                <a:endParaRPr lang="en-US"/>
              </a:p>
            </p:txBody>
          </p:sp>
          <p:sp>
            <p:nvSpPr>
              <p:cNvPr id="225" name="Freeform: Shape 2039">
                <a:extLst>
                  <a:ext uri="{FF2B5EF4-FFF2-40B4-BE49-F238E27FC236}">
                    <a16:creationId xmlns:a16="http://schemas.microsoft.com/office/drawing/2014/main" xmlns="" id="{EB7AD634-A91E-4D90-B915-C916DD5B618A}"/>
                  </a:ext>
                </a:extLst>
              </p:cNvPr>
              <p:cNvSpPr/>
              <p:nvPr/>
            </p:nvSpPr>
            <p:spPr>
              <a:xfrm>
                <a:off x="10335866" y="4391799"/>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1280" y="49777"/>
                      <a:pt x="49778" y="42697"/>
                      <a:pt x="49778" y="32783"/>
                    </a:cubicBezTo>
                    <a:cubicBezTo>
                      <a:pt x="49778" y="22870"/>
                      <a:pt x="42697" y="15789"/>
                      <a:pt x="32783" y="15789"/>
                    </a:cubicBezTo>
                    <a:cubicBezTo>
                      <a:pt x="24286" y="15789"/>
                      <a:pt x="15789" y="22870"/>
                      <a:pt x="15789" y="32783"/>
                    </a:cubicBezTo>
                    <a:cubicBezTo>
                      <a:pt x="15789" y="42697"/>
                      <a:pt x="24286" y="49777"/>
                      <a:pt x="32783" y="49777"/>
                    </a:cubicBezTo>
                    <a:close/>
                  </a:path>
                </a:pathLst>
              </a:custGeom>
              <a:grpFill/>
              <a:ln w="14159" cap="flat">
                <a:noFill/>
                <a:prstDash val="solid"/>
                <a:miter/>
              </a:ln>
            </p:spPr>
            <p:txBody>
              <a:bodyPr rtlCol="0" anchor="ctr"/>
              <a:lstStyle/>
              <a:p>
                <a:endParaRPr lang="en-US"/>
              </a:p>
            </p:txBody>
          </p:sp>
          <p:sp>
            <p:nvSpPr>
              <p:cNvPr id="226" name="Freeform: Shape 2040">
                <a:extLst>
                  <a:ext uri="{FF2B5EF4-FFF2-40B4-BE49-F238E27FC236}">
                    <a16:creationId xmlns:a16="http://schemas.microsoft.com/office/drawing/2014/main" xmlns="" id="{E7FEA3B5-65F4-4DD0-8EA8-5A4EA86C51DF}"/>
                  </a:ext>
                </a:extLst>
              </p:cNvPr>
              <p:cNvSpPr/>
              <p:nvPr/>
            </p:nvSpPr>
            <p:spPr>
              <a:xfrm>
                <a:off x="10488815" y="4500845"/>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8" y="35616"/>
                      <a:pt x="35616" y="31367"/>
                      <a:pt x="35616" y="25703"/>
                    </a:cubicBezTo>
                    <a:cubicBezTo>
                      <a:pt x="35616" y="20038"/>
                      <a:pt x="31368" y="15789"/>
                      <a:pt x="25703" y="15789"/>
                    </a:cubicBezTo>
                    <a:cubicBezTo>
                      <a:pt x="20037" y="15789"/>
                      <a:pt x="15789" y="20038"/>
                      <a:pt x="15789" y="25703"/>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227" name="Freeform: Shape 2041">
                <a:extLst>
                  <a:ext uri="{FF2B5EF4-FFF2-40B4-BE49-F238E27FC236}">
                    <a16:creationId xmlns:a16="http://schemas.microsoft.com/office/drawing/2014/main" xmlns="" id="{197112CA-F5D0-4EBD-8376-7386DA6F9C4B}"/>
                  </a:ext>
                </a:extLst>
              </p:cNvPr>
              <p:cNvSpPr/>
              <p:nvPr/>
            </p:nvSpPr>
            <p:spPr>
              <a:xfrm>
                <a:off x="10818787" y="6081314"/>
                <a:ext cx="84971" cy="84971"/>
              </a:xfrm>
              <a:custGeom>
                <a:avLst/>
                <a:gdLst>
                  <a:gd name="connsiteX0" fmla="*/ 42697 w 84971"/>
                  <a:gd name="connsiteY0" fmla="*/ 69605 h 84971"/>
                  <a:gd name="connsiteX1" fmla="*/ 69605 w 84971"/>
                  <a:gd name="connsiteY1" fmla="*/ 42697 h 84971"/>
                  <a:gd name="connsiteX2" fmla="*/ 42697 w 84971"/>
                  <a:gd name="connsiteY2" fmla="*/ 15789 h 84971"/>
                  <a:gd name="connsiteX3" fmla="*/ 15789 w 84971"/>
                  <a:gd name="connsiteY3" fmla="*/ 42697 h 84971"/>
                  <a:gd name="connsiteX4" fmla="*/ 42697 w 84971"/>
                  <a:gd name="connsiteY4" fmla="*/ 69605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2697" y="69605"/>
                    </a:moveTo>
                    <a:cubicBezTo>
                      <a:pt x="56859" y="69605"/>
                      <a:pt x="69605" y="58275"/>
                      <a:pt x="69605" y="42697"/>
                    </a:cubicBezTo>
                    <a:cubicBezTo>
                      <a:pt x="69605" y="28535"/>
                      <a:pt x="58275" y="15789"/>
                      <a:pt x="42697" y="15789"/>
                    </a:cubicBezTo>
                    <a:cubicBezTo>
                      <a:pt x="28535" y="15789"/>
                      <a:pt x="15789" y="27119"/>
                      <a:pt x="15789" y="42697"/>
                    </a:cubicBezTo>
                    <a:cubicBezTo>
                      <a:pt x="15789" y="56858"/>
                      <a:pt x="28535" y="69605"/>
                      <a:pt x="42697" y="69605"/>
                    </a:cubicBezTo>
                    <a:close/>
                  </a:path>
                </a:pathLst>
              </a:custGeom>
              <a:grpFill/>
              <a:ln w="14159" cap="flat">
                <a:noFill/>
                <a:prstDash val="solid"/>
                <a:miter/>
              </a:ln>
            </p:spPr>
            <p:txBody>
              <a:bodyPr rtlCol="0" anchor="ctr"/>
              <a:lstStyle/>
              <a:p>
                <a:endParaRPr lang="en-US"/>
              </a:p>
            </p:txBody>
          </p:sp>
          <p:sp>
            <p:nvSpPr>
              <p:cNvPr id="228" name="Freeform: Shape 2042">
                <a:extLst>
                  <a:ext uri="{FF2B5EF4-FFF2-40B4-BE49-F238E27FC236}">
                    <a16:creationId xmlns:a16="http://schemas.microsoft.com/office/drawing/2014/main" xmlns="" id="{10DE4E4D-FE90-45DC-BBB1-0BDA069DA0F3}"/>
                  </a:ext>
                </a:extLst>
              </p:cNvPr>
              <p:cNvSpPr/>
              <p:nvPr/>
            </p:nvSpPr>
            <p:spPr>
              <a:xfrm>
                <a:off x="10876851" y="5986430"/>
                <a:ext cx="56648" cy="56648"/>
              </a:xfrm>
              <a:custGeom>
                <a:avLst/>
                <a:gdLst>
                  <a:gd name="connsiteX0" fmla="*/ 32783 w 56647"/>
                  <a:gd name="connsiteY0" fmla="*/ 49777 h 56647"/>
                  <a:gd name="connsiteX1" fmla="*/ 49777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6" y="49777"/>
                      <a:pt x="49777" y="42697"/>
                      <a:pt x="49777" y="32783"/>
                    </a:cubicBezTo>
                    <a:cubicBezTo>
                      <a:pt x="49777" y="22870"/>
                      <a:pt x="42696" y="15789"/>
                      <a:pt x="32783" y="15789"/>
                    </a:cubicBezTo>
                    <a:cubicBezTo>
                      <a:pt x="22870" y="15789"/>
                      <a:pt x="15789" y="22870"/>
                      <a:pt x="15789" y="32783"/>
                    </a:cubicBezTo>
                    <a:cubicBezTo>
                      <a:pt x="15789" y="42697"/>
                      <a:pt x="22870" y="49777"/>
                      <a:pt x="32783" y="49777"/>
                    </a:cubicBezTo>
                    <a:close/>
                  </a:path>
                </a:pathLst>
              </a:custGeom>
              <a:grpFill/>
              <a:ln w="14159" cap="flat">
                <a:noFill/>
                <a:prstDash val="solid"/>
                <a:miter/>
              </a:ln>
            </p:spPr>
            <p:txBody>
              <a:bodyPr rtlCol="0" anchor="ctr"/>
              <a:lstStyle/>
              <a:p>
                <a:endParaRPr lang="en-US"/>
              </a:p>
            </p:txBody>
          </p:sp>
          <p:sp>
            <p:nvSpPr>
              <p:cNvPr id="229" name="Freeform: Shape 2043">
                <a:extLst>
                  <a:ext uri="{FF2B5EF4-FFF2-40B4-BE49-F238E27FC236}">
                    <a16:creationId xmlns:a16="http://schemas.microsoft.com/office/drawing/2014/main" xmlns="" id="{97298F7E-9BEC-42C5-8A91-5603C212B8AB}"/>
                  </a:ext>
                </a:extLst>
              </p:cNvPr>
              <p:cNvSpPr/>
              <p:nvPr/>
            </p:nvSpPr>
            <p:spPr>
              <a:xfrm>
                <a:off x="11077951" y="5827816"/>
                <a:ext cx="56648" cy="56648"/>
              </a:xfrm>
              <a:custGeom>
                <a:avLst/>
                <a:gdLst>
                  <a:gd name="connsiteX0" fmla="*/ 32783 w 56647"/>
                  <a:gd name="connsiteY0" fmla="*/ 49777 h 56647"/>
                  <a:gd name="connsiteX1" fmla="*/ 49777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6" y="49777"/>
                      <a:pt x="49777" y="42697"/>
                      <a:pt x="49777" y="32783"/>
                    </a:cubicBezTo>
                    <a:cubicBezTo>
                      <a:pt x="49777" y="22870"/>
                      <a:pt x="42696" y="15789"/>
                      <a:pt x="32783" y="15789"/>
                    </a:cubicBezTo>
                    <a:cubicBezTo>
                      <a:pt x="22870" y="15789"/>
                      <a:pt x="15789" y="22870"/>
                      <a:pt x="15789" y="32783"/>
                    </a:cubicBezTo>
                    <a:cubicBezTo>
                      <a:pt x="15789" y="42697"/>
                      <a:pt x="22870" y="49777"/>
                      <a:pt x="32783" y="49777"/>
                    </a:cubicBezTo>
                    <a:close/>
                  </a:path>
                </a:pathLst>
              </a:custGeom>
              <a:grpFill/>
              <a:ln w="14159" cap="flat">
                <a:noFill/>
                <a:prstDash val="solid"/>
                <a:miter/>
              </a:ln>
            </p:spPr>
            <p:txBody>
              <a:bodyPr rtlCol="0" anchor="ctr"/>
              <a:lstStyle/>
              <a:p>
                <a:endParaRPr lang="en-US"/>
              </a:p>
            </p:txBody>
          </p:sp>
          <p:sp>
            <p:nvSpPr>
              <p:cNvPr id="230" name="Freeform: Shape 2044">
                <a:extLst>
                  <a:ext uri="{FF2B5EF4-FFF2-40B4-BE49-F238E27FC236}">
                    <a16:creationId xmlns:a16="http://schemas.microsoft.com/office/drawing/2014/main" xmlns="" id="{40E4B454-5E96-4C06-AACC-037D2E8892E8}"/>
                  </a:ext>
                </a:extLst>
              </p:cNvPr>
              <p:cNvSpPr/>
              <p:nvPr/>
            </p:nvSpPr>
            <p:spPr>
              <a:xfrm>
                <a:off x="11005724" y="5604058"/>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231" name="Freeform: Shape 2045">
                <a:extLst>
                  <a:ext uri="{FF2B5EF4-FFF2-40B4-BE49-F238E27FC236}">
                    <a16:creationId xmlns:a16="http://schemas.microsoft.com/office/drawing/2014/main" xmlns="" id="{DB485227-5207-4B4C-9548-2942CD57E2C3}"/>
                  </a:ext>
                </a:extLst>
              </p:cNvPr>
              <p:cNvSpPr/>
              <p:nvPr/>
            </p:nvSpPr>
            <p:spPr>
              <a:xfrm>
                <a:off x="11138664" y="5749926"/>
                <a:ext cx="56648" cy="56648"/>
              </a:xfrm>
              <a:custGeom>
                <a:avLst/>
                <a:gdLst>
                  <a:gd name="connsiteX0" fmla="*/ 28717 w 56647"/>
                  <a:gd name="connsiteY0" fmla="*/ 41280 h 56647"/>
                  <a:gd name="connsiteX1" fmla="*/ 41463 w 56647"/>
                  <a:gd name="connsiteY1" fmla="*/ 28535 h 56647"/>
                  <a:gd name="connsiteX2" fmla="*/ 28717 w 56647"/>
                  <a:gd name="connsiteY2" fmla="*/ 15789 h 56647"/>
                  <a:gd name="connsiteX3" fmla="*/ 15971 w 56647"/>
                  <a:gd name="connsiteY3" fmla="*/ 28535 h 56647"/>
                  <a:gd name="connsiteX4" fmla="*/ 28717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717" y="41280"/>
                    </a:moveTo>
                    <a:cubicBezTo>
                      <a:pt x="35798" y="41280"/>
                      <a:pt x="41463" y="35616"/>
                      <a:pt x="41463" y="28535"/>
                    </a:cubicBezTo>
                    <a:cubicBezTo>
                      <a:pt x="41463" y="21454"/>
                      <a:pt x="35798" y="15789"/>
                      <a:pt x="28717" y="15789"/>
                    </a:cubicBezTo>
                    <a:cubicBezTo>
                      <a:pt x="21636" y="15789"/>
                      <a:pt x="15971" y="21454"/>
                      <a:pt x="15971" y="28535"/>
                    </a:cubicBezTo>
                    <a:cubicBezTo>
                      <a:pt x="14555" y="35616"/>
                      <a:pt x="21636" y="41280"/>
                      <a:pt x="28717" y="41280"/>
                    </a:cubicBezTo>
                    <a:close/>
                  </a:path>
                </a:pathLst>
              </a:custGeom>
              <a:grpFill/>
              <a:ln w="14159" cap="flat">
                <a:noFill/>
                <a:prstDash val="solid"/>
                <a:miter/>
              </a:ln>
            </p:spPr>
            <p:txBody>
              <a:bodyPr rtlCol="0" anchor="ctr"/>
              <a:lstStyle/>
              <a:p>
                <a:endParaRPr lang="en-US"/>
              </a:p>
            </p:txBody>
          </p:sp>
          <p:sp>
            <p:nvSpPr>
              <p:cNvPr id="232" name="Freeform: Shape 2046">
                <a:extLst>
                  <a:ext uri="{FF2B5EF4-FFF2-40B4-BE49-F238E27FC236}">
                    <a16:creationId xmlns:a16="http://schemas.microsoft.com/office/drawing/2014/main" xmlns="" id="{47C4AB3F-5A31-4C34-9BF6-4B7635A0BD6C}"/>
                  </a:ext>
                </a:extLst>
              </p:cNvPr>
              <p:cNvSpPr/>
              <p:nvPr/>
            </p:nvSpPr>
            <p:spPr>
              <a:xfrm>
                <a:off x="10983066" y="5939695"/>
                <a:ext cx="56648" cy="56648"/>
              </a:xfrm>
              <a:custGeom>
                <a:avLst/>
                <a:gdLst>
                  <a:gd name="connsiteX0" fmla="*/ 28534 w 56647"/>
                  <a:gd name="connsiteY0" fmla="*/ 41281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1"/>
                    </a:moveTo>
                    <a:cubicBezTo>
                      <a:pt x="35615" y="41281"/>
                      <a:pt x="41280" y="35616"/>
                      <a:pt x="41280" y="28535"/>
                    </a:cubicBezTo>
                    <a:cubicBezTo>
                      <a:pt x="41280" y="21454"/>
                      <a:pt x="35615" y="15789"/>
                      <a:pt x="28534" y="15789"/>
                    </a:cubicBezTo>
                    <a:cubicBezTo>
                      <a:pt x="21453" y="15789"/>
                      <a:pt x="15789" y="21454"/>
                      <a:pt x="15789" y="28535"/>
                    </a:cubicBezTo>
                    <a:cubicBezTo>
                      <a:pt x="15789" y="35616"/>
                      <a:pt x="21453" y="41281"/>
                      <a:pt x="28534" y="41281"/>
                    </a:cubicBezTo>
                    <a:close/>
                  </a:path>
                </a:pathLst>
              </a:custGeom>
              <a:grpFill/>
              <a:ln w="14159" cap="flat">
                <a:noFill/>
                <a:prstDash val="solid"/>
                <a:miter/>
              </a:ln>
            </p:spPr>
            <p:txBody>
              <a:bodyPr rtlCol="0" anchor="ctr"/>
              <a:lstStyle/>
              <a:p>
                <a:endParaRPr lang="en-US"/>
              </a:p>
            </p:txBody>
          </p:sp>
          <p:sp>
            <p:nvSpPr>
              <p:cNvPr id="233" name="Freeform: Shape 2047">
                <a:extLst>
                  <a:ext uri="{FF2B5EF4-FFF2-40B4-BE49-F238E27FC236}">
                    <a16:creationId xmlns:a16="http://schemas.microsoft.com/office/drawing/2014/main" xmlns="" id="{41A755E5-288F-4309-B54D-8BD0C7FECB33}"/>
                  </a:ext>
                </a:extLst>
              </p:cNvPr>
              <p:cNvSpPr/>
              <p:nvPr/>
            </p:nvSpPr>
            <p:spPr>
              <a:xfrm>
                <a:off x="10968904" y="5843395"/>
                <a:ext cx="56648" cy="56648"/>
              </a:xfrm>
              <a:custGeom>
                <a:avLst/>
                <a:gdLst>
                  <a:gd name="connsiteX0" fmla="*/ 28534 w 56647"/>
                  <a:gd name="connsiteY0" fmla="*/ 41280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0"/>
                    </a:moveTo>
                    <a:cubicBezTo>
                      <a:pt x="35615" y="41280"/>
                      <a:pt x="41280" y="35616"/>
                      <a:pt x="41280" y="28535"/>
                    </a:cubicBezTo>
                    <a:cubicBezTo>
                      <a:pt x="41280" y="21454"/>
                      <a:pt x="35615" y="15789"/>
                      <a:pt x="28534" y="15789"/>
                    </a:cubicBezTo>
                    <a:cubicBezTo>
                      <a:pt x="21453" y="15789"/>
                      <a:pt x="15789" y="21454"/>
                      <a:pt x="15789" y="28535"/>
                    </a:cubicBezTo>
                    <a:cubicBezTo>
                      <a:pt x="15789" y="35616"/>
                      <a:pt x="21453" y="41280"/>
                      <a:pt x="28534" y="41280"/>
                    </a:cubicBezTo>
                    <a:close/>
                  </a:path>
                </a:pathLst>
              </a:custGeom>
              <a:grpFill/>
              <a:ln w="14159" cap="flat">
                <a:noFill/>
                <a:prstDash val="solid"/>
                <a:miter/>
              </a:ln>
            </p:spPr>
            <p:txBody>
              <a:bodyPr rtlCol="0" anchor="ctr"/>
              <a:lstStyle/>
              <a:p>
                <a:endParaRPr lang="en-US"/>
              </a:p>
            </p:txBody>
          </p:sp>
          <p:sp>
            <p:nvSpPr>
              <p:cNvPr id="234" name="Freeform: Shape 2048">
                <a:extLst>
                  <a:ext uri="{FF2B5EF4-FFF2-40B4-BE49-F238E27FC236}">
                    <a16:creationId xmlns:a16="http://schemas.microsoft.com/office/drawing/2014/main" xmlns="" id="{F5145B31-5465-4A13-BEE5-2C740ADB0E85}"/>
                  </a:ext>
                </a:extLst>
              </p:cNvPr>
              <p:cNvSpPr/>
              <p:nvPr/>
            </p:nvSpPr>
            <p:spPr>
              <a:xfrm>
                <a:off x="11015638" y="5774001"/>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2697"/>
                      <a:pt x="49778" y="32783"/>
                    </a:cubicBezTo>
                    <a:cubicBezTo>
                      <a:pt x="49778" y="22870"/>
                      <a:pt x="42697" y="15789"/>
                      <a:pt x="32783" y="15789"/>
                    </a:cubicBezTo>
                    <a:cubicBezTo>
                      <a:pt x="22870" y="15789"/>
                      <a:pt x="15789" y="22870"/>
                      <a:pt x="15789" y="32783"/>
                    </a:cubicBezTo>
                    <a:cubicBezTo>
                      <a:pt x="15789" y="42697"/>
                      <a:pt x="22870" y="49777"/>
                      <a:pt x="32783" y="49777"/>
                    </a:cubicBezTo>
                    <a:close/>
                  </a:path>
                </a:pathLst>
              </a:custGeom>
              <a:grpFill/>
              <a:ln w="14159" cap="flat">
                <a:noFill/>
                <a:prstDash val="solid"/>
                <a:miter/>
              </a:ln>
            </p:spPr>
            <p:txBody>
              <a:bodyPr rtlCol="0" anchor="ctr"/>
              <a:lstStyle/>
              <a:p>
                <a:endParaRPr lang="en-US"/>
              </a:p>
            </p:txBody>
          </p:sp>
          <p:sp>
            <p:nvSpPr>
              <p:cNvPr id="235" name="Freeform: Shape 2049">
                <a:extLst>
                  <a:ext uri="{FF2B5EF4-FFF2-40B4-BE49-F238E27FC236}">
                    <a16:creationId xmlns:a16="http://schemas.microsoft.com/office/drawing/2014/main" xmlns="" id="{BF0A8179-159E-4E93-9AE5-56913F93C030}"/>
                  </a:ext>
                </a:extLst>
              </p:cNvPr>
              <p:cNvSpPr/>
              <p:nvPr/>
            </p:nvSpPr>
            <p:spPr>
              <a:xfrm>
                <a:off x="8705830" y="2393554"/>
                <a:ext cx="70810" cy="70810"/>
              </a:xfrm>
              <a:custGeom>
                <a:avLst/>
                <a:gdLst>
                  <a:gd name="connsiteX0" fmla="*/ 41280 w 70809"/>
                  <a:gd name="connsiteY0" fmla="*/ 66772 h 70809"/>
                  <a:gd name="connsiteX1" fmla="*/ 66772 w 70809"/>
                  <a:gd name="connsiteY1" fmla="*/ 41280 h 70809"/>
                  <a:gd name="connsiteX2" fmla="*/ 41280 w 70809"/>
                  <a:gd name="connsiteY2" fmla="*/ 15789 h 70809"/>
                  <a:gd name="connsiteX3" fmla="*/ 15789 w 70809"/>
                  <a:gd name="connsiteY3" fmla="*/ 41280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2"/>
                      <a:pt x="66772" y="41280"/>
                    </a:cubicBezTo>
                    <a:cubicBezTo>
                      <a:pt x="66772" y="27119"/>
                      <a:pt x="55442" y="15789"/>
                      <a:pt x="41280" y="15789"/>
                    </a:cubicBezTo>
                    <a:cubicBezTo>
                      <a:pt x="27118" y="15789"/>
                      <a:pt x="15789" y="27119"/>
                      <a:pt x="15789" y="41280"/>
                    </a:cubicBezTo>
                    <a:cubicBezTo>
                      <a:pt x="15789" y="55442"/>
                      <a:pt x="27118" y="66772"/>
                      <a:pt x="41280" y="66772"/>
                    </a:cubicBezTo>
                    <a:close/>
                  </a:path>
                </a:pathLst>
              </a:custGeom>
              <a:grpFill/>
              <a:ln w="14159" cap="flat">
                <a:noFill/>
                <a:prstDash val="solid"/>
                <a:miter/>
              </a:ln>
            </p:spPr>
            <p:txBody>
              <a:bodyPr rtlCol="0" anchor="ctr"/>
              <a:lstStyle/>
              <a:p>
                <a:endParaRPr lang="en-US"/>
              </a:p>
            </p:txBody>
          </p:sp>
          <p:sp>
            <p:nvSpPr>
              <p:cNvPr id="236" name="Freeform: Shape 2050">
                <a:extLst>
                  <a:ext uri="{FF2B5EF4-FFF2-40B4-BE49-F238E27FC236}">
                    <a16:creationId xmlns:a16="http://schemas.microsoft.com/office/drawing/2014/main" xmlns="" id="{BF60DCBF-3B4D-489D-BE3B-E3643615C609}"/>
                  </a:ext>
                </a:extLst>
              </p:cNvPr>
              <p:cNvSpPr/>
              <p:nvPr/>
            </p:nvSpPr>
            <p:spPr>
              <a:xfrm>
                <a:off x="7718745" y="1750603"/>
                <a:ext cx="70810" cy="70810"/>
              </a:xfrm>
              <a:custGeom>
                <a:avLst/>
                <a:gdLst>
                  <a:gd name="connsiteX0" fmla="*/ 41280 w 70809"/>
                  <a:gd name="connsiteY0" fmla="*/ 66772 h 70809"/>
                  <a:gd name="connsiteX1" fmla="*/ 66772 w 70809"/>
                  <a:gd name="connsiteY1" fmla="*/ 41280 h 70809"/>
                  <a:gd name="connsiteX2" fmla="*/ 41280 w 70809"/>
                  <a:gd name="connsiteY2" fmla="*/ 15789 h 70809"/>
                  <a:gd name="connsiteX3" fmla="*/ 15789 w 70809"/>
                  <a:gd name="connsiteY3" fmla="*/ 41280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2"/>
                      <a:pt x="66772" y="41280"/>
                    </a:cubicBezTo>
                    <a:cubicBezTo>
                      <a:pt x="66772" y="27119"/>
                      <a:pt x="55442" y="15789"/>
                      <a:pt x="41280" y="15789"/>
                    </a:cubicBezTo>
                    <a:cubicBezTo>
                      <a:pt x="27118" y="15789"/>
                      <a:pt x="15789" y="27119"/>
                      <a:pt x="15789" y="41280"/>
                    </a:cubicBezTo>
                    <a:cubicBezTo>
                      <a:pt x="17205" y="55442"/>
                      <a:pt x="28535" y="66772"/>
                      <a:pt x="41280" y="66772"/>
                    </a:cubicBezTo>
                    <a:close/>
                  </a:path>
                </a:pathLst>
              </a:custGeom>
              <a:grpFill/>
              <a:ln w="14159" cap="flat">
                <a:noFill/>
                <a:prstDash val="solid"/>
                <a:miter/>
              </a:ln>
            </p:spPr>
            <p:txBody>
              <a:bodyPr rtlCol="0" anchor="ctr"/>
              <a:lstStyle/>
              <a:p>
                <a:endParaRPr lang="en-US"/>
              </a:p>
            </p:txBody>
          </p:sp>
          <p:sp>
            <p:nvSpPr>
              <p:cNvPr id="237" name="Freeform: Shape 2051">
                <a:extLst>
                  <a:ext uri="{FF2B5EF4-FFF2-40B4-BE49-F238E27FC236}">
                    <a16:creationId xmlns:a16="http://schemas.microsoft.com/office/drawing/2014/main" xmlns="" id="{7FD31E10-DD0F-4C53-B90C-58F94B5355BB}"/>
                  </a:ext>
                </a:extLst>
              </p:cNvPr>
              <p:cNvSpPr/>
              <p:nvPr/>
            </p:nvSpPr>
            <p:spPr>
              <a:xfrm>
                <a:off x="8010480" y="1362567"/>
                <a:ext cx="70810" cy="70810"/>
              </a:xfrm>
              <a:custGeom>
                <a:avLst/>
                <a:gdLst>
                  <a:gd name="connsiteX0" fmla="*/ 41281 w 70809"/>
                  <a:gd name="connsiteY0" fmla="*/ 66772 h 70809"/>
                  <a:gd name="connsiteX1" fmla="*/ 66772 w 70809"/>
                  <a:gd name="connsiteY1" fmla="*/ 41280 h 70809"/>
                  <a:gd name="connsiteX2" fmla="*/ 41281 w 70809"/>
                  <a:gd name="connsiteY2" fmla="*/ 15789 h 70809"/>
                  <a:gd name="connsiteX3" fmla="*/ 15789 w 70809"/>
                  <a:gd name="connsiteY3" fmla="*/ 41280 h 70809"/>
                  <a:gd name="connsiteX4" fmla="*/ 41281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1" y="66772"/>
                    </a:moveTo>
                    <a:cubicBezTo>
                      <a:pt x="55443" y="66772"/>
                      <a:pt x="66772" y="55442"/>
                      <a:pt x="66772" y="41280"/>
                    </a:cubicBezTo>
                    <a:cubicBezTo>
                      <a:pt x="66772" y="27119"/>
                      <a:pt x="55443" y="15789"/>
                      <a:pt x="41281" y="15789"/>
                    </a:cubicBezTo>
                    <a:cubicBezTo>
                      <a:pt x="27119" y="15789"/>
                      <a:pt x="15789" y="27119"/>
                      <a:pt x="15789" y="41280"/>
                    </a:cubicBezTo>
                    <a:cubicBezTo>
                      <a:pt x="17205" y="55442"/>
                      <a:pt x="28535" y="66772"/>
                      <a:pt x="41281" y="66772"/>
                    </a:cubicBezTo>
                    <a:close/>
                  </a:path>
                </a:pathLst>
              </a:custGeom>
              <a:grpFill/>
              <a:ln w="14159" cap="flat">
                <a:noFill/>
                <a:prstDash val="solid"/>
                <a:miter/>
              </a:ln>
            </p:spPr>
            <p:txBody>
              <a:bodyPr rtlCol="0" anchor="ctr"/>
              <a:lstStyle/>
              <a:p>
                <a:endParaRPr lang="en-US"/>
              </a:p>
            </p:txBody>
          </p:sp>
          <p:sp>
            <p:nvSpPr>
              <p:cNvPr id="238" name="Freeform: Shape 2052">
                <a:extLst>
                  <a:ext uri="{FF2B5EF4-FFF2-40B4-BE49-F238E27FC236}">
                    <a16:creationId xmlns:a16="http://schemas.microsoft.com/office/drawing/2014/main" xmlns="" id="{3B0AFC6F-1061-4E2F-8AC2-4D1FDC8146E4}"/>
                  </a:ext>
                </a:extLst>
              </p:cNvPr>
              <p:cNvSpPr/>
              <p:nvPr/>
            </p:nvSpPr>
            <p:spPr>
              <a:xfrm>
                <a:off x="7156516" y="2103235"/>
                <a:ext cx="70810" cy="70810"/>
              </a:xfrm>
              <a:custGeom>
                <a:avLst/>
                <a:gdLst>
                  <a:gd name="connsiteX0" fmla="*/ 39864 w 70809"/>
                  <a:gd name="connsiteY0" fmla="*/ 63939 h 70809"/>
                  <a:gd name="connsiteX1" fmla="*/ 63939 w 70809"/>
                  <a:gd name="connsiteY1" fmla="*/ 39864 h 70809"/>
                  <a:gd name="connsiteX2" fmla="*/ 39864 w 70809"/>
                  <a:gd name="connsiteY2" fmla="*/ 15789 h 70809"/>
                  <a:gd name="connsiteX3" fmla="*/ 15789 w 70809"/>
                  <a:gd name="connsiteY3" fmla="*/ 39864 h 70809"/>
                  <a:gd name="connsiteX4" fmla="*/ 39864 w 70809"/>
                  <a:gd name="connsiteY4" fmla="*/ 6393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39"/>
                    </a:moveTo>
                    <a:cubicBezTo>
                      <a:pt x="52610" y="63939"/>
                      <a:pt x="63939" y="52610"/>
                      <a:pt x="63939" y="39864"/>
                    </a:cubicBezTo>
                    <a:cubicBezTo>
                      <a:pt x="63939" y="27119"/>
                      <a:pt x="52610" y="15789"/>
                      <a:pt x="39864" y="15789"/>
                    </a:cubicBezTo>
                    <a:cubicBezTo>
                      <a:pt x="27118" y="15789"/>
                      <a:pt x="15789" y="27119"/>
                      <a:pt x="15789" y="39864"/>
                    </a:cubicBezTo>
                    <a:cubicBezTo>
                      <a:pt x="15789" y="52610"/>
                      <a:pt x="27118" y="63939"/>
                      <a:pt x="39864" y="63939"/>
                    </a:cubicBezTo>
                    <a:close/>
                  </a:path>
                </a:pathLst>
              </a:custGeom>
              <a:grpFill/>
              <a:ln w="14159" cap="flat">
                <a:noFill/>
                <a:prstDash val="solid"/>
                <a:miter/>
              </a:ln>
            </p:spPr>
            <p:txBody>
              <a:bodyPr rtlCol="0" anchor="ctr"/>
              <a:lstStyle/>
              <a:p>
                <a:endParaRPr lang="en-US"/>
              </a:p>
            </p:txBody>
          </p:sp>
          <p:sp>
            <p:nvSpPr>
              <p:cNvPr id="239" name="Freeform: Shape 2053">
                <a:extLst>
                  <a:ext uri="{FF2B5EF4-FFF2-40B4-BE49-F238E27FC236}">
                    <a16:creationId xmlns:a16="http://schemas.microsoft.com/office/drawing/2014/main" xmlns="" id="{D2AA9E2C-E2B6-4BA2-A507-AFC6CA194DAE}"/>
                  </a:ext>
                </a:extLst>
              </p:cNvPr>
              <p:cNvSpPr/>
              <p:nvPr/>
            </p:nvSpPr>
            <p:spPr>
              <a:xfrm>
                <a:off x="7412847" y="1320081"/>
                <a:ext cx="70810" cy="70810"/>
              </a:xfrm>
              <a:custGeom>
                <a:avLst/>
                <a:gdLst>
                  <a:gd name="connsiteX0" fmla="*/ 39864 w 70809"/>
                  <a:gd name="connsiteY0" fmla="*/ 63940 h 70809"/>
                  <a:gd name="connsiteX1" fmla="*/ 63939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2610" y="63940"/>
                      <a:pt x="63939" y="52610"/>
                      <a:pt x="63939" y="39864"/>
                    </a:cubicBezTo>
                    <a:cubicBezTo>
                      <a:pt x="63939" y="27119"/>
                      <a:pt x="52610" y="15789"/>
                      <a:pt x="39864" y="15789"/>
                    </a:cubicBezTo>
                    <a:cubicBezTo>
                      <a:pt x="27118" y="15789"/>
                      <a:pt x="15789" y="27119"/>
                      <a:pt x="15789" y="39864"/>
                    </a:cubicBezTo>
                    <a:cubicBezTo>
                      <a:pt x="15789" y="52610"/>
                      <a:pt x="27118" y="63940"/>
                      <a:pt x="39864" y="63940"/>
                    </a:cubicBezTo>
                    <a:close/>
                  </a:path>
                </a:pathLst>
              </a:custGeom>
              <a:grpFill/>
              <a:ln w="14159" cap="flat">
                <a:noFill/>
                <a:prstDash val="solid"/>
                <a:miter/>
              </a:ln>
            </p:spPr>
            <p:txBody>
              <a:bodyPr rtlCol="0" anchor="ctr"/>
              <a:lstStyle/>
              <a:p>
                <a:endParaRPr lang="en-US"/>
              </a:p>
            </p:txBody>
          </p:sp>
          <p:sp>
            <p:nvSpPr>
              <p:cNvPr id="240" name="Freeform: Shape 2054">
                <a:extLst>
                  <a:ext uri="{FF2B5EF4-FFF2-40B4-BE49-F238E27FC236}">
                    <a16:creationId xmlns:a16="http://schemas.microsoft.com/office/drawing/2014/main" xmlns="" id="{77874705-9580-40C4-A4CC-69F8F39AC88F}"/>
                  </a:ext>
                </a:extLst>
              </p:cNvPr>
              <p:cNvSpPr/>
              <p:nvPr/>
            </p:nvSpPr>
            <p:spPr>
              <a:xfrm>
                <a:off x="6245905" y="606321"/>
                <a:ext cx="70810" cy="70810"/>
              </a:xfrm>
              <a:custGeom>
                <a:avLst/>
                <a:gdLst>
                  <a:gd name="connsiteX0" fmla="*/ 63940 w 70809"/>
                  <a:gd name="connsiteY0" fmla="*/ 39864 h 70809"/>
                  <a:gd name="connsiteX1" fmla="*/ 39864 w 70809"/>
                  <a:gd name="connsiteY1" fmla="*/ 63940 h 70809"/>
                  <a:gd name="connsiteX2" fmla="*/ 15789 w 70809"/>
                  <a:gd name="connsiteY2" fmla="*/ 39864 h 70809"/>
                  <a:gd name="connsiteX3" fmla="*/ 39864 w 70809"/>
                  <a:gd name="connsiteY3" fmla="*/ 15789 h 70809"/>
                  <a:gd name="connsiteX4" fmla="*/ 63940 w 70809"/>
                  <a:gd name="connsiteY4" fmla="*/ 39864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63940" y="39864"/>
                    </a:moveTo>
                    <a:cubicBezTo>
                      <a:pt x="63940" y="53161"/>
                      <a:pt x="53161" y="63940"/>
                      <a:pt x="39864" y="63940"/>
                    </a:cubicBezTo>
                    <a:cubicBezTo>
                      <a:pt x="26568" y="63940"/>
                      <a:pt x="15789" y="53161"/>
                      <a:pt x="15789" y="39864"/>
                    </a:cubicBezTo>
                    <a:cubicBezTo>
                      <a:pt x="15789" y="26568"/>
                      <a:pt x="26568" y="15789"/>
                      <a:pt x="39864" y="15789"/>
                    </a:cubicBezTo>
                    <a:cubicBezTo>
                      <a:pt x="53160" y="15789"/>
                      <a:pt x="63940" y="26568"/>
                      <a:pt x="63940" y="39864"/>
                    </a:cubicBezTo>
                    <a:close/>
                  </a:path>
                </a:pathLst>
              </a:custGeom>
              <a:grpFill/>
              <a:ln w="14159" cap="flat">
                <a:noFill/>
                <a:prstDash val="solid"/>
                <a:miter/>
              </a:ln>
            </p:spPr>
            <p:txBody>
              <a:bodyPr rtlCol="0" anchor="ctr"/>
              <a:lstStyle/>
              <a:p>
                <a:endParaRPr lang="en-US"/>
              </a:p>
            </p:txBody>
          </p:sp>
          <p:sp>
            <p:nvSpPr>
              <p:cNvPr id="241" name="Freeform: Shape 2055">
                <a:extLst>
                  <a:ext uri="{FF2B5EF4-FFF2-40B4-BE49-F238E27FC236}">
                    <a16:creationId xmlns:a16="http://schemas.microsoft.com/office/drawing/2014/main" xmlns="" id="{1563CE6D-D3E0-402A-9C0C-ACF259D6CC24}"/>
                  </a:ext>
                </a:extLst>
              </p:cNvPr>
              <p:cNvSpPr/>
              <p:nvPr/>
            </p:nvSpPr>
            <p:spPr>
              <a:xfrm>
                <a:off x="6179344" y="1835574"/>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6" y="15789"/>
                      <a:pt x="15789" y="22870"/>
                      <a:pt x="15789" y="32783"/>
                    </a:cubicBezTo>
                    <a:cubicBezTo>
                      <a:pt x="17205" y="42697"/>
                      <a:pt x="24286" y="49778"/>
                      <a:pt x="32783" y="49778"/>
                    </a:cubicBezTo>
                    <a:close/>
                  </a:path>
                </a:pathLst>
              </a:custGeom>
              <a:grpFill/>
              <a:ln w="14159" cap="flat">
                <a:noFill/>
                <a:prstDash val="solid"/>
                <a:miter/>
              </a:ln>
            </p:spPr>
            <p:txBody>
              <a:bodyPr rtlCol="0" anchor="ctr"/>
              <a:lstStyle/>
              <a:p>
                <a:endParaRPr lang="en-US"/>
              </a:p>
            </p:txBody>
          </p:sp>
          <p:sp>
            <p:nvSpPr>
              <p:cNvPr id="242" name="Freeform: Shape 2056">
                <a:extLst>
                  <a:ext uri="{FF2B5EF4-FFF2-40B4-BE49-F238E27FC236}">
                    <a16:creationId xmlns:a16="http://schemas.microsoft.com/office/drawing/2014/main" xmlns="" id="{1E849FCD-2DF8-4D0F-8917-EC01D5D4C97A}"/>
                  </a:ext>
                </a:extLst>
              </p:cNvPr>
              <p:cNvSpPr/>
              <p:nvPr/>
            </p:nvSpPr>
            <p:spPr>
              <a:xfrm>
                <a:off x="6565964" y="607737"/>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9951"/>
                      <a:pt x="20038" y="32783"/>
                      <a:pt x="24286" y="32783"/>
                    </a:cubicBezTo>
                    <a:close/>
                  </a:path>
                </a:pathLst>
              </a:custGeom>
              <a:grpFill/>
              <a:ln w="14159" cap="flat">
                <a:noFill/>
                <a:prstDash val="solid"/>
                <a:miter/>
              </a:ln>
            </p:spPr>
            <p:txBody>
              <a:bodyPr rtlCol="0" anchor="ctr"/>
              <a:lstStyle/>
              <a:p>
                <a:endParaRPr lang="en-US"/>
              </a:p>
            </p:txBody>
          </p:sp>
          <p:sp>
            <p:nvSpPr>
              <p:cNvPr id="243" name="Freeform: Shape 2057">
                <a:extLst>
                  <a:ext uri="{FF2B5EF4-FFF2-40B4-BE49-F238E27FC236}">
                    <a16:creationId xmlns:a16="http://schemas.microsoft.com/office/drawing/2014/main" xmlns="" id="{381FBB9C-1EED-442A-A9AC-5ADF5B4E56F4}"/>
                  </a:ext>
                </a:extLst>
              </p:cNvPr>
              <p:cNvSpPr/>
              <p:nvPr/>
            </p:nvSpPr>
            <p:spPr>
              <a:xfrm>
                <a:off x="6448421" y="648807"/>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2870"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244" name="Freeform: Shape 2058">
                <a:extLst>
                  <a:ext uri="{FF2B5EF4-FFF2-40B4-BE49-F238E27FC236}">
                    <a16:creationId xmlns:a16="http://schemas.microsoft.com/office/drawing/2014/main" xmlns="" id="{73436C38-262A-489B-87C0-9745E54AE8BB}"/>
                  </a:ext>
                </a:extLst>
              </p:cNvPr>
              <p:cNvSpPr/>
              <p:nvPr/>
            </p:nvSpPr>
            <p:spPr>
              <a:xfrm>
                <a:off x="6595705" y="1141641"/>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2" y="58275"/>
                      <a:pt x="58275" y="48361"/>
                      <a:pt x="58275" y="37032"/>
                    </a:cubicBezTo>
                    <a:cubicBezTo>
                      <a:pt x="58275" y="25702"/>
                      <a:pt x="48362" y="15789"/>
                      <a:pt x="37032" y="15789"/>
                    </a:cubicBezTo>
                    <a:cubicBezTo>
                      <a:pt x="25703" y="15789"/>
                      <a:pt x="15789" y="25702"/>
                      <a:pt x="15789" y="37032"/>
                    </a:cubicBezTo>
                    <a:cubicBezTo>
                      <a:pt x="15789" y="48361"/>
                      <a:pt x="25703" y="58275"/>
                      <a:pt x="37032" y="58275"/>
                    </a:cubicBezTo>
                    <a:close/>
                  </a:path>
                </a:pathLst>
              </a:custGeom>
              <a:grpFill/>
              <a:ln w="14159" cap="flat">
                <a:noFill/>
                <a:prstDash val="solid"/>
                <a:miter/>
              </a:ln>
            </p:spPr>
            <p:txBody>
              <a:bodyPr rtlCol="0" anchor="ctr"/>
              <a:lstStyle/>
              <a:p>
                <a:endParaRPr lang="en-US"/>
              </a:p>
            </p:txBody>
          </p:sp>
          <p:sp>
            <p:nvSpPr>
              <p:cNvPr id="245" name="Freeform: Shape 2059">
                <a:extLst>
                  <a:ext uri="{FF2B5EF4-FFF2-40B4-BE49-F238E27FC236}">
                    <a16:creationId xmlns:a16="http://schemas.microsoft.com/office/drawing/2014/main" xmlns="" id="{EF159F98-A37E-469D-9C00-59ED0A6ABBD9}"/>
                  </a:ext>
                </a:extLst>
              </p:cNvPr>
              <p:cNvSpPr/>
              <p:nvPr/>
            </p:nvSpPr>
            <p:spPr>
              <a:xfrm>
                <a:off x="6254402" y="1620313"/>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2" y="58275"/>
                      <a:pt x="58275" y="48361"/>
                      <a:pt x="58275" y="37032"/>
                    </a:cubicBezTo>
                    <a:cubicBezTo>
                      <a:pt x="58275" y="25702"/>
                      <a:pt x="48362" y="15789"/>
                      <a:pt x="37032" y="15789"/>
                    </a:cubicBezTo>
                    <a:cubicBezTo>
                      <a:pt x="25703" y="15789"/>
                      <a:pt x="15789" y="25702"/>
                      <a:pt x="15789" y="37032"/>
                    </a:cubicBezTo>
                    <a:cubicBezTo>
                      <a:pt x="15789" y="48361"/>
                      <a:pt x="25703" y="58275"/>
                      <a:pt x="37032" y="58275"/>
                    </a:cubicBezTo>
                    <a:close/>
                  </a:path>
                </a:pathLst>
              </a:custGeom>
              <a:grpFill/>
              <a:ln w="14159" cap="flat">
                <a:noFill/>
                <a:prstDash val="solid"/>
                <a:miter/>
              </a:ln>
            </p:spPr>
            <p:txBody>
              <a:bodyPr rtlCol="0" anchor="ctr"/>
              <a:lstStyle/>
              <a:p>
                <a:endParaRPr lang="en-US"/>
              </a:p>
            </p:txBody>
          </p:sp>
          <p:sp>
            <p:nvSpPr>
              <p:cNvPr id="246" name="Freeform: Shape 2060">
                <a:extLst>
                  <a:ext uri="{FF2B5EF4-FFF2-40B4-BE49-F238E27FC236}">
                    <a16:creationId xmlns:a16="http://schemas.microsoft.com/office/drawing/2014/main" xmlns="" id="{E556AB74-66D2-4BB5-A2EF-37D6EEE58D2F}"/>
                  </a:ext>
                </a:extLst>
              </p:cNvPr>
              <p:cNvSpPr/>
              <p:nvPr/>
            </p:nvSpPr>
            <p:spPr>
              <a:xfrm>
                <a:off x="6037725" y="1766181"/>
                <a:ext cx="70810" cy="70810"/>
              </a:xfrm>
              <a:custGeom>
                <a:avLst/>
                <a:gdLst>
                  <a:gd name="connsiteX0" fmla="*/ 38448 w 70809"/>
                  <a:gd name="connsiteY0" fmla="*/ 15789 h 70809"/>
                  <a:gd name="connsiteX1" fmla="*/ 61107 w 70809"/>
                  <a:gd name="connsiteY1" fmla="*/ 38448 h 70809"/>
                  <a:gd name="connsiteX2" fmla="*/ 38448 w 70809"/>
                  <a:gd name="connsiteY2" fmla="*/ 61107 h 70809"/>
                  <a:gd name="connsiteX3" fmla="*/ 15789 w 70809"/>
                  <a:gd name="connsiteY3" fmla="*/ 38448 h 70809"/>
                  <a:gd name="connsiteX4" fmla="*/ 38448 w 70809"/>
                  <a:gd name="connsiteY4" fmla="*/ 15789 h 70809"/>
                  <a:gd name="connsiteX5" fmla="*/ 38448 w 70809"/>
                  <a:gd name="connsiteY5" fmla="*/ 15789 h 70809"/>
                  <a:gd name="connsiteX6" fmla="*/ 38448 w 70809"/>
                  <a:gd name="connsiteY6" fmla="*/ 25702 h 70809"/>
                  <a:gd name="connsiteX7" fmla="*/ 25703 w 70809"/>
                  <a:gd name="connsiteY7" fmla="*/ 38448 h 70809"/>
                  <a:gd name="connsiteX8" fmla="*/ 38448 w 70809"/>
                  <a:gd name="connsiteY8" fmla="*/ 51194 h 70809"/>
                  <a:gd name="connsiteX9" fmla="*/ 51194 w 70809"/>
                  <a:gd name="connsiteY9" fmla="*/ 38448 h 70809"/>
                  <a:gd name="connsiteX10" fmla="*/ 38448 w 70809"/>
                  <a:gd name="connsiteY10" fmla="*/ 25702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38448" y="15789"/>
                    </a:moveTo>
                    <a:cubicBezTo>
                      <a:pt x="51194" y="15789"/>
                      <a:pt x="61107" y="25702"/>
                      <a:pt x="61107" y="38448"/>
                    </a:cubicBezTo>
                    <a:cubicBezTo>
                      <a:pt x="61107" y="51194"/>
                      <a:pt x="51194" y="61107"/>
                      <a:pt x="38448" y="61107"/>
                    </a:cubicBezTo>
                    <a:cubicBezTo>
                      <a:pt x="25703" y="61107"/>
                      <a:pt x="15789" y="51194"/>
                      <a:pt x="15789" y="38448"/>
                    </a:cubicBezTo>
                    <a:cubicBezTo>
                      <a:pt x="15789" y="25702"/>
                      <a:pt x="25703" y="15789"/>
                      <a:pt x="38448" y="15789"/>
                    </a:cubicBezTo>
                    <a:lnTo>
                      <a:pt x="38448" y="15789"/>
                    </a:lnTo>
                    <a:close/>
                    <a:moveTo>
                      <a:pt x="38448" y="25702"/>
                    </a:moveTo>
                    <a:cubicBezTo>
                      <a:pt x="31367" y="25702"/>
                      <a:pt x="25703" y="31367"/>
                      <a:pt x="25703" y="38448"/>
                    </a:cubicBezTo>
                    <a:cubicBezTo>
                      <a:pt x="25703" y="45529"/>
                      <a:pt x="31367" y="51194"/>
                      <a:pt x="38448" y="51194"/>
                    </a:cubicBezTo>
                    <a:cubicBezTo>
                      <a:pt x="45529" y="51194"/>
                      <a:pt x="51194" y="45529"/>
                      <a:pt x="51194" y="38448"/>
                    </a:cubicBezTo>
                    <a:cubicBezTo>
                      <a:pt x="51194" y="31367"/>
                      <a:pt x="45529" y="25702"/>
                      <a:pt x="38448" y="25702"/>
                    </a:cubicBezTo>
                    <a:close/>
                  </a:path>
                </a:pathLst>
              </a:custGeom>
              <a:grpFill/>
              <a:ln w="14159" cap="flat">
                <a:noFill/>
                <a:prstDash val="solid"/>
                <a:miter/>
              </a:ln>
            </p:spPr>
            <p:txBody>
              <a:bodyPr rtlCol="0" anchor="ctr"/>
              <a:lstStyle/>
              <a:p>
                <a:endParaRPr lang="en-US"/>
              </a:p>
            </p:txBody>
          </p:sp>
          <p:sp>
            <p:nvSpPr>
              <p:cNvPr id="247" name="Freeform: Shape 2061">
                <a:extLst>
                  <a:ext uri="{FF2B5EF4-FFF2-40B4-BE49-F238E27FC236}">
                    <a16:creationId xmlns:a16="http://schemas.microsoft.com/office/drawing/2014/main" xmlns="" id="{5B96DB49-6266-496E-8E74-F081A1714E8F}"/>
                  </a:ext>
                </a:extLst>
              </p:cNvPr>
              <p:cNvSpPr/>
              <p:nvPr/>
            </p:nvSpPr>
            <p:spPr>
              <a:xfrm>
                <a:off x="6924261" y="1373896"/>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4286"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248" name="Freeform: Shape 2062">
                <a:extLst>
                  <a:ext uri="{FF2B5EF4-FFF2-40B4-BE49-F238E27FC236}">
                    <a16:creationId xmlns:a16="http://schemas.microsoft.com/office/drawing/2014/main" xmlns="" id="{7B26F561-CB17-4943-872D-358E0B5F65E8}"/>
                  </a:ext>
                </a:extLst>
              </p:cNvPr>
              <p:cNvSpPr/>
              <p:nvPr/>
            </p:nvSpPr>
            <p:spPr>
              <a:xfrm>
                <a:off x="6430010" y="1591990"/>
                <a:ext cx="70810" cy="70810"/>
              </a:xfrm>
              <a:custGeom>
                <a:avLst/>
                <a:gdLst>
                  <a:gd name="connsiteX0" fmla="*/ 63940 w 70809"/>
                  <a:gd name="connsiteY0" fmla="*/ 39864 h 70809"/>
                  <a:gd name="connsiteX1" fmla="*/ 39864 w 70809"/>
                  <a:gd name="connsiteY1" fmla="*/ 63939 h 70809"/>
                  <a:gd name="connsiteX2" fmla="*/ 15789 w 70809"/>
                  <a:gd name="connsiteY2" fmla="*/ 39864 h 70809"/>
                  <a:gd name="connsiteX3" fmla="*/ 39864 w 70809"/>
                  <a:gd name="connsiteY3" fmla="*/ 15789 h 70809"/>
                  <a:gd name="connsiteX4" fmla="*/ 63940 w 70809"/>
                  <a:gd name="connsiteY4" fmla="*/ 39864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63940" y="39864"/>
                    </a:moveTo>
                    <a:cubicBezTo>
                      <a:pt x="63940" y="53161"/>
                      <a:pt x="53161" y="63939"/>
                      <a:pt x="39864" y="63939"/>
                    </a:cubicBezTo>
                    <a:cubicBezTo>
                      <a:pt x="26568" y="63939"/>
                      <a:pt x="15789" y="53161"/>
                      <a:pt x="15789" y="39864"/>
                    </a:cubicBezTo>
                    <a:cubicBezTo>
                      <a:pt x="15789" y="26568"/>
                      <a:pt x="26568" y="15789"/>
                      <a:pt x="39864" y="15789"/>
                    </a:cubicBezTo>
                    <a:cubicBezTo>
                      <a:pt x="53160" y="15789"/>
                      <a:pt x="63940" y="26568"/>
                      <a:pt x="63940" y="39864"/>
                    </a:cubicBezTo>
                    <a:close/>
                  </a:path>
                </a:pathLst>
              </a:custGeom>
              <a:grpFill/>
              <a:ln w="14159" cap="flat">
                <a:noFill/>
                <a:prstDash val="solid"/>
                <a:miter/>
              </a:ln>
            </p:spPr>
            <p:txBody>
              <a:bodyPr rtlCol="0" anchor="ctr"/>
              <a:lstStyle/>
              <a:p>
                <a:endParaRPr lang="en-US"/>
              </a:p>
            </p:txBody>
          </p:sp>
          <p:sp>
            <p:nvSpPr>
              <p:cNvPr id="249" name="Freeform: Shape 2063">
                <a:extLst>
                  <a:ext uri="{FF2B5EF4-FFF2-40B4-BE49-F238E27FC236}">
                    <a16:creationId xmlns:a16="http://schemas.microsoft.com/office/drawing/2014/main" xmlns="" id="{771EE7B1-47EB-4F7D-9109-BC5B91CC8854}"/>
                  </a:ext>
                </a:extLst>
              </p:cNvPr>
              <p:cNvSpPr/>
              <p:nvPr/>
            </p:nvSpPr>
            <p:spPr>
              <a:xfrm>
                <a:off x="6156685" y="1675545"/>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250" name="Freeform: Shape 2064">
                <a:extLst>
                  <a:ext uri="{FF2B5EF4-FFF2-40B4-BE49-F238E27FC236}">
                    <a16:creationId xmlns:a16="http://schemas.microsoft.com/office/drawing/2014/main" xmlns="" id="{E82ED713-555A-4683-829C-1B50EDA65AE1}"/>
                  </a:ext>
                </a:extLst>
              </p:cNvPr>
              <p:cNvSpPr/>
              <p:nvPr/>
            </p:nvSpPr>
            <p:spPr>
              <a:xfrm>
                <a:off x="6237408" y="1388058"/>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1" y="58275"/>
                      <a:pt x="58275" y="48361"/>
                      <a:pt x="58275" y="37032"/>
                    </a:cubicBezTo>
                    <a:cubicBezTo>
                      <a:pt x="58275" y="25702"/>
                      <a:pt x="48361" y="15789"/>
                      <a:pt x="37032" y="15789"/>
                    </a:cubicBezTo>
                    <a:cubicBezTo>
                      <a:pt x="25702" y="15789"/>
                      <a:pt x="15789" y="25702"/>
                      <a:pt x="15789" y="37032"/>
                    </a:cubicBezTo>
                    <a:cubicBezTo>
                      <a:pt x="15789" y="48361"/>
                      <a:pt x="25702" y="58275"/>
                      <a:pt x="37032" y="58275"/>
                    </a:cubicBezTo>
                    <a:close/>
                  </a:path>
                </a:pathLst>
              </a:custGeom>
              <a:grpFill/>
              <a:ln w="14159" cap="flat">
                <a:noFill/>
                <a:prstDash val="solid"/>
                <a:miter/>
              </a:ln>
            </p:spPr>
            <p:txBody>
              <a:bodyPr rtlCol="0" anchor="ctr"/>
              <a:lstStyle/>
              <a:p>
                <a:endParaRPr lang="en-US"/>
              </a:p>
            </p:txBody>
          </p:sp>
          <p:sp>
            <p:nvSpPr>
              <p:cNvPr id="251" name="Freeform: Shape 2065">
                <a:extLst>
                  <a:ext uri="{FF2B5EF4-FFF2-40B4-BE49-F238E27FC236}">
                    <a16:creationId xmlns:a16="http://schemas.microsoft.com/office/drawing/2014/main" xmlns="" id="{DD019900-C68D-4C19-8114-492CAA354B7C}"/>
                  </a:ext>
                </a:extLst>
              </p:cNvPr>
              <p:cNvSpPr/>
              <p:nvPr/>
            </p:nvSpPr>
            <p:spPr>
              <a:xfrm>
                <a:off x="6142523" y="1468781"/>
                <a:ext cx="99133" cy="99133"/>
              </a:xfrm>
              <a:custGeom>
                <a:avLst/>
                <a:gdLst>
                  <a:gd name="connsiteX0" fmla="*/ 55443 w 99133"/>
                  <a:gd name="connsiteY0" fmla="*/ 15789 h 99133"/>
                  <a:gd name="connsiteX1" fmla="*/ 95096 w 99133"/>
                  <a:gd name="connsiteY1" fmla="*/ 55442 h 99133"/>
                  <a:gd name="connsiteX2" fmla="*/ 55443 w 99133"/>
                  <a:gd name="connsiteY2" fmla="*/ 95096 h 99133"/>
                  <a:gd name="connsiteX3" fmla="*/ 15789 w 99133"/>
                  <a:gd name="connsiteY3" fmla="*/ 55442 h 99133"/>
                  <a:gd name="connsiteX4" fmla="*/ 55443 w 99133"/>
                  <a:gd name="connsiteY4" fmla="*/ 15789 h 99133"/>
                  <a:gd name="connsiteX5" fmla="*/ 55443 w 99133"/>
                  <a:gd name="connsiteY5" fmla="*/ 15789 h 99133"/>
                  <a:gd name="connsiteX6" fmla="*/ 55443 w 99133"/>
                  <a:gd name="connsiteY6" fmla="*/ 34200 h 99133"/>
                  <a:gd name="connsiteX7" fmla="*/ 34200 w 99133"/>
                  <a:gd name="connsiteY7" fmla="*/ 55442 h 99133"/>
                  <a:gd name="connsiteX8" fmla="*/ 55443 w 99133"/>
                  <a:gd name="connsiteY8" fmla="*/ 76685 h 99133"/>
                  <a:gd name="connsiteX9" fmla="*/ 76686 w 99133"/>
                  <a:gd name="connsiteY9" fmla="*/ 55442 h 99133"/>
                  <a:gd name="connsiteX10" fmla="*/ 55443 w 99133"/>
                  <a:gd name="connsiteY10" fmla="*/ 34200 h 9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133" h="99133">
                    <a:moveTo>
                      <a:pt x="55443" y="15789"/>
                    </a:moveTo>
                    <a:cubicBezTo>
                      <a:pt x="76686" y="15789"/>
                      <a:pt x="95096" y="32783"/>
                      <a:pt x="95096" y="55442"/>
                    </a:cubicBezTo>
                    <a:cubicBezTo>
                      <a:pt x="95096" y="76685"/>
                      <a:pt x="78101" y="95096"/>
                      <a:pt x="55443" y="95096"/>
                    </a:cubicBezTo>
                    <a:cubicBezTo>
                      <a:pt x="34200" y="95096"/>
                      <a:pt x="15789" y="78101"/>
                      <a:pt x="15789" y="55442"/>
                    </a:cubicBezTo>
                    <a:cubicBezTo>
                      <a:pt x="17205" y="34200"/>
                      <a:pt x="34200" y="15789"/>
                      <a:pt x="55443" y="15789"/>
                    </a:cubicBezTo>
                    <a:lnTo>
                      <a:pt x="55443" y="15789"/>
                    </a:lnTo>
                    <a:close/>
                    <a:moveTo>
                      <a:pt x="55443" y="34200"/>
                    </a:moveTo>
                    <a:cubicBezTo>
                      <a:pt x="42697" y="34200"/>
                      <a:pt x="34200" y="44113"/>
                      <a:pt x="34200" y="55442"/>
                    </a:cubicBezTo>
                    <a:cubicBezTo>
                      <a:pt x="34200" y="68188"/>
                      <a:pt x="44113" y="76685"/>
                      <a:pt x="55443" y="76685"/>
                    </a:cubicBezTo>
                    <a:cubicBezTo>
                      <a:pt x="68188" y="76685"/>
                      <a:pt x="76686" y="66772"/>
                      <a:pt x="76686" y="55442"/>
                    </a:cubicBezTo>
                    <a:cubicBezTo>
                      <a:pt x="78101" y="42697"/>
                      <a:pt x="68188" y="34200"/>
                      <a:pt x="55443" y="34200"/>
                    </a:cubicBezTo>
                    <a:close/>
                  </a:path>
                </a:pathLst>
              </a:custGeom>
              <a:grpFill/>
              <a:ln w="14159" cap="flat">
                <a:noFill/>
                <a:prstDash val="solid"/>
                <a:miter/>
              </a:ln>
            </p:spPr>
            <p:txBody>
              <a:bodyPr rtlCol="0" anchor="ctr"/>
              <a:lstStyle/>
              <a:p>
                <a:endParaRPr lang="en-US"/>
              </a:p>
            </p:txBody>
          </p:sp>
          <p:sp>
            <p:nvSpPr>
              <p:cNvPr id="252" name="Freeform: Shape 2066">
                <a:extLst>
                  <a:ext uri="{FF2B5EF4-FFF2-40B4-BE49-F238E27FC236}">
                    <a16:creationId xmlns:a16="http://schemas.microsoft.com/office/drawing/2014/main" xmlns="" id="{45F10291-D861-4C79-A6DA-057EAED1952D}"/>
                  </a:ext>
                </a:extLst>
              </p:cNvPr>
              <p:cNvSpPr/>
              <p:nvPr/>
            </p:nvSpPr>
            <p:spPr>
              <a:xfrm>
                <a:off x="6369114" y="1497105"/>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1" y="49778"/>
                      <a:pt x="49778" y="42697"/>
                      <a:pt x="49778" y="32783"/>
                    </a:cubicBezTo>
                    <a:cubicBezTo>
                      <a:pt x="49778" y="22870"/>
                      <a:pt x="42697" y="15789"/>
                      <a:pt x="32783" y="15789"/>
                    </a:cubicBezTo>
                    <a:cubicBezTo>
                      <a:pt x="24286"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253" name="Freeform: Shape 2067">
                <a:extLst>
                  <a:ext uri="{FF2B5EF4-FFF2-40B4-BE49-F238E27FC236}">
                    <a16:creationId xmlns:a16="http://schemas.microsoft.com/office/drawing/2014/main" xmlns="" id="{DDF27027-6445-43FB-9393-D11F247AB6EC}"/>
                  </a:ext>
                </a:extLst>
              </p:cNvPr>
              <p:cNvSpPr/>
              <p:nvPr/>
            </p:nvSpPr>
            <p:spPr>
              <a:xfrm>
                <a:off x="6258651" y="1516931"/>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2870" y="15789"/>
                      <a:pt x="15789" y="22870"/>
                      <a:pt x="15789" y="32783"/>
                    </a:cubicBezTo>
                    <a:cubicBezTo>
                      <a:pt x="15789" y="41280"/>
                      <a:pt x="24286" y="49778"/>
                      <a:pt x="32783" y="49778"/>
                    </a:cubicBezTo>
                    <a:close/>
                  </a:path>
                </a:pathLst>
              </a:custGeom>
              <a:grpFill/>
              <a:ln w="14159" cap="flat">
                <a:noFill/>
                <a:prstDash val="solid"/>
                <a:miter/>
              </a:ln>
            </p:spPr>
            <p:txBody>
              <a:bodyPr rtlCol="0" anchor="ctr"/>
              <a:lstStyle/>
              <a:p>
                <a:endParaRPr lang="en-US"/>
              </a:p>
            </p:txBody>
          </p:sp>
          <p:sp>
            <p:nvSpPr>
              <p:cNvPr id="254" name="Freeform: Shape 2068">
                <a:extLst>
                  <a:ext uri="{FF2B5EF4-FFF2-40B4-BE49-F238E27FC236}">
                    <a16:creationId xmlns:a16="http://schemas.microsoft.com/office/drawing/2014/main" xmlns="" id="{FC9A1AD3-D503-41FA-BD9F-63A521A8090B}"/>
                  </a:ext>
                </a:extLst>
              </p:cNvPr>
              <p:cNvSpPr/>
              <p:nvPr/>
            </p:nvSpPr>
            <p:spPr>
              <a:xfrm>
                <a:off x="6118448" y="1621730"/>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8"/>
                      <a:pt x="31367" y="15789"/>
                      <a:pt x="25702" y="15789"/>
                    </a:cubicBezTo>
                    <a:cubicBezTo>
                      <a:pt x="20037" y="15789"/>
                      <a:pt x="15789" y="20038"/>
                      <a:pt x="15789" y="25702"/>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255" name="Freeform: Shape 2069">
                <a:extLst>
                  <a:ext uri="{FF2B5EF4-FFF2-40B4-BE49-F238E27FC236}">
                    <a16:creationId xmlns:a16="http://schemas.microsoft.com/office/drawing/2014/main" xmlns="" id="{F703B959-DE4C-4F05-A6D7-C95B5C534B6C}"/>
                  </a:ext>
                </a:extLst>
              </p:cNvPr>
              <p:cNvSpPr/>
              <p:nvPr/>
            </p:nvSpPr>
            <p:spPr>
              <a:xfrm>
                <a:off x="6326628" y="1237942"/>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8" y="15789"/>
                      <a:pt x="15789" y="20038"/>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256" name="Freeform: Shape 2070">
                <a:extLst>
                  <a:ext uri="{FF2B5EF4-FFF2-40B4-BE49-F238E27FC236}">
                    <a16:creationId xmlns:a16="http://schemas.microsoft.com/office/drawing/2014/main" xmlns="" id="{B80AA29D-EFD7-4948-9483-DA88BB3FF0D8}"/>
                  </a:ext>
                </a:extLst>
              </p:cNvPr>
              <p:cNvSpPr/>
              <p:nvPr/>
            </p:nvSpPr>
            <p:spPr>
              <a:xfrm>
                <a:off x="6473912" y="1345572"/>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8" y="15789"/>
                      <a:pt x="15789" y="20038"/>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257" name="Freeform: Shape 2071">
                <a:extLst>
                  <a:ext uri="{FF2B5EF4-FFF2-40B4-BE49-F238E27FC236}">
                    <a16:creationId xmlns:a16="http://schemas.microsoft.com/office/drawing/2014/main" xmlns="" id="{674E829D-127E-41AF-AEF5-33E38F936319}"/>
                  </a:ext>
                </a:extLst>
              </p:cNvPr>
              <p:cNvSpPr/>
              <p:nvPr/>
            </p:nvSpPr>
            <p:spPr>
              <a:xfrm>
                <a:off x="6575878" y="1286092"/>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7" y="15789"/>
                      <a:pt x="15789" y="20038"/>
                      <a:pt x="15789" y="25702"/>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258" name="Freeform: Shape 2072">
                <a:extLst>
                  <a:ext uri="{FF2B5EF4-FFF2-40B4-BE49-F238E27FC236}">
                    <a16:creationId xmlns:a16="http://schemas.microsoft.com/office/drawing/2014/main" xmlns="" id="{3FF6747B-735A-4EF1-BF02-72844BAC30F8}"/>
                  </a:ext>
                </a:extLst>
              </p:cNvPr>
              <p:cNvSpPr/>
              <p:nvPr/>
            </p:nvSpPr>
            <p:spPr>
              <a:xfrm>
                <a:off x="6850619" y="1257769"/>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8" y="15789"/>
                      <a:pt x="15789" y="20038"/>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259" name="Freeform: Shape 2073">
                <a:extLst>
                  <a:ext uri="{FF2B5EF4-FFF2-40B4-BE49-F238E27FC236}">
                    <a16:creationId xmlns:a16="http://schemas.microsoft.com/office/drawing/2014/main" xmlns="" id="{3EBADD27-B4CD-4BBC-9E8E-01FBA5CD15AF}"/>
                  </a:ext>
                </a:extLst>
              </p:cNvPr>
              <p:cNvSpPr/>
              <p:nvPr/>
            </p:nvSpPr>
            <p:spPr>
              <a:xfrm>
                <a:off x="5948505" y="1814332"/>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8"/>
                      <a:pt x="31367" y="15789"/>
                      <a:pt x="25702" y="15789"/>
                    </a:cubicBezTo>
                    <a:cubicBezTo>
                      <a:pt x="20037" y="15789"/>
                      <a:pt x="15789" y="20038"/>
                      <a:pt x="15789" y="25702"/>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260" name="Freeform: Shape 2074">
                <a:extLst>
                  <a:ext uri="{FF2B5EF4-FFF2-40B4-BE49-F238E27FC236}">
                    <a16:creationId xmlns:a16="http://schemas.microsoft.com/office/drawing/2014/main" xmlns="" id="{E1702828-3A8F-409A-A85D-CB1213CDD099}"/>
                  </a:ext>
                </a:extLst>
              </p:cNvPr>
              <p:cNvSpPr/>
              <p:nvPr/>
            </p:nvSpPr>
            <p:spPr>
              <a:xfrm>
                <a:off x="5937176" y="1644389"/>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8" y="15789"/>
                      <a:pt x="15789" y="20038"/>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261" name="Freeform: Shape 2075">
                <a:extLst>
                  <a:ext uri="{FF2B5EF4-FFF2-40B4-BE49-F238E27FC236}">
                    <a16:creationId xmlns:a16="http://schemas.microsoft.com/office/drawing/2014/main" xmlns="" id="{9687DD51-26CC-4E96-8670-792D2143A8D9}"/>
                  </a:ext>
                </a:extLst>
              </p:cNvPr>
              <p:cNvSpPr/>
              <p:nvPr/>
            </p:nvSpPr>
            <p:spPr>
              <a:xfrm>
                <a:off x="6631109" y="1689707"/>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8" y="15789"/>
                      <a:pt x="15789" y="20038"/>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262" name="Freeform: Shape 2076">
                <a:extLst>
                  <a:ext uri="{FF2B5EF4-FFF2-40B4-BE49-F238E27FC236}">
                    <a16:creationId xmlns:a16="http://schemas.microsoft.com/office/drawing/2014/main" xmlns="" id="{12936157-B53B-418E-A12F-D75A855C5CF0}"/>
                  </a:ext>
                </a:extLst>
              </p:cNvPr>
              <p:cNvSpPr/>
              <p:nvPr/>
            </p:nvSpPr>
            <p:spPr>
              <a:xfrm>
                <a:off x="6539057" y="1674129"/>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4286"/>
                      <a:pt x="41281" y="15789"/>
                      <a:pt x="32783" y="15789"/>
                    </a:cubicBezTo>
                    <a:cubicBezTo>
                      <a:pt x="22870" y="15789"/>
                      <a:pt x="15789" y="24286"/>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263" name="Freeform: Shape 2077">
                <a:extLst>
                  <a:ext uri="{FF2B5EF4-FFF2-40B4-BE49-F238E27FC236}">
                    <a16:creationId xmlns:a16="http://schemas.microsoft.com/office/drawing/2014/main" xmlns="" id="{53F8C71C-15DA-4BFF-B719-F4FBC00B1ABE}"/>
                  </a:ext>
                </a:extLst>
              </p:cNvPr>
              <p:cNvSpPr/>
              <p:nvPr/>
            </p:nvSpPr>
            <p:spPr>
              <a:xfrm>
                <a:off x="6516398" y="1431960"/>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1" y="15789"/>
                      <a:pt x="32783" y="15789"/>
                    </a:cubicBezTo>
                    <a:cubicBezTo>
                      <a:pt x="22870" y="15789"/>
                      <a:pt x="15789" y="24286"/>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264" name="Freeform: Shape 2078">
                <a:extLst>
                  <a:ext uri="{FF2B5EF4-FFF2-40B4-BE49-F238E27FC236}">
                    <a16:creationId xmlns:a16="http://schemas.microsoft.com/office/drawing/2014/main" xmlns="" id="{0A83B779-DF06-490E-89BA-2A166D009595}"/>
                  </a:ext>
                </a:extLst>
              </p:cNvPr>
              <p:cNvSpPr/>
              <p:nvPr/>
            </p:nvSpPr>
            <p:spPr>
              <a:xfrm>
                <a:off x="6631109" y="1543839"/>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8" y="15789"/>
                      <a:pt x="15789" y="20038"/>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265" name="Freeform: Shape 2079">
                <a:extLst>
                  <a:ext uri="{FF2B5EF4-FFF2-40B4-BE49-F238E27FC236}">
                    <a16:creationId xmlns:a16="http://schemas.microsoft.com/office/drawing/2014/main" xmlns="" id="{978B8912-9F8E-4556-A135-777448E409DA}"/>
                  </a:ext>
                </a:extLst>
              </p:cNvPr>
              <p:cNvSpPr/>
              <p:nvPr/>
            </p:nvSpPr>
            <p:spPr>
              <a:xfrm>
                <a:off x="6111367" y="2276010"/>
                <a:ext cx="84971" cy="84971"/>
              </a:xfrm>
              <a:custGeom>
                <a:avLst/>
                <a:gdLst>
                  <a:gd name="connsiteX0" fmla="*/ 42697 w 84971"/>
                  <a:gd name="connsiteY0" fmla="*/ 69604 h 84971"/>
                  <a:gd name="connsiteX1" fmla="*/ 69604 w 84971"/>
                  <a:gd name="connsiteY1" fmla="*/ 42697 h 84971"/>
                  <a:gd name="connsiteX2" fmla="*/ 42697 w 84971"/>
                  <a:gd name="connsiteY2" fmla="*/ 15789 h 84971"/>
                  <a:gd name="connsiteX3" fmla="*/ 15789 w 84971"/>
                  <a:gd name="connsiteY3" fmla="*/ 42697 h 84971"/>
                  <a:gd name="connsiteX4" fmla="*/ 42697 w 84971"/>
                  <a:gd name="connsiteY4" fmla="*/ 69604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2697" y="69604"/>
                    </a:moveTo>
                    <a:cubicBezTo>
                      <a:pt x="56858" y="69604"/>
                      <a:pt x="69604" y="56859"/>
                      <a:pt x="69604" y="42697"/>
                    </a:cubicBezTo>
                    <a:cubicBezTo>
                      <a:pt x="69604" y="28535"/>
                      <a:pt x="56858" y="15789"/>
                      <a:pt x="42697" y="15789"/>
                    </a:cubicBezTo>
                    <a:cubicBezTo>
                      <a:pt x="28535" y="15789"/>
                      <a:pt x="15789" y="28535"/>
                      <a:pt x="15789" y="42697"/>
                    </a:cubicBezTo>
                    <a:cubicBezTo>
                      <a:pt x="15789" y="56859"/>
                      <a:pt x="28535" y="69604"/>
                      <a:pt x="42697" y="69604"/>
                    </a:cubicBezTo>
                    <a:close/>
                  </a:path>
                </a:pathLst>
              </a:custGeom>
              <a:grpFill/>
              <a:ln w="14159" cap="flat">
                <a:noFill/>
                <a:prstDash val="solid"/>
                <a:miter/>
              </a:ln>
            </p:spPr>
            <p:txBody>
              <a:bodyPr rtlCol="0" anchor="ctr"/>
              <a:lstStyle/>
              <a:p>
                <a:endParaRPr lang="en-US"/>
              </a:p>
            </p:txBody>
          </p:sp>
          <p:sp>
            <p:nvSpPr>
              <p:cNvPr id="266" name="Freeform: Shape 2080">
                <a:extLst>
                  <a:ext uri="{FF2B5EF4-FFF2-40B4-BE49-F238E27FC236}">
                    <a16:creationId xmlns:a16="http://schemas.microsoft.com/office/drawing/2014/main" xmlns="" id="{4B7EF086-645D-43EB-B41E-72F389DA4C1D}"/>
                  </a:ext>
                </a:extLst>
              </p:cNvPr>
              <p:cNvSpPr/>
              <p:nvPr/>
            </p:nvSpPr>
            <p:spPr>
              <a:xfrm>
                <a:off x="6122697" y="2525259"/>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1280"/>
                      <a:pt x="49778" y="32783"/>
                    </a:cubicBezTo>
                    <a:cubicBezTo>
                      <a:pt x="49778" y="22870"/>
                      <a:pt x="41280" y="15789"/>
                      <a:pt x="32783" y="15789"/>
                    </a:cubicBezTo>
                    <a:cubicBezTo>
                      <a:pt x="22870" y="15789"/>
                      <a:pt x="15789" y="24286"/>
                      <a:pt x="15789" y="32783"/>
                    </a:cubicBezTo>
                    <a:cubicBezTo>
                      <a:pt x="15789" y="41280"/>
                      <a:pt x="22870" y="49777"/>
                      <a:pt x="32783" y="49777"/>
                    </a:cubicBezTo>
                    <a:close/>
                  </a:path>
                </a:pathLst>
              </a:custGeom>
              <a:grpFill/>
              <a:ln w="14159" cap="flat">
                <a:noFill/>
                <a:prstDash val="solid"/>
                <a:miter/>
              </a:ln>
            </p:spPr>
            <p:txBody>
              <a:bodyPr rtlCol="0" anchor="ctr"/>
              <a:lstStyle/>
              <a:p>
                <a:endParaRPr lang="en-US"/>
              </a:p>
            </p:txBody>
          </p:sp>
          <p:sp>
            <p:nvSpPr>
              <p:cNvPr id="267" name="Freeform: Shape 2081">
                <a:extLst>
                  <a:ext uri="{FF2B5EF4-FFF2-40B4-BE49-F238E27FC236}">
                    <a16:creationId xmlns:a16="http://schemas.microsoft.com/office/drawing/2014/main" xmlns="" id="{E5E83675-38B8-40A7-93E7-633D391D5F29}"/>
                  </a:ext>
                </a:extLst>
              </p:cNvPr>
              <p:cNvSpPr/>
              <p:nvPr/>
            </p:nvSpPr>
            <p:spPr>
              <a:xfrm>
                <a:off x="5990991" y="2317079"/>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7"/>
                      <a:pt x="31367" y="15789"/>
                      <a:pt x="25702" y="15789"/>
                    </a:cubicBezTo>
                    <a:cubicBezTo>
                      <a:pt x="20037" y="15789"/>
                      <a:pt x="15789" y="20037"/>
                      <a:pt x="15789" y="25702"/>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268" name="Freeform: Shape 2082">
                <a:extLst>
                  <a:ext uri="{FF2B5EF4-FFF2-40B4-BE49-F238E27FC236}">
                    <a16:creationId xmlns:a16="http://schemas.microsoft.com/office/drawing/2014/main" xmlns="" id="{D81AA7C8-BE7D-42FC-81C9-83B1999F9C56}"/>
                  </a:ext>
                </a:extLst>
              </p:cNvPr>
              <p:cNvSpPr/>
              <p:nvPr/>
            </p:nvSpPr>
            <p:spPr>
              <a:xfrm>
                <a:off x="6152437" y="2056500"/>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8"/>
                      <a:pt x="31367" y="15789"/>
                      <a:pt x="25702" y="15789"/>
                    </a:cubicBezTo>
                    <a:cubicBezTo>
                      <a:pt x="20037" y="15789"/>
                      <a:pt x="15789" y="20038"/>
                      <a:pt x="15789" y="25702"/>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269" name="Freeform: Shape 2083">
                <a:extLst>
                  <a:ext uri="{FF2B5EF4-FFF2-40B4-BE49-F238E27FC236}">
                    <a16:creationId xmlns:a16="http://schemas.microsoft.com/office/drawing/2014/main" xmlns="" id="{853942A7-2315-4629-BBBE-C45C667E1FB2}"/>
                  </a:ext>
                </a:extLst>
              </p:cNvPr>
              <p:cNvSpPr/>
              <p:nvPr/>
            </p:nvSpPr>
            <p:spPr>
              <a:xfrm>
                <a:off x="6376195" y="2345403"/>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7"/>
                      <a:pt x="31367" y="15789"/>
                      <a:pt x="25703" y="15789"/>
                    </a:cubicBezTo>
                    <a:cubicBezTo>
                      <a:pt x="20038" y="15789"/>
                      <a:pt x="15789" y="20037"/>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270" name="Freeform: Shape 2084">
                <a:extLst>
                  <a:ext uri="{FF2B5EF4-FFF2-40B4-BE49-F238E27FC236}">
                    <a16:creationId xmlns:a16="http://schemas.microsoft.com/office/drawing/2014/main" xmlns="" id="{FCBDB983-DFC0-4AE2-A4DB-FE2F0CBAA13E}"/>
                  </a:ext>
                </a:extLst>
              </p:cNvPr>
              <p:cNvSpPr/>
              <p:nvPr/>
            </p:nvSpPr>
            <p:spPr>
              <a:xfrm>
                <a:off x="6475328" y="2600318"/>
                <a:ext cx="84971" cy="84971"/>
              </a:xfrm>
              <a:custGeom>
                <a:avLst/>
                <a:gdLst>
                  <a:gd name="connsiteX0" fmla="*/ 42697 w 84971"/>
                  <a:gd name="connsiteY0" fmla="*/ 69604 h 84971"/>
                  <a:gd name="connsiteX1" fmla="*/ 69605 w 84971"/>
                  <a:gd name="connsiteY1" fmla="*/ 42697 h 84971"/>
                  <a:gd name="connsiteX2" fmla="*/ 42697 w 84971"/>
                  <a:gd name="connsiteY2" fmla="*/ 15789 h 84971"/>
                  <a:gd name="connsiteX3" fmla="*/ 15789 w 84971"/>
                  <a:gd name="connsiteY3" fmla="*/ 42697 h 84971"/>
                  <a:gd name="connsiteX4" fmla="*/ 42697 w 84971"/>
                  <a:gd name="connsiteY4" fmla="*/ 69604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2697" y="69604"/>
                    </a:moveTo>
                    <a:cubicBezTo>
                      <a:pt x="56858" y="69604"/>
                      <a:pt x="69605" y="56858"/>
                      <a:pt x="69605" y="42697"/>
                    </a:cubicBezTo>
                    <a:cubicBezTo>
                      <a:pt x="69605" y="28535"/>
                      <a:pt x="56858" y="15789"/>
                      <a:pt x="42697" y="15789"/>
                    </a:cubicBezTo>
                    <a:cubicBezTo>
                      <a:pt x="28535" y="15789"/>
                      <a:pt x="15789" y="28535"/>
                      <a:pt x="15789" y="42697"/>
                    </a:cubicBezTo>
                    <a:cubicBezTo>
                      <a:pt x="15789" y="56858"/>
                      <a:pt x="28535" y="69604"/>
                      <a:pt x="42697" y="69604"/>
                    </a:cubicBezTo>
                    <a:close/>
                  </a:path>
                </a:pathLst>
              </a:custGeom>
              <a:grpFill/>
              <a:ln w="14159" cap="flat">
                <a:noFill/>
                <a:prstDash val="solid"/>
                <a:miter/>
              </a:ln>
            </p:spPr>
            <p:txBody>
              <a:bodyPr rtlCol="0" anchor="ctr"/>
              <a:lstStyle/>
              <a:p>
                <a:endParaRPr lang="en-US"/>
              </a:p>
            </p:txBody>
          </p:sp>
          <p:sp>
            <p:nvSpPr>
              <p:cNvPr id="271" name="Freeform: Shape 2085">
                <a:extLst>
                  <a:ext uri="{FF2B5EF4-FFF2-40B4-BE49-F238E27FC236}">
                    <a16:creationId xmlns:a16="http://schemas.microsoft.com/office/drawing/2014/main" xmlns="" id="{890DCCA7-C6A8-48A8-A163-D7D1D273F8B8}"/>
                  </a:ext>
                </a:extLst>
              </p:cNvPr>
              <p:cNvSpPr/>
              <p:nvPr/>
            </p:nvSpPr>
            <p:spPr>
              <a:xfrm>
                <a:off x="6560300" y="2169795"/>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272" name="Freeform: Shape 2086">
                <a:extLst>
                  <a:ext uri="{FF2B5EF4-FFF2-40B4-BE49-F238E27FC236}">
                    <a16:creationId xmlns:a16="http://schemas.microsoft.com/office/drawing/2014/main" xmlns="" id="{5689AF9F-100E-4FA1-9119-6437FD877F45}"/>
                  </a:ext>
                </a:extLst>
              </p:cNvPr>
              <p:cNvSpPr/>
              <p:nvPr/>
            </p:nvSpPr>
            <p:spPr>
              <a:xfrm>
                <a:off x="5978245" y="2499768"/>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273" name="Freeform: Shape 2087">
                <a:extLst>
                  <a:ext uri="{FF2B5EF4-FFF2-40B4-BE49-F238E27FC236}">
                    <a16:creationId xmlns:a16="http://schemas.microsoft.com/office/drawing/2014/main" xmlns="" id="{43176B90-9D2F-4803-A34B-2BCE2248D6A6}"/>
                  </a:ext>
                </a:extLst>
              </p:cNvPr>
              <p:cNvSpPr/>
              <p:nvPr/>
            </p:nvSpPr>
            <p:spPr>
              <a:xfrm>
                <a:off x="5755903" y="2084824"/>
                <a:ext cx="70810" cy="70810"/>
              </a:xfrm>
              <a:custGeom>
                <a:avLst/>
                <a:gdLst>
                  <a:gd name="connsiteX0" fmla="*/ 39864 w 70809"/>
                  <a:gd name="connsiteY0" fmla="*/ 63940 h 70809"/>
                  <a:gd name="connsiteX1" fmla="*/ 63939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2610" y="63940"/>
                      <a:pt x="63939" y="52610"/>
                      <a:pt x="63939" y="39864"/>
                    </a:cubicBezTo>
                    <a:cubicBezTo>
                      <a:pt x="63939" y="27119"/>
                      <a:pt x="52610" y="15789"/>
                      <a:pt x="39864" y="15789"/>
                    </a:cubicBezTo>
                    <a:cubicBezTo>
                      <a:pt x="27118" y="15789"/>
                      <a:pt x="15789" y="27119"/>
                      <a:pt x="15789" y="39864"/>
                    </a:cubicBezTo>
                    <a:cubicBezTo>
                      <a:pt x="15789" y="52610"/>
                      <a:pt x="27118" y="63940"/>
                      <a:pt x="39864" y="63940"/>
                    </a:cubicBezTo>
                    <a:close/>
                  </a:path>
                </a:pathLst>
              </a:custGeom>
              <a:grpFill/>
              <a:ln w="14159" cap="flat">
                <a:noFill/>
                <a:prstDash val="solid"/>
                <a:miter/>
              </a:ln>
            </p:spPr>
            <p:txBody>
              <a:bodyPr rtlCol="0" anchor="ctr"/>
              <a:lstStyle/>
              <a:p>
                <a:endParaRPr lang="en-US"/>
              </a:p>
            </p:txBody>
          </p:sp>
          <p:sp>
            <p:nvSpPr>
              <p:cNvPr id="274" name="Freeform: Shape 2088">
                <a:extLst>
                  <a:ext uri="{FF2B5EF4-FFF2-40B4-BE49-F238E27FC236}">
                    <a16:creationId xmlns:a16="http://schemas.microsoft.com/office/drawing/2014/main" xmlns="" id="{3D94792F-711E-449E-A129-28020957409C}"/>
                  </a:ext>
                </a:extLst>
              </p:cNvPr>
              <p:cNvSpPr/>
              <p:nvPr/>
            </p:nvSpPr>
            <p:spPr>
              <a:xfrm>
                <a:off x="6578710" y="2502600"/>
                <a:ext cx="56648" cy="56648"/>
              </a:xfrm>
              <a:custGeom>
                <a:avLst/>
                <a:gdLst>
                  <a:gd name="connsiteX0" fmla="*/ 49778 w 56647"/>
                  <a:gd name="connsiteY0" fmla="*/ 32783 h 56647"/>
                  <a:gd name="connsiteX1" fmla="*/ 32783 w 56647"/>
                  <a:gd name="connsiteY1" fmla="*/ 49777 h 56647"/>
                  <a:gd name="connsiteX2" fmla="*/ 15789 w 56647"/>
                  <a:gd name="connsiteY2" fmla="*/ 32783 h 56647"/>
                  <a:gd name="connsiteX3" fmla="*/ 32783 w 56647"/>
                  <a:gd name="connsiteY3" fmla="*/ 15789 h 56647"/>
                  <a:gd name="connsiteX4" fmla="*/ 49778 w 56647"/>
                  <a:gd name="connsiteY4" fmla="*/ 3278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49778" y="32783"/>
                    </a:moveTo>
                    <a:cubicBezTo>
                      <a:pt x="49778" y="42169"/>
                      <a:pt x="42169" y="49777"/>
                      <a:pt x="32783" y="49777"/>
                    </a:cubicBezTo>
                    <a:cubicBezTo>
                      <a:pt x="23397" y="49777"/>
                      <a:pt x="15789" y="42169"/>
                      <a:pt x="15789" y="32783"/>
                    </a:cubicBezTo>
                    <a:cubicBezTo>
                      <a:pt x="15789" y="23398"/>
                      <a:pt x="23397" y="15789"/>
                      <a:pt x="32783" y="15789"/>
                    </a:cubicBezTo>
                    <a:cubicBezTo>
                      <a:pt x="42169" y="15789"/>
                      <a:pt x="49778" y="23398"/>
                      <a:pt x="49778" y="32783"/>
                    </a:cubicBezTo>
                    <a:close/>
                  </a:path>
                </a:pathLst>
              </a:custGeom>
              <a:grpFill/>
              <a:ln w="14159" cap="flat">
                <a:noFill/>
                <a:prstDash val="solid"/>
                <a:miter/>
              </a:ln>
            </p:spPr>
            <p:txBody>
              <a:bodyPr rtlCol="0" anchor="ctr"/>
              <a:lstStyle/>
              <a:p>
                <a:endParaRPr lang="en-US"/>
              </a:p>
            </p:txBody>
          </p:sp>
          <p:sp>
            <p:nvSpPr>
              <p:cNvPr id="275" name="Freeform: Shape 2089">
                <a:extLst>
                  <a:ext uri="{FF2B5EF4-FFF2-40B4-BE49-F238E27FC236}">
                    <a16:creationId xmlns:a16="http://schemas.microsoft.com/office/drawing/2014/main" xmlns="" id="{EE884583-1F98-4E3D-BDC6-57A10C7F69D9}"/>
                  </a:ext>
                </a:extLst>
              </p:cNvPr>
              <p:cNvSpPr/>
              <p:nvPr/>
            </p:nvSpPr>
            <p:spPr>
              <a:xfrm>
                <a:off x="6371947" y="2083408"/>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276" name="Freeform: Shape 2090">
                <a:extLst>
                  <a:ext uri="{FF2B5EF4-FFF2-40B4-BE49-F238E27FC236}">
                    <a16:creationId xmlns:a16="http://schemas.microsoft.com/office/drawing/2014/main" xmlns="" id="{3F306287-9C3B-4099-A3AC-AEED115D5845}"/>
                  </a:ext>
                </a:extLst>
              </p:cNvPr>
              <p:cNvSpPr/>
              <p:nvPr/>
            </p:nvSpPr>
            <p:spPr>
              <a:xfrm>
                <a:off x="6029228" y="1892222"/>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277" name="Freeform: Shape 2091">
                <a:extLst>
                  <a:ext uri="{FF2B5EF4-FFF2-40B4-BE49-F238E27FC236}">
                    <a16:creationId xmlns:a16="http://schemas.microsoft.com/office/drawing/2014/main" xmlns="" id="{42D60716-B44B-405F-BF51-80C0B4CB8B5C}"/>
                  </a:ext>
                </a:extLst>
              </p:cNvPr>
              <p:cNvSpPr/>
              <p:nvPr/>
            </p:nvSpPr>
            <p:spPr>
              <a:xfrm>
                <a:off x="5957002" y="2079159"/>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278" name="Freeform: Shape 2092">
                <a:extLst>
                  <a:ext uri="{FF2B5EF4-FFF2-40B4-BE49-F238E27FC236}">
                    <a16:creationId xmlns:a16="http://schemas.microsoft.com/office/drawing/2014/main" xmlns="" id="{89D6C297-00D3-4DBB-9B03-BB056F864D63}"/>
                  </a:ext>
                </a:extLst>
              </p:cNvPr>
              <p:cNvSpPr/>
              <p:nvPr/>
            </p:nvSpPr>
            <p:spPr>
              <a:xfrm>
                <a:off x="6050471" y="2025344"/>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8" y="15789"/>
                      <a:pt x="15789" y="20038"/>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279" name="Freeform: Shape 2093">
                <a:extLst>
                  <a:ext uri="{FF2B5EF4-FFF2-40B4-BE49-F238E27FC236}">
                    <a16:creationId xmlns:a16="http://schemas.microsoft.com/office/drawing/2014/main" xmlns="" id="{26CAF346-8CA6-4144-848F-FE21EC5AC4FE}"/>
                  </a:ext>
                </a:extLst>
              </p:cNvPr>
              <p:cNvSpPr/>
              <p:nvPr/>
            </p:nvSpPr>
            <p:spPr>
              <a:xfrm>
                <a:off x="6700503" y="2338322"/>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1281" y="49777"/>
                      <a:pt x="49778" y="42697"/>
                      <a:pt x="49778" y="32783"/>
                    </a:cubicBezTo>
                    <a:cubicBezTo>
                      <a:pt x="49778" y="24286"/>
                      <a:pt x="42697" y="15789"/>
                      <a:pt x="32783" y="15789"/>
                    </a:cubicBezTo>
                    <a:cubicBezTo>
                      <a:pt x="24286" y="15789"/>
                      <a:pt x="15789" y="22870"/>
                      <a:pt x="15789" y="32783"/>
                    </a:cubicBezTo>
                    <a:cubicBezTo>
                      <a:pt x="15789" y="41280"/>
                      <a:pt x="24286" y="49777"/>
                      <a:pt x="32783" y="49777"/>
                    </a:cubicBezTo>
                    <a:close/>
                  </a:path>
                </a:pathLst>
              </a:custGeom>
              <a:grpFill/>
              <a:ln w="14159" cap="flat">
                <a:noFill/>
                <a:prstDash val="solid"/>
                <a:miter/>
              </a:ln>
            </p:spPr>
            <p:txBody>
              <a:bodyPr rtlCol="0" anchor="ctr"/>
              <a:lstStyle/>
              <a:p>
                <a:endParaRPr lang="en-US"/>
              </a:p>
            </p:txBody>
          </p:sp>
          <p:sp>
            <p:nvSpPr>
              <p:cNvPr id="280" name="Freeform: Shape 2094">
                <a:extLst>
                  <a:ext uri="{FF2B5EF4-FFF2-40B4-BE49-F238E27FC236}">
                    <a16:creationId xmlns:a16="http://schemas.microsoft.com/office/drawing/2014/main" xmlns="" id="{4B2174D9-7D47-4E63-BC27-C8E2E38E74B2}"/>
                  </a:ext>
                </a:extLst>
              </p:cNvPr>
              <p:cNvSpPr/>
              <p:nvPr/>
            </p:nvSpPr>
            <p:spPr>
              <a:xfrm>
                <a:off x="5886193" y="2382224"/>
                <a:ext cx="84971" cy="84971"/>
              </a:xfrm>
              <a:custGeom>
                <a:avLst/>
                <a:gdLst>
                  <a:gd name="connsiteX0" fmla="*/ 45529 w 84971"/>
                  <a:gd name="connsiteY0" fmla="*/ 15789 h 84971"/>
                  <a:gd name="connsiteX1" fmla="*/ 75269 w 84971"/>
                  <a:gd name="connsiteY1" fmla="*/ 45529 h 84971"/>
                  <a:gd name="connsiteX2" fmla="*/ 45529 w 84971"/>
                  <a:gd name="connsiteY2" fmla="*/ 75269 h 84971"/>
                  <a:gd name="connsiteX3" fmla="*/ 15789 w 84971"/>
                  <a:gd name="connsiteY3" fmla="*/ 45529 h 84971"/>
                  <a:gd name="connsiteX4" fmla="*/ 45529 w 84971"/>
                  <a:gd name="connsiteY4" fmla="*/ 15789 h 84971"/>
                  <a:gd name="connsiteX5" fmla="*/ 45529 w 84971"/>
                  <a:gd name="connsiteY5" fmla="*/ 15789 h 84971"/>
                  <a:gd name="connsiteX6" fmla="*/ 45529 w 84971"/>
                  <a:gd name="connsiteY6" fmla="*/ 28535 h 84971"/>
                  <a:gd name="connsiteX7" fmla="*/ 28535 w 84971"/>
                  <a:gd name="connsiteY7" fmla="*/ 45529 h 84971"/>
                  <a:gd name="connsiteX8" fmla="*/ 45529 w 84971"/>
                  <a:gd name="connsiteY8" fmla="*/ 62523 h 84971"/>
                  <a:gd name="connsiteX9" fmla="*/ 62524 w 84971"/>
                  <a:gd name="connsiteY9" fmla="*/ 45529 h 84971"/>
                  <a:gd name="connsiteX10" fmla="*/ 45529 w 84971"/>
                  <a:gd name="connsiteY10" fmla="*/ 28535 h 84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971" h="84971">
                    <a:moveTo>
                      <a:pt x="45529" y="15789"/>
                    </a:moveTo>
                    <a:cubicBezTo>
                      <a:pt x="62524" y="15789"/>
                      <a:pt x="75269" y="28535"/>
                      <a:pt x="75269" y="45529"/>
                    </a:cubicBezTo>
                    <a:cubicBezTo>
                      <a:pt x="75269" y="62523"/>
                      <a:pt x="62524" y="75269"/>
                      <a:pt x="45529" y="75269"/>
                    </a:cubicBezTo>
                    <a:cubicBezTo>
                      <a:pt x="28535" y="75269"/>
                      <a:pt x="15789" y="62523"/>
                      <a:pt x="15789" y="45529"/>
                    </a:cubicBezTo>
                    <a:cubicBezTo>
                      <a:pt x="15789" y="28535"/>
                      <a:pt x="28535" y="15789"/>
                      <a:pt x="45529" y="15789"/>
                    </a:cubicBezTo>
                    <a:lnTo>
                      <a:pt x="45529" y="15789"/>
                    </a:lnTo>
                    <a:close/>
                    <a:moveTo>
                      <a:pt x="45529" y="28535"/>
                    </a:moveTo>
                    <a:cubicBezTo>
                      <a:pt x="35616" y="28535"/>
                      <a:pt x="28535" y="35616"/>
                      <a:pt x="28535" y="45529"/>
                    </a:cubicBezTo>
                    <a:cubicBezTo>
                      <a:pt x="28535" y="55442"/>
                      <a:pt x="35616" y="62523"/>
                      <a:pt x="45529" y="62523"/>
                    </a:cubicBezTo>
                    <a:cubicBezTo>
                      <a:pt x="55443" y="62523"/>
                      <a:pt x="62524" y="55442"/>
                      <a:pt x="62524" y="45529"/>
                    </a:cubicBezTo>
                    <a:cubicBezTo>
                      <a:pt x="62524" y="35616"/>
                      <a:pt x="55443" y="28535"/>
                      <a:pt x="45529" y="28535"/>
                    </a:cubicBezTo>
                    <a:close/>
                  </a:path>
                </a:pathLst>
              </a:custGeom>
              <a:grpFill/>
              <a:ln w="14159" cap="flat">
                <a:noFill/>
                <a:prstDash val="solid"/>
                <a:miter/>
              </a:ln>
            </p:spPr>
            <p:txBody>
              <a:bodyPr rtlCol="0" anchor="ctr"/>
              <a:lstStyle/>
              <a:p>
                <a:endParaRPr lang="en-US"/>
              </a:p>
            </p:txBody>
          </p:sp>
          <p:sp>
            <p:nvSpPr>
              <p:cNvPr id="281" name="Freeform: Shape 2095">
                <a:extLst>
                  <a:ext uri="{FF2B5EF4-FFF2-40B4-BE49-F238E27FC236}">
                    <a16:creationId xmlns:a16="http://schemas.microsoft.com/office/drawing/2014/main" xmlns="" id="{6503D542-B8CE-49BD-854A-2EF762CEDC42}"/>
                  </a:ext>
                </a:extLst>
              </p:cNvPr>
              <p:cNvSpPr/>
              <p:nvPr/>
            </p:nvSpPr>
            <p:spPr>
              <a:xfrm>
                <a:off x="7104117" y="2467195"/>
                <a:ext cx="84971" cy="84971"/>
              </a:xfrm>
              <a:custGeom>
                <a:avLst/>
                <a:gdLst>
                  <a:gd name="connsiteX0" fmla="*/ 45529 w 84971"/>
                  <a:gd name="connsiteY0" fmla="*/ 15789 h 84971"/>
                  <a:gd name="connsiteX1" fmla="*/ 75269 w 84971"/>
                  <a:gd name="connsiteY1" fmla="*/ 45529 h 84971"/>
                  <a:gd name="connsiteX2" fmla="*/ 45529 w 84971"/>
                  <a:gd name="connsiteY2" fmla="*/ 75269 h 84971"/>
                  <a:gd name="connsiteX3" fmla="*/ 15789 w 84971"/>
                  <a:gd name="connsiteY3" fmla="*/ 45529 h 84971"/>
                  <a:gd name="connsiteX4" fmla="*/ 45529 w 84971"/>
                  <a:gd name="connsiteY4" fmla="*/ 15789 h 84971"/>
                  <a:gd name="connsiteX5" fmla="*/ 45529 w 84971"/>
                  <a:gd name="connsiteY5" fmla="*/ 15789 h 84971"/>
                  <a:gd name="connsiteX6" fmla="*/ 45529 w 84971"/>
                  <a:gd name="connsiteY6" fmla="*/ 28535 h 84971"/>
                  <a:gd name="connsiteX7" fmla="*/ 28535 w 84971"/>
                  <a:gd name="connsiteY7" fmla="*/ 45529 h 84971"/>
                  <a:gd name="connsiteX8" fmla="*/ 45529 w 84971"/>
                  <a:gd name="connsiteY8" fmla="*/ 62523 h 84971"/>
                  <a:gd name="connsiteX9" fmla="*/ 62524 w 84971"/>
                  <a:gd name="connsiteY9" fmla="*/ 45529 h 84971"/>
                  <a:gd name="connsiteX10" fmla="*/ 45529 w 84971"/>
                  <a:gd name="connsiteY10" fmla="*/ 28535 h 84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971" h="84971">
                    <a:moveTo>
                      <a:pt x="45529" y="15789"/>
                    </a:moveTo>
                    <a:cubicBezTo>
                      <a:pt x="62524" y="15789"/>
                      <a:pt x="75269" y="28535"/>
                      <a:pt x="75269" y="45529"/>
                    </a:cubicBezTo>
                    <a:cubicBezTo>
                      <a:pt x="75269" y="62523"/>
                      <a:pt x="62524" y="75269"/>
                      <a:pt x="45529" y="75269"/>
                    </a:cubicBezTo>
                    <a:cubicBezTo>
                      <a:pt x="28535" y="75269"/>
                      <a:pt x="15789" y="62523"/>
                      <a:pt x="15789" y="45529"/>
                    </a:cubicBezTo>
                    <a:cubicBezTo>
                      <a:pt x="15789" y="28535"/>
                      <a:pt x="28535" y="15789"/>
                      <a:pt x="45529" y="15789"/>
                    </a:cubicBezTo>
                    <a:lnTo>
                      <a:pt x="45529" y="15789"/>
                    </a:lnTo>
                    <a:close/>
                    <a:moveTo>
                      <a:pt x="45529" y="28535"/>
                    </a:moveTo>
                    <a:cubicBezTo>
                      <a:pt x="35616" y="28535"/>
                      <a:pt x="28535" y="35616"/>
                      <a:pt x="28535" y="45529"/>
                    </a:cubicBezTo>
                    <a:cubicBezTo>
                      <a:pt x="28535" y="55442"/>
                      <a:pt x="35616" y="62523"/>
                      <a:pt x="45529" y="62523"/>
                    </a:cubicBezTo>
                    <a:cubicBezTo>
                      <a:pt x="55443" y="62523"/>
                      <a:pt x="62524" y="55442"/>
                      <a:pt x="62524" y="45529"/>
                    </a:cubicBezTo>
                    <a:cubicBezTo>
                      <a:pt x="62524" y="35616"/>
                      <a:pt x="55443" y="28535"/>
                      <a:pt x="45529" y="28535"/>
                    </a:cubicBezTo>
                    <a:close/>
                  </a:path>
                </a:pathLst>
              </a:custGeom>
              <a:grpFill/>
              <a:ln w="14159" cap="flat">
                <a:noFill/>
                <a:prstDash val="solid"/>
                <a:miter/>
              </a:ln>
            </p:spPr>
            <p:txBody>
              <a:bodyPr rtlCol="0" anchor="ctr"/>
              <a:lstStyle/>
              <a:p>
                <a:endParaRPr lang="en-US"/>
              </a:p>
            </p:txBody>
          </p:sp>
          <p:sp>
            <p:nvSpPr>
              <p:cNvPr id="282" name="Freeform: Shape 2096">
                <a:extLst>
                  <a:ext uri="{FF2B5EF4-FFF2-40B4-BE49-F238E27FC236}">
                    <a16:creationId xmlns:a16="http://schemas.microsoft.com/office/drawing/2014/main" xmlns="" id="{AEA52179-6EC1-498C-81CD-852CD072D542}"/>
                  </a:ext>
                </a:extLst>
              </p:cNvPr>
              <p:cNvSpPr/>
              <p:nvPr/>
            </p:nvSpPr>
            <p:spPr>
              <a:xfrm>
                <a:off x="6186425" y="2076327"/>
                <a:ext cx="70810" cy="70810"/>
              </a:xfrm>
              <a:custGeom>
                <a:avLst/>
                <a:gdLst>
                  <a:gd name="connsiteX0" fmla="*/ 63939 w 70809"/>
                  <a:gd name="connsiteY0" fmla="*/ 39864 h 70809"/>
                  <a:gd name="connsiteX1" fmla="*/ 39864 w 70809"/>
                  <a:gd name="connsiteY1" fmla="*/ 63939 h 70809"/>
                  <a:gd name="connsiteX2" fmla="*/ 15789 w 70809"/>
                  <a:gd name="connsiteY2" fmla="*/ 39864 h 70809"/>
                  <a:gd name="connsiteX3" fmla="*/ 39864 w 70809"/>
                  <a:gd name="connsiteY3" fmla="*/ 15789 h 70809"/>
                  <a:gd name="connsiteX4" fmla="*/ 63939 w 70809"/>
                  <a:gd name="connsiteY4" fmla="*/ 39864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63939" y="39864"/>
                    </a:moveTo>
                    <a:cubicBezTo>
                      <a:pt x="63939" y="53161"/>
                      <a:pt x="53161" y="63939"/>
                      <a:pt x="39864" y="63939"/>
                    </a:cubicBezTo>
                    <a:cubicBezTo>
                      <a:pt x="26568" y="63939"/>
                      <a:pt x="15789" y="53161"/>
                      <a:pt x="15789" y="39864"/>
                    </a:cubicBezTo>
                    <a:cubicBezTo>
                      <a:pt x="15789" y="26568"/>
                      <a:pt x="26567" y="15789"/>
                      <a:pt x="39864" y="15789"/>
                    </a:cubicBezTo>
                    <a:cubicBezTo>
                      <a:pt x="53160" y="15789"/>
                      <a:pt x="63939" y="26568"/>
                      <a:pt x="63939" y="39864"/>
                    </a:cubicBezTo>
                    <a:close/>
                  </a:path>
                </a:pathLst>
              </a:custGeom>
              <a:grpFill/>
              <a:ln w="14159" cap="flat">
                <a:noFill/>
                <a:prstDash val="solid"/>
                <a:miter/>
              </a:ln>
            </p:spPr>
            <p:txBody>
              <a:bodyPr rtlCol="0" anchor="ctr"/>
              <a:lstStyle/>
              <a:p>
                <a:endParaRPr lang="en-US"/>
              </a:p>
            </p:txBody>
          </p:sp>
          <p:sp>
            <p:nvSpPr>
              <p:cNvPr id="283" name="Freeform: Shape 2097">
                <a:extLst>
                  <a:ext uri="{FF2B5EF4-FFF2-40B4-BE49-F238E27FC236}">
                    <a16:creationId xmlns:a16="http://schemas.microsoft.com/office/drawing/2014/main" xmlns="" id="{FA6DB30A-0202-42AC-8CFE-B990A88914DC}"/>
                  </a:ext>
                </a:extLst>
              </p:cNvPr>
              <p:cNvSpPr/>
              <p:nvPr/>
            </p:nvSpPr>
            <p:spPr>
              <a:xfrm>
                <a:off x="6480993" y="2489855"/>
                <a:ext cx="70810" cy="70810"/>
              </a:xfrm>
              <a:custGeom>
                <a:avLst/>
                <a:gdLst>
                  <a:gd name="connsiteX0" fmla="*/ 39864 w 70809"/>
                  <a:gd name="connsiteY0" fmla="*/ 63939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3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39"/>
                    </a:moveTo>
                    <a:cubicBezTo>
                      <a:pt x="52610" y="63939"/>
                      <a:pt x="63940" y="52610"/>
                      <a:pt x="63940" y="39864"/>
                    </a:cubicBezTo>
                    <a:cubicBezTo>
                      <a:pt x="63940" y="27119"/>
                      <a:pt x="52610" y="15789"/>
                      <a:pt x="39864" y="15789"/>
                    </a:cubicBezTo>
                    <a:cubicBezTo>
                      <a:pt x="27119" y="15789"/>
                      <a:pt x="15789" y="27119"/>
                      <a:pt x="15789" y="39864"/>
                    </a:cubicBezTo>
                    <a:cubicBezTo>
                      <a:pt x="15789" y="52610"/>
                      <a:pt x="27119" y="63939"/>
                      <a:pt x="39864" y="63939"/>
                    </a:cubicBezTo>
                    <a:close/>
                  </a:path>
                </a:pathLst>
              </a:custGeom>
              <a:grpFill/>
              <a:ln w="14159" cap="flat">
                <a:noFill/>
                <a:prstDash val="solid"/>
                <a:miter/>
              </a:ln>
            </p:spPr>
            <p:txBody>
              <a:bodyPr rtlCol="0" anchor="ctr"/>
              <a:lstStyle/>
              <a:p>
                <a:endParaRPr lang="en-US"/>
              </a:p>
            </p:txBody>
          </p:sp>
          <p:sp>
            <p:nvSpPr>
              <p:cNvPr id="284" name="Freeform: Shape 2098">
                <a:extLst>
                  <a:ext uri="{FF2B5EF4-FFF2-40B4-BE49-F238E27FC236}">
                    <a16:creationId xmlns:a16="http://schemas.microsoft.com/office/drawing/2014/main" xmlns="" id="{B295F6D1-10F8-481F-8442-4CD0BA726825}"/>
                  </a:ext>
                </a:extLst>
              </p:cNvPr>
              <p:cNvSpPr/>
              <p:nvPr/>
            </p:nvSpPr>
            <p:spPr>
              <a:xfrm>
                <a:off x="7249985" y="1329994"/>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6" y="15789"/>
                      <a:pt x="15789" y="22870"/>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285" name="Freeform: Shape 2099">
                <a:extLst>
                  <a:ext uri="{FF2B5EF4-FFF2-40B4-BE49-F238E27FC236}">
                    <a16:creationId xmlns:a16="http://schemas.microsoft.com/office/drawing/2014/main" xmlns="" id="{79B25913-8AC6-48C3-A02F-C930D2FFD0C0}"/>
                  </a:ext>
                </a:extLst>
              </p:cNvPr>
              <p:cNvSpPr/>
              <p:nvPr/>
            </p:nvSpPr>
            <p:spPr>
              <a:xfrm>
                <a:off x="7119695" y="1313000"/>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1" y="49778"/>
                      <a:pt x="49778" y="42697"/>
                      <a:pt x="49778" y="32783"/>
                    </a:cubicBezTo>
                    <a:cubicBezTo>
                      <a:pt x="49778" y="22870"/>
                      <a:pt x="42697" y="15789"/>
                      <a:pt x="32783" y="15789"/>
                    </a:cubicBezTo>
                    <a:cubicBezTo>
                      <a:pt x="24286" y="15789"/>
                      <a:pt x="15789" y="22870"/>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286" name="Freeform: Shape 2100">
                <a:extLst>
                  <a:ext uri="{FF2B5EF4-FFF2-40B4-BE49-F238E27FC236}">
                    <a16:creationId xmlns:a16="http://schemas.microsoft.com/office/drawing/2014/main" xmlns="" id="{1082FBA6-43FA-4F91-A4B6-ED9C4151E38B}"/>
                  </a:ext>
                </a:extLst>
              </p:cNvPr>
              <p:cNvSpPr/>
              <p:nvPr/>
            </p:nvSpPr>
            <p:spPr>
              <a:xfrm>
                <a:off x="7058799" y="1744938"/>
                <a:ext cx="56648" cy="56648"/>
              </a:xfrm>
              <a:custGeom>
                <a:avLst/>
                <a:gdLst>
                  <a:gd name="connsiteX0" fmla="*/ 52610 w 56647"/>
                  <a:gd name="connsiteY0" fmla="*/ 34199 h 56647"/>
                  <a:gd name="connsiteX1" fmla="*/ 34200 w 56647"/>
                  <a:gd name="connsiteY1" fmla="*/ 52610 h 56647"/>
                  <a:gd name="connsiteX2" fmla="*/ 15790 w 56647"/>
                  <a:gd name="connsiteY2" fmla="*/ 34199 h 56647"/>
                  <a:gd name="connsiteX3" fmla="*/ 34200 w 56647"/>
                  <a:gd name="connsiteY3" fmla="*/ 15789 h 56647"/>
                  <a:gd name="connsiteX4" fmla="*/ 52610 w 56647"/>
                  <a:gd name="connsiteY4" fmla="*/ 3419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52610" y="34199"/>
                    </a:moveTo>
                    <a:cubicBezTo>
                      <a:pt x="52610" y="44367"/>
                      <a:pt x="44367" y="52610"/>
                      <a:pt x="34200" y="52610"/>
                    </a:cubicBezTo>
                    <a:cubicBezTo>
                      <a:pt x="24032" y="52610"/>
                      <a:pt x="15790" y="44367"/>
                      <a:pt x="15790" y="34199"/>
                    </a:cubicBezTo>
                    <a:cubicBezTo>
                      <a:pt x="15790" y="24032"/>
                      <a:pt x="24032" y="15789"/>
                      <a:pt x="34200" y="15789"/>
                    </a:cubicBezTo>
                    <a:cubicBezTo>
                      <a:pt x="44367" y="15789"/>
                      <a:pt x="52610" y="24032"/>
                      <a:pt x="52610" y="34199"/>
                    </a:cubicBezTo>
                    <a:close/>
                  </a:path>
                </a:pathLst>
              </a:custGeom>
              <a:grpFill/>
              <a:ln w="14159" cap="flat">
                <a:noFill/>
                <a:prstDash val="solid"/>
                <a:miter/>
              </a:ln>
            </p:spPr>
            <p:txBody>
              <a:bodyPr rtlCol="0" anchor="ctr"/>
              <a:lstStyle/>
              <a:p>
                <a:endParaRPr lang="en-US"/>
              </a:p>
            </p:txBody>
          </p:sp>
          <p:sp>
            <p:nvSpPr>
              <p:cNvPr id="287" name="Freeform: Shape 2101">
                <a:extLst>
                  <a:ext uri="{FF2B5EF4-FFF2-40B4-BE49-F238E27FC236}">
                    <a16:creationId xmlns:a16="http://schemas.microsoft.com/office/drawing/2014/main" xmlns="" id="{A9C74AC9-D01D-4691-A862-C2A11361FD73}"/>
                  </a:ext>
                </a:extLst>
              </p:cNvPr>
              <p:cNvSpPr/>
              <p:nvPr/>
            </p:nvSpPr>
            <p:spPr>
              <a:xfrm>
                <a:off x="6949752" y="1740690"/>
                <a:ext cx="84971" cy="84971"/>
              </a:xfrm>
              <a:custGeom>
                <a:avLst/>
                <a:gdLst>
                  <a:gd name="connsiteX0" fmla="*/ 78101 w 84971"/>
                  <a:gd name="connsiteY0" fmla="*/ 46945 h 84971"/>
                  <a:gd name="connsiteX1" fmla="*/ 46945 w 84971"/>
                  <a:gd name="connsiteY1" fmla="*/ 78101 h 84971"/>
                  <a:gd name="connsiteX2" fmla="*/ 15788 w 84971"/>
                  <a:gd name="connsiteY2" fmla="*/ 46945 h 84971"/>
                  <a:gd name="connsiteX3" fmla="*/ 46945 w 84971"/>
                  <a:gd name="connsiteY3" fmla="*/ 15789 h 84971"/>
                  <a:gd name="connsiteX4" fmla="*/ 78101 w 84971"/>
                  <a:gd name="connsiteY4" fmla="*/ 46945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78101" y="46945"/>
                    </a:moveTo>
                    <a:cubicBezTo>
                      <a:pt x="78101" y="64152"/>
                      <a:pt x="64152" y="78101"/>
                      <a:pt x="46945" y="78101"/>
                    </a:cubicBezTo>
                    <a:cubicBezTo>
                      <a:pt x="29738" y="78101"/>
                      <a:pt x="15788" y="64152"/>
                      <a:pt x="15788" y="46945"/>
                    </a:cubicBezTo>
                    <a:cubicBezTo>
                      <a:pt x="15788" y="29738"/>
                      <a:pt x="29738" y="15789"/>
                      <a:pt x="46945" y="15789"/>
                    </a:cubicBezTo>
                    <a:cubicBezTo>
                      <a:pt x="64152" y="15789"/>
                      <a:pt x="78101" y="29738"/>
                      <a:pt x="78101" y="46945"/>
                    </a:cubicBezTo>
                    <a:close/>
                  </a:path>
                </a:pathLst>
              </a:custGeom>
              <a:grpFill/>
              <a:ln w="14159" cap="flat">
                <a:noFill/>
                <a:prstDash val="solid"/>
                <a:miter/>
              </a:ln>
            </p:spPr>
            <p:txBody>
              <a:bodyPr rtlCol="0" anchor="ctr"/>
              <a:lstStyle/>
              <a:p>
                <a:endParaRPr lang="en-US"/>
              </a:p>
            </p:txBody>
          </p:sp>
          <p:sp>
            <p:nvSpPr>
              <p:cNvPr id="288" name="Freeform: Shape 2102">
                <a:extLst>
                  <a:ext uri="{FF2B5EF4-FFF2-40B4-BE49-F238E27FC236}">
                    <a16:creationId xmlns:a16="http://schemas.microsoft.com/office/drawing/2014/main" xmlns="" id="{5D061316-A86F-4380-9F44-171673431F5D}"/>
                  </a:ext>
                </a:extLst>
              </p:cNvPr>
              <p:cNvSpPr/>
              <p:nvPr/>
            </p:nvSpPr>
            <p:spPr>
              <a:xfrm>
                <a:off x="8633604" y="1630227"/>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7" y="15789"/>
                      <a:pt x="15789" y="22870"/>
                      <a:pt x="15789" y="32783"/>
                    </a:cubicBezTo>
                    <a:cubicBezTo>
                      <a:pt x="17206" y="42697"/>
                      <a:pt x="24287" y="49778"/>
                      <a:pt x="32783" y="49778"/>
                    </a:cubicBezTo>
                    <a:close/>
                  </a:path>
                </a:pathLst>
              </a:custGeom>
              <a:grpFill/>
              <a:ln w="14159" cap="flat">
                <a:noFill/>
                <a:prstDash val="solid"/>
                <a:miter/>
              </a:ln>
            </p:spPr>
            <p:txBody>
              <a:bodyPr rtlCol="0" anchor="ctr"/>
              <a:lstStyle/>
              <a:p>
                <a:endParaRPr lang="en-US"/>
              </a:p>
            </p:txBody>
          </p:sp>
          <p:sp>
            <p:nvSpPr>
              <p:cNvPr id="289" name="Freeform: Shape 2103">
                <a:extLst>
                  <a:ext uri="{FF2B5EF4-FFF2-40B4-BE49-F238E27FC236}">
                    <a16:creationId xmlns:a16="http://schemas.microsoft.com/office/drawing/2014/main" xmlns="" id="{B1CF5262-D9FD-404A-85F8-F237A2928FF7}"/>
                  </a:ext>
                </a:extLst>
              </p:cNvPr>
              <p:cNvSpPr/>
              <p:nvPr/>
            </p:nvSpPr>
            <p:spPr>
              <a:xfrm>
                <a:off x="7953832" y="1039675"/>
                <a:ext cx="42486" cy="42486"/>
              </a:xfrm>
              <a:custGeom>
                <a:avLst/>
                <a:gdLst>
                  <a:gd name="connsiteX0" fmla="*/ 27119 w 42485"/>
                  <a:gd name="connsiteY0" fmla="*/ 38448 h 42485"/>
                  <a:gd name="connsiteX1" fmla="*/ 38448 w 42485"/>
                  <a:gd name="connsiteY1" fmla="*/ 27119 h 42485"/>
                  <a:gd name="connsiteX2" fmla="*/ 27119 w 42485"/>
                  <a:gd name="connsiteY2" fmla="*/ 15789 h 42485"/>
                  <a:gd name="connsiteX3" fmla="*/ 15789 w 42485"/>
                  <a:gd name="connsiteY3" fmla="*/ 27119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4200" y="38448"/>
                      <a:pt x="38448" y="32783"/>
                      <a:pt x="38448" y="27119"/>
                    </a:cubicBezTo>
                    <a:cubicBezTo>
                      <a:pt x="38448" y="20038"/>
                      <a:pt x="32783" y="15789"/>
                      <a:pt x="27119" y="15789"/>
                    </a:cubicBezTo>
                    <a:cubicBezTo>
                      <a:pt x="20038" y="15789"/>
                      <a:pt x="15789" y="21454"/>
                      <a:pt x="15789" y="27119"/>
                    </a:cubicBezTo>
                    <a:cubicBezTo>
                      <a:pt x="15789" y="34199"/>
                      <a:pt x="21454" y="38448"/>
                      <a:pt x="27119" y="38448"/>
                    </a:cubicBezTo>
                    <a:close/>
                  </a:path>
                </a:pathLst>
              </a:custGeom>
              <a:grpFill/>
              <a:ln w="14159" cap="flat">
                <a:noFill/>
                <a:prstDash val="solid"/>
                <a:miter/>
              </a:ln>
            </p:spPr>
            <p:txBody>
              <a:bodyPr rtlCol="0" anchor="ctr"/>
              <a:lstStyle/>
              <a:p>
                <a:endParaRPr lang="en-US"/>
              </a:p>
            </p:txBody>
          </p:sp>
          <p:sp>
            <p:nvSpPr>
              <p:cNvPr id="290" name="Freeform: Shape 2104">
                <a:extLst>
                  <a:ext uri="{FF2B5EF4-FFF2-40B4-BE49-F238E27FC236}">
                    <a16:creationId xmlns:a16="http://schemas.microsoft.com/office/drawing/2014/main" xmlns="" id="{244A994C-B7A3-4221-ABAF-ED4667B13BD6}"/>
                  </a:ext>
                </a:extLst>
              </p:cNvPr>
              <p:cNvSpPr/>
              <p:nvPr/>
            </p:nvSpPr>
            <p:spPr>
              <a:xfrm>
                <a:off x="8470742" y="879646"/>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7" y="15789"/>
                      <a:pt x="15789" y="22870"/>
                      <a:pt x="15789" y="32783"/>
                    </a:cubicBezTo>
                    <a:cubicBezTo>
                      <a:pt x="17206" y="42697"/>
                      <a:pt x="24287" y="49778"/>
                      <a:pt x="32783" y="49778"/>
                    </a:cubicBezTo>
                    <a:close/>
                  </a:path>
                </a:pathLst>
              </a:custGeom>
              <a:grpFill/>
              <a:ln w="14159" cap="flat">
                <a:noFill/>
                <a:prstDash val="solid"/>
                <a:miter/>
              </a:ln>
            </p:spPr>
            <p:txBody>
              <a:bodyPr rtlCol="0" anchor="ctr"/>
              <a:lstStyle/>
              <a:p>
                <a:endParaRPr lang="en-US"/>
              </a:p>
            </p:txBody>
          </p:sp>
          <p:sp>
            <p:nvSpPr>
              <p:cNvPr id="291" name="Freeform: Shape 2105">
                <a:extLst>
                  <a:ext uri="{FF2B5EF4-FFF2-40B4-BE49-F238E27FC236}">
                    <a16:creationId xmlns:a16="http://schemas.microsoft.com/office/drawing/2014/main" xmlns="" id="{F70D9769-C748-40E3-A252-69C5E0502DF9}"/>
                  </a:ext>
                </a:extLst>
              </p:cNvPr>
              <p:cNvSpPr/>
              <p:nvPr/>
            </p:nvSpPr>
            <p:spPr>
              <a:xfrm>
                <a:off x="8299383" y="1157219"/>
                <a:ext cx="56648" cy="56648"/>
              </a:xfrm>
              <a:custGeom>
                <a:avLst/>
                <a:gdLst>
                  <a:gd name="connsiteX0" fmla="*/ 32783 w 56647"/>
                  <a:gd name="connsiteY0" fmla="*/ 49778 h 56647"/>
                  <a:gd name="connsiteX1" fmla="*/ 49777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7" y="42697"/>
                      <a:pt x="49777" y="32783"/>
                    </a:cubicBezTo>
                    <a:cubicBezTo>
                      <a:pt x="49777" y="24286"/>
                      <a:pt x="42696" y="15789"/>
                      <a:pt x="32783" y="15789"/>
                    </a:cubicBezTo>
                    <a:cubicBezTo>
                      <a:pt x="24286" y="15789"/>
                      <a:pt x="15789" y="22870"/>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292" name="Freeform: Shape 2106">
                <a:extLst>
                  <a:ext uri="{FF2B5EF4-FFF2-40B4-BE49-F238E27FC236}">
                    <a16:creationId xmlns:a16="http://schemas.microsoft.com/office/drawing/2014/main" xmlns="" id="{E982517F-CBAF-46B8-8905-8946835BEA77}"/>
                  </a:ext>
                </a:extLst>
              </p:cNvPr>
              <p:cNvSpPr/>
              <p:nvPr/>
            </p:nvSpPr>
            <p:spPr>
              <a:xfrm>
                <a:off x="7527559" y="1696788"/>
                <a:ext cx="42486" cy="42486"/>
              </a:xfrm>
              <a:custGeom>
                <a:avLst/>
                <a:gdLst>
                  <a:gd name="connsiteX0" fmla="*/ 32783 w 42485"/>
                  <a:gd name="connsiteY0" fmla="*/ 24286 h 42485"/>
                  <a:gd name="connsiteX1" fmla="*/ 24286 w 42485"/>
                  <a:gd name="connsiteY1" fmla="*/ 32783 h 42485"/>
                  <a:gd name="connsiteX2" fmla="*/ 15789 w 42485"/>
                  <a:gd name="connsiteY2" fmla="*/ 24286 h 42485"/>
                  <a:gd name="connsiteX3" fmla="*/ 24286 w 42485"/>
                  <a:gd name="connsiteY3" fmla="*/ 15789 h 42485"/>
                  <a:gd name="connsiteX4" fmla="*/ 32783 w 42485"/>
                  <a:gd name="connsiteY4" fmla="*/ 2428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2783" y="24286"/>
                    </a:moveTo>
                    <a:cubicBezTo>
                      <a:pt x="32783" y="28979"/>
                      <a:pt x="28979" y="32783"/>
                      <a:pt x="24286" y="32783"/>
                    </a:cubicBezTo>
                    <a:cubicBezTo>
                      <a:pt x="19593" y="32783"/>
                      <a:pt x="15789" y="28979"/>
                      <a:pt x="15789" y="24286"/>
                    </a:cubicBezTo>
                    <a:cubicBezTo>
                      <a:pt x="15789" y="19593"/>
                      <a:pt x="19593" y="15789"/>
                      <a:pt x="24286" y="15789"/>
                    </a:cubicBezTo>
                    <a:cubicBezTo>
                      <a:pt x="28979" y="15789"/>
                      <a:pt x="32783" y="19593"/>
                      <a:pt x="32783" y="24286"/>
                    </a:cubicBezTo>
                    <a:close/>
                  </a:path>
                </a:pathLst>
              </a:custGeom>
              <a:grpFill/>
              <a:ln w="14159" cap="flat">
                <a:noFill/>
                <a:prstDash val="solid"/>
                <a:miter/>
              </a:ln>
            </p:spPr>
            <p:txBody>
              <a:bodyPr rtlCol="0" anchor="ctr"/>
              <a:lstStyle/>
              <a:p>
                <a:endParaRPr lang="en-US"/>
              </a:p>
            </p:txBody>
          </p:sp>
          <p:sp>
            <p:nvSpPr>
              <p:cNvPr id="293" name="Freeform: Shape 2107">
                <a:extLst>
                  <a:ext uri="{FF2B5EF4-FFF2-40B4-BE49-F238E27FC236}">
                    <a16:creationId xmlns:a16="http://schemas.microsoft.com/office/drawing/2014/main" xmlns="" id="{DAA38690-6C72-4369-8E6E-25F6432522C3}"/>
                  </a:ext>
                </a:extLst>
              </p:cNvPr>
              <p:cNvSpPr/>
              <p:nvPr/>
            </p:nvSpPr>
            <p:spPr>
              <a:xfrm>
                <a:off x="9847280" y="5526168"/>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2697"/>
                      <a:pt x="49778" y="32783"/>
                    </a:cubicBezTo>
                    <a:cubicBezTo>
                      <a:pt x="49778" y="22870"/>
                      <a:pt x="42697" y="15789"/>
                      <a:pt x="32783" y="15789"/>
                    </a:cubicBezTo>
                    <a:cubicBezTo>
                      <a:pt x="22870" y="15789"/>
                      <a:pt x="15789" y="22870"/>
                      <a:pt x="15789" y="32783"/>
                    </a:cubicBezTo>
                    <a:cubicBezTo>
                      <a:pt x="15789" y="41280"/>
                      <a:pt x="22870" y="49777"/>
                      <a:pt x="32783" y="49777"/>
                    </a:cubicBezTo>
                    <a:close/>
                  </a:path>
                </a:pathLst>
              </a:custGeom>
              <a:grpFill/>
              <a:ln w="14159" cap="flat">
                <a:noFill/>
                <a:prstDash val="solid"/>
                <a:miter/>
              </a:ln>
            </p:spPr>
            <p:txBody>
              <a:bodyPr rtlCol="0" anchor="ctr"/>
              <a:lstStyle/>
              <a:p>
                <a:endParaRPr lang="en-US"/>
              </a:p>
            </p:txBody>
          </p:sp>
          <p:sp>
            <p:nvSpPr>
              <p:cNvPr id="294" name="Freeform: Shape 2108">
                <a:extLst>
                  <a:ext uri="{FF2B5EF4-FFF2-40B4-BE49-F238E27FC236}">
                    <a16:creationId xmlns:a16="http://schemas.microsoft.com/office/drawing/2014/main" xmlns="" id="{8E2D1743-BAEE-4638-ACDF-AD8F722EA800}"/>
                  </a:ext>
                </a:extLst>
              </p:cNvPr>
              <p:cNvSpPr/>
              <p:nvPr/>
            </p:nvSpPr>
            <p:spPr>
              <a:xfrm>
                <a:off x="9226988" y="5316571"/>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4" y="32783"/>
                      <a:pt x="32783" y="28535"/>
                      <a:pt x="32783" y="24286"/>
                    </a:cubicBezTo>
                    <a:cubicBezTo>
                      <a:pt x="32783" y="20038"/>
                      <a:pt x="28534" y="15789"/>
                      <a:pt x="24286" y="15789"/>
                    </a:cubicBezTo>
                    <a:cubicBezTo>
                      <a:pt x="20037" y="15789"/>
                      <a:pt x="15789" y="20038"/>
                      <a:pt x="15789" y="24286"/>
                    </a:cubicBezTo>
                    <a:cubicBezTo>
                      <a:pt x="15789" y="28535"/>
                      <a:pt x="18622" y="32783"/>
                      <a:pt x="24286" y="32783"/>
                    </a:cubicBezTo>
                    <a:close/>
                  </a:path>
                </a:pathLst>
              </a:custGeom>
              <a:grpFill/>
              <a:ln w="14159" cap="flat">
                <a:noFill/>
                <a:prstDash val="solid"/>
                <a:miter/>
              </a:ln>
            </p:spPr>
            <p:txBody>
              <a:bodyPr rtlCol="0" anchor="ctr"/>
              <a:lstStyle/>
              <a:p>
                <a:endParaRPr lang="en-US"/>
              </a:p>
            </p:txBody>
          </p:sp>
          <p:sp>
            <p:nvSpPr>
              <p:cNvPr id="295" name="Freeform: Shape 2109">
                <a:extLst>
                  <a:ext uri="{FF2B5EF4-FFF2-40B4-BE49-F238E27FC236}">
                    <a16:creationId xmlns:a16="http://schemas.microsoft.com/office/drawing/2014/main" xmlns="" id="{9439CCC7-19C0-47AF-8F6D-B2B409918477}"/>
                  </a:ext>
                </a:extLst>
              </p:cNvPr>
              <p:cNvSpPr/>
              <p:nvPr/>
            </p:nvSpPr>
            <p:spPr>
              <a:xfrm>
                <a:off x="9192999" y="5157958"/>
                <a:ext cx="42486" cy="42486"/>
              </a:xfrm>
              <a:custGeom>
                <a:avLst/>
                <a:gdLst>
                  <a:gd name="connsiteX0" fmla="*/ 24287 w 42485"/>
                  <a:gd name="connsiteY0" fmla="*/ 32783 h 42485"/>
                  <a:gd name="connsiteX1" fmla="*/ 32783 w 42485"/>
                  <a:gd name="connsiteY1" fmla="*/ 24286 h 42485"/>
                  <a:gd name="connsiteX2" fmla="*/ 24287 w 42485"/>
                  <a:gd name="connsiteY2" fmla="*/ 15789 h 42485"/>
                  <a:gd name="connsiteX3" fmla="*/ 15789 w 42485"/>
                  <a:gd name="connsiteY3" fmla="*/ 24286 h 42485"/>
                  <a:gd name="connsiteX4" fmla="*/ 24287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7" y="32783"/>
                    </a:moveTo>
                    <a:cubicBezTo>
                      <a:pt x="28535" y="32783"/>
                      <a:pt x="32783" y="28535"/>
                      <a:pt x="32783" y="24286"/>
                    </a:cubicBezTo>
                    <a:cubicBezTo>
                      <a:pt x="32783" y="20037"/>
                      <a:pt x="28535" y="15789"/>
                      <a:pt x="24287" y="15789"/>
                    </a:cubicBezTo>
                    <a:cubicBezTo>
                      <a:pt x="20037" y="15789"/>
                      <a:pt x="15789" y="20037"/>
                      <a:pt x="15789" y="24286"/>
                    </a:cubicBezTo>
                    <a:cubicBezTo>
                      <a:pt x="15789" y="29951"/>
                      <a:pt x="18622" y="32783"/>
                      <a:pt x="24287" y="32783"/>
                    </a:cubicBezTo>
                    <a:close/>
                  </a:path>
                </a:pathLst>
              </a:custGeom>
              <a:grpFill/>
              <a:ln w="14159" cap="flat">
                <a:noFill/>
                <a:prstDash val="solid"/>
                <a:miter/>
              </a:ln>
            </p:spPr>
            <p:txBody>
              <a:bodyPr rtlCol="0" anchor="ctr"/>
              <a:lstStyle/>
              <a:p>
                <a:endParaRPr lang="en-US"/>
              </a:p>
            </p:txBody>
          </p:sp>
          <p:sp>
            <p:nvSpPr>
              <p:cNvPr id="296" name="Freeform: Shape 2110">
                <a:extLst>
                  <a:ext uri="{FF2B5EF4-FFF2-40B4-BE49-F238E27FC236}">
                    <a16:creationId xmlns:a16="http://schemas.microsoft.com/office/drawing/2014/main" xmlns="" id="{FA2F53B1-D78A-4917-9048-DDA04B00D4FE}"/>
                  </a:ext>
                </a:extLst>
              </p:cNvPr>
              <p:cNvSpPr/>
              <p:nvPr/>
            </p:nvSpPr>
            <p:spPr>
              <a:xfrm>
                <a:off x="9647597" y="5459607"/>
                <a:ext cx="42486" cy="42486"/>
              </a:xfrm>
              <a:custGeom>
                <a:avLst/>
                <a:gdLst>
                  <a:gd name="connsiteX0" fmla="*/ 32783 w 42485"/>
                  <a:gd name="connsiteY0" fmla="*/ 24286 h 42485"/>
                  <a:gd name="connsiteX1" fmla="*/ 24286 w 42485"/>
                  <a:gd name="connsiteY1" fmla="*/ 32783 h 42485"/>
                  <a:gd name="connsiteX2" fmla="*/ 15789 w 42485"/>
                  <a:gd name="connsiteY2" fmla="*/ 24286 h 42485"/>
                  <a:gd name="connsiteX3" fmla="*/ 24286 w 42485"/>
                  <a:gd name="connsiteY3" fmla="*/ 15789 h 42485"/>
                  <a:gd name="connsiteX4" fmla="*/ 32783 w 42485"/>
                  <a:gd name="connsiteY4" fmla="*/ 2428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2783" y="24286"/>
                    </a:moveTo>
                    <a:cubicBezTo>
                      <a:pt x="32783" y="28979"/>
                      <a:pt x="28979" y="32783"/>
                      <a:pt x="24286" y="32783"/>
                    </a:cubicBezTo>
                    <a:cubicBezTo>
                      <a:pt x="19593" y="32783"/>
                      <a:pt x="15789" y="28979"/>
                      <a:pt x="15789" y="24286"/>
                    </a:cubicBezTo>
                    <a:cubicBezTo>
                      <a:pt x="15789" y="19594"/>
                      <a:pt x="19593" y="15789"/>
                      <a:pt x="24286" y="15789"/>
                    </a:cubicBezTo>
                    <a:cubicBezTo>
                      <a:pt x="28979" y="15789"/>
                      <a:pt x="32783" y="19593"/>
                      <a:pt x="32783" y="24286"/>
                    </a:cubicBezTo>
                    <a:close/>
                  </a:path>
                </a:pathLst>
              </a:custGeom>
              <a:grpFill/>
              <a:ln w="14159" cap="flat">
                <a:noFill/>
                <a:prstDash val="solid"/>
                <a:miter/>
              </a:ln>
            </p:spPr>
            <p:txBody>
              <a:bodyPr rtlCol="0" anchor="ctr"/>
              <a:lstStyle/>
              <a:p>
                <a:endParaRPr lang="en-US"/>
              </a:p>
            </p:txBody>
          </p:sp>
          <p:sp>
            <p:nvSpPr>
              <p:cNvPr id="297" name="Freeform: Shape 2111">
                <a:extLst>
                  <a:ext uri="{FF2B5EF4-FFF2-40B4-BE49-F238E27FC236}">
                    <a16:creationId xmlns:a16="http://schemas.microsoft.com/office/drawing/2014/main" xmlns="" id="{072DDDD0-EBDD-4685-9422-6061EE2CC3E3}"/>
                  </a:ext>
                </a:extLst>
              </p:cNvPr>
              <p:cNvSpPr/>
              <p:nvPr/>
            </p:nvSpPr>
            <p:spPr>
              <a:xfrm>
                <a:off x="10299045" y="5128218"/>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4" y="32783"/>
                      <a:pt x="32783" y="28535"/>
                      <a:pt x="32783" y="24286"/>
                    </a:cubicBezTo>
                    <a:cubicBezTo>
                      <a:pt x="32783" y="20037"/>
                      <a:pt x="28534" y="15789"/>
                      <a:pt x="24286" y="15789"/>
                    </a:cubicBezTo>
                    <a:cubicBezTo>
                      <a:pt x="20037" y="15789"/>
                      <a:pt x="15789" y="20037"/>
                      <a:pt x="15789" y="24286"/>
                    </a:cubicBezTo>
                    <a:cubicBezTo>
                      <a:pt x="15789" y="28535"/>
                      <a:pt x="18621" y="32783"/>
                      <a:pt x="24286" y="32783"/>
                    </a:cubicBezTo>
                    <a:close/>
                  </a:path>
                </a:pathLst>
              </a:custGeom>
              <a:grpFill/>
              <a:ln w="14159" cap="flat">
                <a:noFill/>
                <a:prstDash val="solid"/>
                <a:miter/>
              </a:ln>
            </p:spPr>
            <p:txBody>
              <a:bodyPr rtlCol="0" anchor="ctr"/>
              <a:lstStyle/>
              <a:p>
                <a:endParaRPr lang="en-US"/>
              </a:p>
            </p:txBody>
          </p:sp>
          <p:sp>
            <p:nvSpPr>
              <p:cNvPr id="298" name="Freeform: Shape 2112">
                <a:extLst>
                  <a:ext uri="{FF2B5EF4-FFF2-40B4-BE49-F238E27FC236}">
                    <a16:creationId xmlns:a16="http://schemas.microsoft.com/office/drawing/2014/main" xmlns="" id="{6B6D804E-D24D-4F5F-A9D7-C0D0A48F808A}"/>
                  </a:ext>
                </a:extLst>
              </p:cNvPr>
              <p:cNvSpPr/>
              <p:nvPr/>
            </p:nvSpPr>
            <p:spPr>
              <a:xfrm>
                <a:off x="10001645" y="5718769"/>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4" y="32783"/>
                      <a:pt x="32783" y="28535"/>
                      <a:pt x="32783" y="24286"/>
                    </a:cubicBezTo>
                    <a:cubicBezTo>
                      <a:pt x="32783" y="20038"/>
                      <a:pt x="28534" y="15789"/>
                      <a:pt x="24286" y="15789"/>
                    </a:cubicBezTo>
                    <a:cubicBezTo>
                      <a:pt x="20037" y="15789"/>
                      <a:pt x="15789" y="20038"/>
                      <a:pt x="15789" y="24286"/>
                    </a:cubicBezTo>
                    <a:cubicBezTo>
                      <a:pt x="15789" y="29951"/>
                      <a:pt x="18621" y="32783"/>
                      <a:pt x="24286" y="32783"/>
                    </a:cubicBezTo>
                    <a:close/>
                  </a:path>
                </a:pathLst>
              </a:custGeom>
              <a:grpFill/>
              <a:ln w="14159" cap="flat">
                <a:noFill/>
                <a:prstDash val="solid"/>
                <a:miter/>
              </a:ln>
            </p:spPr>
            <p:txBody>
              <a:bodyPr rtlCol="0" anchor="ctr"/>
              <a:lstStyle/>
              <a:p>
                <a:endParaRPr lang="en-US"/>
              </a:p>
            </p:txBody>
          </p:sp>
          <p:sp>
            <p:nvSpPr>
              <p:cNvPr id="299" name="Freeform: Shape 2113">
                <a:extLst>
                  <a:ext uri="{FF2B5EF4-FFF2-40B4-BE49-F238E27FC236}">
                    <a16:creationId xmlns:a16="http://schemas.microsoft.com/office/drawing/2014/main" xmlns="" id="{18FD5D04-F43E-4A5A-BCBB-2B24A7B26A1D}"/>
                  </a:ext>
                </a:extLst>
              </p:cNvPr>
              <p:cNvSpPr/>
              <p:nvPr/>
            </p:nvSpPr>
            <p:spPr>
              <a:xfrm>
                <a:off x="10253727" y="5543162"/>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4" y="32783"/>
                      <a:pt x="32783" y="28535"/>
                      <a:pt x="32783" y="24286"/>
                    </a:cubicBezTo>
                    <a:cubicBezTo>
                      <a:pt x="32783" y="20038"/>
                      <a:pt x="28534" y="15789"/>
                      <a:pt x="24286" y="15789"/>
                    </a:cubicBezTo>
                    <a:cubicBezTo>
                      <a:pt x="20037" y="15789"/>
                      <a:pt x="15789" y="20038"/>
                      <a:pt x="15789" y="24286"/>
                    </a:cubicBezTo>
                    <a:cubicBezTo>
                      <a:pt x="17205" y="28535"/>
                      <a:pt x="20037" y="32783"/>
                      <a:pt x="24286" y="32783"/>
                    </a:cubicBezTo>
                    <a:close/>
                  </a:path>
                </a:pathLst>
              </a:custGeom>
              <a:grpFill/>
              <a:ln w="14159" cap="flat">
                <a:noFill/>
                <a:prstDash val="solid"/>
                <a:miter/>
              </a:ln>
            </p:spPr>
            <p:txBody>
              <a:bodyPr rtlCol="0" anchor="ctr"/>
              <a:lstStyle/>
              <a:p>
                <a:endParaRPr lang="en-US"/>
              </a:p>
            </p:txBody>
          </p:sp>
          <p:sp>
            <p:nvSpPr>
              <p:cNvPr id="300" name="Freeform: Shape 2114">
                <a:extLst>
                  <a:ext uri="{FF2B5EF4-FFF2-40B4-BE49-F238E27FC236}">
                    <a16:creationId xmlns:a16="http://schemas.microsoft.com/office/drawing/2014/main" xmlns="" id="{5A967F3D-FF26-47FF-B387-8423AE4889C0}"/>
                  </a:ext>
                </a:extLst>
              </p:cNvPr>
              <p:cNvSpPr/>
              <p:nvPr/>
            </p:nvSpPr>
            <p:spPr>
              <a:xfrm>
                <a:off x="10001645" y="5275502"/>
                <a:ext cx="56648" cy="56648"/>
              </a:xfrm>
              <a:custGeom>
                <a:avLst/>
                <a:gdLst>
                  <a:gd name="connsiteX0" fmla="*/ 28534 w 56647"/>
                  <a:gd name="connsiteY0" fmla="*/ 41280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0"/>
                    </a:moveTo>
                    <a:cubicBezTo>
                      <a:pt x="35615" y="41280"/>
                      <a:pt x="41280" y="35616"/>
                      <a:pt x="41280" y="28535"/>
                    </a:cubicBezTo>
                    <a:cubicBezTo>
                      <a:pt x="41280" y="21454"/>
                      <a:pt x="35615" y="15789"/>
                      <a:pt x="28534" y="15789"/>
                    </a:cubicBezTo>
                    <a:cubicBezTo>
                      <a:pt x="21453" y="15789"/>
                      <a:pt x="15789" y="21454"/>
                      <a:pt x="15789" y="28535"/>
                    </a:cubicBezTo>
                    <a:cubicBezTo>
                      <a:pt x="15789" y="35616"/>
                      <a:pt x="21453" y="41280"/>
                      <a:pt x="28534" y="41280"/>
                    </a:cubicBezTo>
                    <a:close/>
                  </a:path>
                </a:pathLst>
              </a:custGeom>
              <a:grpFill/>
              <a:ln w="14159" cap="flat">
                <a:noFill/>
                <a:prstDash val="solid"/>
                <a:miter/>
              </a:ln>
            </p:spPr>
            <p:txBody>
              <a:bodyPr rtlCol="0" anchor="ctr"/>
              <a:lstStyle/>
              <a:p>
                <a:endParaRPr lang="en-US"/>
              </a:p>
            </p:txBody>
          </p:sp>
          <p:sp>
            <p:nvSpPr>
              <p:cNvPr id="301" name="Freeform: Shape 2115">
                <a:extLst>
                  <a:ext uri="{FF2B5EF4-FFF2-40B4-BE49-F238E27FC236}">
                    <a16:creationId xmlns:a16="http://schemas.microsoft.com/office/drawing/2014/main" xmlns="" id="{8B978DF9-0BF7-45AD-AC25-C4462DC6D34B}"/>
                  </a:ext>
                </a:extLst>
              </p:cNvPr>
              <p:cNvSpPr/>
              <p:nvPr/>
            </p:nvSpPr>
            <p:spPr>
              <a:xfrm>
                <a:off x="9328954" y="5081484"/>
                <a:ext cx="56648" cy="56648"/>
              </a:xfrm>
              <a:custGeom>
                <a:avLst/>
                <a:gdLst>
                  <a:gd name="connsiteX0" fmla="*/ 28534 w 56647"/>
                  <a:gd name="connsiteY0" fmla="*/ 41281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1"/>
                    </a:moveTo>
                    <a:cubicBezTo>
                      <a:pt x="35615" y="41281"/>
                      <a:pt x="41280" y="35616"/>
                      <a:pt x="41280" y="28535"/>
                    </a:cubicBezTo>
                    <a:cubicBezTo>
                      <a:pt x="41280" y="21454"/>
                      <a:pt x="35615" y="15789"/>
                      <a:pt x="28534" y="15789"/>
                    </a:cubicBezTo>
                    <a:cubicBezTo>
                      <a:pt x="21453" y="15789"/>
                      <a:pt x="15789" y="21454"/>
                      <a:pt x="15789" y="28535"/>
                    </a:cubicBezTo>
                    <a:cubicBezTo>
                      <a:pt x="15789" y="35616"/>
                      <a:pt x="21453" y="41281"/>
                      <a:pt x="28534" y="41281"/>
                    </a:cubicBezTo>
                    <a:close/>
                  </a:path>
                </a:pathLst>
              </a:custGeom>
              <a:grpFill/>
              <a:ln w="14159" cap="flat">
                <a:noFill/>
                <a:prstDash val="solid"/>
                <a:miter/>
              </a:ln>
            </p:spPr>
            <p:txBody>
              <a:bodyPr rtlCol="0" anchor="ctr"/>
              <a:lstStyle/>
              <a:p>
                <a:endParaRPr lang="en-US"/>
              </a:p>
            </p:txBody>
          </p:sp>
          <p:sp>
            <p:nvSpPr>
              <p:cNvPr id="302" name="Freeform: Shape 2116">
                <a:extLst>
                  <a:ext uri="{FF2B5EF4-FFF2-40B4-BE49-F238E27FC236}">
                    <a16:creationId xmlns:a16="http://schemas.microsoft.com/office/drawing/2014/main" xmlns="" id="{D9E2210D-C7C0-45B6-9446-1C5D2DCCCF73}"/>
                  </a:ext>
                </a:extLst>
              </p:cNvPr>
              <p:cNvSpPr/>
              <p:nvPr/>
            </p:nvSpPr>
            <p:spPr>
              <a:xfrm>
                <a:off x="9496065" y="4904460"/>
                <a:ext cx="56648" cy="56648"/>
              </a:xfrm>
              <a:custGeom>
                <a:avLst/>
                <a:gdLst>
                  <a:gd name="connsiteX0" fmla="*/ 28534 w 56647"/>
                  <a:gd name="connsiteY0" fmla="*/ 41281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1"/>
                    </a:moveTo>
                    <a:cubicBezTo>
                      <a:pt x="35615" y="41281"/>
                      <a:pt x="41280" y="35616"/>
                      <a:pt x="41280" y="28535"/>
                    </a:cubicBezTo>
                    <a:cubicBezTo>
                      <a:pt x="41280" y="21454"/>
                      <a:pt x="35615" y="15789"/>
                      <a:pt x="28534" y="15789"/>
                    </a:cubicBezTo>
                    <a:cubicBezTo>
                      <a:pt x="21453" y="15789"/>
                      <a:pt x="15789" y="21454"/>
                      <a:pt x="15789" y="28535"/>
                    </a:cubicBezTo>
                    <a:cubicBezTo>
                      <a:pt x="15789" y="35616"/>
                      <a:pt x="21453" y="41281"/>
                      <a:pt x="28534" y="41281"/>
                    </a:cubicBezTo>
                    <a:close/>
                  </a:path>
                </a:pathLst>
              </a:custGeom>
              <a:grpFill/>
              <a:ln w="14159" cap="flat">
                <a:noFill/>
                <a:prstDash val="solid"/>
                <a:miter/>
              </a:ln>
            </p:spPr>
            <p:txBody>
              <a:bodyPr rtlCol="0" anchor="ctr"/>
              <a:lstStyle/>
              <a:p>
                <a:endParaRPr lang="en-US"/>
              </a:p>
            </p:txBody>
          </p:sp>
          <p:sp>
            <p:nvSpPr>
              <p:cNvPr id="303" name="Freeform: Shape 2117">
                <a:extLst>
                  <a:ext uri="{FF2B5EF4-FFF2-40B4-BE49-F238E27FC236}">
                    <a16:creationId xmlns:a16="http://schemas.microsoft.com/office/drawing/2014/main" xmlns="" id="{EF6E4534-1DFE-4F6A-8536-E6031D10F066}"/>
                  </a:ext>
                </a:extLst>
              </p:cNvPr>
              <p:cNvSpPr/>
              <p:nvPr/>
            </p:nvSpPr>
            <p:spPr>
              <a:xfrm>
                <a:off x="9474822" y="5527584"/>
                <a:ext cx="56648" cy="56648"/>
              </a:xfrm>
              <a:custGeom>
                <a:avLst/>
                <a:gdLst>
                  <a:gd name="connsiteX0" fmla="*/ 28534 w 56647"/>
                  <a:gd name="connsiteY0" fmla="*/ 41281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1"/>
                    </a:moveTo>
                    <a:cubicBezTo>
                      <a:pt x="35615" y="41281"/>
                      <a:pt x="41280" y="35616"/>
                      <a:pt x="41280" y="28535"/>
                    </a:cubicBezTo>
                    <a:cubicBezTo>
                      <a:pt x="41280" y="21454"/>
                      <a:pt x="35615" y="15789"/>
                      <a:pt x="28534" y="15789"/>
                    </a:cubicBezTo>
                    <a:cubicBezTo>
                      <a:pt x="21453" y="15789"/>
                      <a:pt x="15789" y="21454"/>
                      <a:pt x="15789" y="28535"/>
                    </a:cubicBezTo>
                    <a:cubicBezTo>
                      <a:pt x="15789" y="35616"/>
                      <a:pt x="21453" y="41281"/>
                      <a:pt x="28534" y="41281"/>
                    </a:cubicBezTo>
                    <a:close/>
                  </a:path>
                </a:pathLst>
              </a:custGeom>
              <a:grpFill/>
              <a:ln w="14159" cap="flat">
                <a:noFill/>
                <a:prstDash val="solid"/>
                <a:miter/>
              </a:ln>
            </p:spPr>
            <p:txBody>
              <a:bodyPr rtlCol="0" anchor="ctr"/>
              <a:lstStyle/>
              <a:p>
                <a:endParaRPr lang="en-US"/>
              </a:p>
            </p:txBody>
          </p:sp>
          <p:sp>
            <p:nvSpPr>
              <p:cNvPr id="304" name="Freeform: Shape 2118">
                <a:extLst>
                  <a:ext uri="{FF2B5EF4-FFF2-40B4-BE49-F238E27FC236}">
                    <a16:creationId xmlns:a16="http://schemas.microsoft.com/office/drawing/2014/main" xmlns="" id="{0CB3D0EB-E854-42D4-A7E7-5BE5A7042E49}"/>
                  </a:ext>
                </a:extLst>
              </p:cNvPr>
              <p:cNvSpPr/>
              <p:nvPr/>
            </p:nvSpPr>
            <p:spPr>
              <a:xfrm>
                <a:off x="9504562" y="5329317"/>
                <a:ext cx="42486" cy="42486"/>
              </a:xfrm>
              <a:custGeom>
                <a:avLst/>
                <a:gdLst>
                  <a:gd name="connsiteX0" fmla="*/ 21454 w 42485"/>
                  <a:gd name="connsiteY0" fmla="*/ 27119 h 42485"/>
                  <a:gd name="connsiteX1" fmla="*/ 27118 w 42485"/>
                  <a:gd name="connsiteY1" fmla="*/ 21454 h 42485"/>
                  <a:gd name="connsiteX2" fmla="*/ 21454 w 42485"/>
                  <a:gd name="connsiteY2" fmla="*/ 15789 h 42485"/>
                  <a:gd name="connsiteX3" fmla="*/ 15789 w 42485"/>
                  <a:gd name="connsiteY3" fmla="*/ 21454 h 42485"/>
                  <a:gd name="connsiteX4" fmla="*/ 21454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9"/>
                    </a:moveTo>
                    <a:cubicBezTo>
                      <a:pt x="24287" y="27119"/>
                      <a:pt x="27118" y="24286"/>
                      <a:pt x="27118" y="21454"/>
                    </a:cubicBezTo>
                    <a:cubicBezTo>
                      <a:pt x="27118" y="18622"/>
                      <a:pt x="24287" y="15789"/>
                      <a:pt x="21454" y="15789"/>
                    </a:cubicBezTo>
                    <a:cubicBezTo>
                      <a:pt x="18622" y="15789"/>
                      <a:pt x="15789" y="18622"/>
                      <a:pt x="15789" y="21454"/>
                    </a:cubicBezTo>
                    <a:cubicBezTo>
                      <a:pt x="15789" y="24286"/>
                      <a:pt x="18622" y="27119"/>
                      <a:pt x="21454" y="27119"/>
                    </a:cubicBezTo>
                    <a:close/>
                  </a:path>
                </a:pathLst>
              </a:custGeom>
              <a:grpFill/>
              <a:ln w="14159" cap="flat">
                <a:noFill/>
                <a:prstDash val="solid"/>
                <a:miter/>
              </a:ln>
            </p:spPr>
            <p:txBody>
              <a:bodyPr rtlCol="0" anchor="ctr"/>
              <a:lstStyle/>
              <a:p>
                <a:endParaRPr lang="en-US"/>
              </a:p>
            </p:txBody>
          </p:sp>
          <p:sp>
            <p:nvSpPr>
              <p:cNvPr id="305" name="Freeform: Shape 2119">
                <a:extLst>
                  <a:ext uri="{FF2B5EF4-FFF2-40B4-BE49-F238E27FC236}">
                    <a16:creationId xmlns:a16="http://schemas.microsoft.com/office/drawing/2014/main" xmlns="" id="{6D3E3180-F023-4AC0-96B7-59FF9494E5BD}"/>
                  </a:ext>
                </a:extLst>
              </p:cNvPr>
              <p:cNvSpPr/>
              <p:nvPr/>
            </p:nvSpPr>
            <p:spPr>
              <a:xfrm>
                <a:off x="9263809" y="5503509"/>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306" name="Freeform: Shape 2120">
                <a:extLst>
                  <a:ext uri="{FF2B5EF4-FFF2-40B4-BE49-F238E27FC236}">
                    <a16:creationId xmlns:a16="http://schemas.microsoft.com/office/drawing/2014/main" xmlns="" id="{44DDA2FC-931F-4D4D-9D3E-BBEC6495AD04}"/>
                  </a:ext>
                </a:extLst>
              </p:cNvPr>
              <p:cNvSpPr/>
              <p:nvPr/>
            </p:nvSpPr>
            <p:spPr>
              <a:xfrm>
                <a:off x="9661759" y="5054576"/>
                <a:ext cx="56648" cy="56648"/>
              </a:xfrm>
              <a:custGeom>
                <a:avLst/>
                <a:gdLst>
                  <a:gd name="connsiteX0" fmla="*/ 28534 w 56647"/>
                  <a:gd name="connsiteY0" fmla="*/ 41281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1"/>
                    </a:moveTo>
                    <a:cubicBezTo>
                      <a:pt x="35615" y="41281"/>
                      <a:pt x="41280" y="35616"/>
                      <a:pt x="41280" y="28535"/>
                    </a:cubicBezTo>
                    <a:cubicBezTo>
                      <a:pt x="41280" y="21454"/>
                      <a:pt x="35615" y="15789"/>
                      <a:pt x="28534" y="15789"/>
                    </a:cubicBezTo>
                    <a:cubicBezTo>
                      <a:pt x="21453" y="15789"/>
                      <a:pt x="15789" y="21454"/>
                      <a:pt x="15789" y="28535"/>
                    </a:cubicBezTo>
                    <a:cubicBezTo>
                      <a:pt x="15789" y="35616"/>
                      <a:pt x="21453" y="41281"/>
                      <a:pt x="28534" y="41281"/>
                    </a:cubicBezTo>
                    <a:close/>
                  </a:path>
                </a:pathLst>
              </a:custGeom>
              <a:grpFill/>
              <a:ln w="14159" cap="flat">
                <a:noFill/>
                <a:prstDash val="solid"/>
                <a:miter/>
              </a:ln>
            </p:spPr>
            <p:txBody>
              <a:bodyPr rtlCol="0" anchor="ctr"/>
              <a:lstStyle/>
              <a:p>
                <a:endParaRPr lang="en-US"/>
              </a:p>
            </p:txBody>
          </p:sp>
          <p:sp>
            <p:nvSpPr>
              <p:cNvPr id="307" name="Freeform: Shape 2121">
                <a:extLst>
                  <a:ext uri="{FF2B5EF4-FFF2-40B4-BE49-F238E27FC236}">
                    <a16:creationId xmlns:a16="http://schemas.microsoft.com/office/drawing/2014/main" xmlns="" id="{4E642788-E397-4903-9AFC-E86C4652DF5E}"/>
                  </a:ext>
                </a:extLst>
              </p:cNvPr>
              <p:cNvSpPr/>
              <p:nvPr/>
            </p:nvSpPr>
            <p:spPr>
              <a:xfrm>
                <a:off x="9874188" y="5186282"/>
                <a:ext cx="56648" cy="56648"/>
              </a:xfrm>
              <a:custGeom>
                <a:avLst/>
                <a:gdLst>
                  <a:gd name="connsiteX0" fmla="*/ 28534 w 56647"/>
                  <a:gd name="connsiteY0" fmla="*/ 41280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0"/>
                    </a:moveTo>
                    <a:cubicBezTo>
                      <a:pt x="35615" y="41280"/>
                      <a:pt x="41280" y="35616"/>
                      <a:pt x="41280" y="28535"/>
                    </a:cubicBezTo>
                    <a:cubicBezTo>
                      <a:pt x="41280" y="21454"/>
                      <a:pt x="35615" y="15789"/>
                      <a:pt x="28534" y="15789"/>
                    </a:cubicBezTo>
                    <a:cubicBezTo>
                      <a:pt x="21453" y="15789"/>
                      <a:pt x="15789" y="21454"/>
                      <a:pt x="15789" y="28535"/>
                    </a:cubicBezTo>
                    <a:cubicBezTo>
                      <a:pt x="15789" y="35616"/>
                      <a:pt x="21453" y="41280"/>
                      <a:pt x="28534" y="41280"/>
                    </a:cubicBezTo>
                    <a:close/>
                  </a:path>
                </a:pathLst>
              </a:custGeom>
              <a:grpFill/>
              <a:ln w="14159" cap="flat">
                <a:noFill/>
                <a:prstDash val="solid"/>
                <a:miter/>
              </a:ln>
            </p:spPr>
            <p:txBody>
              <a:bodyPr rtlCol="0" anchor="ctr"/>
              <a:lstStyle/>
              <a:p>
                <a:endParaRPr lang="en-US"/>
              </a:p>
            </p:txBody>
          </p:sp>
          <p:sp>
            <p:nvSpPr>
              <p:cNvPr id="308" name="Freeform: Shape 2122">
                <a:extLst>
                  <a:ext uri="{FF2B5EF4-FFF2-40B4-BE49-F238E27FC236}">
                    <a16:creationId xmlns:a16="http://schemas.microsoft.com/office/drawing/2014/main" xmlns="" id="{9E1AA266-7B6D-491E-ABCB-0F726D9A43D2}"/>
                  </a:ext>
                </a:extLst>
              </p:cNvPr>
              <p:cNvSpPr/>
              <p:nvPr/>
            </p:nvSpPr>
            <p:spPr>
              <a:xfrm>
                <a:off x="9457827" y="4648130"/>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7"/>
                      <a:pt x="31367" y="15789"/>
                      <a:pt x="25703" y="15789"/>
                    </a:cubicBezTo>
                    <a:cubicBezTo>
                      <a:pt x="20037" y="15789"/>
                      <a:pt x="15789" y="20037"/>
                      <a:pt x="15789" y="25702"/>
                    </a:cubicBezTo>
                    <a:cubicBezTo>
                      <a:pt x="17205" y="31367"/>
                      <a:pt x="21454" y="35616"/>
                      <a:pt x="25703" y="35616"/>
                    </a:cubicBezTo>
                    <a:close/>
                  </a:path>
                </a:pathLst>
              </a:custGeom>
              <a:grpFill/>
              <a:ln w="14159" cap="flat">
                <a:noFill/>
                <a:prstDash val="solid"/>
                <a:miter/>
              </a:ln>
            </p:spPr>
            <p:txBody>
              <a:bodyPr rtlCol="0" anchor="ctr"/>
              <a:lstStyle/>
              <a:p>
                <a:endParaRPr lang="en-US"/>
              </a:p>
            </p:txBody>
          </p:sp>
          <p:sp>
            <p:nvSpPr>
              <p:cNvPr id="309" name="Freeform: Shape 2123">
                <a:extLst>
                  <a:ext uri="{FF2B5EF4-FFF2-40B4-BE49-F238E27FC236}">
                    <a16:creationId xmlns:a16="http://schemas.microsoft.com/office/drawing/2014/main" xmlns="" id="{5D3CDAAD-FD85-4440-AE5B-2C50ECC0B018}"/>
                  </a:ext>
                </a:extLst>
              </p:cNvPr>
              <p:cNvSpPr/>
              <p:nvPr/>
            </p:nvSpPr>
            <p:spPr>
              <a:xfrm>
                <a:off x="9285052" y="5533249"/>
                <a:ext cx="70810" cy="70810"/>
              </a:xfrm>
              <a:custGeom>
                <a:avLst/>
                <a:gdLst>
                  <a:gd name="connsiteX0" fmla="*/ 38449 w 70809"/>
                  <a:gd name="connsiteY0" fmla="*/ 61107 h 70809"/>
                  <a:gd name="connsiteX1" fmla="*/ 61107 w 70809"/>
                  <a:gd name="connsiteY1" fmla="*/ 38448 h 70809"/>
                  <a:gd name="connsiteX2" fmla="*/ 38449 w 70809"/>
                  <a:gd name="connsiteY2" fmla="*/ 15789 h 70809"/>
                  <a:gd name="connsiteX3" fmla="*/ 15789 w 70809"/>
                  <a:gd name="connsiteY3" fmla="*/ 38448 h 70809"/>
                  <a:gd name="connsiteX4" fmla="*/ 38449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449" y="61107"/>
                    </a:moveTo>
                    <a:cubicBezTo>
                      <a:pt x="51194" y="61107"/>
                      <a:pt x="61107" y="51194"/>
                      <a:pt x="61107" y="38448"/>
                    </a:cubicBezTo>
                    <a:cubicBezTo>
                      <a:pt x="61107" y="25702"/>
                      <a:pt x="51194" y="15789"/>
                      <a:pt x="38449" y="15789"/>
                    </a:cubicBezTo>
                    <a:cubicBezTo>
                      <a:pt x="25703" y="15789"/>
                      <a:pt x="15789" y="25702"/>
                      <a:pt x="15789" y="38448"/>
                    </a:cubicBezTo>
                    <a:cubicBezTo>
                      <a:pt x="15789" y="51194"/>
                      <a:pt x="25703" y="61107"/>
                      <a:pt x="38449" y="61107"/>
                    </a:cubicBezTo>
                    <a:close/>
                  </a:path>
                </a:pathLst>
              </a:custGeom>
              <a:grpFill/>
              <a:ln w="14159" cap="flat">
                <a:noFill/>
                <a:prstDash val="solid"/>
                <a:miter/>
              </a:ln>
            </p:spPr>
            <p:txBody>
              <a:bodyPr rtlCol="0" anchor="ctr"/>
              <a:lstStyle/>
              <a:p>
                <a:endParaRPr lang="en-US"/>
              </a:p>
            </p:txBody>
          </p:sp>
          <p:sp>
            <p:nvSpPr>
              <p:cNvPr id="310" name="Freeform: Shape 2124">
                <a:extLst>
                  <a:ext uri="{FF2B5EF4-FFF2-40B4-BE49-F238E27FC236}">
                    <a16:creationId xmlns:a16="http://schemas.microsoft.com/office/drawing/2014/main" xmlns="" id="{EBFBB662-7FF3-40BF-AD20-D08D04F5BBA3}"/>
                  </a:ext>
                </a:extLst>
              </p:cNvPr>
              <p:cNvSpPr/>
              <p:nvPr/>
            </p:nvSpPr>
            <p:spPr>
              <a:xfrm>
                <a:off x="9959160" y="5536081"/>
                <a:ext cx="127457" cy="127457"/>
              </a:xfrm>
              <a:custGeom>
                <a:avLst/>
                <a:gdLst>
                  <a:gd name="connsiteX0" fmla="*/ 65356 w 127457"/>
                  <a:gd name="connsiteY0" fmla="*/ 114922 h 127457"/>
                  <a:gd name="connsiteX1" fmla="*/ 114922 w 127457"/>
                  <a:gd name="connsiteY1" fmla="*/ 65356 h 127457"/>
                  <a:gd name="connsiteX2" fmla="*/ 65356 w 127457"/>
                  <a:gd name="connsiteY2" fmla="*/ 15789 h 127457"/>
                  <a:gd name="connsiteX3" fmla="*/ 15789 w 127457"/>
                  <a:gd name="connsiteY3" fmla="*/ 65356 h 127457"/>
                  <a:gd name="connsiteX4" fmla="*/ 65356 w 127457"/>
                  <a:gd name="connsiteY4" fmla="*/ 114922 h 12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57" h="127457">
                    <a:moveTo>
                      <a:pt x="65356" y="114922"/>
                    </a:moveTo>
                    <a:cubicBezTo>
                      <a:pt x="92263" y="114922"/>
                      <a:pt x="114922" y="92263"/>
                      <a:pt x="114922" y="65356"/>
                    </a:cubicBezTo>
                    <a:cubicBezTo>
                      <a:pt x="114922" y="38448"/>
                      <a:pt x="92263" y="15789"/>
                      <a:pt x="65356" y="15789"/>
                    </a:cubicBezTo>
                    <a:cubicBezTo>
                      <a:pt x="38448" y="15789"/>
                      <a:pt x="15789" y="38448"/>
                      <a:pt x="15789" y="65356"/>
                    </a:cubicBezTo>
                    <a:cubicBezTo>
                      <a:pt x="15789" y="92263"/>
                      <a:pt x="38448" y="114922"/>
                      <a:pt x="65356" y="114922"/>
                    </a:cubicBezTo>
                    <a:close/>
                  </a:path>
                </a:pathLst>
              </a:custGeom>
              <a:grpFill/>
              <a:ln w="14159" cap="flat">
                <a:noFill/>
                <a:prstDash val="solid"/>
                <a:miter/>
              </a:ln>
            </p:spPr>
            <p:txBody>
              <a:bodyPr rtlCol="0" anchor="ctr"/>
              <a:lstStyle/>
              <a:p>
                <a:endParaRPr lang="en-US"/>
              </a:p>
            </p:txBody>
          </p:sp>
          <p:sp>
            <p:nvSpPr>
              <p:cNvPr id="311" name="Freeform: Shape 2125">
                <a:extLst>
                  <a:ext uri="{FF2B5EF4-FFF2-40B4-BE49-F238E27FC236}">
                    <a16:creationId xmlns:a16="http://schemas.microsoft.com/office/drawing/2014/main" xmlns="" id="{568B3268-1D81-4597-B1F3-8B52661514EB}"/>
                  </a:ext>
                </a:extLst>
              </p:cNvPr>
              <p:cNvSpPr/>
              <p:nvPr/>
            </p:nvSpPr>
            <p:spPr>
              <a:xfrm>
                <a:off x="9772222" y="4714690"/>
                <a:ext cx="70810" cy="70810"/>
              </a:xfrm>
              <a:custGeom>
                <a:avLst/>
                <a:gdLst>
                  <a:gd name="connsiteX0" fmla="*/ 38448 w 70809"/>
                  <a:gd name="connsiteY0" fmla="*/ 61107 h 70809"/>
                  <a:gd name="connsiteX1" fmla="*/ 61107 w 70809"/>
                  <a:gd name="connsiteY1" fmla="*/ 38448 h 70809"/>
                  <a:gd name="connsiteX2" fmla="*/ 38448 w 70809"/>
                  <a:gd name="connsiteY2" fmla="*/ 15789 h 70809"/>
                  <a:gd name="connsiteX3" fmla="*/ 15789 w 70809"/>
                  <a:gd name="connsiteY3" fmla="*/ 38448 h 70809"/>
                  <a:gd name="connsiteX4" fmla="*/ 38448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448" y="61107"/>
                    </a:moveTo>
                    <a:cubicBezTo>
                      <a:pt x="51194" y="61107"/>
                      <a:pt x="61107" y="51194"/>
                      <a:pt x="61107" y="38448"/>
                    </a:cubicBezTo>
                    <a:cubicBezTo>
                      <a:pt x="61107" y="25703"/>
                      <a:pt x="51194" y="15789"/>
                      <a:pt x="38448" y="15789"/>
                    </a:cubicBezTo>
                    <a:cubicBezTo>
                      <a:pt x="25703" y="15789"/>
                      <a:pt x="15789" y="25703"/>
                      <a:pt x="15789" y="38448"/>
                    </a:cubicBezTo>
                    <a:cubicBezTo>
                      <a:pt x="15789" y="51194"/>
                      <a:pt x="25703" y="61107"/>
                      <a:pt x="38448" y="61107"/>
                    </a:cubicBezTo>
                    <a:close/>
                  </a:path>
                </a:pathLst>
              </a:custGeom>
              <a:grpFill/>
              <a:ln w="14159" cap="flat">
                <a:noFill/>
                <a:prstDash val="solid"/>
                <a:miter/>
              </a:ln>
            </p:spPr>
            <p:txBody>
              <a:bodyPr rtlCol="0" anchor="ctr"/>
              <a:lstStyle/>
              <a:p>
                <a:endParaRPr lang="en-US"/>
              </a:p>
            </p:txBody>
          </p:sp>
          <p:sp>
            <p:nvSpPr>
              <p:cNvPr id="312" name="Freeform: Shape 2126">
                <a:extLst>
                  <a:ext uri="{FF2B5EF4-FFF2-40B4-BE49-F238E27FC236}">
                    <a16:creationId xmlns:a16="http://schemas.microsoft.com/office/drawing/2014/main" xmlns="" id="{91F5550B-F9A9-4DF9-8CC2-F71427BAE071}"/>
                  </a:ext>
                </a:extLst>
              </p:cNvPr>
              <p:cNvSpPr/>
              <p:nvPr/>
            </p:nvSpPr>
            <p:spPr>
              <a:xfrm>
                <a:off x="10123437" y="5046079"/>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2697"/>
                      <a:pt x="49778" y="32783"/>
                    </a:cubicBezTo>
                    <a:cubicBezTo>
                      <a:pt x="49778" y="22870"/>
                      <a:pt x="42697" y="15789"/>
                      <a:pt x="32783" y="15789"/>
                    </a:cubicBezTo>
                    <a:cubicBezTo>
                      <a:pt x="22870" y="15789"/>
                      <a:pt x="15789" y="22870"/>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313" name="Freeform: Shape 2127">
                <a:extLst>
                  <a:ext uri="{FF2B5EF4-FFF2-40B4-BE49-F238E27FC236}">
                    <a16:creationId xmlns:a16="http://schemas.microsoft.com/office/drawing/2014/main" xmlns="" id="{C89CEA78-8083-45F3-880F-C69C1327AD55}"/>
                  </a:ext>
                </a:extLst>
              </p:cNvPr>
              <p:cNvSpPr/>
              <p:nvPr/>
            </p:nvSpPr>
            <p:spPr>
              <a:xfrm>
                <a:off x="9426671" y="5473769"/>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2697"/>
                      <a:pt x="49778" y="32783"/>
                    </a:cubicBezTo>
                    <a:cubicBezTo>
                      <a:pt x="49778" y="22870"/>
                      <a:pt x="42697" y="15789"/>
                      <a:pt x="32783" y="15789"/>
                    </a:cubicBezTo>
                    <a:cubicBezTo>
                      <a:pt x="22870" y="15789"/>
                      <a:pt x="15789" y="22870"/>
                      <a:pt x="15789" y="32783"/>
                    </a:cubicBezTo>
                    <a:cubicBezTo>
                      <a:pt x="15789" y="42697"/>
                      <a:pt x="24287" y="49777"/>
                      <a:pt x="32783" y="49777"/>
                    </a:cubicBezTo>
                    <a:close/>
                  </a:path>
                </a:pathLst>
              </a:custGeom>
              <a:grpFill/>
              <a:ln w="14159" cap="flat">
                <a:noFill/>
                <a:prstDash val="solid"/>
                <a:miter/>
              </a:ln>
            </p:spPr>
            <p:txBody>
              <a:bodyPr rtlCol="0" anchor="ctr"/>
              <a:lstStyle/>
              <a:p>
                <a:endParaRPr lang="en-US"/>
              </a:p>
            </p:txBody>
          </p:sp>
          <p:sp>
            <p:nvSpPr>
              <p:cNvPr id="314" name="Freeform: Shape 2128">
                <a:extLst>
                  <a:ext uri="{FF2B5EF4-FFF2-40B4-BE49-F238E27FC236}">
                    <a16:creationId xmlns:a16="http://schemas.microsoft.com/office/drawing/2014/main" xmlns="" id="{E10ACD9A-4649-43A1-B32E-27DD5BB0FED2}"/>
                  </a:ext>
                </a:extLst>
              </p:cNvPr>
              <p:cNvSpPr/>
              <p:nvPr/>
            </p:nvSpPr>
            <p:spPr>
              <a:xfrm>
                <a:off x="9401180" y="5165039"/>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2697"/>
                      <a:pt x="49778" y="32783"/>
                    </a:cubicBezTo>
                    <a:cubicBezTo>
                      <a:pt x="49778" y="22870"/>
                      <a:pt x="42697" y="15789"/>
                      <a:pt x="32783" y="15789"/>
                    </a:cubicBezTo>
                    <a:cubicBezTo>
                      <a:pt x="22870" y="15789"/>
                      <a:pt x="15789" y="22870"/>
                      <a:pt x="15789" y="32783"/>
                    </a:cubicBezTo>
                    <a:cubicBezTo>
                      <a:pt x="15789" y="42697"/>
                      <a:pt x="24286" y="49777"/>
                      <a:pt x="32783" y="49777"/>
                    </a:cubicBezTo>
                    <a:close/>
                  </a:path>
                </a:pathLst>
              </a:custGeom>
              <a:grpFill/>
              <a:ln w="14159" cap="flat">
                <a:noFill/>
                <a:prstDash val="solid"/>
                <a:miter/>
              </a:ln>
            </p:spPr>
            <p:txBody>
              <a:bodyPr rtlCol="0" anchor="ctr"/>
              <a:lstStyle/>
              <a:p>
                <a:endParaRPr lang="en-US"/>
              </a:p>
            </p:txBody>
          </p:sp>
          <p:sp>
            <p:nvSpPr>
              <p:cNvPr id="315" name="Freeform: Shape 2129">
                <a:extLst>
                  <a:ext uri="{FF2B5EF4-FFF2-40B4-BE49-F238E27FC236}">
                    <a16:creationId xmlns:a16="http://schemas.microsoft.com/office/drawing/2014/main" xmlns="" id="{4D7B5997-5233-4596-8313-E0A58005D6B1}"/>
                  </a:ext>
                </a:extLst>
              </p:cNvPr>
              <p:cNvSpPr/>
              <p:nvPr/>
            </p:nvSpPr>
            <p:spPr>
              <a:xfrm>
                <a:off x="9214242" y="5216022"/>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2697"/>
                      <a:pt x="49778" y="32783"/>
                    </a:cubicBezTo>
                    <a:cubicBezTo>
                      <a:pt x="49778" y="22870"/>
                      <a:pt x="42697" y="15789"/>
                      <a:pt x="32783" y="15789"/>
                    </a:cubicBezTo>
                    <a:cubicBezTo>
                      <a:pt x="22870" y="15789"/>
                      <a:pt x="15789" y="22870"/>
                      <a:pt x="15789" y="32783"/>
                    </a:cubicBezTo>
                    <a:cubicBezTo>
                      <a:pt x="15789" y="42697"/>
                      <a:pt x="24287" y="49778"/>
                      <a:pt x="32783" y="49778"/>
                    </a:cubicBezTo>
                    <a:close/>
                  </a:path>
                </a:pathLst>
              </a:custGeom>
              <a:grpFill/>
              <a:ln w="14159" cap="flat">
                <a:noFill/>
                <a:prstDash val="solid"/>
                <a:miter/>
              </a:ln>
            </p:spPr>
            <p:txBody>
              <a:bodyPr rtlCol="0" anchor="ctr"/>
              <a:lstStyle/>
              <a:p>
                <a:endParaRPr lang="en-US"/>
              </a:p>
            </p:txBody>
          </p:sp>
          <p:sp>
            <p:nvSpPr>
              <p:cNvPr id="316" name="Freeform: Shape 2130">
                <a:extLst>
                  <a:ext uri="{FF2B5EF4-FFF2-40B4-BE49-F238E27FC236}">
                    <a16:creationId xmlns:a16="http://schemas.microsoft.com/office/drawing/2014/main" xmlns="" id="{A20390DC-77B8-45CC-923C-39E762DEF05F}"/>
                  </a:ext>
                </a:extLst>
              </p:cNvPr>
              <p:cNvSpPr/>
              <p:nvPr/>
            </p:nvSpPr>
            <p:spPr>
              <a:xfrm>
                <a:off x="10250895" y="5623885"/>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2697"/>
                      <a:pt x="49778" y="32783"/>
                    </a:cubicBezTo>
                    <a:cubicBezTo>
                      <a:pt x="49778" y="22870"/>
                      <a:pt x="42697" y="15789"/>
                      <a:pt x="32783" y="15789"/>
                    </a:cubicBezTo>
                    <a:cubicBezTo>
                      <a:pt x="22870" y="15789"/>
                      <a:pt x="15789" y="22870"/>
                      <a:pt x="15789" y="32783"/>
                    </a:cubicBezTo>
                    <a:cubicBezTo>
                      <a:pt x="15789" y="42697"/>
                      <a:pt x="22870" y="49777"/>
                      <a:pt x="32783" y="49777"/>
                    </a:cubicBezTo>
                    <a:close/>
                  </a:path>
                </a:pathLst>
              </a:custGeom>
              <a:grpFill/>
              <a:ln w="14159" cap="flat">
                <a:noFill/>
                <a:prstDash val="solid"/>
                <a:miter/>
              </a:ln>
            </p:spPr>
            <p:txBody>
              <a:bodyPr rtlCol="0" anchor="ctr"/>
              <a:lstStyle/>
              <a:p>
                <a:endParaRPr lang="en-US"/>
              </a:p>
            </p:txBody>
          </p:sp>
          <p:sp>
            <p:nvSpPr>
              <p:cNvPr id="317" name="Freeform: Shape 2131">
                <a:extLst>
                  <a:ext uri="{FF2B5EF4-FFF2-40B4-BE49-F238E27FC236}">
                    <a16:creationId xmlns:a16="http://schemas.microsoft.com/office/drawing/2014/main" xmlns="" id="{3E9F1DA6-DBB6-4C8A-B25F-7C39658383EA}"/>
                  </a:ext>
                </a:extLst>
              </p:cNvPr>
              <p:cNvSpPr/>
              <p:nvPr/>
            </p:nvSpPr>
            <p:spPr>
              <a:xfrm>
                <a:off x="10216906" y="5201860"/>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2697"/>
                      <a:pt x="49778" y="32783"/>
                    </a:cubicBezTo>
                    <a:cubicBezTo>
                      <a:pt x="49778" y="22870"/>
                      <a:pt x="42697" y="15789"/>
                      <a:pt x="32783" y="15789"/>
                    </a:cubicBezTo>
                    <a:cubicBezTo>
                      <a:pt x="22870" y="15789"/>
                      <a:pt x="15789" y="22870"/>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318" name="Freeform: Shape 2132">
                <a:extLst>
                  <a:ext uri="{FF2B5EF4-FFF2-40B4-BE49-F238E27FC236}">
                    <a16:creationId xmlns:a16="http://schemas.microsoft.com/office/drawing/2014/main" xmlns="" id="{AC4ED648-5870-476A-A246-63FD38DC1034}"/>
                  </a:ext>
                </a:extLst>
              </p:cNvPr>
              <p:cNvSpPr/>
              <p:nvPr/>
            </p:nvSpPr>
            <p:spPr>
              <a:xfrm>
                <a:off x="10296213" y="5363306"/>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4" y="32783"/>
                      <a:pt x="32783" y="28535"/>
                      <a:pt x="32783" y="24286"/>
                    </a:cubicBezTo>
                    <a:cubicBezTo>
                      <a:pt x="32783" y="20037"/>
                      <a:pt x="28534" y="15789"/>
                      <a:pt x="24286" y="15789"/>
                    </a:cubicBezTo>
                    <a:cubicBezTo>
                      <a:pt x="20037" y="15789"/>
                      <a:pt x="15789" y="20037"/>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319" name="Freeform: Shape 2133">
                <a:extLst>
                  <a:ext uri="{FF2B5EF4-FFF2-40B4-BE49-F238E27FC236}">
                    <a16:creationId xmlns:a16="http://schemas.microsoft.com/office/drawing/2014/main" xmlns="" id="{BCCAC828-314B-4CE5-B7DA-A450E5A33BA4}"/>
                  </a:ext>
                </a:extLst>
              </p:cNvPr>
              <p:cNvSpPr/>
              <p:nvPr/>
            </p:nvSpPr>
            <p:spPr>
              <a:xfrm>
                <a:off x="10072455" y="5742845"/>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4" y="32783"/>
                      <a:pt x="32783" y="28535"/>
                      <a:pt x="32783" y="24286"/>
                    </a:cubicBezTo>
                    <a:cubicBezTo>
                      <a:pt x="32783" y="20037"/>
                      <a:pt x="28534" y="15789"/>
                      <a:pt x="24286" y="15789"/>
                    </a:cubicBezTo>
                    <a:cubicBezTo>
                      <a:pt x="20037" y="15789"/>
                      <a:pt x="15789" y="20037"/>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320" name="Freeform: Shape 2134">
                <a:extLst>
                  <a:ext uri="{FF2B5EF4-FFF2-40B4-BE49-F238E27FC236}">
                    <a16:creationId xmlns:a16="http://schemas.microsoft.com/office/drawing/2014/main" xmlns="" id="{7F00ED8E-FD64-443B-805C-6517B362C65C}"/>
                  </a:ext>
                </a:extLst>
              </p:cNvPr>
              <p:cNvSpPr/>
              <p:nvPr/>
            </p:nvSpPr>
            <p:spPr>
              <a:xfrm>
                <a:off x="10123437" y="5567237"/>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7"/>
                      <a:pt x="28535" y="15789"/>
                      <a:pt x="24286" y="15789"/>
                    </a:cubicBezTo>
                    <a:cubicBezTo>
                      <a:pt x="20037" y="15789"/>
                      <a:pt x="15789" y="20037"/>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321" name="Freeform: Shape 2135">
                <a:extLst>
                  <a:ext uri="{FF2B5EF4-FFF2-40B4-BE49-F238E27FC236}">
                    <a16:creationId xmlns:a16="http://schemas.microsoft.com/office/drawing/2014/main" xmlns="" id="{44C24624-1F32-46CB-98ED-FF5E74F11BD1}"/>
                  </a:ext>
                </a:extLst>
              </p:cNvPr>
              <p:cNvSpPr/>
              <p:nvPr/>
            </p:nvSpPr>
            <p:spPr>
              <a:xfrm>
                <a:off x="10063957" y="4700528"/>
                <a:ext cx="42486" cy="42486"/>
              </a:xfrm>
              <a:custGeom>
                <a:avLst/>
                <a:gdLst>
                  <a:gd name="connsiteX0" fmla="*/ 24287 w 42485"/>
                  <a:gd name="connsiteY0" fmla="*/ 32783 h 42485"/>
                  <a:gd name="connsiteX1" fmla="*/ 32783 w 42485"/>
                  <a:gd name="connsiteY1" fmla="*/ 24286 h 42485"/>
                  <a:gd name="connsiteX2" fmla="*/ 24287 w 42485"/>
                  <a:gd name="connsiteY2" fmla="*/ 15789 h 42485"/>
                  <a:gd name="connsiteX3" fmla="*/ 15789 w 42485"/>
                  <a:gd name="connsiteY3" fmla="*/ 24286 h 42485"/>
                  <a:gd name="connsiteX4" fmla="*/ 24287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7" y="32783"/>
                    </a:moveTo>
                    <a:cubicBezTo>
                      <a:pt x="28535" y="32783"/>
                      <a:pt x="32783" y="28535"/>
                      <a:pt x="32783" y="24286"/>
                    </a:cubicBezTo>
                    <a:cubicBezTo>
                      <a:pt x="32783" y="20038"/>
                      <a:pt x="28535" y="15789"/>
                      <a:pt x="24287" y="15789"/>
                    </a:cubicBezTo>
                    <a:cubicBezTo>
                      <a:pt x="20037" y="15789"/>
                      <a:pt x="15789" y="20038"/>
                      <a:pt x="15789" y="24286"/>
                    </a:cubicBezTo>
                    <a:cubicBezTo>
                      <a:pt x="15789" y="29951"/>
                      <a:pt x="20037" y="32783"/>
                      <a:pt x="24287" y="32783"/>
                    </a:cubicBezTo>
                    <a:close/>
                  </a:path>
                </a:pathLst>
              </a:custGeom>
              <a:grpFill/>
              <a:ln w="14159" cap="flat">
                <a:noFill/>
                <a:prstDash val="solid"/>
                <a:miter/>
              </a:ln>
            </p:spPr>
            <p:txBody>
              <a:bodyPr rtlCol="0" anchor="ctr"/>
              <a:lstStyle/>
              <a:p>
                <a:endParaRPr lang="en-US"/>
              </a:p>
            </p:txBody>
          </p:sp>
          <p:sp>
            <p:nvSpPr>
              <p:cNvPr id="322" name="Freeform: Shape 2136">
                <a:extLst>
                  <a:ext uri="{FF2B5EF4-FFF2-40B4-BE49-F238E27FC236}">
                    <a16:creationId xmlns:a16="http://schemas.microsoft.com/office/drawing/2014/main" xmlns="" id="{7805A1A0-1F32-48B4-A2E1-AD9314EA9135}"/>
                  </a:ext>
                </a:extLst>
              </p:cNvPr>
              <p:cNvSpPr/>
              <p:nvPr/>
            </p:nvSpPr>
            <p:spPr>
              <a:xfrm>
                <a:off x="10253727" y="5040414"/>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4" y="32783"/>
                      <a:pt x="32783" y="28535"/>
                      <a:pt x="32783" y="24286"/>
                    </a:cubicBezTo>
                    <a:cubicBezTo>
                      <a:pt x="32783" y="20038"/>
                      <a:pt x="28534" y="15789"/>
                      <a:pt x="24286" y="15789"/>
                    </a:cubicBezTo>
                    <a:cubicBezTo>
                      <a:pt x="20037" y="15789"/>
                      <a:pt x="15789" y="20038"/>
                      <a:pt x="15789" y="24286"/>
                    </a:cubicBezTo>
                    <a:cubicBezTo>
                      <a:pt x="15789" y="29951"/>
                      <a:pt x="20037" y="32783"/>
                      <a:pt x="24286" y="32783"/>
                    </a:cubicBezTo>
                    <a:close/>
                  </a:path>
                </a:pathLst>
              </a:custGeom>
              <a:grpFill/>
              <a:ln w="14159" cap="flat">
                <a:noFill/>
                <a:prstDash val="solid"/>
                <a:miter/>
              </a:ln>
            </p:spPr>
            <p:txBody>
              <a:bodyPr rtlCol="0" anchor="ctr"/>
              <a:lstStyle/>
              <a:p>
                <a:endParaRPr lang="en-US"/>
              </a:p>
            </p:txBody>
          </p:sp>
          <p:sp>
            <p:nvSpPr>
              <p:cNvPr id="323" name="Freeform: Shape 2137">
                <a:extLst>
                  <a:ext uri="{FF2B5EF4-FFF2-40B4-BE49-F238E27FC236}">
                    <a16:creationId xmlns:a16="http://schemas.microsoft.com/office/drawing/2014/main" xmlns="" id="{CB4A9370-DFBF-4AD3-9A2C-677C8C307467}"/>
                  </a:ext>
                </a:extLst>
              </p:cNvPr>
              <p:cNvSpPr/>
              <p:nvPr/>
            </p:nvSpPr>
            <p:spPr>
              <a:xfrm>
                <a:off x="10367022" y="5238681"/>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4" y="32783"/>
                      <a:pt x="32783" y="28535"/>
                      <a:pt x="32783" y="24286"/>
                    </a:cubicBezTo>
                    <a:cubicBezTo>
                      <a:pt x="32783" y="20038"/>
                      <a:pt x="28534" y="15789"/>
                      <a:pt x="24286" y="15789"/>
                    </a:cubicBezTo>
                    <a:cubicBezTo>
                      <a:pt x="20037" y="15789"/>
                      <a:pt x="15789" y="20038"/>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324" name="Freeform: Shape 2138">
                <a:extLst>
                  <a:ext uri="{FF2B5EF4-FFF2-40B4-BE49-F238E27FC236}">
                    <a16:creationId xmlns:a16="http://schemas.microsoft.com/office/drawing/2014/main" xmlns="" id="{3B9D7530-FFD7-4C22-A6B8-59526FB55DF9}"/>
                  </a:ext>
                </a:extLst>
              </p:cNvPr>
              <p:cNvSpPr/>
              <p:nvPr/>
            </p:nvSpPr>
            <p:spPr>
              <a:xfrm>
                <a:off x="10364190" y="5434115"/>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7"/>
                      <a:pt x="28535" y="15789"/>
                      <a:pt x="24286" y="15789"/>
                    </a:cubicBezTo>
                    <a:cubicBezTo>
                      <a:pt x="20037" y="15789"/>
                      <a:pt x="15789" y="20037"/>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325" name="Freeform: Shape 2139">
                <a:extLst>
                  <a:ext uri="{FF2B5EF4-FFF2-40B4-BE49-F238E27FC236}">
                    <a16:creationId xmlns:a16="http://schemas.microsoft.com/office/drawing/2014/main" xmlns="" id="{56DD176C-4DDE-422D-AB98-28932F8CA80E}"/>
                  </a:ext>
                </a:extLst>
              </p:cNvPr>
              <p:cNvSpPr/>
              <p:nvPr/>
            </p:nvSpPr>
            <p:spPr>
              <a:xfrm>
                <a:off x="9268057" y="5057409"/>
                <a:ext cx="42486" cy="42486"/>
              </a:xfrm>
              <a:custGeom>
                <a:avLst/>
                <a:gdLst>
                  <a:gd name="connsiteX0" fmla="*/ 24287 w 42485"/>
                  <a:gd name="connsiteY0" fmla="*/ 32783 h 42485"/>
                  <a:gd name="connsiteX1" fmla="*/ 32783 w 42485"/>
                  <a:gd name="connsiteY1" fmla="*/ 24286 h 42485"/>
                  <a:gd name="connsiteX2" fmla="*/ 24287 w 42485"/>
                  <a:gd name="connsiteY2" fmla="*/ 15789 h 42485"/>
                  <a:gd name="connsiteX3" fmla="*/ 15789 w 42485"/>
                  <a:gd name="connsiteY3" fmla="*/ 24286 h 42485"/>
                  <a:gd name="connsiteX4" fmla="*/ 24287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7" y="32783"/>
                    </a:moveTo>
                    <a:cubicBezTo>
                      <a:pt x="28535" y="32783"/>
                      <a:pt x="32783" y="28535"/>
                      <a:pt x="32783" y="24286"/>
                    </a:cubicBezTo>
                    <a:cubicBezTo>
                      <a:pt x="32783" y="20037"/>
                      <a:pt x="28535" y="15789"/>
                      <a:pt x="24287" y="15789"/>
                    </a:cubicBezTo>
                    <a:cubicBezTo>
                      <a:pt x="20038" y="15789"/>
                      <a:pt x="15789" y="20037"/>
                      <a:pt x="15789" y="24286"/>
                    </a:cubicBezTo>
                    <a:cubicBezTo>
                      <a:pt x="15789" y="28535"/>
                      <a:pt x="20038" y="32783"/>
                      <a:pt x="24287" y="32783"/>
                    </a:cubicBezTo>
                    <a:close/>
                  </a:path>
                </a:pathLst>
              </a:custGeom>
              <a:grpFill/>
              <a:ln w="14159" cap="flat">
                <a:noFill/>
                <a:prstDash val="solid"/>
                <a:miter/>
              </a:ln>
            </p:spPr>
            <p:txBody>
              <a:bodyPr rtlCol="0" anchor="ctr"/>
              <a:lstStyle/>
              <a:p>
                <a:endParaRPr lang="en-US"/>
              </a:p>
            </p:txBody>
          </p:sp>
          <p:sp>
            <p:nvSpPr>
              <p:cNvPr id="326" name="Freeform: Shape 2140">
                <a:extLst>
                  <a:ext uri="{FF2B5EF4-FFF2-40B4-BE49-F238E27FC236}">
                    <a16:creationId xmlns:a16="http://schemas.microsoft.com/office/drawing/2014/main" xmlns="" id="{750E2BCA-82E9-4AD9-B605-1671889937F3}"/>
                  </a:ext>
                </a:extLst>
              </p:cNvPr>
              <p:cNvSpPr/>
              <p:nvPr/>
            </p:nvSpPr>
            <p:spPr>
              <a:xfrm>
                <a:off x="9463493" y="4887466"/>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4" y="32783"/>
                      <a:pt x="32783" y="28535"/>
                      <a:pt x="32783" y="24286"/>
                    </a:cubicBezTo>
                    <a:cubicBezTo>
                      <a:pt x="32783" y="20037"/>
                      <a:pt x="28534" y="15789"/>
                      <a:pt x="24286" y="15789"/>
                    </a:cubicBezTo>
                    <a:cubicBezTo>
                      <a:pt x="20037" y="15789"/>
                      <a:pt x="15789" y="20037"/>
                      <a:pt x="15789" y="24286"/>
                    </a:cubicBezTo>
                    <a:cubicBezTo>
                      <a:pt x="15789" y="29951"/>
                      <a:pt x="20037" y="32783"/>
                      <a:pt x="24286" y="32783"/>
                    </a:cubicBezTo>
                    <a:close/>
                  </a:path>
                </a:pathLst>
              </a:custGeom>
              <a:grpFill/>
              <a:ln w="14159" cap="flat">
                <a:noFill/>
                <a:prstDash val="solid"/>
                <a:miter/>
              </a:ln>
            </p:spPr>
            <p:txBody>
              <a:bodyPr rtlCol="0" anchor="ctr"/>
              <a:lstStyle/>
              <a:p>
                <a:endParaRPr lang="en-US"/>
              </a:p>
            </p:txBody>
          </p:sp>
          <p:sp>
            <p:nvSpPr>
              <p:cNvPr id="327" name="Freeform: Shape 2141">
                <a:extLst>
                  <a:ext uri="{FF2B5EF4-FFF2-40B4-BE49-F238E27FC236}">
                    <a16:creationId xmlns:a16="http://schemas.microsoft.com/office/drawing/2014/main" xmlns="" id="{50B0DAA5-624A-4B0B-9A87-F41FB5C08536}"/>
                  </a:ext>
                </a:extLst>
              </p:cNvPr>
              <p:cNvSpPr/>
              <p:nvPr/>
            </p:nvSpPr>
            <p:spPr>
              <a:xfrm>
                <a:off x="9579620" y="4808159"/>
                <a:ext cx="42486" cy="42486"/>
              </a:xfrm>
              <a:custGeom>
                <a:avLst/>
                <a:gdLst>
                  <a:gd name="connsiteX0" fmla="*/ 24287 w 42485"/>
                  <a:gd name="connsiteY0" fmla="*/ 32783 h 42485"/>
                  <a:gd name="connsiteX1" fmla="*/ 32783 w 42485"/>
                  <a:gd name="connsiteY1" fmla="*/ 24286 h 42485"/>
                  <a:gd name="connsiteX2" fmla="*/ 24287 w 42485"/>
                  <a:gd name="connsiteY2" fmla="*/ 15789 h 42485"/>
                  <a:gd name="connsiteX3" fmla="*/ 15789 w 42485"/>
                  <a:gd name="connsiteY3" fmla="*/ 24286 h 42485"/>
                  <a:gd name="connsiteX4" fmla="*/ 24287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7" y="32783"/>
                    </a:moveTo>
                    <a:cubicBezTo>
                      <a:pt x="28535" y="32783"/>
                      <a:pt x="32783" y="28535"/>
                      <a:pt x="32783" y="24286"/>
                    </a:cubicBezTo>
                    <a:cubicBezTo>
                      <a:pt x="32783" y="20037"/>
                      <a:pt x="28535" y="15789"/>
                      <a:pt x="24287" y="15789"/>
                    </a:cubicBezTo>
                    <a:cubicBezTo>
                      <a:pt x="20038" y="15789"/>
                      <a:pt x="15789" y="20037"/>
                      <a:pt x="15789" y="24286"/>
                    </a:cubicBezTo>
                    <a:cubicBezTo>
                      <a:pt x="15789" y="29951"/>
                      <a:pt x="20038" y="32783"/>
                      <a:pt x="24287" y="32783"/>
                    </a:cubicBezTo>
                    <a:close/>
                  </a:path>
                </a:pathLst>
              </a:custGeom>
              <a:grpFill/>
              <a:ln w="14159" cap="flat">
                <a:noFill/>
                <a:prstDash val="solid"/>
                <a:miter/>
              </a:ln>
            </p:spPr>
            <p:txBody>
              <a:bodyPr rtlCol="0" anchor="ctr"/>
              <a:lstStyle/>
              <a:p>
                <a:endParaRPr lang="en-US"/>
              </a:p>
            </p:txBody>
          </p:sp>
          <p:sp>
            <p:nvSpPr>
              <p:cNvPr id="328" name="Freeform: Shape 2142">
                <a:extLst>
                  <a:ext uri="{FF2B5EF4-FFF2-40B4-BE49-F238E27FC236}">
                    <a16:creationId xmlns:a16="http://schemas.microsoft.com/office/drawing/2014/main" xmlns="" id="{92529E79-3509-484D-B958-38809D80D410}"/>
                  </a:ext>
                </a:extLst>
              </p:cNvPr>
              <p:cNvSpPr/>
              <p:nvPr/>
            </p:nvSpPr>
            <p:spPr>
              <a:xfrm>
                <a:off x="9607943" y="5315155"/>
                <a:ext cx="42486" cy="42486"/>
              </a:xfrm>
              <a:custGeom>
                <a:avLst/>
                <a:gdLst>
                  <a:gd name="connsiteX0" fmla="*/ 24287 w 42485"/>
                  <a:gd name="connsiteY0" fmla="*/ 32783 h 42485"/>
                  <a:gd name="connsiteX1" fmla="*/ 32783 w 42485"/>
                  <a:gd name="connsiteY1" fmla="*/ 24286 h 42485"/>
                  <a:gd name="connsiteX2" fmla="*/ 24287 w 42485"/>
                  <a:gd name="connsiteY2" fmla="*/ 15789 h 42485"/>
                  <a:gd name="connsiteX3" fmla="*/ 15789 w 42485"/>
                  <a:gd name="connsiteY3" fmla="*/ 24286 h 42485"/>
                  <a:gd name="connsiteX4" fmla="*/ 24287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7" y="32783"/>
                    </a:moveTo>
                    <a:cubicBezTo>
                      <a:pt x="28535" y="32783"/>
                      <a:pt x="32783" y="28535"/>
                      <a:pt x="32783" y="24286"/>
                    </a:cubicBezTo>
                    <a:cubicBezTo>
                      <a:pt x="32783" y="20038"/>
                      <a:pt x="28535" y="15789"/>
                      <a:pt x="24287" y="15789"/>
                    </a:cubicBezTo>
                    <a:cubicBezTo>
                      <a:pt x="20038" y="15789"/>
                      <a:pt x="15789" y="20038"/>
                      <a:pt x="15789" y="24286"/>
                    </a:cubicBezTo>
                    <a:cubicBezTo>
                      <a:pt x="15789" y="28535"/>
                      <a:pt x="20038" y="32783"/>
                      <a:pt x="24287" y="32783"/>
                    </a:cubicBezTo>
                    <a:close/>
                  </a:path>
                </a:pathLst>
              </a:custGeom>
              <a:grpFill/>
              <a:ln w="14159" cap="flat">
                <a:noFill/>
                <a:prstDash val="solid"/>
                <a:miter/>
              </a:ln>
            </p:spPr>
            <p:txBody>
              <a:bodyPr rtlCol="0" anchor="ctr"/>
              <a:lstStyle/>
              <a:p>
                <a:endParaRPr lang="en-US"/>
              </a:p>
            </p:txBody>
          </p:sp>
          <p:sp>
            <p:nvSpPr>
              <p:cNvPr id="329" name="Freeform: Shape 2143">
                <a:extLst>
                  <a:ext uri="{FF2B5EF4-FFF2-40B4-BE49-F238E27FC236}">
                    <a16:creationId xmlns:a16="http://schemas.microsoft.com/office/drawing/2014/main" xmlns="" id="{D4AA104D-B869-4756-94C2-9E25BF34C1DE}"/>
                  </a:ext>
                </a:extLst>
              </p:cNvPr>
              <p:cNvSpPr/>
              <p:nvPr/>
            </p:nvSpPr>
            <p:spPr>
              <a:xfrm>
                <a:off x="9758060" y="5046079"/>
                <a:ext cx="42486" cy="42486"/>
              </a:xfrm>
              <a:custGeom>
                <a:avLst/>
                <a:gdLst>
                  <a:gd name="connsiteX0" fmla="*/ 32784 w 42485"/>
                  <a:gd name="connsiteY0" fmla="*/ 24286 h 42485"/>
                  <a:gd name="connsiteX1" fmla="*/ 24287 w 42485"/>
                  <a:gd name="connsiteY1" fmla="*/ 32783 h 42485"/>
                  <a:gd name="connsiteX2" fmla="*/ 15790 w 42485"/>
                  <a:gd name="connsiteY2" fmla="*/ 24286 h 42485"/>
                  <a:gd name="connsiteX3" fmla="*/ 24287 w 42485"/>
                  <a:gd name="connsiteY3" fmla="*/ 15789 h 42485"/>
                  <a:gd name="connsiteX4" fmla="*/ 32784 w 42485"/>
                  <a:gd name="connsiteY4" fmla="*/ 2428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2784" y="24286"/>
                    </a:moveTo>
                    <a:cubicBezTo>
                      <a:pt x="32784" y="28979"/>
                      <a:pt x="28980" y="32783"/>
                      <a:pt x="24287" y="32783"/>
                    </a:cubicBezTo>
                    <a:cubicBezTo>
                      <a:pt x="19594" y="32783"/>
                      <a:pt x="15790" y="28979"/>
                      <a:pt x="15790" y="24286"/>
                    </a:cubicBezTo>
                    <a:cubicBezTo>
                      <a:pt x="15790" y="19593"/>
                      <a:pt x="19594" y="15789"/>
                      <a:pt x="24287" y="15789"/>
                    </a:cubicBezTo>
                    <a:cubicBezTo>
                      <a:pt x="28980" y="15789"/>
                      <a:pt x="32784" y="19593"/>
                      <a:pt x="32784" y="24286"/>
                    </a:cubicBezTo>
                    <a:close/>
                  </a:path>
                </a:pathLst>
              </a:custGeom>
              <a:grpFill/>
              <a:ln w="14159" cap="flat">
                <a:noFill/>
                <a:prstDash val="solid"/>
                <a:miter/>
              </a:ln>
            </p:spPr>
            <p:txBody>
              <a:bodyPr rtlCol="0" anchor="ctr"/>
              <a:lstStyle/>
              <a:p>
                <a:endParaRPr lang="en-US"/>
              </a:p>
            </p:txBody>
          </p:sp>
          <p:sp>
            <p:nvSpPr>
              <p:cNvPr id="330" name="Freeform: Shape 2144">
                <a:extLst>
                  <a:ext uri="{FF2B5EF4-FFF2-40B4-BE49-F238E27FC236}">
                    <a16:creationId xmlns:a16="http://schemas.microsoft.com/office/drawing/2014/main" xmlns="" id="{D7AA14D9-5D1E-4708-8A63-46B90FED3A5A}"/>
                  </a:ext>
                </a:extLst>
              </p:cNvPr>
              <p:cNvSpPr/>
              <p:nvPr/>
            </p:nvSpPr>
            <p:spPr>
              <a:xfrm>
                <a:off x="9412509" y="5309490"/>
                <a:ext cx="42486" cy="42486"/>
              </a:xfrm>
              <a:custGeom>
                <a:avLst/>
                <a:gdLst>
                  <a:gd name="connsiteX0" fmla="*/ 32783 w 42485"/>
                  <a:gd name="connsiteY0" fmla="*/ 24286 h 42485"/>
                  <a:gd name="connsiteX1" fmla="*/ 24287 w 42485"/>
                  <a:gd name="connsiteY1" fmla="*/ 32783 h 42485"/>
                  <a:gd name="connsiteX2" fmla="*/ 15790 w 42485"/>
                  <a:gd name="connsiteY2" fmla="*/ 24286 h 42485"/>
                  <a:gd name="connsiteX3" fmla="*/ 24287 w 42485"/>
                  <a:gd name="connsiteY3" fmla="*/ 15789 h 42485"/>
                  <a:gd name="connsiteX4" fmla="*/ 32783 w 42485"/>
                  <a:gd name="connsiteY4" fmla="*/ 2428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2783" y="24286"/>
                    </a:moveTo>
                    <a:cubicBezTo>
                      <a:pt x="32783" y="28979"/>
                      <a:pt x="28979" y="32783"/>
                      <a:pt x="24287" y="32783"/>
                    </a:cubicBezTo>
                    <a:cubicBezTo>
                      <a:pt x="19594" y="32783"/>
                      <a:pt x="15790" y="28979"/>
                      <a:pt x="15790" y="24286"/>
                    </a:cubicBezTo>
                    <a:cubicBezTo>
                      <a:pt x="15790" y="19593"/>
                      <a:pt x="19594" y="15789"/>
                      <a:pt x="24287" y="15789"/>
                    </a:cubicBezTo>
                    <a:cubicBezTo>
                      <a:pt x="28979" y="15789"/>
                      <a:pt x="32783" y="19593"/>
                      <a:pt x="32783" y="24286"/>
                    </a:cubicBezTo>
                    <a:close/>
                  </a:path>
                </a:pathLst>
              </a:custGeom>
              <a:grpFill/>
              <a:ln w="14159" cap="flat">
                <a:noFill/>
                <a:prstDash val="solid"/>
                <a:miter/>
              </a:ln>
            </p:spPr>
            <p:txBody>
              <a:bodyPr rtlCol="0" anchor="ctr"/>
              <a:lstStyle/>
              <a:p>
                <a:endParaRPr lang="en-US"/>
              </a:p>
            </p:txBody>
          </p:sp>
          <p:sp>
            <p:nvSpPr>
              <p:cNvPr id="331" name="Freeform: Shape 2145">
                <a:extLst>
                  <a:ext uri="{FF2B5EF4-FFF2-40B4-BE49-F238E27FC236}">
                    <a16:creationId xmlns:a16="http://schemas.microsoft.com/office/drawing/2014/main" xmlns="" id="{B5453865-C579-4B1F-8EF2-3841E0620F3E}"/>
                  </a:ext>
                </a:extLst>
              </p:cNvPr>
              <p:cNvSpPr/>
              <p:nvPr/>
            </p:nvSpPr>
            <p:spPr>
              <a:xfrm>
                <a:off x="9340284" y="5407207"/>
                <a:ext cx="70810" cy="70810"/>
              </a:xfrm>
              <a:custGeom>
                <a:avLst/>
                <a:gdLst>
                  <a:gd name="connsiteX0" fmla="*/ 39864 w 70809"/>
                  <a:gd name="connsiteY0" fmla="*/ 63940 h 70809"/>
                  <a:gd name="connsiteX1" fmla="*/ 63939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2610" y="63940"/>
                      <a:pt x="63939" y="52610"/>
                      <a:pt x="63939" y="39864"/>
                    </a:cubicBezTo>
                    <a:cubicBezTo>
                      <a:pt x="63939" y="27119"/>
                      <a:pt x="52610" y="15789"/>
                      <a:pt x="39864" y="15789"/>
                    </a:cubicBezTo>
                    <a:cubicBezTo>
                      <a:pt x="27118" y="15789"/>
                      <a:pt x="15789" y="27119"/>
                      <a:pt x="15789" y="39864"/>
                    </a:cubicBezTo>
                    <a:cubicBezTo>
                      <a:pt x="15789" y="54026"/>
                      <a:pt x="27118" y="63940"/>
                      <a:pt x="39864" y="63940"/>
                    </a:cubicBezTo>
                    <a:close/>
                  </a:path>
                </a:pathLst>
              </a:custGeom>
              <a:grpFill/>
              <a:ln w="14159" cap="flat">
                <a:noFill/>
                <a:prstDash val="solid"/>
                <a:miter/>
              </a:ln>
            </p:spPr>
            <p:txBody>
              <a:bodyPr rtlCol="0" anchor="ctr"/>
              <a:lstStyle/>
              <a:p>
                <a:endParaRPr lang="en-US"/>
              </a:p>
            </p:txBody>
          </p:sp>
          <p:sp>
            <p:nvSpPr>
              <p:cNvPr id="332" name="Freeform: Shape 2146">
                <a:extLst>
                  <a:ext uri="{FF2B5EF4-FFF2-40B4-BE49-F238E27FC236}">
                    <a16:creationId xmlns:a16="http://schemas.microsoft.com/office/drawing/2014/main" xmlns="" id="{AA2871C6-AD7C-4C68-9B7E-830D32A988AC}"/>
                  </a:ext>
                </a:extLst>
              </p:cNvPr>
              <p:cNvSpPr/>
              <p:nvPr/>
            </p:nvSpPr>
            <p:spPr>
              <a:xfrm>
                <a:off x="9660343" y="5271254"/>
                <a:ext cx="70810" cy="70810"/>
              </a:xfrm>
              <a:custGeom>
                <a:avLst/>
                <a:gdLst>
                  <a:gd name="connsiteX0" fmla="*/ 39864 w 70809"/>
                  <a:gd name="connsiteY0" fmla="*/ 63939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3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39"/>
                    </a:moveTo>
                    <a:cubicBezTo>
                      <a:pt x="52611" y="63939"/>
                      <a:pt x="63940" y="52610"/>
                      <a:pt x="63940" y="39864"/>
                    </a:cubicBezTo>
                    <a:cubicBezTo>
                      <a:pt x="63940" y="27118"/>
                      <a:pt x="52611" y="15789"/>
                      <a:pt x="39864" y="15789"/>
                    </a:cubicBezTo>
                    <a:cubicBezTo>
                      <a:pt x="27118" y="15789"/>
                      <a:pt x="15789" y="27118"/>
                      <a:pt x="15789" y="39864"/>
                    </a:cubicBezTo>
                    <a:cubicBezTo>
                      <a:pt x="15789" y="54026"/>
                      <a:pt x="27118" y="63939"/>
                      <a:pt x="39864" y="63939"/>
                    </a:cubicBezTo>
                    <a:close/>
                  </a:path>
                </a:pathLst>
              </a:custGeom>
              <a:grpFill/>
              <a:ln w="14159" cap="flat">
                <a:noFill/>
                <a:prstDash val="solid"/>
                <a:miter/>
              </a:ln>
            </p:spPr>
            <p:txBody>
              <a:bodyPr rtlCol="0" anchor="ctr"/>
              <a:lstStyle/>
              <a:p>
                <a:endParaRPr lang="en-US"/>
              </a:p>
            </p:txBody>
          </p:sp>
          <p:sp>
            <p:nvSpPr>
              <p:cNvPr id="333" name="Freeform: Shape 2147">
                <a:extLst>
                  <a:ext uri="{FF2B5EF4-FFF2-40B4-BE49-F238E27FC236}">
                    <a16:creationId xmlns:a16="http://schemas.microsoft.com/office/drawing/2014/main" xmlns="" id="{296F5CC5-412A-4F4B-8851-82D2A88BEA76}"/>
                  </a:ext>
                </a:extLst>
              </p:cNvPr>
              <p:cNvSpPr/>
              <p:nvPr/>
            </p:nvSpPr>
            <p:spPr>
              <a:xfrm>
                <a:off x="9613519" y="4863390"/>
                <a:ext cx="99133" cy="99133"/>
              </a:xfrm>
              <a:custGeom>
                <a:avLst/>
                <a:gdLst>
                  <a:gd name="connsiteX0" fmla="*/ 49867 w 99133"/>
                  <a:gd name="connsiteY0" fmla="*/ 83766 h 99133"/>
                  <a:gd name="connsiteX1" fmla="*/ 83855 w 99133"/>
                  <a:gd name="connsiteY1" fmla="*/ 49777 h 99133"/>
                  <a:gd name="connsiteX2" fmla="*/ 49867 w 99133"/>
                  <a:gd name="connsiteY2" fmla="*/ 15789 h 99133"/>
                  <a:gd name="connsiteX3" fmla="*/ 15878 w 99133"/>
                  <a:gd name="connsiteY3" fmla="*/ 49777 h 99133"/>
                  <a:gd name="connsiteX4" fmla="*/ 49867 w 99133"/>
                  <a:gd name="connsiteY4" fmla="*/ 8376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49867" y="83766"/>
                    </a:moveTo>
                    <a:cubicBezTo>
                      <a:pt x="68278" y="83766"/>
                      <a:pt x="83855" y="68188"/>
                      <a:pt x="83855" y="49777"/>
                    </a:cubicBezTo>
                    <a:cubicBezTo>
                      <a:pt x="83855" y="31367"/>
                      <a:pt x="68278" y="15789"/>
                      <a:pt x="49867" y="15789"/>
                    </a:cubicBezTo>
                    <a:cubicBezTo>
                      <a:pt x="31456" y="15789"/>
                      <a:pt x="15878" y="31367"/>
                      <a:pt x="15878" y="49777"/>
                    </a:cubicBezTo>
                    <a:cubicBezTo>
                      <a:pt x="14463" y="68188"/>
                      <a:pt x="30040" y="83766"/>
                      <a:pt x="49867" y="83766"/>
                    </a:cubicBezTo>
                    <a:close/>
                  </a:path>
                </a:pathLst>
              </a:custGeom>
              <a:grpFill/>
              <a:ln w="14159" cap="flat">
                <a:noFill/>
                <a:prstDash val="solid"/>
                <a:miter/>
              </a:ln>
            </p:spPr>
            <p:txBody>
              <a:bodyPr rtlCol="0" anchor="ctr"/>
              <a:lstStyle/>
              <a:p>
                <a:endParaRPr lang="en-US"/>
              </a:p>
            </p:txBody>
          </p:sp>
          <p:sp>
            <p:nvSpPr>
              <p:cNvPr id="334" name="Freeform: Shape 2148">
                <a:extLst>
                  <a:ext uri="{FF2B5EF4-FFF2-40B4-BE49-F238E27FC236}">
                    <a16:creationId xmlns:a16="http://schemas.microsoft.com/office/drawing/2014/main" xmlns="" id="{907E1A7D-7E35-4B35-B52A-CDC599C07594}"/>
                  </a:ext>
                </a:extLst>
              </p:cNvPr>
              <p:cNvSpPr/>
              <p:nvPr/>
            </p:nvSpPr>
            <p:spPr>
              <a:xfrm>
                <a:off x="10119189" y="4877552"/>
                <a:ext cx="84971" cy="84971"/>
              </a:xfrm>
              <a:custGeom>
                <a:avLst/>
                <a:gdLst>
                  <a:gd name="connsiteX0" fmla="*/ 42696 w 84971"/>
                  <a:gd name="connsiteY0" fmla="*/ 69605 h 84971"/>
                  <a:gd name="connsiteX1" fmla="*/ 69604 w 84971"/>
                  <a:gd name="connsiteY1" fmla="*/ 42697 h 84971"/>
                  <a:gd name="connsiteX2" fmla="*/ 42696 w 84971"/>
                  <a:gd name="connsiteY2" fmla="*/ 15789 h 84971"/>
                  <a:gd name="connsiteX3" fmla="*/ 15789 w 84971"/>
                  <a:gd name="connsiteY3" fmla="*/ 42697 h 84971"/>
                  <a:gd name="connsiteX4" fmla="*/ 42696 w 84971"/>
                  <a:gd name="connsiteY4" fmla="*/ 69605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2696" y="69605"/>
                    </a:moveTo>
                    <a:cubicBezTo>
                      <a:pt x="56858" y="69605"/>
                      <a:pt x="69604" y="58275"/>
                      <a:pt x="69604" y="42697"/>
                    </a:cubicBezTo>
                    <a:cubicBezTo>
                      <a:pt x="69604" y="28535"/>
                      <a:pt x="58275" y="15789"/>
                      <a:pt x="42696" y="15789"/>
                    </a:cubicBezTo>
                    <a:cubicBezTo>
                      <a:pt x="28534" y="15789"/>
                      <a:pt x="15789" y="27119"/>
                      <a:pt x="15789" y="42697"/>
                    </a:cubicBezTo>
                    <a:cubicBezTo>
                      <a:pt x="15789" y="58275"/>
                      <a:pt x="28534" y="69605"/>
                      <a:pt x="42696" y="69605"/>
                    </a:cubicBezTo>
                    <a:close/>
                  </a:path>
                </a:pathLst>
              </a:custGeom>
              <a:grpFill/>
              <a:ln w="14159" cap="flat">
                <a:noFill/>
                <a:prstDash val="solid"/>
                <a:miter/>
              </a:ln>
            </p:spPr>
            <p:txBody>
              <a:bodyPr rtlCol="0" anchor="ctr"/>
              <a:lstStyle/>
              <a:p>
                <a:endParaRPr lang="en-US"/>
              </a:p>
            </p:txBody>
          </p:sp>
          <p:sp>
            <p:nvSpPr>
              <p:cNvPr id="335" name="Freeform: Shape 2149">
                <a:extLst>
                  <a:ext uri="{FF2B5EF4-FFF2-40B4-BE49-F238E27FC236}">
                    <a16:creationId xmlns:a16="http://schemas.microsoft.com/office/drawing/2014/main" xmlns="" id="{4B2F4A8F-42B0-480C-91F4-63E2F04B74B8}"/>
                  </a:ext>
                </a:extLst>
              </p:cNvPr>
              <p:cNvSpPr/>
              <p:nvPr/>
            </p:nvSpPr>
            <p:spPr>
              <a:xfrm>
                <a:off x="10122022" y="5302409"/>
                <a:ext cx="84971" cy="84971"/>
              </a:xfrm>
              <a:custGeom>
                <a:avLst/>
                <a:gdLst>
                  <a:gd name="connsiteX0" fmla="*/ 42696 w 84971"/>
                  <a:gd name="connsiteY0" fmla="*/ 69605 h 84971"/>
                  <a:gd name="connsiteX1" fmla="*/ 69604 w 84971"/>
                  <a:gd name="connsiteY1" fmla="*/ 42697 h 84971"/>
                  <a:gd name="connsiteX2" fmla="*/ 42696 w 84971"/>
                  <a:gd name="connsiteY2" fmla="*/ 15789 h 84971"/>
                  <a:gd name="connsiteX3" fmla="*/ 15789 w 84971"/>
                  <a:gd name="connsiteY3" fmla="*/ 42697 h 84971"/>
                  <a:gd name="connsiteX4" fmla="*/ 42696 w 84971"/>
                  <a:gd name="connsiteY4" fmla="*/ 69605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2696" y="69605"/>
                    </a:moveTo>
                    <a:cubicBezTo>
                      <a:pt x="56858" y="69605"/>
                      <a:pt x="69604" y="58275"/>
                      <a:pt x="69604" y="42697"/>
                    </a:cubicBezTo>
                    <a:cubicBezTo>
                      <a:pt x="69604" y="28535"/>
                      <a:pt x="58275" y="15789"/>
                      <a:pt x="42696" y="15789"/>
                    </a:cubicBezTo>
                    <a:cubicBezTo>
                      <a:pt x="28534" y="15789"/>
                      <a:pt x="15789" y="27119"/>
                      <a:pt x="15789" y="42697"/>
                    </a:cubicBezTo>
                    <a:cubicBezTo>
                      <a:pt x="15789" y="58275"/>
                      <a:pt x="28534" y="69605"/>
                      <a:pt x="42696" y="69605"/>
                    </a:cubicBezTo>
                    <a:close/>
                  </a:path>
                </a:pathLst>
              </a:custGeom>
              <a:grpFill/>
              <a:ln w="14159" cap="flat">
                <a:noFill/>
                <a:prstDash val="solid"/>
                <a:miter/>
              </a:ln>
            </p:spPr>
            <p:txBody>
              <a:bodyPr rtlCol="0" anchor="ctr"/>
              <a:lstStyle/>
              <a:p>
                <a:endParaRPr lang="en-US"/>
              </a:p>
            </p:txBody>
          </p:sp>
          <p:sp>
            <p:nvSpPr>
              <p:cNvPr id="336" name="Freeform: Shape 2150">
                <a:extLst>
                  <a:ext uri="{FF2B5EF4-FFF2-40B4-BE49-F238E27FC236}">
                    <a16:creationId xmlns:a16="http://schemas.microsoft.com/office/drawing/2014/main" xmlns="" id="{F1FC1F43-3BB8-4CE3-A36F-1C5328CE68BC}"/>
                  </a:ext>
                </a:extLst>
              </p:cNvPr>
              <p:cNvSpPr/>
              <p:nvPr/>
            </p:nvSpPr>
            <p:spPr>
              <a:xfrm>
                <a:off x="10188365" y="5489347"/>
                <a:ext cx="56648" cy="56648"/>
              </a:xfrm>
              <a:custGeom>
                <a:avLst/>
                <a:gdLst>
                  <a:gd name="connsiteX0" fmla="*/ 28752 w 56647"/>
                  <a:gd name="connsiteY0" fmla="*/ 41280 h 56647"/>
                  <a:gd name="connsiteX1" fmla="*/ 41498 w 56647"/>
                  <a:gd name="connsiteY1" fmla="*/ 28535 h 56647"/>
                  <a:gd name="connsiteX2" fmla="*/ 28752 w 56647"/>
                  <a:gd name="connsiteY2" fmla="*/ 15789 h 56647"/>
                  <a:gd name="connsiteX3" fmla="*/ 16006 w 56647"/>
                  <a:gd name="connsiteY3" fmla="*/ 28535 h 56647"/>
                  <a:gd name="connsiteX4" fmla="*/ 28752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752" y="41280"/>
                    </a:moveTo>
                    <a:cubicBezTo>
                      <a:pt x="35833" y="41280"/>
                      <a:pt x="41498" y="35616"/>
                      <a:pt x="41498" y="28535"/>
                    </a:cubicBezTo>
                    <a:cubicBezTo>
                      <a:pt x="41498" y="21454"/>
                      <a:pt x="35833" y="15789"/>
                      <a:pt x="28752" y="15789"/>
                    </a:cubicBezTo>
                    <a:cubicBezTo>
                      <a:pt x="21671" y="15789"/>
                      <a:pt x="16006" y="21454"/>
                      <a:pt x="16006" y="28535"/>
                    </a:cubicBezTo>
                    <a:cubicBezTo>
                      <a:pt x="14590" y="35616"/>
                      <a:pt x="20255" y="41280"/>
                      <a:pt x="28752" y="41280"/>
                    </a:cubicBezTo>
                    <a:close/>
                  </a:path>
                </a:pathLst>
              </a:custGeom>
              <a:grpFill/>
              <a:ln w="14159" cap="flat">
                <a:noFill/>
                <a:prstDash val="solid"/>
                <a:miter/>
              </a:ln>
            </p:spPr>
            <p:txBody>
              <a:bodyPr rtlCol="0" anchor="ctr"/>
              <a:lstStyle/>
              <a:p>
                <a:endParaRPr lang="en-US"/>
              </a:p>
            </p:txBody>
          </p:sp>
          <p:sp>
            <p:nvSpPr>
              <p:cNvPr id="337" name="Freeform: Shape 2151">
                <a:extLst>
                  <a:ext uri="{FF2B5EF4-FFF2-40B4-BE49-F238E27FC236}">
                    <a16:creationId xmlns:a16="http://schemas.microsoft.com/office/drawing/2014/main" xmlns="" id="{CAD9D76E-C3B8-4950-9027-779C0A56DB4D}"/>
                  </a:ext>
                </a:extLst>
              </p:cNvPr>
              <p:cNvSpPr/>
              <p:nvPr/>
            </p:nvSpPr>
            <p:spPr>
              <a:xfrm>
                <a:off x="10320288" y="5238681"/>
                <a:ext cx="56648" cy="56648"/>
              </a:xfrm>
              <a:custGeom>
                <a:avLst/>
                <a:gdLst>
                  <a:gd name="connsiteX0" fmla="*/ 28534 w 56647"/>
                  <a:gd name="connsiteY0" fmla="*/ 41281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1"/>
                    </a:moveTo>
                    <a:cubicBezTo>
                      <a:pt x="35615" y="41281"/>
                      <a:pt x="41280" y="35616"/>
                      <a:pt x="41280" y="28535"/>
                    </a:cubicBezTo>
                    <a:cubicBezTo>
                      <a:pt x="41280" y="21454"/>
                      <a:pt x="35615" y="15789"/>
                      <a:pt x="28534" y="15789"/>
                    </a:cubicBezTo>
                    <a:cubicBezTo>
                      <a:pt x="21453" y="15789"/>
                      <a:pt x="15789" y="21454"/>
                      <a:pt x="15789" y="28535"/>
                    </a:cubicBezTo>
                    <a:cubicBezTo>
                      <a:pt x="15789" y="35616"/>
                      <a:pt x="21453" y="41281"/>
                      <a:pt x="28534" y="41281"/>
                    </a:cubicBezTo>
                    <a:close/>
                  </a:path>
                </a:pathLst>
              </a:custGeom>
              <a:grpFill/>
              <a:ln w="14159" cap="flat">
                <a:noFill/>
                <a:prstDash val="solid"/>
                <a:miter/>
              </a:ln>
            </p:spPr>
            <p:txBody>
              <a:bodyPr rtlCol="0" anchor="ctr"/>
              <a:lstStyle/>
              <a:p>
                <a:endParaRPr lang="en-US"/>
              </a:p>
            </p:txBody>
          </p:sp>
          <p:sp>
            <p:nvSpPr>
              <p:cNvPr id="338" name="Freeform: Shape 2152">
                <a:extLst>
                  <a:ext uri="{FF2B5EF4-FFF2-40B4-BE49-F238E27FC236}">
                    <a16:creationId xmlns:a16="http://schemas.microsoft.com/office/drawing/2014/main" xmlns="" id="{35604CF6-9D96-490B-8FB6-1CD78A32E0E3}"/>
                  </a:ext>
                </a:extLst>
              </p:cNvPr>
              <p:cNvSpPr/>
              <p:nvPr/>
            </p:nvSpPr>
            <p:spPr>
              <a:xfrm>
                <a:off x="9408261" y="4978102"/>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339" name="Freeform: Shape 2153">
                <a:extLst>
                  <a:ext uri="{FF2B5EF4-FFF2-40B4-BE49-F238E27FC236}">
                    <a16:creationId xmlns:a16="http://schemas.microsoft.com/office/drawing/2014/main" xmlns="" id="{0B9D3934-6F66-4E85-B4CD-440B048B7192}"/>
                  </a:ext>
                </a:extLst>
              </p:cNvPr>
              <p:cNvSpPr/>
              <p:nvPr/>
            </p:nvSpPr>
            <p:spPr>
              <a:xfrm>
                <a:off x="9246815" y="5380300"/>
                <a:ext cx="56648" cy="56648"/>
              </a:xfrm>
              <a:custGeom>
                <a:avLst/>
                <a:gdLst>
                  <a:gd name="connsiteX0" fmla="*/ 28535 w 56647"/>
                  <a:gd name="connsiteY0" fmla="*/ 41281 h 56647"/>
                  <a:gd name="connsiteX1" fmla="*/ 41281 w 56647"/>
                  <a:gd name="connsiteY1" fmla="*/ 28535 h 56647"/>
                  <a:gd name="connsiteX2" fmla="*/ 28535 w 56647"/>
                  <a:gd name="connsiteY2" fmla="*/ 15789 h 56647"/>
                  <a:gd name="connsiteX3" fmla="*/ 15789 w 56647"/>
                  <a:gd name="connsiteY3" fmla="*/ 28535 h 56647"/>
                  <a:gd name="connsiteX4" fmla="*/ 28535 w 56647"/>
                  <a:gd name="connsiteY4" fmla="*/ 4128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1"/>
                    </a:moveTo>
                    <a:cubicBezTo>
                      <a:pt x="35616" y="41281"/>
                      <a:pt x="41281" y="35616"/>
                      <a:pt x="41281" y="28535"/>
                    </a:cubicBezTo>
                    <a:cubicBezTo>
                      <a:pt x="41281" y="21454"/>
                      <a:pt x="35616" y="15789"/>
                      <a:pt x="28535" y="15789"/>
                    </a:cubicBezTo>
                    <a:cubicBezTo>
                      <a:pt x="21454" y="15789"/>
                      <a:pt x="15789" y="21454"/>
                      <a:pt x="15789" y="28535"/>
                    </a:cubicBezTo>
                    <a:cubicBezTo>
                      <a:pt x="15789" y="35616"/>
                      <a:pt x="21454" y="41281"/>
                      <a:pt x="28535" y="41281"/>
                    </a:cubicBezTo>
                    <a:close/>
                  </a:path>
                </a:pathLst>
              </a:custGeom>
              <a:grpFill/>
              <a:ln w="14159" cap="flat">
                <a:noFill/>
                <a:prstDash val="solid"/>
                <a:miter/>
              </a:ln>
            </p:spPr>
            <p:txBody>
              <a:bodyPr rtlCol="0" anchor="ctr"/>
              <a:lstStyle/>
              <a:p>
                <a:endParaRPr lang="en-US"/>
              </a:p>
            </p:txBody>
          </p:sp>
          <p:sp>
            <p:nvSpPr>
              <p:cNvPr id="340" name="Freeform: Shape 2154">
                <a:extLst>
                  <a:ext uri="{FF2B5EF4-FFF2-40B4-BE49-F238E27FC236}">
                    <a16:creationId xmlns:a16="http://schemas.microsoft.com/office/drawing/2014/main" xmlns="" id="{22E7BCA8-A59E-432F-AA3F-4A0D582F291C}"/>
                  </a:ext>
                </a:extLst>
              </p:cNvPr>
              <p:cNvSpPr/>
              <p:nvPr/>
            </p:nvSpPr>
            <p:spPr>
              <a:xfrm>
                <a:off x="9504562" y="5091397"/>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4199"/>
                      <a:pt x="21454" y="41280"/>
                      <a:pt x="28535" y="41280"/>
                    </a:cubicBezTo>
                    <a:close/>
                  </a:path>
                </a:pathLst>
              </a:custGeom>
              <a:grpFill/>
              <a:ln w="14159" cap="flat">
                <a:noFill/>
                <a:prstDash val="solid"/>
                <a:miter/>
              </a:ln>
            </p:spPr>
            <p:txBody>
              <a:bodyPr rtlCol="0" anchor="ctr"/>
              <a:lstStyle/>
              <a:p>
                <a:endParaRPr lang="en-US"/>
              </a:p>
            </p:txBody>
          </p:sp>
          <p:sp>
            <p:nvSpPr>
              <p:cNvPr id="341" name="Freeform: Shape 2155">
                <a:extLst>
                  <a:ext uri="{FF2B5EF4-FFF2-40B4-BE49-F238E27FC236}">
                    <a16:creationId xmlns:a16="http://schemas.microsoft.com/office/drawing/2014/main" xmlns="" id="{5F25339B-428A-4FD5-A4B2-EABBF8B590C7}"/>
                  </a:ext>
                </a:extLst>
              </p:cNvPr>
              <p:cNvSpPr/>
              <p:nvPr/>
            </p:nvSpPr>
            <p:spPr>
              <a:xfrm>
                <a:off x="9943581" y="5077235"/>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342" name="Freeform: Shape 2156">
                <a:extLst>
                  <a:ext uri="{FF2B5EF4-FFF2-40B4-BE49-F238E27FC236}">
                    <a16:creationId xmlns:a16="http://schemas.microsoft.com/office/drawing/2014/main" xmlns="" id="{EEBBF695-1DC0-459F-9E59-B55F95259AA3}"/>
                  </a:ext>
                </a:extLst>
              </p:cNvPr>
              <p:cNvSpPr/>
              <p:nvPr/>
            </p:nvSpPr>
            <p:spPr>
              <a:xfrm>
                <a:off x="9828870" y="4915790"/>
                <a:ext cx="70810" cy="70810"/>
              </a:xfrm>
              <a:custGeom>
                <a:avLst/>
                <a:gdLst>
                  <a:gd name="connsiteX0" fmla="*/ 38448 w 70809"/>
                  <a:gd name="connsiteY0" fmla="*/ 61107 h 70809"/>
                  <a:gd name="connsiteX1" fmla="*/ 61107 w 70809"/>
                  <a:gd name="connsiteY1" fmla="*/ 38448 h 70809"/>
                  <a:gd name="connsiteX2" fmla="*/ 38448 w 70809"/>
                  <a:gd name="connsiteY2" fmla="*/ 15789 h 70809"/>
                  <a:gd name="connsiteX3" fmla="*/ 15789 w 70809"/>
                  <a:gd name="connsiteY3" fmla="*/ 38448 h 70809"/>
                  <a:gd name="connsiteX4" fmla="*/ 38448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448" y="61107"/>
                    </a:moveTo>
                    <a:cubicBezTo>
                      <a:pt x="51194" y="61107"/>
                      <a:pt x="61107" y="51194"/>
                      <a:pt x="61107" y="38448"/>
                    </a:cubicBezTo>
                    <a:cubicBezTo>
                      <a:pt x="61107" y="25702"/>
                      <a:pt x="51194" y="15789"/>
                      <a:pt x="38448" y="15789"/>
                    </a:cubicBezTo>
                    <a:cubicBezTo>
                      <a:pt x="25703" y="15789"/>
                      <a:pt x="15789" y="25702"/>
                      <a:pt x="15789" y="38448"/>
                    </a:cubicBezTo>
                    <a:cubicBezTo>
                      <a:pt x="15789" y="51194"/>
                      <a:pt x="25703" y="61107"/>
                      <a:pt x="38448" y="61107"/>
                    </a:cubicBezTo>
                    <a:close/>
                  </a:path>
                </a:pathLst>
              </a:custGeom>
              <a:grpFill/>
              <a:ln w="14159" cap="flat">
                <a:noFill/>
                <a:prstDash val="solid"/>
                <a:miter/>
              </a:ln>
            </p:spPr>
            <p:txBody>
              <a:bodyPr rtlCol="0" anchor="ctr"/>
              <a:lstStyle/>
              <a:p>
                <a:endParaRPr lang="en-US"/>
              </a:p>
            </p:txBody>
          </p:sp>
          <p:sp>
            <p:nvSpPr>
              <p:cNvPr id="343" name="Freeform: Shape 2157">
                <a:extLst>
                  <a:ext uri="{FF2B5EF4-FFF2-40B4-BE49-F238E27FC236}">
                    <a16:creationId xmlns:a16="http://schemas.microsoft.com/office/drawing/2014/main" xmlns="" id="{1C094D07-B9E2-480A-AEC4-F72F32AECCCD}"/>
                  </a:ext>
                </a:extLst>
              </p:cNvPr>
              <p:cNvSpPr/>
              <p:nvPr/>
            </p:nvSpPr>
            <p:spPr>
              <a:xfrm>
                <a:off x="9721239" y="5394462"/>
                <a:ext cx="70810" cy="70810"/>
              </a:xfrm>
              <a:custGeom>
                <a:avLst/>
                <a:gdLst>
                  <a:gd name="connsiteX0" fmla="*/ 61107 w 70809"/>
                  <a:gd name="connsiteY0" fmla="*/ 38448 h 70809"/>
                  <a:gd name="connsiteX1" fmla="*/ 38448 w 70809"/>
                  <a:gd name="connsiteY1" fmla="*/ 61107 h 70809"/>
                  <a:gd name="connsiteX2" fmla="*/ 15790 w 70809"/>
                  <a:gd name="connsiteY2" fmla="*/ 38448 h 70809"/>
                  <a:gd name="connsiteX3" fmla="*/ 38448 w 70809"/>
                  <a:gd name="connsiteY3" fmla="*/ 15789 h 70809"/>
                  <a:gd name="connsiteX4" fmla="*/ 61107 w 70809"/>
                  <a:gd name="connsiteY4" fmla="*/ 38448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61107" y="38448"/>
                    </a:moveTo>
                    <a:cubicBezTo>
                      <a:pt x="61107" y="50962"/>
                      <a:pt x="50962" y="61107"/>
                      <a:pt x="38448" y="61107"/>
                    </a:cubicBezTo>
                    <a:cubicBezTo>
                      <a:pt x="25934" y="61107"/>
                      <a:pt x="15790" y="50962"/>
                      <a:pt x="15790" y="38448"/>
                    </a:cubicBezTo>
                    <a:cubicBezTo>
                      <a:pt x="15790" y="25934"/>
                      <a:pt x="25935" y="15789"/>
                      <a:pt x="38448" y="15789"/>
                    </a:cubicBezTo>
                    <a:cubicBezTo>
                      <a:pt x="50963" y="15789"/>
                      <a:pt x="61107" y="25934"/>
                      <a:pt x="61107" y="38448"/>
                    </a:cubicBezTo>
                    <a:close/>
                  </a:path>
                </a:pathLst>
              </a:custGeom>
              <a:grpFill/>
              <a:ln w="14159" cap="flat">
                <a:noFill/>
                <a:prstDash val="solid"/>
                <a:miter/>
              </a:ln>
            </p:spPr>
            <p:txBody>
              <a:bodyPr rtlCol="0" anchor="ctr"/>
              <a:lstStyle/>
              <a:p>
                <a:endParaRPr lang="en-US"/>
              </a:p>
            </p:txBody>
          </p:sp>
          <p:sp>
            <p:nvSpPr>
              <p:cNvPr id="344" name="Freeform: Shape 2158">
                <a:extLst>
                  <a:ext uri="{FF2B5EF4-FFF2-40B4-BE49-F238E27FC236}">
                    <a16:creationId xmlns:a16="http://schemas.microsoft.com/office/drawing/2014/main" xmlns="" id="{166DB6F0-B79C-4993-9472-BEDCA86A4C5F}"/>
                  </a:ext>
                </a:extLst>
              </p:cNvPr>
              <p:cNvSpPr/>
              <p:nvPr/>
            </p:nvSpPr>
            <p:spPr>
              <a:xfrm>
                <a:off x="10078119" y="5442612"/>
                <a:ext cx="42486" cy="42486"/>
              </a:xfrm>
              <a:custGeom>
                <a:avLst/>
                <a:gdLst>
                  <a:gd name="connsiteX0" fmla="*/ 27118 w 42485"/>
                  <a:gd name="connsiteY0" fmla="*/ 38448 h 42485"/>
                  <a:gd name="connsiteX1" fmla="*/ 38449 w 42485"/>
                  <a:gd name="connsiteY1" fmla="*/ 27119 h 42485"/>
                  <a:gd name="connsiteX2" fmla="*/ 27118 w 42485"/>
                  <a:gd name="connsiteY2" fmla="*/ 15789 h 42485"/>
                  <a:gd name="connsiteX3" fmla="*/ 15789 w 42485"/>
                  <a:gd name="connsiteY3" fmla="*/ 27119 h 42485"/>
                  <a:gd name="connsiteX4" fmla="*/ 27118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8448"/>
                    </a:moveTo>
                    <a:cubicBezTo>
                      <a:pt x="32783" y="38448"/>
                      <a:pt x="38449" y="32783"/>
                      <a:pt x="38449" y="27119"/>
                    </a:cubicBezTo>
                    <a:cubicBezTo>
                      <a:pt x="38449" y="21454"/>
                      <a:pt x="32783" y="15789"/>
                      <a:pt x="27118" y="15789"/>
                    </a:cubicBezTo>
                    <a:cubicBezTo>
                      <a:pt x="21454" y="15789"/>
                      <a:pt x="15789" y="21454"/>
                      <a:pt x="15789" y="27119"/>
                    </a:cubicBezTo>
                    <a:cubicBezTo>
                      <a:pt x="15789" y="34200"/>
                      <a:pt x="21454" y="38448"/>
                      <a:pt x="27118" y="38448"/>
                    </a:cubicBezTo>
                    <a:close/>
                  </a:path>
                </a:pathLst>
              </a:custGeom>
              <a:grpFill/>
              <a:ln w="14159" cap="flat">
                <a:noFill/>
                <a:prstDash val="solid"/>
                <a:miter/>
              </a:ln>
            </p:spPr>
            <p:txBody>
              <a:bodyPr rtlCol="0" anchor="ctr"/>
              <a:lstStyle/>
              <a:p>
                <a:endParaRPr lang="en-US"/>
              </a:p>
            </p:txBody>
          </p:sp>
          <p:sp>
            <p:nvSpPr>
              <p:cNvPr id="345" name="Freeform: Shape 2159">
                <a:extLst>
                  <a:ext uri="{FF2B5EF4-FFF2-40B4-BE49-F238E27FC236}">
                    <a16:creationId xmlns:a16="http://schemas.microsoft.com/office/drawing/2014/main" xmlns="" id="{D7E4DADC-6856-4C38-A7D8-AEE2B3489BA5}"/>
                  </a:ext>
                </a:extLst>
              </p:cNvPr>
              <p:cNvSpPr/>
              <p:nvPr/>
            </p:nvSpPr>
            <p:spPr>
              <a:xfrm>
                <a:off x="10177252" y="5938279"/>
                <a:ext cx="42486" cy="42486"/>
              </a:xfrm>
              <a:custGeom>
                <a:avLst/>
                <a:gdLst>
                  <a:gd name="connsiteX0" fmla="*/ 27118 w 42485"/>
                  <a:gd name="connsiteY0" fmla="*/ 38448 h 42485"/>
                  <a:gd name="connsiteX1" fmla="*/ 38449 w 42485"/>
                  <a:gd name="connsiteY1" fmla="*/ 27119 h 42485"/>
                  <a:gd name="connsiteX2" fmla="*/ 27118 w 42485"/>
                  <a:gd name="connsiteY2" fmla="*/ 15789 h 42485"/>
                  <a:gd name="connsiteX3" fmla="*/ 15789 w 42485"/>
                  <a:gd name="connsiteY3" fmla="*/ 27119 h 42485"/>
                  <a:gd name="connsiteX4" fmla="*/ 27118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8448"/>
                    </a:moveTo>
                    <a:cubicBezTo>
                      <a:pt x="32783" y="38448"/>
                      <a:pt x="38449" y="32783"/>
                      <a:pt x="38449" y="27119"/>
                    </a:cubicBezTo>
                    <a:cubicBezTo>
                      <a:pt x="38449" y="21454"/>
                      <a:pt x="32783" y="15789"/>
                      <a:pt x="27118" y="15789"/>
                    </a:cubicBezTo>
                    <a:cubicBezTo>
                      <a:pt x="21454" y="15789"/>
                      <a:pt x="15789" y="21454"/>
                      <a:pt x="15789" y="27119"/>
                    </a:cubicBezTo>
                    <a:cubicBezTo>
                      <a:pt x="15789" y="32783"/>
                      <a:pt x="21454" y="38448"/>
                      <a:pt x="27118" y="38448"/>
                    </a:cubicBezTo>
                    <a:close/>
                  </a:path>
                </a:pathLst>
              </a:custGeom>
              <a:grpFill/>
              <a:ln w="14159" cap="flat">
                <a:noFill/>
                <a:prstDash val="solid"/>
                <a:miter/>
              </a:ln>
            </p:spPr>
            <p:txBody>
              <a:bodyPr rtlCol="0" anchor="ctr"/>
              <a:lstStyle/>
              <a:p>
                <a:endParaRPr lang="en-US"/>
              </a:p>
            </p:txBody>
          </p:sp>
          <p:sp>
            <p:nvSpPr>
              <p:cNvPr id="346" name="Freeform: Shape 2160">
                <a:extLst>
                  <a:ext uri="{FF2B5EF4-FFF2-40B4-BE49-F238E27FC236}">
                    <a16:creationId xmlns:a16="http://schemas.microsoft.com/office/drawing/2014/main" xmlns="" id="{BE469E2B-0890-4EF1-83B0-48587A3ADE6E}"/>
                  </a:ext>
                </a:extLst>
              </p:cNvPr>
              <p:cNvSpPr/>
              <p:nvPr/>
            </p:nvSpPr>
            <p:spPr>
              <a:xfrm>
                <a:off x="10222571" y="5856140"/>
                <a:ext cx="42486" cy="42486"/>
              </a:xfrm>
              <a:custGeom>
                <a:avLst/>
                <a:gdLst>
                  <a:gd name="connsiteX0" fmla="*/ 27118 w 42485"/>
                  <a:gd name="connsiteY0" fmla="*/ 38448 h 42485"/>
                  <a:gd name="connsiteX1" fmla="*/ 38448 w 42485"/>
                  <a:gd name="connsiteY1" fmla="*/ 27118 h 42485"/>
                  <a:gd name="connsiteX2" fmla="*/ 27118 w 42485"/>
                  <a:gd name="connsiteY2" fmla="*/ 15789 h 42485"/>
                  <a:gd name="connsiteX3" fmla="*/ 15789 w 42485"/>
                  <a:gd name="connsiteY3" fmla="*/ 27118 h 42485"/>
                  <a:gd name="connsiteX4" fmla="*/ 27118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8448"/>
                    </a:moveTo>
                    <a:cubicBezTo>
                      <a:pt x="32783" y="38448"/>
                      <a:pt x="38448" y="32783"/>
                      <a:pt x="38448" y="27118"/>
                    </a:cubicBezTo>
                    <a:cubicBezTo>
                      <a:pt x="38448" y="21454"/>
                      <a:pt x="32783" y="15789"/>
                      <a:pt x="27118" y="15789"/>
                    </a:cubicBezTo>
                    <a:cubicBezTo>
                      <a:pt x="21454" y="15789"/>
                      <a:pt x="15789" y="21454"/>
                      <a:pt x="15789" y="27118"/>
                    </a:cubicBezTo>
                    <a:cubicBezTo>
                      <a:pt x="15789" y="32783"/>
                      <a:pt x="21454" y="38448"/>
                      <a:pt x="27118" y="38448"/>
                    </a:cubicBezTo>
                    <a:close/>
                  </a:path>
                </a:pathLst>
              </a:custGeom>
              <a:grpFill/>
              <a:ln w="14159" cap="flat">
                <a:noFill/>
                <a:prstDash val="solid"/>
                <a:miter/>
              </a:ln>
            </p:spPr>
            <p:txBody>
              <a:bodyPr rtlCol="0" anchor="ctr"/>
              <a:lstStyle/>
              <a:p>
                <a:endParaRPr lang="en-US"/>
              </a:p>
            </p:txBody>
          </p:sp>
          <p:sp>
            <p:nvSpPr>
              <p:cNvPr id="347" name="Freeform: Shape 2161">
                <a:extLst>
                  <a:ext uri="{FF2B5EF4-FFF2-40B4-BE49-F238E27FC236}">
                    <a16:creationId xmlns:a16="http://schemas.microsoft.com/office/drawing/2014/main" xmlns="" id="{0884C408-A227-4342-8860-32374B3B08A1}"/>
                  </a:ext>
                </a:extLst>
              </p:cNvPr>
              <p:cNvSpPr/>
              <p:nvPr/>
            </p:nvSpPr>
            <p:spPr>
              <a:xfrm>
                <a:off x="10029969" y="4952611"/>
                <a:ext cx="42486" cy="42486"/>
              </a:xfrm>
              <a:custGeom>
                <a:avLst/>
                <a:gdLst>
                  <a:gd name="connsiteX0" fmla="*/ 27118 w 42485"/>
                  <a:gd name="connsiteY0" fmla="*/ 38448 h 42485"/>
                  <a:gd name="connsiteX1" fmla="*/ 38448 w 42485"/>
                  <a:gd name="connsiteY1" fmla="*/ 27118 h 42485"/>
                  <a:gd name="connsiteX2" fmla="*/ 27118 w 42485"/>
                  <a:gd name="connsiteY2" fmla="*/ 15789 h 42485"/>
                  <a:gd name="connsiteX3" fmla="*/ 15789 w 42485"/>
                  <a:gd name="connsiteY3" fmla="*/ 27118 h 42485"/>
                  <a:gd name="connsiteX4" fmla="*/ 27118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8448"/>
                    </a:moveTo>
                    <a:cubicBezTo>
                      <a:pt x="32783" y="38448"/>
                      <a:pt x="38448" y="32783"/>
                      <a:pt x="38448" y="27118"/>
                    </a:cubicBezTo>
                    <a:cubicBezTo>
                      <a:pt x="38448" y="21454"/>
                      <a:pt x="32783" y="15789"/>
                      <a:pt x="27118" y="15789"/>
                    </a:cubicBezTo>
                    <a:cubicBezTo>
                      <a:pt x="21453" y="15789"/>
                      <a:pt x="15789" y="21454"/>
                      <a:pt x="15789" y="27118"/>
                    </a:cubicBezTo>
                    <a:cubicBezTo>
                      <a:pt x="15789" y="34199"/>
                      <a:pt x="21453" y="38448"/>
                      <a:pt x="27118" y="38448"/>
                    </a:cubicBezTo>
                    <a:close/>
                  </a:path>
                </a:pathLst>
              </a:custGeom>
              <a:grpFill/>
              <a:ln w="14159" cap="flat">
                <a:noFill/>
                <a:prstDash val="solid"/>
                <a:miter/>
              </a:ln>
            </p:spPr>
            <p:txBody>
              <a:bodyPr rtlCol="0" anchor="ctr"/>
              <a:lstStyle/>
              <a:p>
                <a:endParaRPr lang="en-US"/>
              </a:p>
            </p:txBody>
          </p:sp>
          <p:sp>
            <p:nvSpPr>
              <p:cNvPr id="348" name="Freeform: Shape 2162">
                <a:extLst>
                  <a:ext uri="{FF2B5EF4-FFF2-40B4-BE49-F238E27FC236}">
                    <a16:creationId xmlns:a16="http://schemas.microsoft.com/office/drawing/2014/main" xmlns="" id="{76B5C934-2ACD-411F-A6E6-3CF2929117EA}"/>
                  </a:ext>
                </a:extLst>
              </p:cNvPr>
              <p:cNvSpPr/>
              <p:nvPr/>
            </p:nvSpPr>
            <p:spPr>
              <a:xfrm>
                <a:off x="9894014" y="4842147"/>
                <a:ext cx="42486" cy="42486"/>
              </a:xfrm>
              <a:custGeom>
                <a:avLst/>
                <a:gdLst>
                  <a:gd name="connsiteX0" fmla="*/ 27118 w 42485"/>
                  <a:gd name="connsiteY0" fmla="*/ 38448 h 42485"/>
                  <a:gd name="connsiteX1" fmla="*/ 38449 w 42485"/>
                  <a:gd name="connsiteY1" fmla="*/ 27119 h 42485"/>
                  <a:gd name="connsiteX2" fmla="*/ 27118 w 42485"/>
                  <a:gd name="connsiteY2" fmla="*/ 15789 h 42485"/>
                  <a:gd name="connsiteX3" fmla="*/ 15789 w 42485"/>
                  <a:gd name="connsiteY3" fmla="*/ 27119 h 42485"/>
                  <a:gd name="connsiteX4" fmla="*/ 27118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8448"/>
                    </a:moveTo>
                    <a:cubicBezTo>
                      <a:pt x="32783" y="38448"/>
                      <a:pt x="38449" y="32783"/>
                      <a:pt x="38449" y="27119"/>
                    </a:cubicBezTo>
                    <a:cubicBezTo>
                      <a:pt x="38449" y="21454"/>
                      <a:pt x="32783" y="15789"/>
                      <a:pt x="27118" y="15789"/>
                    </a:cubicBezTo>
                    <a:cubicBezTo>
                      <a:pt x="21454" y="15789"/>
                      <a:pt x="15789" y="21454"/>
                      <a:pt x="15789" y="27119"/>
                    </a:cubicBezTo>
                    <a:cubicBezTo>
                      <a:pt x="15789" y="34200"/>
                      <a:pt x="21454" y="38448"/>
                      <a:pt x="27118" y="38448"/>
                    </a:cubicBezTo>
                    <a:close/>
                  </a:path>
                </a:pathLst>
              </a:custGeom>
              <a:grpFill/>
              <a:ln w="14159" cap="flat">
                <a:noFill/>
                <a:prstDash val="solid"/>
                <a:miter/>
              </a:ln>
            </p:spPr>
            <p:txBody>
              <a:bodyPr rtlCol="0" anchor="ctr"/>
              <a:lstStyle/>
              <a:p>
                <a:endParaRPr lang="en-US"/>
              </a:p>
            </p:txBody>
          </p:sp>
          <p:sp>
            <p:nvSpPr>
              <p:cNvPr id="349" name="Freeform: Shape 2163">
                <a:extLst>
                  <a:ext uri="{FF2B5EF4-FFF2-40B4-BE49-F238E27FC236}">
                    <a16:creationId xmlns:a16="http://schemas.microsoft.com/office/drawing/2014/main" xmlns="" id="{C87EC70B-2A8D-41BC-BFBE-A73C435C7414}"/>
                  </a:ext>
                </a:extLst>
              </p:cNvPr>
              <p:cNvSpPr/>
              <p:nvPr/>
            </p:nvSpPr>
            <p:spPr>
              <a:xfrm>
                <a:off x="10318872" y="5524752"/>
                <a:ext cx="42486" cy="42486"/>
              </a:xfrm>
              <a:custGeom>
                <a:avLst/>
                <a:gdLst>
                  <a:gd name="connsiteX0" fmla="*/ 24287 w 42485"/>
                  <a:gd name="connsiteY0" fmla="*/ 32783 h 42485"/>
                  <a:gd name="connsiteX1" fmla="*/ 32783 w 42485"/>
                  <a:gd name="connsiteY1" fmla="*/ 24286 h 42485"/>
                  <a:gd name="connsiteX2" fmla="*/ 24287 w 42485"/>
                  <a:gd name="connsiteY2" fmla="*/ 15789 h 42485"/>
                  <a:gd name="connsiteX3" fmla="*/ 15789 w 42485"/>
                  <a:gd name="connsiteY3" fmla="*/ 24286 h 42485"/>
                  <a:gd name="connsiteX4" fmla="*/ 24287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7" y="32783"/>
                    </a:moveTo>
                    <a:cubicBezTo>
                      <a:pt x="28535" y="32783"/>
                      <a:pt x="32783" y="28535"/>
                      <a:pt x="32783" y="24286"/>
                    </a:cubicBezTo>
                    <a:cubicBezTo>
                      <a:pt x="32783" y="20037"/>
                      <a:pt x="28535" y="15789"/>
                      <a:pt x="24287" y="15789"/>
                    </a:cubicBezTo>
                    <a:cubicBezTo>
                      <a:pt x="20037" y="15789"/>
                      <a:pt x="15789" y="20037"/>
                      <a:pt x="15789" y="24286"/>
                    </a:cubicBezTo>
                    <a:cubicBezTo>
                      <a:pt x="15789" y="28535"/>
                      <a:pt x="20037" y="32783"/>
                      <a:pt x="24287" y="32783"/>
                    </a:cubicBezTo>
                    <a:close/>
                  </a:path>
                </a:pathLst>
              </a:custGeom>
              <a:grpFill/>
              <a:ln w="14159" cap="flat">
                <a:noFill/>
                <a:prstDash val="solid"/>
                <a:miter/>
              </a:ln>
            </p:spPr>
            <p:txBody>
              <a:bodyPr rtlCol="0" anchor="ctr"/>
              <a:lstStyle/>
              <a:p>
                <a:endParaRPr lang="en-US"/>
              </a:p>
            </p:txBody>
          </p:sp>
          <p:sp>
            <p:nvSpPr>
              <p:cNvPr id="350" name="Freeform: Shape 2164">
                <a:extLst>
                  <a:ext uri="{FF2B5EF4-FFF2-40B4-BE49-F238E27FC236}">
                    <a16:creationId xmlns:a16="http://schemas.microsoft.com/office/drawing/2014/main" xmlns="" id="{8F72C070-9FF5-4213-8F51-69AE98848F2F}"/>
                  </a:ext>
                </a:extLst>
              </p:cNvPr>
              <p:cNvSpPr/>
              <p:nvPr/>
            </p:nvSpPr>
            <p:spPr>
              <a:xfrm>
                <a:off x="9735401" y="5354809"/>
                <a:ext cx="42486" cy="42486"/>
              </a:xfrm>
              <a:custGeom>
                <a:avLst/>
                <a:gdLst>
                  <a:gd name="connsiteX0" fmla="*/ 24287 w 42485"/>
                  <a:gd name="connsiteY0" fmla="*/ 32783 h 42485"/>
                  <a:gd name="connsiteX1" fmla="*/ 32783 w 42485"/>
                  <a:gd name="connsiteY1" fmla="*/ 24286 h 42485"/>
                  <a:gd name="connsiteX2" fmla="*/ 24287 w 42485"/>
                  <a:gd name="connsiteY2" fmla="*/ 15789 h 42485"/>
                  <a:gd name="connsiteX3" fmla="*/ 15789 w 42485"/>
                  <a:gd name="connsiteY3" fmla="*/ 24286 h 42485"/>
                  <a:gd name="connsiteX4" fmla="*/ 24287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7" y="32783"/>
                    </a:moveTo>
                    <a:cubicBezTo>
                      <a:pt x="28535" y="32783"/>
                      <a:pt x="32783" y="28535"/>
                      <a:pt x="32783" y="24286"/>
                    </a:cubicBezTo>
                    <a:cubicBezTo>
                      <a:pt x="32783" y="20037"/>
                      <a:pt x="28535" y="15789"/>
                      <a:pt x="24287" y="15789"/>
                    </a:cubicBezTo>
                    <a:cubicBezTo>
                      <a:pt x="20038" y="15789"/>
                      <a:pt x="15789" y="20037"/>
                      <a:pt x="15789" y="24286"/>
                    </a:cubicBezTo>
                    <a:cubicBezTo>
                      <a:pt x="15789" y="28535"/>
                      <a:pt x="20038" y="32783"/>
                      <a:pt x="24287" y="32783"/>
                    </a:cubicBezTo>
                    <a:close/>
                  </a:path>
                </a:pathLst>
              </a:custGeom>
              <a:grpFill/>
              <a:ln w="14159" cap="flat">
                <a:noFill/>
                <a:prstDash val="solid"/>
                <a:miter/>
              </a:ln>
            </p:spPr>
            <p:txBody>
              <a:bodyPr rtlCol="0" anchor="ctr"/>
              <a:lstStyle/>
              <a:p>
                <a:endParaRPr lang="en-US"/>
              </a:p>
            </p:txBody>
          </p:sp>
          <p:sp>
            <p:nvSpPr>
              <p:cNvPr id="351" name="Freeform: Shape 2165">
                <a:extLst>
                  <a:ext uri="{FF2B5EF4-FFF2-40B4-BE49-F238E27FC236}">
                    <a16:creationId xmlns:a16="http://schemas.microsoft.com/office/drawing/2014/main" xmlns="" id="{A6B10D42-1A0D-437B-AA12-01D6B7B5A1C0}"/>
                  </a:ext>
                </a:extLst>
              </p:cNvPr>
              <p:cNvSpPr/>
              <p:nvPr/>
            </p:nvSpPr>
            <p:spPr>
              <a:xfrm>
                <a:off x="9571123" y="5431283"/>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2697"/>
                      <a:pt x="49778" y="32783"/>
                    </a:cubicBezTo>
                    <a:cubicBezTo>
                      <a:pt x="49778" y="22870"/>
                      <a:pt x="42697" y="15789"/>
                      <a:pt x="32783" y="15789"/>
                    </a:cubicBezTo>
                    <a:cubicBezTo>
                      <a:pt x="22870" y="15789"/>
                      <a:pt x="15789" y="22870"/>
                      <a:pt x="15789" y="32783"/>
                    </a:cubicBezTo>
                    <a:cubicBezTo>
                      <a:pt x="15789" y="42697"/>
                      <a:pt x="24286" y="49777"/>
                      <a:pt x="32783" y="49777"/>
                    </a:cubicBezTo>
                    <a:close/>
                  </a:path>
                </a:pathLst>
              </a:custGeom>
              <a:grpFill/>
              <a:ln w="14159" cap="flat">
                <a:noFill/>
                <a:prstDash val="solid"/>
                <a:miter/>
              </a:ln>
            </p:spPr>
            <p:txBody>
              <a:bodyPr rtlCol="0" anchor="ctr"/>
              <a:lstStyle/>
              <a:p>
                <a:endParaRPr lang="en-US"/>
              </a:p>
            </p:txBody>
          </p:sp>
          <p:sp>
            <p:nvSpPr>
              <p:cNvPr id="352" name="Freeform: Shape 2166">
                <a:extLst>
                  <a:ext uri="{FF2B5EF4-FFF2-40B4-BE49-F238E27FC236}">
                    <a16:creationId xmlns:a16="http://schemas.microsoft.com/office/drawing/2014/main" xmlns="" id="{F8E6979B-747A-4086-B021-D4C1A518B6C1}"/>
                  </a:ext>
                </a:extLst>
              </p:cNvPr>
              <p:cNvSpPr/>
              <p:nvPr/>
            </p:nvSpPr>
            <p:spPr>
              <a:xfrm>
                <a:off x="9998813" y="5336398"/>
                <a:ext cx="56648" cy="56648"/>
              </a:xfrm>
              <a:custGeom>
                <a:avLst/>
                <a:gdLst>
                  <a:gd name="connsiteX0" fmla="*/ 34199 w 56647"/>
                  <a:gd name="connsiteY0" fmla="*/ 52610 h 56647"/>
                  <a:gd name="connsiteX1" fmla="*/ 52610 w 56647"/>
                  <a:gd name="connsiteY1" fmla="*/ 34200 h 56647"/>
                  <a:gd name="connsiteX2" fmla="*/ 34199 w 56647"/>
                  <a:gd name="connsiteY2" fmla="*/ 15789 h 56647"/>
                  <a:gd name="connsiteX3" fmla="*/ 15789 w 56647"/>
                  <a:gd name="connsiteY3" fmla="*/ 34200 h 56647"/>
                  <a:gd name="connsiteX4" fmla="*/ 34199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199" y="52610"/>
                    </a:moveTo>
                    <a:cubicBezTo>
                      <a:pt x="44113" y="52610"/>
                      <a:pt x="52610" y="44113"/>
                      <a:pt x="52610" y="34200"/>
                    </a:cubicBezTo>
                    <a:cubicBezTo>
                      <a:pt x="52610" y="24286"/>
                      <a:pt x="44113" y="15789"/>
                      <a:pt x="34199" y="15789"/>
                    </a:cubicBezTo>
                    <a:cubicBezTo>
                      <a:pt x="24286" y="15789"/>
                      <a:pt x="15789" y="24286"/>
                      <a:pt x="15789" y="34200"/>
                    </a:cubicBezTo>
                    <a:cubicBezTo>
                      <a:pt x="15789" y="44113"/>
                      <a:pt x="22870" y="52610"/>
                      <a:pt x="34199" y="52610"/>
                    </a:cubicBezTo>
                    <a:close/>
                  </a:path>
                </a:pathLst>
              </a:custGeom>
              <a:grpFill/>
              <a:ln w="14159" cap="flat">
                <a:noFill/>
                <a:prstDash val="solid"/>
                <a:miter/>
              </a:ln>
            </p:spPr>
            <p:txBody>
              <a:bodyPr rtlCol="0" anchor="ctr"/>
              <a:lstStyle/>
              <a:p>
                <a:endParaRPr lang="en-US"/>
              </a:p>
            </p:txBody>
          </p:sp>
          <p:sp>
            <p:nvSpPr>
              <p:cNvPr id="353" name="Freeform: Shape 2167">
                <a:extLst>
                  <a:ext uri="{FF2B5EF4-FFF2-40B4-BE49-F238E27FC236}">
                    <a16:creationId xmlns:a16="http://schemas.microsoft.com/office/drawing/2014/main" xmlns="" id="{C26EA635-74D4-4B01-84A6-756B2EEAA276}"/>
                  </a:ext>
                </a:extLst>
              </p:cNvPr>
              <p:cNvSpPr/>
              <p:nvPr/>
            </p:nvSpPr>
            <p:spPr>
              <a:xfrm>
                <a:off x="9481903" y="5020588"/>
                <a:ext cx="56648" cy="56648"/>
              </a:xfrm>
              <a:custGeom>
                <a:avLst/>
                <a:gdLst>
                  <a:gd name="connsiteX0" fmla="*/ 34199 w 56647"/>
                  <a:gd name="connsiteY0" fmla="*/ 52610 h 56647"/>
                  <a:gd name="connsiteX1" fmla="*/ 52610 w 56647"/>
                  <a:gd name="connsiteY1" fmla="*/ 34199 h 56647"/>
                  <a:gd name="connsiteX2" fmla="*/ 34199 w 56647"/>
                  <a:gd name="connsiteY2" fmla="*/ 15789 h 56647"/>
                  <a:gd name="connsiteX3" fmla="*/ 15789 w 56647"/>
                  <a:gd name="connsiteY3" fmla="*/ 34199 h 56647"/>
                  <a:gd name="connsiteX4" fmla="*/ 34199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199" y="52610"/>
                    </a:moveTo>
                    <a:cubicBezTo>
                      <a:pt x="44113" y="52610"/>
                      <a:pt x="52610" y="44113"/>
                      <a:pt x="52610" y="34199"/>
                    </a:cubicBezTo>
                    <a:cubicBezTo>
                      <a:pt x="52610" y="24286"/>
                      <a:pt x="44113" y="15789"/>
                      <a:pt x="34199" y="15789"/>
                    </a:cubicBezTo>
                    <a:cubicBezTo>
                      <a:pt x="24286" y="15789"/>
                      <a:pt x="15789" y="24286"/>
                      <a:pt x="15789" y="34199"/>
                    </a:cubicBezTo>
                    <a:cubicBezTo>
                      <a:pt x="15789" y="44113"/>
                      <a:pt x="24286" y="52610"/>
                      <a:pt x="34199" y="52610"/>
                    </a:cubicBezTo>
                    <a:close/>
                  </a:path>
                </a:pathLst>
              </a:custGeom>
              <a:grpFill/>
              <a:ln w="14159" cap="flat">
                <a:noFill/>
                <a:prstDash val="solid"/>
                <a:miter/>
              </a:ln>
            </p:spPr>
            <p:txBody>
              <a:bodyPr rtlCol="0" anchor="ctr"/>
              <a:lstStyle/>
              <a:p>
                <a:endParaRPr lang="en-US"/>
              </a:p>
            </p:txBody>
          </p:sp>
          <p:sp>
            <p:nvSpPr>
              <p:cNvPr id="354" name="Freeform: Shape 2168">
                <a:extLst>
                  <a:ext uri="{FF2B5EF4-FFF2-40B4-BE49-F238E27FC236}">
                    <a16:creationId xmlns:a16="http://schemas.microsoft.com/office/drawing/2014/main" xmlns="" id="{C97D6BD4-384D-4246-9956-D46FE844B728}"/>
                  </a:ext>
                </a:extLst>
              </p:cNvPr>
              <p:cNvSpPr/>
              <p:nvPr/>
            </p:nvSpPr>
            <p:spPr>
              <a:xfrm>
                <a:off x="10160258" y="5237265"/>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8" y="35616"/>
                      <a:pt x="35616" y="31367"/>
                      <a:pt x="35616" y="25703"/>
                    </a:cubicBezTo>
                    <a:cubicBezTo>
                      <a:pt x="35616" y="20038"/>
                      <a:pt x="31368" y="15789"/>
                      <a:pt x="25703" y="15789"/>
                    </a:cubicBezTo>
                    <a:cubicBezTo>
                      <a:pt x="20038" y="15789"/>
                      <a:pt x="15789" y="20038"/>
                      <a:pt x="15789" y="25703"/>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355" name="Freeform: Shape 2169">
                <a:extLst>
                  <a:ext uri="{FF2B5EF4-FFF2-40B4-BE49-F238E27FC236}">
                    <a16:creationId xmlns:a16="http://schemas.microsoft.com/office/drawing/2014/main" xmlns="" id="{724755CC-7D02-48C4-A4C2-482F989B8E4D}"/>
                  </a:ext>
                </a:extLst>
              </p:cNvPr>
              <p:cNvSpPr/>
              <p:nvPr/>
            </p:nvSpPr>
            <p:spPr>
              <a:xfrm>
                <a:off x="9701413" y="4854893"/>
                <a:ext cx="42486" cy="42486"/>
              </a:xfrm>
              <a:custGeom>
                <a:avLst/>
                <a:gdLst>
                  <a:gd name="connsiteX0" fmla="*/ 25703 w 42485"/>
                  <a:gd name="connsiteY0" fmla="*/ 35616 h 42485"/>
                  <a:gd name="connsiteX1" fmla="*/ 35615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5" y="31367"/>
                      <a:pt x="35615" y="25703"/>
                    </a:cubicBezTo>
                    <a:cubicBezTo>
                      <a:pt x="35615" y="20038"/>
                      <a:pt x="31367" y="15789"/>
                      <a:pt x="25703" y="15789"/>
                    </a:cubicBezTo>
                    <a:cubicBezTo>
                      <a:pt x="20037" y="15789"/>
                      <a:pt x="15789" y="20038"/>
                      <a:pt x="15789" y="25703"/>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356" name="Freeform: Shape 2170">
                <a:extLst>
                  <a:ext uri="{FF2B5EF4-FFF2-40B4-BE49-F238E27FC236}">
                    <a16:creationId xmlns:a16="http://schemas.microsoft.com/office/drawing/2014/main" xmlns="" id="{19F924D5-BCC6-41B3-B8CD-864D91ED6E4D}"/>
                  </a:ext>
                </a:extLst>
              </p:cNvPr>
              <p:cNvSpPr/>
              <p:nvPr/>
            </p:nvSpPr>
            <p:spPr>
              <a:xfrm>
                <a:off x="9251064" y="5126802"/>
                <a:ext cx="42486" cy="42486"/>
              </a:xfrm>
              <a:custGeom>
                <a:avLst/>
                <a:gdLst>
                  <a:gd name="connsiteX0" fmla="*/ 25702 w 42485"/>
                  <a:gd name="connsiteY0" fmla="*/ 35616 h 42485"/>
                  <a:gd name="connsiteX1" fmla="*/ 35615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5" y="31367"/>
                      <a:pt x="35615" y="25703"/>
                    </a:cubicBezTo>
                    <a:cubicBezTo>
                      <a:pt x="35615" y="20037"/>
                      <a:pt x="31367" y="15789"/>
                      <a:pt x="25702" y="15789"/>
                    </a:cubicBezTo>
                    <a:cubicBezTo>
                      <a:pt x="20037" y="15789"/>
                      <a:pt x="15789" y="20037"/>
                      <a:pt x="15789" y="25703"/>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357" name="Freeform: Shape 2171">
                <a:extLst>
                  <a:ext uri="{FF2B5EF4-FFF2-40B4-BE49-F238E27FC236}">
                    <a16:creationId xmlns:a16="http://schemas.microsoft.com/office/drawing/2014/main" xmlns="" id="{6F118A6A-0619-4EE6-949B-39FF70EE74EB}"/>
                  </a:ext>
                </a:extLst>
              </p:cNvPr>
              <p:cNvSpPr/>
              <p:nvPr/>
            </p:nvSpPr>
            <p:spPr>
              <a:xfrm>
                <a:off x="9991732" y="5109807"/>
                <a:ext cx="56648" cy="56648"/>
              </a:xfrm>
              <a:custGeom>
                <a:avLst/>
                <a:gdLst>
                  <a:gd name="connsiteX0" fmla="*/ 28534 w 56647"/>
                  <a:gd name="connsiteY0" fmla="*/ 41281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1"/>
                    </a:moveTo>
                    <a:cubicBezTo>
                      <a:pt x="35615" y="41281"/>
                      <a:pt x="41280" y="35616"/>
                      <a:pt x="41280" y="28535"/>
                    </a:cubicBezTo>
                    <a:cubicBezTo>
                      <a:pt x="41280" y="21454"/>
                      <a:pt x="35615" y="15789"/>
                      <a:pt x="28534" y="15789"/>
                    </a:cubicBezTo>
                    <a:cubicBezTo>
                      <a:pt x="21453" y="15789"/>
                      <a:pt x="15789" y="21454"/>
                      <a:pt x="15789" y="28535"/>
                    </a:cubicBezTo>
                    <a:cubicBezTo>
                      <a:pt x="15789" y="35616"/>
                      <a:pt x="21453" y="41281"/>
                      <a:pt x="28534" y="41281"/>
                    </a:cubicBezTo>
                    <a:close/>
                  </a:path>
                </a:pathLst>
              </a:custGeom>
              <a:grpFill/>
              <a:ln w="14159" cap="flat">
                <a:noFill/>
                <a:prstDash val="solid"/>
                <a:miter/>
              </a:ln>
            </p:spPr>
            <p:txBody>
              <a:bodyPr rtlCol="0" anchor="ctr"/>
              <a:lstStyle/>
              <a:p>
                <a:endParaRPr lang="en-US"/>
              </a:p>
            </p:txBody>
          </p:sp>
          <p:sp>
            <p:nvSpPr>
              <p:cNvPr id="358" name="Freeform: Shape 2172">
                <a:extLst>
                  <a:ext uri="{FF2B5EF4-FFF2-40B4-BE49-F238E27FC236}">
                    <a16:creationId xmlns:a16="http://schemas.microsoft.com/office/drawing/2014/main" xmlns="" id="{28438DE4-7E47-473A-B45B-888CD5E8A4C7}"/>
                  </a:ext>
                </a:extLst>
              </p:cNvPr>
              <p:cNvSpPr/>
              <p:nvPr/>
            </p:nvSpPr>
            <p:spPr>
              <a:xfrm>
                <a:off x="9664591" y="5179201"/>
                <a:ext cx="70810" cy="70810"/>
              </a:xfrm>
              <a:custGeom>
                <a:avLst/>
                <a:gdLst>
                  <a:gd name="connsiteX0" fmla="*/ 66772 w 70809"/>
                  <a:gd name="connsiteY0" fmla="*/ 41280 h 70809"/>
                  <a:gd name="connsiteX1" fmla="*/ 41281 w 70809"/>
                  <a:gd name="connsiteY1" fmla="*/ 66772 h 70809"/>
                  <a:gd name="connsiteX2" fmla="*/ 15790 w 70809"/>
                  <a:gd name="connsiteY2" fmla="*/ 41280 h 70809"/>
                  <a:gd name="connsiteX3" fmla="*/ 41281 w 70809"/>
                  <a:gd name="connsiteY3" fmla="*/ 15789 h 70809"/>
                  <a:gd name="connsiteX4" fmla="*/ 66772 w 70809"/>
                  <a:gd name="connsiteY4" fmla="*/ 4128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66772" y="41280"/>
                    </a:moveTo>
                    <a:cubicBezTo>
                      <a:pt x="66772" y="55359"/>
                      <a:pt x="55359" y="66772"/>
                      <a:pt x="41281" y="66772"/>
                    </a:cubicBezTo>
                    <a:cubicBezTo>
                      <a:pt x="27202" y="66772"/>
                      <a:pt x="15790" y="55359"/>
                      <a:pt x="15790" y="41280"/>
                    </a:cubicBezTo>
                    <a:cubicBezTo>
                      <a:pt x="15790" y="27202"/>
                      <a:pt x="27203" y="15789"/>
                      <a:pt x="41281" y="15789"/>
                    </a:cubicBezTo>
                    <a:cubicBezTo>
                      <a:pt x="55360" y="15789"/>
                      <a:pt x="66772" y="27202"/>
                      <a:pt x="66772" y="41280"/>
                    </a:cubicBezTo>
                    <a:close/>
                  </a:path>
                </a:pathLst>
              </a:custGeom>
              <a:grpFill/>
              <a:ln w="14159" cap="flat">
                <a:noFill/>
                <a:prstDash val="solid"/>
                <a:miter/>
              </a:ln>
            </p:spPr>
            <p:txBody>
              <a:bodyPr rtlCol="0" anchor="ctr"/>
              <a:lstStyle/>
              <a:p>
                <a:endParaRPr lang="en-US"/>
              </a:p>
            </p:txBody>
          </p:sp>
          <p:sp>
            <p:nvSpPr>
              <p:cNvPr id="359" name="Freeform: Shape 2173">
                <a:extLst>
                  <a:ext uri="{FF2B5EF4-FFF2-40B4-BE49-F238E27FC236}">
                    <a16:creationId xmlns:a16="http://schemas.microsoft.com/office/drawing/2014/main" xmlns="" id="{0C11D48F-E68A-46FB-B17A-3F5C17620EDB}"/>
                  </a:ext>
                </a:extLst>
              </p:cNvPr>
              <p:cNvSpPr/>
              <p:nvPr/>
            </p:nvSpPr>
            <p:spPr>
              <a:xfrm>
                <a:off x="10058293" y="4854893"/>
                <a:ext cx="42486" cy="42486"/>
              </a:xfrm>
              <a:custGeom>
                <a:avLst/>
                <a:gdLst>
                  <a:gd name="connsiteX0" fmla="*/ 25702 w 42485"/>
                  <a:gd name="connsiteY0" fmla="*/ 35616 h 42485"/>
                  <a:gd name="connsiteX1" fmla="*/ 35615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5" y="31367"/>
                      <a:pt x="35615" y="25703"/>
                    </a:cubicBezTo>
                    <a:cubicBezTo>
                      <a:pt x="35615" y="20038"/>
                      <a:pt x="31367" y="15789"/>
                      <a:pt x="25702" y="15789"/>
                    </a:cubicBezTo>
                    <a:cubicBezTo>
                      <a:pt x="20037" y="15789"/>
                      <a:pt x="15789" y="20038"/>
                      <a:pt x="15789" y="25703"/>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360" name="Freeform: Shape 2174">
                <a:extLst>
                  <a:ext uri="{FF2B5EF4-FFF2-40B4-BE49-F238E27FC236}">
                    <a16:creationId xmlns:a16="http://schemas.microsoft.com/office/drawing/2014/main" xmlns="" id="{AE050AC1-FE73-47C2-A9BE-3119235376C1}"/>
                  </a:ext>
                </a:extLst>
              </p:cNvPr>
              <p:cNvSpPr/>
              <p:nvPr/>
            </p:nvSpPr>
            <p:spPr>
              <a:xfrm>
                <a:off x="9531470" y="5472352"/>
                <a:ext cx="42486" cy="42486"/>
              </a:xfrm>
              <a:custGeom>
                <a:avLst/>
                <a:gdLst>
                  <a:gd name="connsiteX0" fmla="*/ 25703 w 42485"/>
                  <a:gd name="connsiteY0" fmla="*/ 35616 h 42485"/>
                  <a:gd name="connsiteX1" fmla="*/ 35615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5" y="31367"/>
                      <a:pt x="35615" y="25703"/>
                    </a:cubicBezTo>
                    <a:cubicBezTo>
                      <a:pt x="35615" y="20038"/>
                      <a:pt x="31367" y="15789"/>
                      <a:pt x="25703" y="15789"/>
                    </a:cubicBezTo>
                    <a:cubicBezTo>
                      <a:pt x="20037" y="15789"/>
                      <a:pt x="15789" y="20038"/>
                      <a:pt x="15789" y="25703"/>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361" name="Freeform: Shape 2175">
                <a:extLst>
                  <a:ext uri="{FF2B5EF4-FFF2-40B4-BE49-F238E27FC236}">
                    <a16:creationId xmlns:a16="http://schemas.microsoft.com/office/drawing/2014/main" xmlns="" id="{21F950E7-FFC5-452D-9787-2F2915DEE61F}"/>
                  </a:ext>
                </a:extLst>
              </p:cNvPr>
              <p:cNvSpPr/>
              <p:nvPr/>
            </p:nvSpPr>
            <p:spPr>
              <a:xfrm>
                <a:off x="9208578" y="5071571"/>
                <a:ext cx="56648" cy="56648"/>
              </a:xfrm>
              <a:custGeom>
                <a:avLst/>
                <a:gdLst>
                  <a:gd name="connsiteX0" fmla="*/ 32783 w 56647"/>
                  <a:gd name="connsiteY0" fmla="*/ 49777 h 56647"/>
                  <a:gd name="connsiteX1" fmla="*/ 49777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6" y="49777"/>
                      <a:pt x="49777" y="42697"/>
                      <a:pt x="49777" y="32783"/>
                    </a:cubicBezTo>
                    <a:cubicBezTo>
                      <a:pt x="49777" y="22870"/>
                      <a:pt x="42696" y="15789"/>
                      <a:pt x="32783" y="15789"/>
                    </a:cubicBezTo>
                    <a:cubicBezTo>
                      <a:pt x="22870" y="15789"/>
                      <a:pt x="15789" y="22870"/>
                      <a:pt x="15789" y="32783"/>
                    </a:cubicBezTo>
                    <a:cubicBezTo>
                      <a:pt x="15789" y="42697"/>
                      <a:pt x="24286" y="49777"/>
                      <a:pt x="32783" y="49777"/>
                    </a:cubicBezTo>
                    <a:close/>
                  </a:path>
                </a:pathLst>
              </a:custGeom>
              <a:grpFill/>
              <a:ln w="14159" cap="flat">
                <a:noFill/>
                <a:prstDash val="solid"/>
                <a:miter/>
              </a:ln>
            </p:spPr>
            <p:txBody>
              <a:bodyPr rtlCol="0" anchor="ctr"/>
              <a:lstStyle/>
              <a:p>
                <a:endParaRPr lang="en-US"/>
              </a:p>
            </p:txBody>
          </p:sp>
          <p:sp>
            <p:nvSpPr>
              <p:cNvPr id="362" name="Freeform: Shape 2176">
                <a:extLst>
                  <a:ext uri="{FF2B5EF4-FFF2-40B4-BE49-F238E27FC236}">
                    <a16:creationId xmlns:a16="http://schemas.microsoft.com/office/drawing/2014/main" xmlns="" id="{2DA12814-1908-4E3A-8CC5-A6BFCC2C4048}"/>
                  </a:ext>
                </a:extLst>
              </p:cNvPr>
              <p:cNvSpPr/>
              <p:nvPr/>
            </p:nvSpPr>
            <p:spPr>
              <a:xfrm>
                <a:off x="10165923" y="5731516"/>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2697"/>
                      <a:pt x="49778" y="32783"/>
                    </a:cubicBezTo>
                    <a:cubicBezTo>
                      <a:pt x="49778" y="22870"/>
                      <a:pt x="42697" y="15789"/>
                      <a:pt x="32783" y="15789"/>
                    </a:cubicBezTo>
                    <a:cubicBezTo>
                      <a:pt x="22870" y="15789"/>
                      <a:pt x="15789" y="22870"/>
                      <a:pt x="15789" y="32783"/>
                    </a:cubicBezTo>
                    <a:cubicBezTo>
                      <a:pt x="15789" y="42697"/>
                      <a:pt x="22870" y="49777"/>
                      <a:pt x="32783" y="49777"/>
                    </a:cubicBezTo>
                    <a:close/>
                  </a:path>
                </a:pathLst>
              </a:custGeom>
              <a:grpFill/>
              <a:ln w="14159" cap="flat">
                <a:noFill/>
                <a:prstDash val="solid"/>
                <a:miter/>
              </a:ln>
            </p:spPr>
            <p:txBody>
              <a:bodyPr rtlCol="0" anchor="ctr"/>
              <a:lstStyle/>
              <a:p>
                <a:endParaRPr lang="en-US"/>
              </a:p>
            </p:txBody>
          </p:sp>
          <p:sp>
            <p:nvSpPr>
              <p:cNvPr id="363" name="Freeform: Shape 2177">
                <a:extLst>
                  <a:ext uri="{FF2B5EF4-FFF2-40B4-BE49-F238E27FC236}">
                    <a16:creationId xmlns:a16="http://schemas.microsoft.com/office/drawing/2014/main" xmlns="" id="{A9EF12FB-27A8-4341-AD53-575DDF95993C}"/>
                  </a:ext>
                </a:extLst>
              </p:cNvPr>
              <p:cNvSpPr/>
              <p:nvPr/>
            </p:nvSpPr>
            <p:spPr>
              <a:xfrm>
                <a:off x="6227495" y="2749018"/>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7"/>
                      <a:pt x="31367" y="15789"/>
                      <a:pt x="25703" y="15789"/>
                    </a:cubicBezTo>
                    <a:cubicBezTo>
                      <a:pt x="20038" y="15789"/>
                      <a:pt x="15789" y="20037"/>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364" name="Freeform: Shape 2178">
                <a:extLst>
                  <a:ext uri="{FF2B5EF4-FFF2-40B4-BE49-F238E27FC236}">
                    <a16:creationId xmlns:a16="http://schemas.microsoft.com/office/drawing/2014/main" xmlns="" id="{BBB6F376-4E26-4E07-8D23-0A1F8ADD67D0}"/>
                  </a:ext>
                </a:extLst>
              </p:cNvPr>
              <p:cNvSpPr/>
              <p:nvPr/>
            </p:nvSpPr>
            <p:spPr>
              <a:xfrm>
                <a:off x="6257235" y="2668295"/>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3"/>
                    </a:cubicBezTo>
                    <a:cubicBezTo>
                      <a:pt x="35616" y="20038"/>
                      <a:pt x="31367" y="15789"/>
                      <a:pt x="25703" y="15789"/>
                    </a:cubicBezTo>
                    <a:cubicBezTo>
                      <a:pt x="20037" y="15789"/>
                      <a:pt x="15789" y="20038"/>
                      <a:pt x="15789" y="25703"/>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365" name="Freeform: Shape 2179">
                <a:extLst>
                  <a:ext uri="{FF2B5EF4-FFF2-40B4-BE49-F238E27FC236}">
                    <a16:creationId xmlns:a16="http://schemas.microsoft.com/office/drawing/2014/main" xmlns="" id="{5AEE1F0B-7BCC-4361-BDE2-65A1C99F30D9}"/>
                  </a:ext>
                </a:extLst>
              </p:cNvPr>
              <p:cNvSpPr/>
              <p:nvPr/>
            </p:nvSpPr>
            <p:spPr>
              <a:xfrm>
                <a:off x="6192090" y="2628641"/>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7"/>
                      <a:pt x="31367" y="15789"/>
                      <a:pt x="25703" y="15789"/>
                    </a:cubicBezTo>
                    <a:cubicBezTo>
                      <a:pt x="20038" y="15789"/>
                      <a:pt x="15789" y="20037"/>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366" name="Freeform: Shape 2180">
                <a:extLst>
                  <a:ext uri="{FF2B5EF4-FFF2-40B4-BE49-F238E27FC236}">
                    <a16:creationId xmlns:a16="http://schemas.microsoft.com/office/drawing/2014/main" xmlns="" id="{08D8990A-AB27-473F-8F48-C4BA5D6949CF}"/>
                  </a:ext>
                </a:extLst>
              </p:cNvPr>
              <p:cNvSpPr/>
              <p:nvPr/>
            </p:nvSpPr>
            <p:spPr>
              <a:xfrm>
                <a:off x="6244489" y="2608815"/>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367" name="Freeform: Shape 2181">
                <a:extLst>
                  <a:ext uri="{FF2B5EF4-FFF2-40B4-BE49-F238E27FC236}">
                    <a16:creationId xmlns:a16="http://schemas.microsoft.com/office/drawing/2014/main" xmlns="" id="{0C4CFAB0-33D2-4078-816A-AA6038B73683}"/>
                  </a:ext>
                </a:extLst>
              </p:cNvPr>
              <p:cNvSpPr/>
              <p:nvPr/>
            </p:nvSpPr>
            <p:spPr>
              <a:xfrm>
                <a:off x="6621196" y="2764596"/>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368" name="Freeform: Shape 2182">
                <a:extLst>
                  <a:ext uri="{FF2B5EF4-FFF2-40B4-BE49-F238E27FC236}">
                    <a16:creationId xmlns:a16="http://schemas.microsoft.com/office/drawing/2014/main" xmlns="" id="{34A16C7E-252A-4871-933C-EF1D8EFFB0D6}"/>
                  </a:ext>
                </a:extLst>
              </p:cNvPr>
              <p:cNvSpPr/>
              <p:nvPr/>
            </p:nvSpPr>
            <p:spPr>
              <a:xfrm>
                <a:off x="6829376" y="2587572"/>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2697"/>
                      <a:pt x="49778" y="32783"/>
                    </a:cubicBezTo>
                    <a:cubicBezTo>
                      <a:pt x="49778" y="22870"/>
                      <a:pt x="42697" y="15789"/>
                      <a:pt x="32783" y="15789"/>
                    </a:cubicBezTo>
                    <a:cubicBezTo>
                      <a:pt x="22870" y="15789"/>
                      <a:pt x="15789" y="22870"/>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369" name="Freeform: Shape 2183">
                <a:extLst>
                  <a:ext uri="{FF2B5EF4-FFF2-40B4-BE49-F238E27FC236}">
                    <a16:creationId xmlns:a16="http://schemas.microsoft.com/office/drawing/2014/main" xmlns="" id="{C3EC2A29-040D-4E2B-BE4E-6A8BC4A651E1}"/>
                  </a:ext>
                </a:extLst>
              </p:cNvPr>
              <p:cNvSpPr/>
              <p:nvPr/>
            </p:nvSpPr>
            <p:spPr>
              <a:xfrm>
                <a:off x="6915764" y="2434623"/>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1454"/>
                      <a:pt x="38448" y="15789"/>
                      <a:pt x="29951" y="15789"/>
                    </a:cubicBezTo>
                    <a:cubicBezTo>
                      <a:pt x="22870" y="15789"/>
                      <a:pt x="15789" y="21454"/>
                      <a:pt x="15789" y="29951"/>
                    </a:cubicBezTo>
                    <a:cubicBezTo>
                      <a:pt x="15789" y="38448"/>
                      <a:pt x="21454" y="44113"/>
                      <a:pt x="29951" y="44113"/>
                    </a:cubicBezTo>
                    <a:close/>
                  </a:path>
                </a:pathLst>
              </a:custGeom>
              <a:grpFill/>
              <a:ln w="14159" cap="flat">
                <a:noFill/>
                <a:prstDash val="solid"/>
                <a:miter/>
              </a:ln>
            </p:spPr>
            <p:txBody>
              <a:bodyPr rtlCol="0" anchor="ctr"/>
              <a:lstStyle/>
              <a:p>
                <a:endParaRPr lang="en-US"/>
              </a:p>
            </p:txBody>
          </p:sp>
          <p:sp>
            <p:nvSpPr>
              <p:cNvPr id="370" name="Freeform: Shape 2184">
                <a:extLst>
                  <a:ext uri="{FF2B5EF4-FFF2-40B4-BE49-F238E27FC236}">
                    <a16:creationId xmlns:a16="http://schemas.microsoft.com/office/drawing/2014/main" xmlns="" id="{61F7AFD9-699C-487A-A621-B82813DEAA3A}"/>
                  </a:ext>
                </a:extLst>
              </p:cNvPr>
              <p:cNvSpPr/>
              <p:nvPr/>
            </p:nvSpPr>
            <p:spPr>
              <a:xfrm>
                <a:off x="6379027" y="2400635"/>
                <a:ext cx="70810" cy="70810"/>
              </a:xfrm>
              <a:custGeom>
                <a:avLst/>
                <a:gdLst>
                  <a:gd name="connsiteX0" fmla="*/ 37032 w 70809"/>
                  <a:gd name="connsiteY0" fmla="*/ 15789 h 70809"/>
                  <a:gd name="connsiteX1" fmla="*/ 58275 w 70809"/>
                  <a:gd name="connsiteY1" fmla="*/ 37032 h 70809"/>
                  <a:gd name="connsiteX2" fmla="*/ 37032 w 70809"/>
                  <a:gd name="connsiteY2" fmla="*/ 58275 h 70809"/>
                  <a:gd name="connsiteX3" fmla="*/ 15789 w 70809"/>
                  <a:gd name="connsiteY3" fmla="*/ 37032 h 70809"/>
                  <a:gd name="connsiteX4" fmla="*/ 37032 w 70809"/>
                  <a:gd name="connsiteY4" fmla="*/ 15789 h 70809"/>
                  <a:gd name="connsiteX5" fmla="*/ 37032 w 70809"/>
                  <a:gd name="connsiteY5" fmla="*/ 15789 h 70809"/>
                  <a:gd name="connsiteX6" fmla="*/ 37032 w 70809"/>
                  <a:gd name="connsiteY6" fmla="*/ 24286 h 70809"/>
                  <a:gd name="connsiteX7" fmla="*/ 25702 w 70809"/>
                  <a:gd name="connsiteY7" fmla="*/ 35616 h 70809"/>
                  <a:gd name="connsiteX8" fmla="*/ 37032 w 70809"/>
                  <a:gd name="connsiteY8" fmla="*/ 46945 h 70809"/>
                  <a:gd name="connsiteX9" fmla="*/ 48361 w 70809"/>
                  <a:gd name="connsiteY9" fmla="*/ 35616 h 70809"/>
                  <a:gd name="connsiteX10" fmla="*/ 37032 w 70809"/>
                  <a:gd name="connsiteY10" fmla="*/ 24286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37032" y="15789"/>
                    </a:moveTo>
                    <a:cubicBezTo>
                      <a:pt x="48361" y="15789"/>
                      <a:pt x="58275" y="25702"/>
                      <a:pt x="58275" y="37032"/>
                    </a:cubicBezTo>
                    <a:cubicBezTo>
                      <a:pt x="58275" y="48361"/>
                      <a:pt x="48361" y="58275"/>
                      <a:pt x="37032" y="58275"/>
                    </a:cubicBezTo>
                    <a:cubicBezTo>
                      <a:pt x="25702" y="58275"/>
                      <a:pt x="15789" y="48361"/>
                      <a:pt x="15789" y="37032"/>
                    </a:cubicBezTo>
                    <a:cubicBezTo>
                      <a:pt x="15789" y="24286"/>
                      <a:pt x="25702" y="15789"/>
                      <a:pt x="37032" y="15789"/>
                    </a:cubicBezTo>
                    <a:lnTo>
                      <a:pt x="37032" y="15789"/>
                    </a:lnTo>
                    <a:close/>
                    <a:moveTo>
                      <a:pt x="37032" y="24286"/>
                    </a:moveTo>
                    <a:cubicBezTo>
                      <a:pt x="29951" y="24286"/>
                      <a:pt x="25702" y="29951"/>
                      <a:pt x="25702" y="35616"/>
                    </a:cubicBezTo>
                    <a:cubicBezTo>
                      <a:pt x="25702" y="42697"/>
                      <a:pt x="31367" y="46945"/>
                      <a:pt x="37032" y="46945"/>
                    </a:cubicBezTo>
                    <a:cubicBezTo>
                      <a:pt x="44113" y="46945"/>
                      <a:pt x="48361" y="41280"/>
                      <a:pt x="48361" y="35616"/>
                    </a:cubicBezTo>
                    <a:cubicBezTo>
                      <a:pt x="49778" y="29951"/>
                      <a:pt x="44113" y="24286"/>
                      <a:pt x="37032" y="24286"/>
                    </a:cubicBezTo>
                    <a:close/>
                  </a:path>
                </a:pathLst>
              </a:custGeom>
              <a:grpFill/>
              <a:ln w="14159" cap="flat">
                <a:noFill/>
                <a:prstDash val="solid"/>
                <a:miter/>
              </a:ln>
            </p:spPr>
            <p:txBody>
              <a:bodyPr rtlCol="0" anchor="ctr"/>
              <a:lstStyle/>
              <a:p>
                <a:endParaRPr lang="en-US"/>
              </a:p>
            </p:txBody>
          </p:sp>
          <p:sp>
            <p:nvSpPr>
              <p:cNvPr id="371" name="Freeform: Shape 2185">
                <a:extLst>
                  <a:ext uri="{FF2B5EF4-FFF2-40B4-BE49-F238E27FC236}">
                    <a16:creationId xmlns:a16="http://schemas.microsoft.com/office/drawing/2014/main" xmlns="" id="{B65971AA-F7BA-4B2A-A95F-1CFC63E62276}"/>
                  </a:ext>
                </a:extLst>
              </p:cNvPr>
              <p:cNvSpPr/>
              <p:nvPr/>
            </p:nvSpPr>
            <p:spPr>
              <a:xfrm>
                <a:off x="6870446" y="2812746"/>
                <a:ext cx="70810" cy="70810"/>
              </a:xfrm>
              <a:custGeom>
                <a:avLst/>
                <a:gdLst>
                  <a:gd name="connsiteX0" fmla="*/ 37032 w 70809"/>
                  <a:gd name="connsiteY0" fmla="*/ 15789 h 70809"/>
                  <a:gd name="connsiteX1" fmla="*/ 58275 w 70809"/>
                  <a:gd name="connsiteY1" fmla="*/ 37032 h 70809"/>
                  <a:gd name="connsiteX2" fmla="*/ 37032 w 70809"/>
                  <a:gd name="connsiteY2" fmla="*/ 58275 h 70809"/>
                  <a:gd name="connsiteX3" fmla="*/ 15789 w 70809"/>
                  <a:gd name="connsiteY3" fmla="*/ 37032 h 70809"/>
                  <a:gd name="connsiteX4" fmla="*/ 37032 w 70809"/>
                  <a:gd name="connsiteY4" fmla="*/ 15789 h 70809"/>
                  <a:gd name="connsiteX5" fmla="*/ 37032 w 70809"/>
                  <a:gd name="connsiteY5" fmla="*/ 15789 h 70809"/>
                  <a:gd name="connsiteX6" fmla="*/ 37032 w 70809"/>
                  <a:gd name="connsiteY6" fmla="*/ 24286 h 70809"/>
                  <a:gd name="connsiteX7" fmla="*/ 25703 w 70809"/>
                  <a:gd name="connsiteY7" fmla="*/ 35616 h 70809"/>
                  <a:gd name="connsiteX8" fmla="*/ 37032 w 70809"/>
                  <a:gd name="connsiteY8" fmla="*/ 46945 h 70809"/>
                  <a:gd name="connsiteX9" fmla="*/ 48362 w 70809"/>
                  <a:gd name="connsiteY9" fmla="*/ 35616 h 70809"/>
                  <a:gd name="connsiteX10" fmla="*/ 37032 w 70809"/>
                  <a:gd name="connsiteY10" fmla="*/ 24286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37032" y="15789"/>
                    </a:moveTo>
                    <a:cubicBezTo>
                      <a:pt x="48362" y="15789"/>
                      <a:pt x="58275" y="25702"/>
                      <a:pt x="58275" y="37032"/>
                    </a:cubicBezTo>
                    <a:cubicBezTo>
                      <a:pt x="58275" y="48361"/>
                      <a:pt x="48362" y="58275"/>
                      <a:pt x="37032" y="58275"/>
                    </a:cubicBezTo>
                    <a:cubicBezTo>
                      <a:pt x="25703" y="58275"/>
                      <a:pt x="15789" y="48361"/>
                      <a:pt x="15789" y="37032"/>
                    </a:cubicBezTo>
                    <a:cubicBezTo>
                      <a:pt x="15789" y="24286"/>
                      <a:pt x="25703" y="15789"/>
                      <a:pt x="37032" y="15789"/>
                    </a:cubicBezTo>
                    <a:lnTo>
                      <a:pt x="37032" y="15789"/>
                    </a:lnTo>
                    <a:close/>
                    <a:moveTo>
                      <a:pt x="37032" y="24286"/>
                    </a:moveTo>
                    <a:cubicBezTo>
                      <a:pt x="29951" y="24286"/>
                      <a:pt x="25703" y="29951"/>
                      <a:pt x="25703" y="35616"/>
                    </a:cubicBezTo>
                    <a:cubicBezTo>
                      <a:pt x="25703" y="42697"/>
                      <a:pt x="31367" y="46945"/>
                      <a:pt x="37032" y="46945"/>
                    </a:cubicBezTo>
                    <a:cubicBezTo>
                      <a:pt x="44113" y="46945"/>
                      <a:pt x="48362" y="41280"/>
                      <a:pt x="48362" y="35616"/>
                    </a:cubicBezTo>
                    <a:cubicBezTo>
                      <a:pt x="48362" y="29951"/>
                      <a:pt x="44113" y="24286"/>
                      <a:pt x="37032" y="24286"/>
                    </a:cubicBezTo>
                    <a:close/>
                  </a:path>
                </a:pathLst>
              </a:custGeom>
              <a:grpFill/>
              <a:ln w="14159" cap="flat">
                <a:noFill/>
                <a:prstDash val="solid"/>
                <a:miter/>
              </a:ln>
            </p:spPr>
            <p:txBody>
              <a:bodyPr rtlCol="0" anchor="ctr"/>
              <a:lstStyle/>
              <a:p>
                <a:endParaRPr lang="en-US"/>
              </a:p>
            </p:txBody>
          </p:sp>
          <p:sp>
            <p:nvSpPr>
              <p:cNvPr id="372" name="Freeform: Shape 2186">
                <a:extLst>
                  <a:ext uri="{FF2B5EF4-FFF2-40B4-BE49-F238E27FC236}">
                    <a16:creationId xmlns:a16="http://schemas.microsoft.com/office/drawing/2014/main" xmlns="" id="{4007BE37-633B-4886-8CAF-E632669D33E7}"/>
                  </a:ext>
                </a:extLst>
              </p:cNvPr>
              <p:cNvSpPr/>
              <p:nvPr/>
            </p:nvSpPr>
            <p:spPr>
              <a:xfrm>
                <a:off x="7687453" y="3223442"/>
                <a:ext cx="70810" cy="70810"/>
              </a:xfrm>
              <a:custGeom>
                <a:avLst/>
                <a:gdLst>
                  <a:gd name="connsiteX0" fmla="*/ 35751 w 70809"/>
                  <a:gd name="connsiteY0" fmla="*/ 55442 h 70809"/>
                  <a:gd name="connsiteX1" fmla="*/ 55578 w 70809"/>
                  <a:gd name="connsiteY1" fmla="*/ 35616 h 70809"/>
                  <a:gd name="connsiteX2" fmla="*/ 35751 w 70809"/>
                  <a:gd name="connsiteY2" fmla="*/ 15789 h 70809"/>
                  <a:gd name="connsiteX3" fmla="*/ 15924 w 70809"/>
                  <a:gd name="connsiteY3" fmla="*/ 35616 h 70809"/>
                  <a:gd name="connsiteX4" fmla="*/ 35751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751" y="55442"/>
                    </a:moveTo>
                    <a:cubicBezTo>
                      <a:pt x="47081" y="55442"/>
                      <a:pt x="55578" y="46945"/>
                      <a:pt x="55578" y="35616"/>
                    </a:cubicBezTo>
                    <a:cubicBezTo>
                      <a:pt x="55578" y="24286"/>
                      <a:pt x="47081" y="15789"/>
                      <a:pt x="35751" y="15789"/>
                    </a:cubicBezTo>
                    <a:cubicBezTo>
                      <a:pt x="24422" y="15789"/>
                      <a:pt x="15924" y="24286"/>
                      <a:pt x="15924" y="35616"/>
                    </a:cubicBezTo>
                    <a:cubicBezTo>
                      <a:pt x="14508" y="46945"/>
                      <a:pt x="24422" y="55442"/>
                      <a:pt x="35751" y="55442"/>
                    </a:cubicBezTo>
                    <a:close/>
                  </a:path>
                </a:pathLst>
              </a:custGeom>
              <a:grpFill/>
              <a:ln w="14159" cap="flat">
                <a:noFill/>
                <a:prstDash val="solid"/>
                <a:miter/>
              </a:ln>
            </p:spPr>
            <p:txBody>
              <a:bodyPr rtlCol="0" anchor="ctr"/>
              <a:lstStyle/>
              <a:p>
                <a:endParaRPr lang="en-US"/>
              </a:p>
            </p:txBody>
          </p:sp>
          <p:sp>
            <p:nvSpPr>
              <p:cNvPr id="373" name="Freeform: Shape 2187">
                <a:extLst>
                  <a:ext uri="{FF2B5EF4-FFF2-40B4-BE49-F238E27FC236}">
                    <a16:creationId xmlns:a16="http://schemas.microsoft.com/office/drawing/2014/main" xmlns="" id="{0AE39F73-38A3-43C2-816D-51473DDA7333}"/>
                  </a:ext>
                </a:extLst>
              </p:cNvPr>
              <p:cNvSpPr/>
              <p:nvPr/>
            </p:nvSpPr>
            <p:spPr>
              <a:xfrm>
                <a:off x="7996318" y="3590235"/>
                <a:ext cx="70810" cy="70810"/>
              </a:xfrm>
              <a:custGeom>
                <a:avLst/>
                <a:gdLst>
                  <a:gd name="connsiteX0" fmla="*/ 35616 w 70809"/>
                  <a:gd name="connsiteY0" fmla="*/ 55442 h 70809"/>
                  <a:gd name="connsiteX1" fmla="*/ 55443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3" y="46945"/>
                      <a:pt x="55443" y="35616"/>
                    </a:cubicBezTo>
                    <a:cubicBezTo>
                      <a:pt x="55443" y="24286"/>
                      <a:pt x="46945" y="15789"/>
                      <a:pt x="35616" y="15789"/>
                    </a:cubicBezTo>
                    <a:cubicBezTo>
                      <a:pt x="24286" y="15789"/>
                      <a:pt x="15789" y="24286"/>
                      <a:pt x="15789" y="35616"/>
                    </a:cubicBezTo>
                    <a:cubicBezTo>
                      <a:pt x="15789" y="46945"/>
                      <a:pt x="24286" y="55442"/>
                      <a:pt x="35616" y="55442"/>
                    </a:cubicBezTo>
                    <a:close/>
                  </a:path>
                </a:pathLst>
              </a:custGeom>
              <a:grpFill/>
              <a:ln w="14159" cap="flat">
                <a:noFill/>
                <a:prstDash val="solid"/>
                <a:miter/>
              </a:ln>
            </p:spPr>
            <p:txBody>
              <a:bodyPr rtlCol="0" anchor="ctr"/>
              <a:lstStyle/>
              <a:p>
                <a:endParaRPr lang="en-US"/>
              </a:p>
            </p:txBody>
          </p:sp>
          <p:sp>
            <p:nvSpPr>
              <p:cNvPr id="374" name="Freeform: Shape 2188">
                <a:extLst>
                  <a:ext uri="{FF2B5EF4-FFF2-40B4-BE49-F238E27FC236}">
                    <a16:creationId xmlns:a16="http://schemas.microsoft.com/office/drawing/2014/main" xmlns="" id="{07638A25-6F99-4777-A93E-359002C2BED7}"/>
                  </a:ext>
                </a:extLst>
              </p:cNvPr>
              <p:cNvSpPr/>
              <p:nvPr/>
            </p:nvSpPr>
            <p:spPr>
              <a:xfrm>
                <a:off x="7649351" y="2414796"/>
                <a:ext cx="70810" cy="70810"/>
              </a:xfrm>
              <a:custGeom>
                <a:avLst/>
                <a:gdLst>
                  <a:gd name="connsiteX0" fmla="*/ 35616 w 70809"/>
                  <a:gd name="connsiteY0" fmla="*/ 55442 h 70809"/>
                  <a:gd name="connsiteX1" fmla="*/ 55443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5529" y="55442"/>
                      <a:pt x="55443" y="46945"/>
                      <a:pt x="55443" y="35616"/>
                    </a:cubicBezTo>
                    <a:cubicBezTo>
                      <a:pt x="55443" y="25702"/>
                      <a:pt x="46945" y="15789"/>
                      <a:pt x="35616" y="15789"/>
                    </a:cubicBezTo>
                    <a:cubicBezTo>
                      <a:pt x="25703" y="15789"/>
                      <a:pt x="15789" y="24286"/>
                      <a:pt x="15789" y="35616"/>
                    </a:cubicBezTo>
                    <a:cubicBezTo>
                      <a:pt x="17205" y="46945"/>
                      <a:pt x="25703" y="55442"/>
                      <a:pt x="35616" y="55442"/>
                    </a:cubicBezTo>
                    <a:close/>
                  </a:path>
                </a:pathLst>
              </a:custGeom>
              <a:grpFill/>
              <a:ln w="14159" cap="flat">
                <a:noFill/>
                <a:prstDash val="solid"/>
                <a:miter/>
              </a:ln>
            </p:spPr>
            <p:txBody>
              <a:bodyPr rtlCol="0" anchor="ctr"/>
              <a:lstStyle/>
              <a:p>
                <a:endParaRPr lang="en-US"/>
              </a:p>
            </p:txBody>
          </p:sp>
          <p:sp>
            <p:nvSpPr>
              <p:cNvPr id="375" name="Freeform: Shape 2189">
                <a:extLst>
                  <a:ext uri="{FF2B5EF4-FFF2-40B4-BE49-F238E27FC236}">
                    <a16:creationId xmlns:a16="http://schemas.microsoft.com/office/drawing/2014/main" xmlns="" id="{140F4495-FBFE-4F33-B0B9-14D0FBC18040}"/>
                  </a:ext>
                </a:extLst>
              </p:cNvPr>
              <p:cNvSpPr/>
              <p:nvPr/>
            </p:nvSpPr>
            <p:spPr>
              <a:xfrm>
                <a:off x="8479240" y="3047834"/>
                <a:ext cx="141619" cy="141619"/>
              </a:xfrm>
              <a:custGeom>
                <a:avLst/>
                <a:gdLst>
                  <a:gd name="connsiteX0" fmla="*/ 73853 w 141619"/>
                  <a:gd name="connsiteY0" fmla="*/ 131917 h 141619"/>
                  <a:gd name="connsiteX1" fmla="*/ 131916 w 141619"/>
                  <a:gd name="connsiteY1" fmla="*/ 73853 h 141619"/>
                  <a:gd name="connsiteX2" fmla="*/ 73853 w 141619"/>
                  <a:gd name="connsiteY2" fmla="*/ 15789 h 141619"/>
                  <a:gd name="connsiteX3" fmla="*/ 15789 w 141619"/>
                  <a:gd name="connsiteY3" fmla="*/ 73853 h 141619"/>
                  <a:gd name="connsiteX4" fmla="*/ 73853 w 141619"/>
                  <a:gd name="connsiteY4" fmla="*/ 131917 h 14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9" h="141619">
                    <a:moveTo>
                      <a:pt x="73853" y="131917"/>
                    </a:moveTo>
                    <a:cubicBezTo>
                      <a:pt x="106425" y="131917"/>
                      <a:pt x="131916" y="105009"/>
                      <a:pt x="131916" y="73853"/>
                    </a:cubicBezTo>
                    <a:cubicBezTo>
                      <a:pt x="131916" y="41280"/>
                      <a:pt x="105009" y="15789"/>
                      <a:pt x="73853" y="15789"/>
                    </a:cubicBezTo>
                    <a:cubicBezTo>
                      <a:pt x="41280" y="15789"/>
                      <a:pt x="15789" y="42697"/>
                      <a:pt x="15789" y="73853"/>
                    </a:cubicBezTo>
                    <a:cubicBezTo>
                      <a:pt x="15789" y="106425"/>
                      <a:pt x="41280" y="131917"/>
                      <a:pt x="73853" y="131917"/>
                    </a:cubicBezTo>
                    <a:close/>
                  </a:path>
                </a:pathLst>
              </a:custGeom>
              <a:grpFill/>
              <a:ln w="14159" cap="flat">
                <a:noFill/>
                <a:prstDash val="solid"/>
                <a:miter/>
              </a:ln>
            </p:spPr>
            <p:txBody>
              <a:bodyPr rtlCol="0" anchor="ctr"/>
              <a:lstStyle/>
              <a:p>
                <a:endParaRPr lang="en-US"/>
              </a:p>
            </p:txBody>
          </p:sp>
          <p:sp>
            <p:nvSpPr>
              <p:cNvPr id="376" name="Freeform: Shape 2190">
                <a:extLst>
                  <a:ext uri="{FF2B5EF4-FFF2-40B4-BE49-F238E27FC236}">
                    <a16:creationId xmlns:a16="http://schemas.microsoft.com/office/drawing/2014/main" xmlns="" id="{9AA8FAC6-E4FA-4120-B0C6-2215B11A1B3F}"/>
                  </a:ext>
                </a:extLst>
              </p:cNvPr>
              <p:cNvSpPr/>
              <p:nvPr/>
            </p:nvSpPr>
            <p:spPr>
              <a:xfrm>
                <a:off x="7272644" y="3029423"/>
                <a:ext cx="84971" cy="84971"/>
              </a:xfrm>
              <a:custGeom>
                <a:avLst/>
                <a:gdLst>
                  <a:gd name="connsiteX0" fmla="*/ 45529 w 84971"/>
                  <a:gd name="connsiteY0" fmla="*/ 75269 h 84971"/>
                  <a:gd name="connsiteX1" fmla="*/ 75269 w 84971"/>
                  <a:gd name="connsiteY1" fmla="*/ 45529 h 84971"/>
                  <a:gd name="connsiteX2" fmla="*/ 45529 w 84971"/>
                  <a:gd name="connsiteY2" fmla="*/ 15789 h 84971"/>
                  <a:gd name="connsiteX3" fmla="*/ 15789 w 84971"/>
                  <a:gd name="connsiteY3" fmla="*/ 45529 h 84971"/>
                  <a:gd name="connsiteX4" fmla="*/ 45529 w 84971"/>
                  <a:gd name="connsiteY4" fmla="*/ 7526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529" y="75269"/>
                    </a:moveTo>
                    <a:cubicBezTo>
                      <a:pt x="61107" y="75269"/>
                      <a:pt x="75269" y="62523"/>
                      <a:pt x="75269" y="45529"/>
                    </a:cubicBezTo>
                    <a:cubicBezTo>
                      <a:pt x="75269" y="29951"/>
                      <a:pt x="62523" y="15789"/>
                      <a:pt x="45529" y="15789"/>
                    </a:cubicBezTo>
                    <a:cubicBezTo>
                      <a:pt x="28535" y="15789"/>
                      <a:pt x="15789" y="28535"/>
                      <a:pt x="15789" y="45529"/>
                    </a:cubicBezTo>
                    <a:cubicBezTo>
                      <a:pt x="15789" y="62523"/>
                      <a:pt x="29951" y="75269"/>
                      <a:pt x="45529" y="75269"/>
                    </a:cubicBezTo>
                    <a:close/>
                  </a:path>
                </a:pathLst>
              </a:custGeom>
              <a:grpFill/>
              <a:ln w="14159" cap="flat">
                <a:noFill/>
                <a:prstDash val="solid"/>
                <a:miter/>
              </a:ln>
            </p:spPr>
            <p:txBody>
              <a:bodyPr rtlCol="0" anchor="ctr"/>
              <a:lstStyle/>
              <a:p>
                <a:endParaRPr lang="en-US"/>
              </a:p>
            </p:txBody>
          </p:sp>
          <p:sp>
            <p:nvSpPr>
              <p:cNvPr id="377" name="Freeform: Shape 2191">
                <a:extLst>
                  <a:ext uri="{FF2B5EF4-FFF2-40B4-BE49-F238E27FC236}">
                    <a16:creationId xmlns:a16="http://schemas.microsoft.com/office/drawing/2014/main" xmlns="" id="{C64CED92-A94B-4965-A7FA-12CB51D2565A}"/>
                  </a:ext>
                </a:extLst>
              </p:cNvPr>
              <p:cNvSpPr/>
              <p:nvPr/>
            </p:nvSpPr>
            <p:spPr>
              <a:xfrm>
                <a:off x="7421344" y="3387720"/>
                <a:ext cx="84971" cy="84971"/>
              </a:xfrm>
              <a:custGeom>
                <a:avLst/>
                <a:gdLst>
                  <a:gd name="connsiteX0" fmla="*/ 45529 w 84971"/>
                  <a:gd name="connsiteY0" fmla="*/ 75269 h 84971"/>
                  <a:gd name="connsiteX1" fmla="*/ 75269 w 84971"/>
                  <a:gd name="connsiteY1" fmla="*/ 45529 h 84971"/>
                  <a:gd name="connsiteX2" fmla="*/ 45529 w 84971"/>
                  <a:gd name="connsiteY2" fmla="*/ 15789 h 84971"/>
                  <a:gd name="connsiteX3" fmla="*/ 15789 w 84971"/>
                  <a:gd name="connsiteY3" fmla="*/ 45529 h 84971"/>
                  <a:gd name="connsiteX4" fmla="*/ 45529 w 84971"/>
                  <a:gd name="connsiteY4" fmla="*/ 7526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529" y="75269"/>
                    </a:moveTo>
                    <a:cubicBezTo>
                      <a:pt x="61107" y="75269"/>
                      <a:pt x="75269" y="62523"/>
                      <a:pt x="75269" y="45529"/>
                    </a:cubicBezTo>
                    <a:cubicBezTo>
                      <a:pt x="75269" y="29951"/>
                      <a:pt x="62523" y="15789"/>
                      <a:pt x="45529" y="15789"/>
                    </a:cubicBezTo>
                    <a:cubicBezTo>
                      <a:pt x="29951" y="15789"/>
                      <a:pt x="15789" y="28535"/>
                      <a:pt x="15789" y="45529"/>
                    </a:cubicBezTo>
                    <a:cubicBezTo>
                      <a:pt x="15789" y="62523"/>
                      <a:pt x="28535" y="75269"/>
                      <a:pt x="45529" y="75269"/>
                    </a:cubicBezTo>
                    <a:close/>
                  </a:path>
                </a:pathLst>
              </a:custGeom>
              <a:grpFill/>
              <a:ln w="14159" cap="flat">
                <a:noFill/>
                <a:prstDash val="solid"/>
                <a:miter/>
              </a:ln>
            </p:spPr>
            <p:txBody>
              <a:bodyPr rtlCol="0" anchor="ctr"/>
              <a:lstStyle/>
              <a:p>
                <a:endParaRPr lang="en-US"/>
              </a:p>
            </p:txBody>
          </p:sp>
          <p:sp>
            <p:nvSpPr>
              <p:cNvPr id="378" name="Freeform: Shape 2192">
                <a:extLst>
                  <a:ext uri="{FF2B5EF4-FFF2-40B4-BE49-F238E27FC236}">
                    <a16:creationId xmlns:a16="http://schemas.microsoft.com/office/drawing/2014/main" xmlns="" id="{23F45A3F-B9CC-4445-80E1-7F719F3D6C6E}"/>
                  </a:ext>
                </a:extLst>
              </p:cNvPr>
              <p:cNvSpPr/>
              <p:nvPr/>
            </p:nvSpPr>
            <p:spPr>
              <a:xfrm>
                <a:off x="6683509" y="2666878"/>
                <a:ext cx="84971" cy="84971"/>
              </a:xfrm>
              <a:custGeom>
                <a:avLst/>
                <a:gdLst>
                  <a:gd name="connsiteX0" fmla="*/ 45529 w 84971"/>
                  <a:gd name="connsiteY0" fmla="*/ 75269 h 84971"/>
                  <a:gd name="connsiteX1" fmla="*/ 75269 w 84971"/>
                  <a:gd name="connsiteY1" fmla="*/ 45529 h 84971"/>
                  <a:gd name="connsiteX2" fmla="*/ 45529 w 84971"/>
                  <a:gd name="connsiteY2" fmla="*/ 15789 h 84971"/>
                  <a:gd name="connsiteX3" fmla="*/ 15789 w 84971"/>
                  <a:gd name="connsiteY3" fmla="*/ 45529 h 84971"/>
                  <a:gd name="connsiteX4" fmla="*/ 45529 w 84971"/>
                  <a:gd name="connsiteY4" fmla="*/ 7526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529" y="75269"/>
                    </a:moveTo>
                    <a:cubicBezTo>
                      <a:pt x="61107" y="75269"/>
                      <a:pt x="75269" y="62523"/>
                      <a:pt x="75269" y="45529"/>
                    </a:cubicBezTo>
                    <a:cubicBezTo>
                      <a:pt x="75269" y="29951"/>
                      <a:pt x="62523" y="15789"/>
                      <a:pt x="45529" y="15789"/>
                    </a:cubicBezTo>
                    <a:cubicBezTo>
                      <a:pt x="29951" y="15789"/>
                      <a:pt x="15789" y="28535"/>
                      <a:pt x="15789" y="45529"/>
                    </a:cubicBezTo>
                    <a:cubicBezTo>
                      <a:pt x="15789" y="62523"/>
                      <a:pt x="29951" y="75269"/>
                      <a:pt x="45529" y="75269"/>
                    </a:cubicBezTo>
                    <a:close/>
                  </a:path>
                </a:pathLst>
              </a:custGeom>
              <a:grpFill/>
              <a:ln w="14159" cap="flat">
                <a:noFill/>
                <a:prstDash val="solid"/>
                <a:miter/>
              </a:ln>
            </p:spPr>
            <p:txBody>
              <a:bodyPr rtlCol="0" anchor="ctr"/>
              <a:lstStyle/>
              <a:p>
                <a:endParaRPr lang="en-US"/>
              </a:p>
            </p:txBody>
          </p:sp>
          <p:sp>
            <p:nvSpPr>
              <p:cNvPr id="379" name="Freeform: Shape 2193">
                <a:extLst>
                  <a:ext uri="{FF2B5EF4-FFF2-40B4-BE49-F238E27FC236}">
                    <a16:creationId xmlns:a16="http://schemas.microsoft.com/office/drawing/2014/main" xmlns="" id="{DBE8A5FD-A4BC-40E1-988D-FF52B9198229}"/>
                  </a:ext>
                </a:extLst>
              </p:cNvPr>
              <p:cNvSpPr/>
              <p:nvPr/>
            </p:nvSpPr>
            <p:spPr>
              <a:xfrm>
                <a:off x="7145032" y="3411795"/>
                <a:ext cx="56648" cy="56648"/>
              </a:xfrm>
              <a:custGeom>
                <a:avLst/>
                <a:gdLst>
                  <a:gd name="connsiteX0" fmla="*/ 32938 w 56647"/>
                  <a:gd name="connsiteY0" fmla="*/ 49778 h 56647"/>
                  <a:gd name="connsiteX1" fmla="*/ 49933 w 56647"/>
                  <a:gd name="connsiteY1" fmla="*/ 32783 h 56647"/>
                  <a:gd name="connsiteX2" fmla="*/ 32938 w 56647"/>
                  <a:gd name="connsiteY2" fmla="*/ 15789 h 56647"/>
                  <a:gd name="connsiteX3" fmla="*/ 15944 w 56647"/>
                  <a:gd name="connsiteY3" fmla="*/ 32783 h 56647"/>
                  <a:gd name="connsiteX4" fmla="*/ 32938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38" y="49778"/>
                    </a:moveTo>
                    <a:cubicBezTo>
                      <a:pt x="42852" y="49778"/>
                      <a:pt x="49933" y="41280"/>
                      <a:pt x="49933" y="32783"/>
                    </a:cubicBezTo>
                    <a:cubicBezTo>
                      <a:pt x="49933" y="22870"/>
                      <a:pt x="41435" y="15789"/>
                      <a:pt x="32938" y="15789"/>
                    </a:cubicBezTo>
                    <a:cubicBezTo>
                      <a:pt x="23025" y="15789"/>
                      <a:pt x="15944" y="24286"/>
                      <a:pt x="15944" y="32783"/>
                    </a:cubicBezTo>
                    <a:cubicBezTo>
                      <a:pt x="14528" y="41280"/>
                      <a:pt x="23025" y="49778"/>
                      <a:pt x="32938" y="49778"/>
                    </a:cubicBezTo>
                    <a:close/>
                  </a:path>
                </a:pathLst>
              </a:custGeom>
              <a:grpFill/>
              <a:ln w="14159" cap="flat">
                <a:noFill/>
                <a:prstDash val="solid"/>
                <a:miter/>
              </a:ln>
            </p:spPr>
            <p:txBody>
              <a:bodyPr rtlCol="0" anchor="ctr"/>
              <a:lstStyle/>
              <a:p>
                <a:endParaRPr lang="en-US"/>
              </a:p>
            </p:txBody>
          </p:sp>
          <p:sp>
            <p:nvSpPr>
              <p:cNvPr id="380" name="Freeform: Shape 2194">
                <a:extLst>
                  <a:ext uri="{FF2B5EF4-FFF2-40B4-BE49-F238E27FC236}">
                    <a16:creationId xmlns:a16="http://schemas.microsoft.com/office/drawing/2014/main" xmlns="" id="{2B1BB1C9-2958-4AF8-B077-17236CFC7A2C}"/>
                  </a:ext>
                </a:extLst>
              </p:cNvPr>
              <p:cNvSpPr/>
              <p:nvPr/>
            </p:nvSpPr>
            <p:spPr>
              <a:xfrm>
                <a:off x="7089955" y="3098817"/>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1280"/>
                      <a:pt x="49778" y="32783"/>
                    </a:cubicBezTo>
                    <a:cubicBezTo>
                      <a:pt x="49778" y="22870"/>
                      <a:pt x="41281" y="15789"/>
                      <a:pt x="32783" y="15789"/>
                    </a:cubicBezTo>
                    <a:cubicBezTo>
                      <a:pt x="22870" y="15789"/>
                      <a:pt x="15789" y="24286"/>
                      <a:pt x="15789" y="32783"/>
                    </a:cubicBezTo>
                    <a:cubicBezTo>
                      <a:pt x="15789" y="41280"/>
                      <a:pt x="24286" y="49777"/>
                      <a:pt x="32783" y="49777"/>
                    </a:cubicBezTo>
                    <a:close/>
                  </a:path>
                </a:pathLst>
              </a:custGeom>
              <a:grpFill/>
              <a:ln w="14159" cap="flat">
                <a:noFill/>
                <a:prstDash val="solid"/>
                <a:miter/>
              </a:ln>
            </p:spPr>
            <p:txBody>
              <a:bodyPr rtlCol="0" anchor="ctr"/>
              <a:lstStyle/>
              <a:p>
                <a:endParaRPr lang="en-US"/>
              </a:p>
            </p:txBody>
          </p:sp>
          <p:sp>
            <p:nvSpPr>
              <p:cNvPr id="381" name="Freeform: Shape 2195">
                <a:extLst>
                  <a:ext uri="{FF2B5EF4-FFF2-40B4-BE49-F238E27FC236}">
                    <a16:creationId xmlns:a16="http://schemas.microsoft.com/office/drawing/2014/main" xmlns="" id="{1A613F5B-6E2B-405D-B97A-DC6068A2F04D}"/>
                  </a:ext>
                </a:extLst>
              </p:cNvPr>
              <p:cNvSpPr/>
              <p:nvPr/>
            </p:nvSpPr>
            <p:spPr>
              <a:xfrm>
                <a:off x="7501912" y="3486853"/>
                <a:ext cx="56648" cy="56648"/>
              </a:xfrm>
              <a:custGeom>
                <a:avLst/>
                <a:gdLst>
                  <a:gd name="connsiteX0" fmla="*/ 32938 w 56647"/>
                  <a:gd name="connsiteY0" fmla="*/ 49778 h 56647"/>
                  <a:gd name="connsiteX1" fmla="*/ 49933 w 56647"/>
                  <a:gd name="connsiteY1" fmla="*/ 32783 h 56647"/>
                  <a:gd name="connsiteX2" fmla="*/ 32938 w 56647"/>
                  <a:gd name="connsiteY2" fmla="*/ 15789 h 56647"/>
                  <a:gd name="connsiteX3" fmla="*/ 15944 w 56647"/>
                  <a:gd name="connsiteY3" fmla="*/ 32783 h 56647"/>
                  <a:gd name="connsiteX4" fmla="*/ 32938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38" y="49778"/>
                    </a:moveTo>
                    <a:cubicBezTo>
                      <a:pt x="42852" y="49778"/>
                      <a:pt x="49933" y="41280"/>
                      <a:pt x="49933" y="32783"/>
                    </a:cubicBezTo>
                    <a:cubicBezTo>
                      <a:pt x="49933" y="22870"/>
                      <a:pt x="41436" y="15789"/>
                      <a:pt x="32938" y="15789"/>
                    </a:cubicBezTo>
                    <a:cubicBezTo>
                      <a:pt x="23025" y="15789"/>
                      <a:pt x="15944" y="24286"/>
                      <a:pt x="15944" y="32783"/>
                    </a:cubicBezTo>
                    <a:cubicBezTo>
                      <a:pt x="14528" y="41280"/>
                      <a:pt x="23025" y="49778"/>
                      <a:pt x="32938" y="49778"/>
                    </a:cubicBezTo>
                    <a:close/>
                  </a:path>
                </a:pathLst>
              </a:custGeom>
              <a:grpFill/>
              <a:ln w="14159" cap="flat">
                <a:noFill/>
                <a:prstDash val="solid"/>
                <a:miter/>
              </a:ln>
            </p:spPr>
            <p:txBody>
              <a:bodyPr rtlCol="0" anchor="ctr"/>
              <a:lstStyle/>
              <a:p>
                <a:endParaRPr lang="en-US"/>
              </a:p>
            </p:txBody>
          </p:sp>
          <p:sp>
            <p:nvSpPr>
              <p:cNvPr id="382" name="Freeform: Shape 2196">
                <a:extLst>
                  <a:ext uri="{FF2B5EF4-FFF2-40B4-BE49-F238E27FC236}">
                    <a16:creationId xmlns:a16="http://schemas.microsoft.com/office/drawing/2014/main" xmlns="" id="{59F511C7-03E0-4359-8698-B9E5EE382E88}"/>
                  </a:ext>
                </a:extLst>
              </p:cNvPr>
              <p:cNvSpPr/>
              <p:nvPr/>
            </p:nvSpPr>
            <p:spPr>
              <a:xfrm>
                <a:off x="6829221" y="2945868"/>
                <a:ext cx="56648" cy="56648"/>
              </a:xfrm>
              <a:custGeom>
                <a:avLst/>
                <a:gdLst>
                  <a:gd name="connsiteX0" fmla="*/ 32938 w 56647"/>
                  <a:gd name="connsiteY0" fmla="*/ 49777 h 56647"/>
                  <a:gd name="connsiteX1" fmla="*/ 49933 w 56647"/>
                  <a:gd name="connsiteY1" fmla="*/ 32783 h 56647"/>
                  <a:gd name="connsiteX2" fmla="*/ 32938 w 56647"/>
                  <a:gd name="connsiteY2" fmla="*/ 15789 h 56647"/>
                  <a:gd name="connsiteX3" fmla="*/ 15944 w 56647"/>
                  <a:gd name="connsiteY3" fmla="*/ 32783 h 56647"/>
                  <a:gd name="connsiteX4" fmla="*/ 32938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38" y="49777"/>
                    </a:moveTo>
                    <a:cubicBezTo>
                      <a:pt x="42852" y="49777"/>
                      <a:pt x="49933" y="41280"/>
                      <a:pt x="49933" y="32783"/>
                    </a:cubicBezTo>
                    <a:cubicBezTo>
                      <a:pt x="49933" y="22870"/>
                      <a:pt x="41436" y="15789"/>
                      <a:pt x="32938" y="15789"/>
                    </a:cubicBezTo>
                    <a:cubicBezTo>
                      <a:pt x="23025" y="15789"/>
                      <a:pt x="15944" y="24286"/>
                      <a:pt x="15944" y="32783"/>
                    </a:cubicBezTo>
                    <a:cubicBezTo>
                      <a:pt x="14528" y="42697"/>
                      <a:pt x="23025" y="49777"/>
                      <a:pt x="32938" y="49777"/>
                    </a:cubicBezTo>
                    <a:close/>
                  </a:path>
                </a:pathLst>
              </a:custGeom>
              <a:grpFill/>
              <a:ln w="14159" cap="flat">
                <a:noFill/>
                <a:prstDash val="solid"/>
                <a:miter/>
              </a:ln>
            </p:spPr>
            <p:txBody>
              <a:bodyPr rtlCol="0" anchor="ctr"/>
              <a:lstStyle/>
              <a:p>
                <a:endParaRPr lang="en-US"/>
              </a:p>
            </p:txBody>
          </p:sp>
          <p:sp>
            <p:nvSpPr>
              <p:cNvPr id="383" name="Freeform: Shape 2197">
                <a:extLst>
                  <a:ext uri="{FF2B5EF4-FFF2-40B4-BE49-F238E27FC236}">
                    <a16:creationId xmlns:a16="http://schemas.microsoft.com/office/drawing/2014/main" xmlns="" id="{C9752C83-63F9-4D9B-A95F-EB5D90DDD4FB}"/>
                  </a:ext>
                </a:extLst>
              </p:cNvPr>
              <p:cNvSpPr/>
              <p:nvPr/>
            </p:nvSpPr>
            <p:spPr>
              <a:xfrm>
                <a:off x="7227326" y="3205031"/>
                <a:ext cx="84971" cy="84971"/>
              </a:xfrm>
              <a:custGeom>
                <a:avLst/>
                <a:gdLst>
                  <a:gd name="connsiteX0" fmla="*/ 45529 w 84971"/>
                  <a:gd name="connsiteY0" fmla="*/ 15789 h 84971"/>
                  <a:gd name="connsiteX1" fmla="*/ 75269 w 84971"/>
                  <a:gd name="connsiteY1" fmla="*/ 45529 h 84971"/>
                  <a:gd name="connsiteX2" fmla="*/ 45529 w 84971"/>
                  <a:gd name="connsiteY2" fmla="*/ 75269 h 84971"/>
                  <a:gd name="connsiteX3" fmla="*/ 15789 w 84971"/>
                  <a:gd name="connsiteY3" fmla="*/ 45529 h 84971"/>
                  <a:gd name="connsiteX4" fmla="*/ 45529 w 84971"/>
                  <a:gd name="connsiteY4" fmla="*/ 15789 h 84971"/>
                  <a:gd name="connsiteX5" fmla="*/ 45529 w 84971"/>
                  <a:gd name="connsiteY5" fmla="*/ 15789 h 84971"/>
                  <a:gd name="connsiteX6" fmla="*/ 45529 w 84971"/>
                  <a:gd name="connsiteY6" fmla="*/ 28535 h 84971"/>
                  <a:gd name="connsiteX7" fmla="*/ 28535 w 84971"/>
                  <a:gd name="connsiteY7" fmla="*/ 45529 h 84971"/>
                  <a:gd name="connsiteX8" fmla="*/ 45529 w 84971"/>
                  <a:gd name="connsiteY8" fmla="*/ 62523 h 84971"/>
                  <a:gd name="connsiteX9" fmla="*/ 62523 w 84971"/>
                  <a:gd name="connsiteY9" fmla="*/ 45529 h 84971"/>
                  <a:gd name="connsiteX10" fmla="*/ 45529 w 84971"/>
                  <a:gd name="connsiteY10" fmla="*/ 28535 h 84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971" h="84971">
                    <a:moveTo>
                      <a:pt x="45529" y="15789"/>
                    </a:moveTo>
                    <a:cubicBezTo>
                      <a:pt x="62523" y="15789"/>
                      <a:pt x="75269" y="28535"/>
                      <a:pt x="75269" y="45529"/>
                    </a:cubicBezTo>
                    <a:cubicBezTo>
                      <a:pt x="75269" y="62523"/>
                      <a:pt x="62523" y="75269"/>
                      <a:pt x="45529" y="75269"/>
                    </a:cubicBezTo>
                    <a:cubicBezTo>
                      <a:pt x="28535" y="75269"/>
                      <a:pt x="15789" y="62523"/>
                      <a:pt x="15789" y="45529"/>
                    </a:cubicBezTo>
                    <a:cubicBezTo>
                      <a:pt x="15789" y="28535"/>
                      <a:pt x="28535" y="15789"/>
                      <a:pt x="45529" y="15789"/>
                    </a:cubicBezTo>
                    <a:lnTo>
                      <a:pt x="45529" y="15789"/>
                    </a:lnTo>
                    <a:close/>
                    <a:moveTo>
                      <a:pt x="45529" y="28535"/>
                    </a:moveTo>
                    <a:cubicBezTo>
                      <a:pt x="35616" y="28535"/>
                      <a:pt x="28535" y="35616"/>
                      <a:pt x="28535" y="45529"/>
                    </a:cubicBezTo>
                    <a:cubicBezTo>
                      <a:pt x="28535" y="55442"/>
                      <a:pt x="35616" y="62523"/>
                      <a:pt x="45529" y="62523"/>
                    </a:cubicBezTo>
                    <a:cubicBezTo>
                      <a:pt x="55442" y="62523"/>
                      <a:pt x="62523" y="55442"/>
                      <a:pt x="62523" y="45529"/>
                    </a:cubicBezTo>
                    <a:cubicBezTo>
                      <a:pt x="62523" y="35616"/>
                      <a:pt x="54026" y="28535"/>
                      <a:pt x="45529" y="28535"/>
                    </a:cubicBezTo>
                    <a:close/>
                  </a:path>
                </a:pathLst>
              </a:custGeom>
              <a:grpFill/>
              <a:ln w="14159" cap="flat">
                <a:noFill/>
                <a:prstDash val="solid"/>
                <a:miter/>
              </a:ln>
            </p:spPr>
            <p:txBody>
              <a:bodyPr rtlCol="0" anchor="ctr"/>
              <a:lstStyle/>
              <a:p>
                <a:endParaRPr lang="en-US"/>
              </a:p>
            </p:txBody>
          </p:sp>
          <p:sp>
            <p:nvSpPr>
              <p:cNvPr id="384" name="Freeform: Shape 2198">
                <a:extLst>
                  <a:ext uri="{FF2B5EF4-FFF2-40B4-BE49-F238E27FC236}">
                    <a16:creationId xmlns:a16="http://schemas.microsoft.com/office/drawing/2014/main" xmlns="" id="{2EBC1622-A84C-44B0-B56B-4F624C58942E}"/>
                  </a:ext>
                </a:extLst>
              </p:cNvPr>
              <p:cNvSpPr/>
              <p:nvPr/>
            </p:nvSpPr>
            <p:spPr>
              <a:xfrm>
                <a:off x="7451084" y="3258846"/>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7"/>
                      <a:pt x="31367" y="15789"/>
                      <a:pt x="25703" y="15789"/>
                    </a:cubicBezTo>
                    <a:cubicBezTo>
                      <a:pt x="20038" y="15789"/>
                      <a:pt x="15789" y="20037"/>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385" name="Freeform: Shape 2199">
                <a:extLst>
                  <a:ext uri="{FF2B5EF4-FFF2-40B4-BE49-F238E27FC236}">
                    <a16:creationId xmlns:a16="http://schemas.microsoft.com/office/drawing/2014/main" xmlns="" id="{6934F3F5-EAE3-4570-9364-5169BD3EF14A}"/>
                  </a:ext>
                </a:extLst>
              </p:cNvPr>
              <p:cNvSpPr/>
              <p:nvPr/>
            </p:nvSpPr>
            <p:spPr>
              <a:xfrm>
                <a:off x="7561547" y="3372142"/>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7"/>
                      <a:pt x="31367" y="15789"/>
                      <a:pt x="25702" y="15789"/>
                    </a:cubicBezTo>
                    <a:cubicBezTo>
                      <a:pt x="20037" y="15789"/>
                      <a:pt x="15789" y="20037"/>
                      <a:pt x="15789" y="25702"/>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386" name="Freeform: Shape 2200">
                <a:extLst>
                  <a:ext uri="{FF2B5EF4-FFF2-40B4-BE49-F238E27FC236}">
                    <a16:creationId xmlns:a16="http://schemas.microsoft.com/office/drawing/2014/main" xmlns="" id="{6224A762-467E-4390-A5D6-B4ED900F6966}"/>
                  </a:ext>
                </a:extLst>
              </p:cNvPr>
              <p:cNvSpPr/>
              <p:nvPr/>
            </p:nvSpPr>
            <p:spPr>
              <a:xfrm>
                <a:off x="8150548" y="3935785"/>
                <a:ext cx="70810" cy="70810"/>
              </a:xfrm>
              <a:custGeom>
                <a:avLst/>
                <a:gdLst>
                  <a:gd name="connsiteX0" fmla="*/ 38582 w 70809"/>
                  <a:gd name="connsiteY0" fmla="*/ 61107 h 70809"/>
                  <a:gd name="connsiteX1" fmla="*/ 61242 w 70809"/>
                  <a:gd name="connsiteY1" fmla="*/ 38448 h 70809"/>
                  <a:gd name="connsiteX2" fmla="*/ 38582 w 70809"/>
                  <a:gd name="connsiteY2" fmla="*/ 15789 h 70809"/>
                  <a:gd name="connsiteX3" fmla="*/ 15924 w 70809"/>
                  <a:gd name="connsiteY3" fmla="*/ 38448 h 70809"/>
                  <a:gd name="connsiteX4" fmla="*/ 38582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582" y="61107"/>
                    </a:moveTo>
                    <a:cubicBezTo>
                      <a:pt x="51328" y="61107"/>
                      <a:pt x="61242" y="51194"/>
                      <a:pt x="61242" y="38448"/>
                    </a:cubicBezTo>
                    <a:cubicBezTo>
                      <a:pt x="61242" y="25703"/>
                      <a:pt x="51328" y="15789"/>
                      <a:pt x="38582" y="15789"/>
                    </a:cubicBezTo>
                    <a:cubicBezTo>
                      <a:pt x="25837" y="15789"/>
                      <a:pt x="15924" y="25703"/>
                      <a:pt x="15924" y="38448"/>
                    </a:cubicBezTo>
                    <a:cubicBezTo>
                      <a:pt x="14507" y="49777"/>
                      <a:pt x="24420" y="61107"/>
                      <a:pt x="38582" y="61107"/>
                    </a:cubicBezTo>
                    <a:close/>
                  </a:path>
                </a:pathLst>
              </a:custGeom>
              <a:grpFill/>
              <a:ln w="14159" cap="flat">
                <a:noFill/>
                <a:prstDash val="solid"/>
                <a:miter/>
              </a:ln>
            </p:spPr>
            <p:txBody>
              <a:bodyPr rtlCol="0" anchor="ctr"/>
              <a:lstStyle/>
              <a:p>
                <a:endParaRPr lang="en-US"/>
              </a:p>
            </p:txBody>
          </p:sp>
          <p:sp>
            <p:nvSpPr>
              <p:cNvPr id="387" name="Freeform: Shape 2201">
                <a:extLst>
                  <a:ext uri="{FF2B5EF4-FFF2-40B4-BE49-F238E27FC236}">
                    <a16:creationId xmlns:a16="http://schemas.microsoft.com/office/drawing/2014/main" xmlns="" id="{C94BBFCC-35A0-4ADF-ABAD-2E2D333981F4}"/>
                  </a:ext>
                </a:extLst>
              </p:cNvPr>
              <p:cNvSpPr/>
              <p:nvPr/>
            </p:nvSpPr>
            <p:spPr>
              <a:xfrm>
                <a:off x="5467000" y="2127310"/>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8535"/>
                      <a:pt x="18621" y="32783"/>
                      <a:pt x="24286" y="32783"/>
                    </a:cubicBezTo>
                    <a:close/>
                  </a:path>
                </a:pathLst>
              </a:custGeom>
              <a:grpFill/>
              <a:ln w="14159" cap="flat">
                <a:noFill/>
                <a:prstDash val="solid"/>
                <a:miter/>
              </a:ln>
            </p:spPr>
            <p:txBody>
              <a:bodyPr rtlCol="0" anchor="ctr"/>
              <a:lstStyle/>
              <a:p>
                <a:endParaRPr lang="en-US"/>
              </a:p>
            </p:txBody>
          </p:sp>
          <p:sp>
            <p:nvSpPr>
              <p:cNvPr id="388" name="Freeform: Shape 2202">
                <a:extLst>
                  <a:ext uri="{FF2B5EF4-FFF2-40B4-BE49-F238E27FC236}">
                    <a16:creationId xmlns:a16="http://schemas.microsoft.com/office/drawing/2014/main" xmlns="" id="{0E988004-0A13-4F4D-B1F1-6FC3A77887ED}"/>
                  </a:ext>
                </a:extLst>
              </p:cNvPr>
              <p:cNvSpPr/>
              <p:nvPr/>
            </p:nvSpPr>
            <p:spPr>
              <a:xfrm>
                <a:off x="5549139" y="1984274"/>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389" name="Freeform: Shape 2203">
                <a:extLst>
                  <a:ext uri="{FF2B5EF4-FFF2-40B4-BE49-F238E27FC236}">
                    <a16:creationId xmlns:a16="http://schemas.microsoft.com/office/drawing/2014/main" xmlns="" id="{BAE91F12-9F7B-4DA9-88EA-FB4EFEC49CB2}"/>
                  </a:ext>
                </a:extLst>
              </p:cNvPr>
              <p:cNvSpPr/>
              <p:nvPr/>
            </p:nvSpPr>
            <p:spPr>
              <a:xfrm>
                <a:off x="5454254" y="2031009"/>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1" y="49778"/>
                      <a:pt x="49778" y="42697"/>
                      <a:pt x="49778" y="32783"/>
                    </a:cubicBezTo>
                    <a:cubicBezTo>
                      <a:pt x="49778" y="24286"/>
                      <a:pt x="42697" y="15789"/>
                      <a:pt x="32783" y="15789"/>
                    </a:cubicBezTo>
                    <a:cubicBezTo>
                      <a:pt x="22870" y="15789"/>
                      <a:pt x="15789" y="22870"/>
                      <a:pt x="15789" y="32783"/>
                    </a:cubicBezTo>
                    <a:cubicBezTo>
                      <a:pt x="17205" y="42697"/>
                      <a:pt x="24286" y="49778"/>
                      <a:pt x="32783" y="49778"/>
                    </a:cubicBezTo>
                    <a:close/>
                  </a:path>
                </a:pathLst>
              </a:custGeom>
              <a:grpFill/>
              <a:ln w="14159" cap="flat">
                <a:noFill/>
                <a:prstDash val="solid"/>
                <a:miter/>
              </a:ln>
            </p:spPr>
            <p:txBody>
              <a:bodyPr rtlCol="0" anchor="ctr"/>
              <a:lstStyle/>
              <a:p>
                <a:endParaRPr lang="en-US"/>
              </a:p>
            </p:txBody>
          </p:sp>
          <p:sp>
            <p:nvSpPr>
              <p:cNvPr id="390" name="Freeform: Shape 2204">
                <a:extLst>
                  <a:ext uri="{FF2B5EF4-FFF2-40B4-BE49-F238E27FC236}">
                    <a16:creationId xmlns:a16="http://schemas.microsoft.com/office/drawing/2014/main" xmlns="" id="{532137F5-3E26-48DC-ABD7-D2053975738C}"/>
                  </a:ext>
                </a:extLst>
              </p:cNvPr>
              <p:cNvSpPr/>
              <p:nvPr/>
            </p:nvSpPr>
            <p:spPr>
              <a:xfrm>
                <a:off x="5522232" y="2130142"/>
                <a:ext cx="28324" cy="28324"/>
              </a:xfrm>
              <a:custGeom>
                <a:avLst/>
                <a:gdLst>
                  <a:gd name="connsiteX0" fmla="*/ 20037 w 28323"/>
                  <a:gd name="connsiteY0" fmla="*/ 24286 h 28323"/>
                  <a:gd name="connsiteX1" fmla="*/ 24286 w 28323"/>
                  <a:gd name="connsiteY1" fmla="*/ 20038 h 28323"/>
                  <a:gd name="connsiteX2" fmla="*/ 20037 w 28323"/>
                  <a:gd name="connsiteY2" fmla="*/ 15789 h 28323"/>
                  <a:gd name="connsiteX3" fmla="*/ 15789 w 28323"/>
                  <a:gd name="connsiteY3" fmla="*/ 20038 h 28323"/>
                  <a:gd name="connsiteX4" fmla="*/ 20037 w 28323"/>
                  <a:gd name="connsiteY4" fmla="*/ 24286 h 28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3" h="28323">
                    <a:moveTo>
                      <a:pt x="20037" y="24286"/>
                    </a:moveTo>
                    <a:cubicBezTo>
                      <a:pt x="22870" y="24286"/>
                      <a:pt x="24286" y="22870"/>
                      <a:pt x="24286" y="20038"/>
                    </a:cubicBezTo>
                    <a:cubicBezTo>
                      <a:pt x="24286" y="17205"/>
                      <a:pt x="22870" y="15789"/>
                      <a:pt x="20037" y="15789"/>
                    </a:cubicBezTo>
                    <a:cubicBezTo>
                      <a:pt x="17205" y="15789"/>
                      <a:pt x="15789" y="17205"/>
                      <a:pt x="15789" y="20038"/>
                    </a:cubicBezTo>
                    <a:cubicBezTo>
                      <a:pt x="15789" y="22870"/>
                      <a:pt x="18621" y="24286"/>
                      <a:pt x="20037" y="24286"/>
                    </a:cubicBezTo>
                    <a:close/>
                  </a:path>
                </a:pathLst>
              </a:custGeom>
              <a:grpFill/>
              <a:ln w="14159" cap="flat">
                <a:noFill/>
                <a:prstDash val="solid"/>
                <a:miter/>
              </a:ln>
            </p:spPr>
            <p:txBody>
              <a:bodyPr rtlCol="0" anchor="ctr"/>
              <a:lstStyle/>
              <a:p>
                <a:endParaRPr lang="en-US"/>
              </a:p>
            </p:txBody>
          </p:sp>
          <p:sp>
            <p:nvSpPr>
              <p:cNvPr id="391" name="Freeform: Shape 2205">
                <a:extLst>
                  <a:ext uri="{FF2B5EF4-FFF2-40B4-BE49-F238E27FC236}">
                    <a16:creationId xmlns:a16="http://schemas.microsoft.com/office/drawing/2014/main" xmlns="" id="{A816D37C-3671-46C2-81A2-9E1826D16E27}"/>
                  </a:ext>
                </a:extLst>
              </p:cNvPr>
              <p:cNvSpPr/>
              <p:nvPr/>
            </p:nvSpPr>
            <p:spPr>
              <a:xfrm>
                <a:off x="5539226" y="2070662"/>
                <a:ext cx="28324" cy="28324"/>
              </a:xfrm>
              <a:custGeom>
                <a:avLst/>
                <a:gdLst>
                  <a:gd name="connsiteX0" fmla="*/ 20038 w 28323"/>
                  <a:gd name="connsiteY0" fmla="*/ 24286 h 28323"/>
                  <a:gd name="connsiteX1" fmla="*/ 24286 w 28323"/>
                  <a:gd name="connsiteY1" fmla="*/ 20038 h 28323"/>
                  <a:gd name="connsiteX2" fmla="*/ 20038 w 28323"/>
                  <a:gd name="connsiteY2" fmla="*/ 15789 h 28323"/>
                  <a:gd name="connsiteX3" fmla="*/ 15789 w 28323"/>
                  <a:gd name="connsiteY3" fmla="*/ 20038 h 28323"/>
                  <a:gd name="connsiteX4" fmla="*/ 20038 w 28323"/>
                  <a:gd name="connsiteY4" fmla="*/ 24286 h 28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3" h="28323">
                    <a:moveTo>
                      <a:pt x="20038" y="24286"/>
                    </a:moveTo>
                    <a:cubicBezTo>
                      <a:pt x="22870" y="24286"/>
                      <a:pt x="24286" y="22870"/>
                      <a:pt x="24286" y="20038"/>
                    </a:cubicBezTo>
                    <a:cubicBezTo>
                      <a:pt x="24286" y="17205"/>
                      <a:pt x="22870" y="15789"/>
                      <a:pt x="20038" y="15789"/>
                    </a:cubicBezTo>
                    <a:cubicBezTo>
                      <a:pt x="17205" y="15789"/>
                      <a:pt x="15789" y="17205"/>
                      <a:pt x="15789" y="20038"/>
                    </a:cubicBezTo>
                    <a:cubicBezTo>
                      <a:pt x="15789" y="22870"/>
                      <a:pt x="17205" y="24286"/>
                      <a:pt x="20038" y="24286"/>
                    </a:cubicBezTo>
                    <a:close/>
                  </a:path>
                </a:pathLst>
              </a:custGeom>
              <a:grpFill/>
              <a:ln w="14159" cap="flat">
                <a:noFill/>
                <a:prstDash val="solid"/>
                <a:miter/>
              </a:ln>
            </p:spPr>
            <p:txBody>
              <a:bodyPr rtlCol="0" anchor="ctr"/>
              <a:lstStyle/>
              <a:p>
                <a:endParaRPr lang="en-US"/>
              </a:p>
            </p:txBody>
          </p:sp>
          <p:sp>
            <p:nvSpPr>
              <p:cNvPr id="392" name="Freeform: Shape 2206">
                <a:extLst>
                  <a:ext uri="{FF2B5EF4-FFF2-40B4-BE49-F238E27FC236}">
                    <a16:creationId xmlns:a16="http://schemas.microsoft.com/office/drawing/2014/main" xmlns="" id="{FE65CE82-1656-4E54-AABB-428762F20C00}"/>
                  </a:ext>
                </a:extLst>
              </p:cNvPr>
              <p:cNvSpPr/>
              <p:nvPr/>
            </p:nvSpPr>
            <p:spPr>
              <a:xfrm>
                <a:off x="7040389" y="2883556"/>
                <a:ext cx="70810" cy="70810"/>
              </a:xfrm>
              <a:custGeom>
                <a:avLst/>
                <a:gdLst>
                  <a:gd name="connsiteX0" fmla="*/ 35616 w 70809"/>
                  <a:gd name="connsiteY0" fmla="*/ 55442 h 70809"/>
                  <a:gd name="connsiteX1" fmla="*/ 55443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3" y="46945"/>
                      <a:pt x="55443" y="35616"/>
                    </a:cubicBezTo>
                    <a:cubicBezTo>
                      <a:pt x="55443" y="24286"/>
                      <a:pt x="46945" y="15789"/>
                      <a:pt x="35616" y="15789"/>
                    </a:cubicBezTo>
                    <a:cubicBezTo>
                      <a:pt x="24286" y="15789"/>
                      <a:pt x="15789" y="24286"/>
                      <a:pt x="15789" y="35616"/>
                    </a:cubicBezTo>
                    <a:cubicBezTo>
                      <a:pt x="15789" y="46945"/>
                      <a:pt x="24286" y="55442"/>
                      <a:pt x="35616" y="55442"/>
                    </a:cubicBezTo>
                    <a:close/>
                  </a:path>
                </a:pathLst>
              </a:custGeom>
              <a:grpFill/>
              <a:ln w="14159" cap="flat">
                <a:noFill/>
                <a:prstDash val="solid"/>
                <a:miter/>
              </a:ln>
            </p:spPr>
            <p:txBody>
              <a:bodyPr rtlCol="0" anchor="ctr"/>
              <a:lstStyle/>
              <a:p>
                <a:endParaRPr lang="en-US"/>
              </a:p>
            </p:txBody>
          </p:sp>
          <p:sp>
            <p:nvSpPr>
              <p:cNvPr id="393" name="Freeform: Shape 2207">
                <a:extLst>
                  <a:ext uri="{FF2B5EF4-FFF2-40B4-BE49-F238E27FC236}">
                    <a16:creationId xmlns:a16="http://schemas.microsoft.com/office/drawing/2014/main" xmlns="" id="{19CC0E2D-5827-4276-8449-16C7E699A6F7}"/>
                  </a:ext>
                </a:extLst>
              </p:cNvPr>
              <p:cNvSpPr/>
              <p:nvPr/>
            </p:nvSpPr>
            <p:spPr>
              <a:xfrm>
                <a:off x="7778224" y="2978440"/>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1281" y="49777"/>
                      <a:pt x="49778" y="42697"/>
                      <a:pt x="49778" y="32783"/>
                    </a:cubicBezTo>
                    <a:cubicBezTo>
                      <a:pt x="49778" y="22870"/>
                      <a:pt x="42697" y="15789"/>
                      <a:pt x="32783" y="15789"/>
                    </a:cubicBezTo>
                    <a:cubicBezTo>
                      <a:pt x="24286" y="15789"/>
                      <a:pt x="15789" y="22870"/>
                      <a:pt x="15789" y="32783"/>
                    </a:cubicBezTo>
                    <a:cubicBezTo>
                      <a:pt x="15789" y="42697"/>
                      <a:pt x="24286" y="49777"/>
                      <a:pt x="32783" y="49777"/>
                    </a:cubicBezTo>
                    <a:close/>
                  </a:path>
                </a:pathLst>
              </a:custGeom>
              <a:grpFill/>
              <a:ln w="14159" cap="flat">
                <a:noFill/>
                <a:prstDash val="solid"/>
                <a:miter/>
              </a:ln>
            </p:spPr>
            <p:txBody>
              <a:bodyPr rtlCol="0" anchor="ctr"/>
              <a:lstStyle/>
              <a:p>
                <a:endParaRPr lang="en-US"/>
              </a:p>
            </p:txBody>
          </p:sp>
          <p:sp>
            <p:nvSpPr>
              <p:cNvPr id="394" name="Freeform: Shape 2208">
                <a:extLst>
                  <a:ext uri="{FF2B5EF4-FFF2-40B4-BE49-F238E27FC236}">
                    <a16:creationId xmlns:a16="http://schemas.microsoft.com/office/drawing/2014/main" xmlns="" id="{71EED6FF-61E3-44B8-89EF-CADDFD851190}"/>
                  </a:ext>
                </a:extLst>
              </p:cNvPr>
              <p:cNvSpPr/>
              <p:nvPr/>
            </p:nvSpPr>
            <p:spPr>
              <a:xfrm>
                <a:off x="7731490" y="2804249"/>
                <a:ext cx="113295" cy="113295"/>
              </a:xfrm>
              <a:custGeom>
                <a:avLst/>
                <a:gdLst>
                  <a:gd name="connsiteX0" fmla="*/ 56858 w 113295"/>
                  <a:gd name="connsiteY0" fmla="*/ 97928 h 113295"/>
                  <a:gd name="connsiteX1" fmla="*/ 97928 w 113295"/>
                  <a:gd name="connsiteY1" fmla="*/ 56858 h 113295"/>
                  <a:gd name="connsiteX2" fmla="*/ 56858 w 113295"/>
                  <a:gd name="connsiteY2" fmla="*/ 15789 h 113295"/>
                  <a:gd name="connsiteX3" fmla="*/ 15789 w 113295"/>
                  <a:gd name="connsiteY3" fmla="*/ 56858 h 113295"/>
                  <a:gd name="connsiteX4" fmla="*/ 56858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8" y="97928"/>
                    </a:moveTo>
                    <a:cubicBezTo>
                      <a:pt x="79518" y="97928"/>
                      <a:pt x="97928" y="79518"/>
                      <a:pt x="97928" y="56858"/>
                    </a:cubicBezTo>
                    <a:cubicBezTo>
                      <a:pt x="97928" y="34200"/>
                      <a:pt x="79518" y="15789"/>
                      <a:pt x="56858" y="15789"/>
                    </a:cubicBezTo>
                    <a:cubicBezTo>
                      <a:pt x="34199" y="15789"/>
                      <a:pt x="15789" y="34200"/>
                      <a:pt x="15789" y="56858"/>
                    </a:cubicBezTo>
                    <a:cubicBezTo>
                      <a:pt x="17205" y="79518"/>
                      <a:pt x="35616" y="97928"/>
                      <a:pt x="56858" y="97928"/>
                    </a:cubicBezTo>
                    <a:close/>
                  </a:path>
                </a:pathLst>
              </a:custGeom>
              <a:grpFill/>
              <a:ln w="14159" cap="flat">
                <a:noFill/>
                <a:prstDash val="solid"/>
                <a:miter/>
              </a:ln>
            </p:spPr>
            <p:txBody>
              <a:bodyPr rtlCol="0" anchor="ctr"/>
              <a:lstStyle/>
              <a:p>
                <a:endParaRPr lang="en-US"/>
              </a:p>
            </p:txBody>
          </p:sp>
          <p:sp>
            <p:nvSpPr>
              <p:cNvPr id="395" name="Freeform: Shape 2209">
                <a:extLst>
                  <a:ext uri="{FF2B5EF4-FFF2-40B4-BE49-F238E27FC236}">
                    <a16:creationId xmlns:a16="http://schemas.microsoft.com/office/drawing/2014/main" xmlns="" id="{3476C3EF-0820-4EA5-8583-B5451D1EFE64}"/>
                  </a:ext>
                </a:extLst>
              </p:cNvPr>
              <p:cNvSpPr/>
              <p:nvPr/>
            </p:nvSpPr>
            <p:spPr>
              <a:xfrm>
                <a:off x="9766557" y="1137392"/>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5530" y="55442"/>
                      <a:pt x="55442" y="46945"/>
                      <a:pt x="55442" y="35616"/>
                    </a:cubicBezTo>
                    <a:cubicBezTo>
                      <a:pt x="55442" y="25702"/>
                      <a:pt x="46945" y="15789"/>
                      <a:pt x="35616" y="15789"/>
                    </a:cubicBezTo>
                    <a:cubicBezTo>
                      <a:pt x="24287" y="15789"/>
                      <a:pt x="15789" y="24286"/>
                      <a:pt x="15789" y="35616"/>
                    </a:cubicBezTo>
                    <a:cubicBezTo>
                      <a:pt x="17206" y="46945"/>
                      <a:pt x="25703" y="55442"/>
                      <a:pt x="35616" y="55442"/>
                    </a:cubicBezTo>
                    <a:close/>
                  </a:path>
                </a:pathLst>
              </a:custGeom>
              <a:grpFill/>
              <a:ln w="14159" cap="flat">
                <a:noFill/>
                <a:prstDash val="solid"/>
                <a:miter/>
              </a:ln>
            </p:spPr>
            <p:txBody>
              <a:bodyPr rtlCol="0" anchor="ctr"/>
              <a:lstStyle/>
              <a:p>
                <a:endParaRPr lang="en-US"/>
              </a:p>
            </p:txBody>
          </p:sp>
          <p:sp>
            <p:nvSpPr>
              <p:cNvPr id="396" name="Freeform: Shape 2210">
                <a:extLst>
                  <a:ext uri="{FF2B5EF4-FFF2-40B4-BE49-F238E27FC236}">
                    <a16:creationId xmlns:a16="http://schemas.microsoft.com/office/drawing/2014/main" xmlns="" id="{F58BA509-3888-415D-BA07-97ACF73E5D94}"/>
                  </a:ext>
                </a:extLst>
              </p:cNvPr>
              <p:cNvSpPr/>
              <p:nvPr/>
            </p:nvSpPr>
            <p:spPr>
              <a:xfrm>
                <a:off x="8154931" y="3325407"/>
                <a:ext cx="99133" cy="99133"/>
              </a:xfrm>
              <a:custGeom>
                <a:avLst/>
                <a:gdLst>
                  <a:gd name="connsiteX0" fmla="*/ 49778 w 99133"/>
                  <a:gd name="connsiteY0" fmla="*/ 83766 h 99133"/>
                  <a:gd name="connsiteX1" fmla="*/ 83766 w 99133"/>
                  <a:gd name="connsiteY1" fmla="*/ 49777 h 99133"/>
                  <a:gd name="connsiteX2" fmla="*/ 49778 w 99133"/>
                  <a:gd name="connsiteY2" fmla="*/ 15789 h 99133"/>
                  <a:gd name="connsiteX3" fmla="*/ 15789 w 99133"/>
                  <a:gd name="connsiteY3" fmla="*/ 49777 h 99133"/>
                  <a:gd name="connsiteX4" fmla="*/ 49778 w 99133"/>
                  <a:gd name="connsiteY4" fmla="*/ 8376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49778" y="83766"/>
                    </a:moveTo>
                    <a:cubicBezTo>
                      <a:pt x="68188" y="83766"/>
                      <a:pt x="83766" y="68188"/>
                      <a:pt x="83766" y="49777"/>
                    </a:cubicBezTo>
                    <a:cubicBezTo>
                      <a:pt x="83766" y="31367"/>
                      <a:pt x="68188" y="15789"/>
                      <a:pt x="49778" y="15789"/>
                    </a:cubicBezTo>
                    <a:cubicBezTo>
                      <a:pt x="31367" y="15789"/>
                      <a:pt x="15789" y="31367"/>
                      <a:pt x="15789" y="49777"/>
                    </a:cubicBezTo>
                    <a:cubicBezTo>
                      <a:pt x="17205" y="68188"/>
                      <a:pt x="31367" y="83766"/>
                      <a:pt x="49778" y="83766"/>
                    </a:cubicBezTo>
                    <a:close/>
                  </a:path>
                </a:pathLst>
              </a:custGeom>
              <a:grpFill/>
              <a:ln w="14159" cap="flat">
                <a:noFill/>
                <a:prstDash val="solid"/>
                <a:miter/>
              </a:ln>
            </p:spPr>
            <p:txBody>
              <a:bodyPr rtlCol="0" anchor="ctr"/>
              <a:lstStyle/>
              <a:p>
                <a:endParaRPr lang="en-US"/>
              </a:p>
            </p:txBody>
          </p:sp>
          <p:sp>
            <p:nvSpPr>
              <p:cNvPr id="397" name="Freeform: Shape 2211">
                <a:extLst>
                  <a:ext uri="{FF2B5EF4-FFF2-40B4-BE49-F238E27FC236}">
                    <a16:creationId xmlns:a16="http://schemas.microsoft.com/office/drawing/2014/main" xmlns="" id="{9200265F-4699-43FB-AD67-402CADAA05D9}"/>
                  </a:ext>
                </a:extLst>
              </p:cNvPr>
              <p:cNvSpPr/>
              <p:nvPr/>
            </p:nvSpPr>
            <p:spPr>
              <a:xfrm>
                <a:off x="5695007" y="1965864"/>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8" y="15789"/>
                      <a:pt x="15789" y="20038"/>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398" name="Freeform: Shape 2212">
                <a:extLst>
                  <a:ext uri="{FF2B5EF4-FFF2-40B4-BE49-F238E27FC236}">
                    <a16:creationId xmlns:a16="http://schemas.microsoft.com/office/drawing/2014/main" xmlns="" id="{4E82D450-FB01-461F-A9D7-65B857D083D5}"/>
                  </a:ext>
                </a:extLst>
              </p:cNvPr>
              <p:cNvSpPr/>
              <p:nvPr/>
            </p:nvSpPr>
            <p:spPr>
              <a:xfrm>
                <a:off x="5594458" y="1883725"/>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399" name="Freeform: Shape 2213">
                <a:extLst>
                  <a:ext uri="{FF2B5EF4-FFF2-40B4-BE49-F238E27FC236}">
                    <a16:creationId xmlns:a16="http://schemas.microsoft.com/office/drawing/2014/main" xmlns="" id="{8C54C539-3C21-49C2-938D-A0FF2FBD4170}"/>
                  </a:ext>
                </a:extLst>
              </p:cNvPr>
              <p:cNvSpPr/>
              <p:nvPr/>
            </p:nvSpPr>
            <p:spPr>
              <a:xfrm>
                <a:off x="5693591" y="2174044"/>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400" name="Freeform: Shape 2214">
                <a:extLst>
                  <a:ext uri="{FF2B5EF4-FFF2-40B4-BE49-F238E27FC236}">
                    <a16:creationId xmlns:a16="http://schemas.microsoft.com/office/drawing/2014/main" xmlns="" id="{C2379925-D18F-4932-9776-B9A956B7E132}"/>
                  </a:ext>
                </a:extLst>
              </p:cNvPr>
              <p:cNvSpPr/>
              <p:nvPr/>
            </p:nvSpPr>
            <p:spPr>
              <a:xfrm>
                <a:off x="5632694" y="2321328"/>
                <a:ext cx="56648" cy="56648"/>
              </a:xfrm>
              <a:custGeom>
                <a:avLst/>
                <a:gdLst>
                  <a:gd name="connsiteX0" fmla="*/ 28535 w 56647"/>
                  <a:gd name="connsiteY0" fmla="*/ 41280 h 56647"/>
                  <a:gd name="connsiteX1" fmla="*/ 41281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1" y="35616"/>
                      <a:pt x="41281" y="28535"/>
                    </a:cubicBezTo>
                    <a:cubicBezTo>
                      <a:pt x="41281"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401" name="Freeform: Shape 2215">
                <a:extLst>
                  <a:ext uri="{FF2B5EF4-FFF2-40B4-BE49-F238E27FC236}">
                    <a16:creationId xmlns:a16="http://schemas.microsoft.com/office/drawing/2014/main" xmlns="" id="{5724B91A-E07D-4649-90A8-CE20A1D049E5}"/>
                  </a:ext>
                </a:extLst>
              </p:cNvPr>
              <p:cNvSpPr/>
              <p:nvPr/>
            </p:nvSpPr>
            <p:spPr>
              <a:xfrm>
                <a:off x="6458334" y="1882309"/>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8"/>
                      <a:pt x="31367" y="15789"/>
                      <a:pt x="25702" y="15789"/>
                    </a:cubicBezTo>
                    <a:cubicBezTo>
                      <a:pt x="20037" y="15789"/>
                      <a:pt x="15789" y="20038"/>
                      <a:pt x="15789" y="25702"/>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402" name="Freeform: Shape 2216">
                <a:extLst>
                  <a:ext uri="{FF2B5EF4-FFF2-40B4-BE49-F238E27FC236}">
                    <a16:creationId xmlns:a16="http://schemas.microsoft.com/office/drawing/2014/main" xmlns="" id="{98BBF09D-44DD-4224-BBF9-668D8DBC1CE1}"/>
                  </a:ext>
                </a:extLst>
              </p:cNvPr>
              <p:cNvSpPr/>
              <p:nvPr/>
            </p:nvSpPr>
            <p:spPr>
              <a:xfrm>
                <a:off x="7486489" y="460453"/>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1" y="49778"/>
                      <a:pt x="49778" y="42697"/>
                      <a:pt x="49778" y="32783"/>
                    </a:cubicBezTo>
                    <a:cubicBezTo>
                      <a:pt x="49778" y="24286"/>
                      <a:pt x="42697" y="15789"/>
                      <a:pt x="32783" y="15789"/>
                    </a:cubicBezTo>
                    <a:cubicBezTo>
                      <a:pt x="24286" y="15789"/>
                      <a:pt x="15789" y="22870"/>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403" name="Freeform: Shape 2217">
                <a:extLst>
                  <a:ext uri="{FF2B5EF4-FFF2-40B4-BE49-F238E27FC236}">
                    <a16:creationId xmlns:a16="http://schemas.microsoft.com/office/drawing/2014/main" xmlns="" id="{776D13BD-62FB-4AD4-BEC7-FBDB102D0C96}"/>
                  </a:ext>
                </a:extLst>
              </p:cNvPr>
              <p:cNvSpPr/>
              <p:nvPr/>
            </p:nvSpPr>
            <p:spPr>
              <a:xfrm>
                <a:off x="6131194" y="674298"/>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404" name="Freeform: Shape 2218">
                <a:extLst>
                  <a:ext uri="{FF2B5EF4-FFF2-40B4-BE49-F238E27FC236}">
                    <a16:creationId xmlns:a16="http://schemas.microsoft.com/office/drawing/2014/main" xmlns="" id="{44D7E1BD-A591-439A-B6F9-AE5A138C654D}"/>
                  </a:ext>
                </a:extLst>
              </p:cNvPr>
              <p:cNvSpPr/>
              <p:nvPr/>
            </p:nvSpPr>
            <p:spPr>
              <a:xfrm>
                <a:off x="4188179" y="1171381"/>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405" name="Freeform: Shape 2219">
                <a:extLst>
                  <a:ext uri="{FF2B5EF4-FFF2-40B4-BE49-F238E27FC236}">
                    <a16:creationId xmlns:a16="http://schemas.microsoft.com/office/drawing/2014/main" xmlns="" id="{7D9E9151-B78E-4BEC-B1BD-A46BFC52CDA8}"/>
                  </a:ext>
                </a:extLst>
              </p:cNvPr>
              <p:cNvSpPr/>
              <p:nvPr/>
            </p:nvSpPr>
            <p:spPr>
              <a:xfrm>
                <a:off x="4447342" y="432129"/>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4286"/>
                      <a:pt x="41280" y="15789"/>
                      <a:pt x="32783" y="15789"/>
                    </a:cubicBezTo>
                    <a:cubicBezTo>
                      <a:pt x="22870" y="15789"/>
                      <a:pt x="15789" y="24286"/>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406" name="Freeform: Shape 2220">
                <a:extLst>
                  <a:ext uri="{FF2B5EF4-FFF2-40B4-BE49-F238E27FC236}">
                    <a16:creationId xmlns:a16="http://schemas.microsoft.com/office/drawing/2014/main" xmlns="" id="{5565003D-F151-4BAF-9EDA-CCF7935CAF69}"/>
                  </a:ext>
                </a:extLst>
              </p:cNvPr>
              <p:cNvSpPr/>
              <p:nvPr/>
            </p:nvSpPr>
            <p:spPr>
              <a:xfrm>
                <a:off x="3994161" y="654471"/>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1280"/>
                      <a:pt x="24286" y="49778"/>
                      <a:pt x="32783" y="49778"/>
                    </a:cubicBezTo>
                    <a:close/>
                  </a:path>
                </a:pathLst>
              </a:custGeom>
              <a:grpFill/>
              <a:ln w="14159" cap="flat">
                <a:noFill/>
                <a:prstDash val="solid"/>
                <a:miter/>
              </a:ln>
            </p:spPr>
            <p:txBody>
              <a:bodyPr rtlCol="0" anchor="ctr"/>
              <a:lstStyle/>
              <a:p>
                <a:endParaRPr lang="en-US"/>
              </a:p>
            </p:txBody>
          </p:sp>
          <p:sp>
            <p:nvSpPr>
              <p:cNvPr id="407" name="Freeform: Shape 2221">
                <a:extLst>
                  <a:ext uri="{FF2B5EF4-FFF2-40B4-BE49-F238E27FC236}">
                    <a16:creationId xmlns:a16="http://schemas.microsoft.com/office/drawing/2014/main" xmlns="" id="{5A35E90B-7170-448B-93B3-01850F9BD6CB}"/>
                  </a:ext>
                </a:extLst>
              </p:cNvPr>
              <p:cNvSpPr/>
              <p:nvPr/>
            </p:nvSpPr>
            <p:spPr>
              <a:xfrm>
                <a:off x="3916271" y="487361"/>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4286"/>
                      <a:pt x="41280" y="15789"/>
                      <a:pt x="32783" y="15789"/>
                    </a:cubicBezTo>
                    <a:cubicBezTo>
                      <a:pt x="22870" y="15789"/>
                      <a:pt x="15789" y="24286"/>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408" name="Freeform: Shape 2222">
                <a:extLst>
                  <a:ext uri="{FF2B5EF4-FFF2-40B4-BE49-F238E27FC236}">
                    <a16:creationId xmlns:a16="http://schemas.microsoft.com/office/drawing/2014/main" xmlns="" id="{48034D4C-8EEA-4C60-875A-2D77B801803C}"/>
                  </a:ext>
                </a:extLst>
              </p:cNvPr>
              <p:cNvSpPr/>
              <p:nvPr/>
            </p:nvSpPr>
            <p:spPr>
              <a:xfrm>
                <a:off x="4731997" y="855570"/>
                <a:ext cx="113295" cy="113295"/>
              </a:xfrm>
              <a:custGeom>
                <a:avLst/>
                <a:gdLst>
                  <a:gd name="connsiteX0" fmla="*/ 56859 w 113295"/>
                  <a:gd name="connsiteY0" fmla="*/ 97928 h 113295"/>
                  <a:gd name="connsiteX1" fmla="*/ 97928 w 113295"/>
                  <a:gd name="connsiteY1" fmla="*/ 56859 h 113295"/>
                  <a:gd name="connsiteX2" fmla="*/ 56859 w 113295"/>
                  <a:gd name="connsiteY2" fmla="*/ 15789 h 113295"/>
                  <a:gd name="connsiteX3" fmla="*/ 15789 w 113295"/>
                  <a:gd name="connsiteY3" fmla="*/ 56859 h 113295"/>
                  <a:gd name="connsiteX4" fmla="*/ 56859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9" y="97928"/>
                    </a:moveTo>
                    <a:cubicBezTo>
                      <a:pt x="79518" y="97928"/>
                      <a:pt x="97928" y="79518"/>
                      <a:pt x="97928" y="56859"/>
                    </a:cubicBezTo>
                    <a:cubicBezTo>
                      <a:pt x="97928" y="34199"/>
                      <a:pt x="79518" y="15789"/>
                      <a:pt x="56859" y="15789"/>
                    </a:cubicBezTo>
                    <a:cubicBezTo>
                      <a:pt x="34200" y="15789"/>
                      <a:pt x="15789" y="34199"/>
                      <a:pt x="15789" y="56859"/>
                    </a:cubicBezTo>
                    <a:cubicBezTo>
                      <a:pt x="15789" y="79518"/>
                      <a:pt x="34200" y="97928"/>
                      <a:pt x="56859" y="97928"/>
                    </a:cubicBezTo>
                    <a:close/>
                  </a:path>
                </a:pathLst>
              </a:custGeom>
              <a:grpFill/>
              <a:ln w="14159" cap="flat">
                <a:noFill/>
                <a:prstDash val="solid"/>
                <a:miter/>
              </a:ln>
            </p:spPr>
            <p:txBody>
              <a:bodyPr rtlCol="0" anchor="ctr"/>
              <a:lstStyle/>
              <a:p>
                <a:endParaRPr lang="en-US"/>
              </a:p>
            </p:txBody>
          </p:sp>
          <p:sp>
            <p:nvSpPr>
              <p:cNvPr id="409" name="Freeform: Shape 2223">
                <a:extLst>
                  <a:ext uri="{FF2B5EF4-FFF2-40B4-BE49-F238E27FC236}">
                    <a16:creationId xmlns:a16="http://schemas.microsoft.com/office/drawing/2014/main" xmlns="" id="{D1DD87FF-E68E-4C79-9991-80D50888F9FE}"/>
                  </a:ext>
                </a:extLst>
              </p:cNvPr>
              <p:cNvSpPr/>
              <p:nvPr/>
            </p:nvSpPr>
            <p:spPr>
              <a:xfrm>
                <a:off x="4382198" y="1169965"/>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410" name="Freeform: Shape 2224">
                <a:extLst>
                  <a:ext uri="{FF2B5EF4-FFF2-40B4-BE49-F238E27FC236}">
                    <a16:creationId xmlns:a16="http://schemas.microsoft.com/office/drawing/2014/main" xmlns="" id="{8964C254-E625-4BDA-A33A-3B64F2617B76}"/>
                  </a:ext>
                </a:extLst>
              </p:cNvPr>
              <p:cNvSpPr/>
              <p:nvPr/>
            </p:nvSpPr>
            <p:spPr>
              <a:xfrm>
                <a:off x="4814136" y="1155803"/>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411" name="Freeform: Shape 2225">
                <a:extLst>
                  <a:ext uri="{FF2B5EF4-FFF2-40B4-BE49-F238E27FC236}">
                    <a16:creationId xmlns:a16="http://schemas.microsoft.com/office/drawing/2014/main" xmlns="" id="{9AB037A4-16B8-487D-9632-4475FCF5035D}"/>
                  </a:ext>
                </a:extLst>
              </p:cNvPr>
              <p:cNvSpPr/>
              <p:nvPr/>
            </p:nvSpPr>
            <p:spPr>
              <a:xfrm>
                <a:off x="4175279" y="889559"/>
                <a:ext cx="56648" cy="56648"/>
              </a:xfrm>
              <a:custGeom>
                <a:avLst/>
                <a:gdLst>
                  <a:gd name="connsiteX0" fmla="*/ 32938 w 56647"/>
                  <a:gd name="connsiteY0" fmla="*/ 49778 h 56647"/>
                  <a:gd name="connsiteX1" fmla="*/ 49933 w 56647"/>
                  <a:gd name="connsiteY1" fmla="*/ 32783 h 56647"/>
                  <a:gd name="connsiteX2" fmla="*/ 32938 w 56647"/>
                  <a:gd name="connsiteY2" fmla="*/ 15789 h 56647"/>
                  <a:gd name="connsiteX3" fmla="*/ 15944 w 56647"/>
                  <a:gd name="connsiteY3" fmla="*/ 32783 h 56647"/>
                  <a:gd name="connsiteX4" fmla="*/ 32938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38" y="49778"/>
                    </a:moveTo>
                    <a:cubicBezTo>
                      <a:pt x="42852" y="49778"/>
                      <a:pt x="49933" y="41280"/>
                      <a:pt x="49933" y="32783"/>
                    </a:cubicBezTo>
                    <a:cubicBezTo>
                      <a:pt x="49933" y="22870"/>
                      <a:pt x="41435" y="15789"/>
                      <a:pt x="32938" y="15789"/>
                    </a:cubicBezTo>
                    <a:cubicBezTo>
                      <a:pt x="23025" y="15789"/>
                      <a:pt x="15944" y="24286"/>
                      <a:pt x="15944" y="32783"/>
                    </a:cubicBezTo>
                    <a:cubicBezTo>
                      <a:pt x="14528" y="42697"/>
                      <a:pt x="23025" y="49778"/>
                      <a:pt x="32938" y="49778"/>
                    </a:cubicBezTo>
                    <a:close/>
                  </a:path>
                </a:pathLst>
              </a:custGeom>
              <a:grpFill/>
              <a:ln w="14159" cap="flat">
                <a:noFill/>
                <a:prstDash val="solid"/>
                <a:miter/>
              </a:ln>
            </p:spPr>
            <p:txBody>
              <a:bodyPr rtlCol="0" anchor="ctr"/>
              <a:lstStyle/>
              <a:p>
                <a:endParaRPr lang="en-US"/>
              </a:p>
            </p:txBody>
          </p:sp>
          <p:sp>
            <p:nvSpPr>
              <p:cNvPr id="412" name="Freeform: Shape 2226">
                <a:extLst>
                  <a:ext uri="{FF2B5EF4-FFF2-40B4-BE49-F238E27FC236}">
                    <a16:creationId xmlns:a16="http://schemas.microsoft.com/office/drawing/2014/main" xmlns="" id="{0955674C-8A09-43D2-9A72-B040EDDD2EEA}"/>
                  </a:ext>
                </a:extLst>
              </p:cNvPr>
              <p:cNvSpPr/>
              <p:nvPr/>
            </p:nvSpPr>
            <p:spPr>
              <a:xfrm>
                <a:off x="4249076" y="534095"/>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4286"/>
                      <a:pt x="41280" y="15789"/>
                      <a:pt x="32783" y="15789"/>
                    </a:cubicBezTo>
                    <a:cubicBezTo>
                      <a:pt x="22870" y="15789"/>
                      <a:pt x="15789" y="24286"/>
                      <a:pt x="15789" y="32783"/>
                    </a:cubicBezTo>
                    <a:cubicBezTo>
                      <a:pt x="15789" y="41280"/>
                      <a:pt x="24286" y="49778"/>
                      <a:pt x="32783" y="49778"/>
                    </a:cubicBezTo>
                    <a:close/>
                  </a:path>
                </a:pathLst>
              </a:custGeom>
              <a:grpFill/>
              <a:ln w="14159" cap="flat">
                <a:noFill/>
                <a:prstDash val="solid"/>
                <a:miter/>
              </a:ln>
            </p:spPr>
            <p:txBody>
              <a:bodyPr rtlCol="0" anchor="ctr"/>
              <a:lstStyle/>
              <a:p>
                <a:endParaRPr lang="en-US"/>
              </a:p>
            </p:txBody>
          </p:sp>
          <p:sp>
            <p:nvSpPr>
              <p:cNvPr id="413" name="Freeform: Shape 2227">
                <a:extLst>
                  <a:ext uri="{FF2B5EF4-FFF2-40B4-BE49-F238E27FC236}">
                    <a16:creationId xmlns:a16="http://schemas.microsoft.com/office/drawing/2014/main" xmlns="" id="{925FC4A5-C20F-4C80-9F2E-265FFBFB2EF4}"/>
                  </a:ext>
                </a:extLst>
              </p:cNvPr>
              <p:cNvSpPr/>
              <p:nvPr/>
            </p:nvSpPr>
            <p:spPr>
              <a:xfrm>
                <a:off x="3628784" y="705454"/>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414" name="Freeform: Shape 2228">
                <a:extLst>
                  <a:ext uri="{FF2B5EF4-FFF2-40B4-BE49-F238E27FC236}">
                    <a16:creationId xmlns:a16="http://schemas.microsoft.com/office/drawing/2014/main" xmlns="" id="{44552522-D337-4DD4-8B84-8B24CDA6E7D5}"/>
                  </a:ext>
                </a:extLst>
              </p:cNvPr>
              <p:cNvSpPr/>
              <p:nvPr/>
            </p:nvSpPr>
            <p:spPr>
              <a:xfrm>
                <a:off x="3742079" y="800339"/>
                <a:ext cx="42486" cy="42486"/>
              </a:xfrm>
              <a:custGeom>
                <a:avLst/>
                <a:gdLst>
                  <a:gd name="connsiteX0" fmla="*/ 32783 w 42485"/>
                  <a:gd name="connsiteY0" fmla="*/ 24286 h 42485"/>
                  <a:gd name="connsiteX1" fmla="*/ 24286 w 42485"/>
                  <a:gd name="connsiteY1" fmla="*/ 32783 h 42485"/>
                  <a:gd name="connsiteX2" fmla="*/ 15789 w 42485"/>
                  <a:gd name="connsiteY2" fmla="*/ 24286 h 42485"/>
                  <a:gd name="connsiteX3" fmla="*/ 24286 w 42485"/>
                  <a:gd name="connsiteY3" fmla="*/ 15789 h 42485"/>
                  <a:gd name="connsiteX4" fmla="*/ 32783 w 42485"/>
                  <a:gd name="connsiteY4" fmla="*/ 2428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2783" y="24286"/>
                    </a:moveTo>
                    <a:cubicBezTo>
                      <a:pt x="32783" y="28979"/>
                      <a:pt x="28979" y="32783"/>
                      <a:pt x="24286" y="32783"/>
                    </a:cubicBezTo>
                    <a:cubicBezTo>
                      <a:pt x="19593" y="32783"/>
                      <a:pt x="15789" y="28979"/>
                      <a:pt x="15789" y="24286"/>
                    </a:cubicBezTo>
                    <a:cubicBezTo>
                      <a:pt x="15789" y="19593"/>
                      <a:pt x="19593" y="15789"/>
                      <a:pt x="24286" y="15789"/>
                    </a:cubicBezTo>
                    <a:cubicBezTo>
                      <a:pt x="28979" y="15789"/>
                      <a:pt x="32783" y="19593"/>
                      <a:pt x="32783" y="24286"/>
                    </a:cubicBezTo>
                    <a:close/>
                  </a:path>
                </a:pathLst>
              </a:custGeom>
              <a:grpFill/>
              <a:ln w="14159" cap="flat">
                <a:noFill/>
                <a:prstDash val="solid"/>
                <a:miter/>
              </a:ln>
            </p:spPr>
            <p:txBody>
              <a:bodyPr rtlCol="0" anchor="ctr"/>
              <a:lstStyle/>
              <a:p>
                <a:endParaRPr lang="en-US"/>
              </a:p>
            </p:txBody>
          </p:sp>
          <p:sp>
            <p:nvSpPr>
              <p:cNvPr id="415" name="Freeform: Shape 2229">
                <a:extLst>
                  <a:ext uri="{FF2B5EF4-FFF2-40B4-BE49-F238E27FC236}">
                    <a16:creationId xmlns:a16="http://schemas.microsoft.com/office/drawing/2014/main" xmlns="" id="{DB941C75-DB2D-4327-B4A8-95EFC5B5F4D1}"/>
                  </a:ext>
                </a:extLst>
              </p:cNvPr>
              <p:cNvSpPr/>
              <p:nvPr/>
            </p:nvSpPr>
            <p:spPr>
              <a:xfrm>
                <a:off x="4047976" y="457621"/>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18621" y="32783"/>
                      <a:pt x="24286" y="32783"/>
                    </a:cubicBezTo>
                    <a:close/>
                  </a:path>
                </a:pathLst>
              </a:custGeom>
              <a:grpFill/>
              <a:ln w="14159" cap="flat">
                <a:noFill/>
                <a:prstDash val="solid"/>
                <a:miter/>
              </a:ln>
            </p:spPr>
            <p:txBody>
              <a:bodyPr rtlCol="0" anchor="ctr"/>
              <a:lstStyle/>
              <a:p>
                <a:endParaRPr lang="en-US"/>
              </a:p>
            </p:txBody>
          </p:sp>
          <p:sp>
            <p:nvSpPr>
              <p:cNvPr id="416" name="Freeform: Shape 2230">
                <a:extLst>
                  <a:ext uri="{FF2B5EF4-FFF2-40B4-BE49-F238E27FC236}">
                    <a16:creationId xmlns:a16="http://schemas.microsoft.com/office/drawing/2014/main" xmlns="" id="{93DAE528-FC16-4145-AF21-E0AA1667D923}"/>
                  </a:ext>
                </a:extLst>
              </p:cNvPr>
              <p:cNvSpPr/>
              <p:nvPr/>
            </p:nvSpPr>
            <p:spPr>
              <a:xfrm>
                <a:off x="4219336" y="906553"/>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417" name="Freeform: Shape 2231">
                <a:extLst>
                  <a:ext uri="{FF2B5EF4-FFF2-40B4-BE49-F238E27FC236}">
                    <a16:creationId xmlns:a16="http://schemas.microsoft.com/office/drawing/2014/main" xmlns="" id="{E124F29F-C7AE-4458-BED5-7CC0863A012B}"/>
                  </a:ext>
                </a:extLst>
              </p:cNvPr>
              <p:cNvSpPr/>
              <p:nvPr/>
            </p:nvSpPr>
            <p:spPr>
              <a:xfrm>
                <a:off x="4760320" y="358487"/>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4286"/>
                      <a:pt x="41281" y="15789"/>
                      <a:pt x="32783" y="15789"/>
                    </a:cubicBezTo>
                    <a:cubicBezTo>
                      <a:pt x="22870" y="15789"/>
                      <a:pt x="15789" y="24286"/>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418" name="Freeform: Shape 2232">
                <a:extLst>
                  <a:ext uri="{FF2B5EF4-FFF2-40B4-BE49-F238E27FC236}">
                    <a16:creationId xmlns:a16="http://schemas.microsoft.com/office/drawing/2014/main" xmlns="" id="{D5FBEC75-5F10-4D0A-8128-BF3DBB870562}"/>
                  </a:ext>
                </a:extLst>
              </p:cNvPr>
              <p:cNvSpPr/>
              <p:nvPr/>
            </p:nvSpPr>
            <p:spPr>
              <a:xfrm>
                <a:off x="3929016" y="705454"/>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0" y="86599"/>
                      <a:pt x="86599" y="71020"/>
                      <a:pt x="86599" y="51194"/>
                    </a:cubicBezTo>
                    <a:cubicBezTo>
                      <a:pt x="86599" y="31367"/>
                      <a:pt x="71020" y="15789"/>
                      <a:pt x="51194" y="15789"/>
                    </a:cubicBezTo>
                    <a:cubicBezTo>
                      <a:pt x="31367" y="15789"/>
                      <a:pt x="15789" y="31367"/>
                      <a:pt x="15789" y="51194"/>
                    </a:cubicBezTo>
                    <a:cubicBezTo>
                      <a:pt x="17205" y="71020"/>
                      <a:pt x="32783" y="86599"/>
                      <a:pt x="51194" y="86599"/>
                    </a:cubicBezTo>
                    <a:close/>
                  </a:path>
                </a:pathLst>
              </a:custGeom>
              <a:grpFill/>
              <a:ln w="14159" cap="flat">
                <a:noFill/>
                <a:prstDash val="solid"/>
                <a:miter/>
              </a:ln>
            </p:spPr>
            <p:txBody>
              <a:bodyPr rtlCol="0" anchor="ctr"/>
              <a:lstStyle/>
              <a:p>
                <a:endParaRPr lang="en-US"/>
              </a:p>
            </p:txBody>
          </p:sp>
          <p:sp>
            <p:nvSpPr>
              <p:cNvPr id="419" name="Freeform: Shape 2233">
                <a:extLst>
                  <a:ext uri="{FF2B5EF4-FFF2-40B4-BE49-F238E27FC236}">
                    <a16:creationId xmlns:a16="http://schemas.microsoft.com/office/drawing/2014/main" xmlns="" id="{7F1EAB22-924C-497A-98CB-FCD2B918648A}"/>
                  </a:ext>
                </a:extLst>
              </p:cNvPr>
              <p:cNvSpPr/>
              <p:nvPr/>
            </p:nvSpPr>
            <p:spPr>
              <a:xfrm>
                <a:off x="4457256" y="1516931"/>
                <a:ext cx="84971" cy="84971"/>
              </a:xfrm>
              <a:custGeom>
                <a:avLst/>
                <a:gdLst>
                  <a:gd name="connsiteX0" fmla="*/ 42697 w 84971"/>
                  <a:gd name="connsiteY0" fmla="*/ 69604 h 84971"/>
                  <a:gd name="connsiteX1" fmla="*/ 69605 w 84971"/>
                  <a:gd name="connsiteY1" fmla="*/ 42697 h 84971"/>
                  <a:gd name="connsiteX2" fmla="*/ 42697 w 84971"/>
                  <a:gd name="connsiteY2" fmla="*/ 15789 h 84971"/>
                  <a:gd name="connsiteX3" fmla="*/ 15789 w 84971"/>
                  <a:gd name="connsiteY3" fmla="*/ 42697 h 84971"/>
                  <a:gd name="connsiteX4" fmla="*/ 42697 w 84971"/>
                  <a:gd name="connsiteY4" fmla="*/ 69604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2697" y="69604"/>
                    </a:moveTo>
                    <a:cubicBezTo>
                      <a:pt x="58275" y="69604"/>
                      <a:pt x="69605" y="56859"/>
                      <a:pt x="69605" y="42697"/>
                    </a:cubicBezTo>
                    <a:cubicBezTo>
                      <a:pt x="69605" y="27119"/>
                      <a:pt x="56858" y="15789"/>
                      <a:pt x="42697" y="15789"/>
                    </a:cubicBezTo>
                    <a:cubicBezTo>
                      <a:pt x="27119" y="15789"/>
                      <a:pt x="15789" y="28535"/>
                      <a:pt x="15789" y="42697"/>
                    </a:cubicBezTo>
                    <a:cubicBezTo>
                      <a:pt x="15789" y="56859"/>
                      <a:pt x="27119" y="69604"/>
                      <a:pt x="42697" y="69604"/>
                    </a:cubicBezTo>
                    <a:close/>
                  </a:path>
                </a:pathLst>
              </a:custGeom>
              <a:grpFill/>
              <a:ln w="14159" cap="flat">
                <a:noFill/>
                <a:prstDash val="solid"/>
                <a:miter/>
              </a:ln>
            </p:spPr>
            <p:txBody>
              <a:bodyPr rtlCol="0" anchor="ctr"/>
              <a:lstStyle/>
              <a:p>
                <a:endParaRPr lang="en-US"/>
              </a:p>
            </p:txBody>
          </p:sp>
          <p:sp>
            <p:nvSpPr>
              <p:cNvPr id="420" name="Freeform: Shape 2234">
                <a:extLst>
                  <a:ext uri="{FF2B5EF4-FFF2-40B4-BE49-F238E27FC236}">
                    <a16:creationId xmlns:a16="http://schemas.microsoft.com/office/drawing/2014/main" xmlns="" id="{1F182A98-2688-431A-9DA3-A7C75F600366}"/>
                  </a:ext>
                </a:extLst>
              </p:cNvPr>
              <p:cNvSpPr/>
              <p:nvPr/>
            </p:nvSpPr>
            <p:spPr>
              <a:xfrm>
                <a:off x="5211811" y="514268"/>
                <a:ext cx="42486" cy="42486"/>
              </a:xfrm>
              <a:custGeom>
                <a:avLst/>
                <a:gdLst>
                  <a:gd name="connsiteX0" fmla="*/ 24560 w 42485"/>
                  <a:gd name="connsiteY0" fmla="*/ 32783 h 42485"/>
                  <a:gd name="connsiteX1" fmla="*/ 33058 w 42485"/>
                  <a:gd name="connsiteY1" fmla="*/ 24286 h 42485"/>
                  <a:gd name="connsiteX2" fmla="*/ 24560 w 42485"/>
                  <a:gd name="connsiteY2" fmla="*/ 15789 h 42485"/>
                  <a:gd name="connsiteX3" fmla="*/ 16064 w 42485"/>
                  <a:gd name="connsiteY3" fmla="*/ 24286 h 42485"/>
                  <a:gd name="connsiteX4" fmla="*/ 24560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560" y="32783"/>
                    </a:moveTo>
                    <a:cubicBezTo>
                      <a:pt x="28809" y="32783"/>
                      <a:pt x="33058" y="28535"/>
                      <a:pt x="33058" y="24286"/>
                    </a:cubicBezTo>
                    <a:cubicBezTo>
                      <a:pt x="33058" y="20038"/>
                      <a:pt x="28809" y="15789"/>
                      <a:pt x="24560" y="15789"/>
                    </a:cubicBezTo>
                    <a:cubicBezTo>
                      <a:pt x="20312" y="15789"/>
                      <a:pt x="16064" y="20038"/>
                      <a:pt x="16064" y="24286"/>
                    </a:cubicBezTo>
                    <a:cubicBezTo>
                      <a:pt x="14647" y="28535"/>
                      <a:pt x="18896" y="32783"/>
                      <a:pt x="24560" y="32783"/>
                    </a:cubicBezTo>
                    <a:close/>
                  </a:path>
                </a:pathLst>
              </a:custGeom>
              <a:grpFill/>
              <a:ln w="14159" cap="flat">
                <a:noFill/>
                <a:prstDash val="solid"/>
                <a:miter/>
              </a:ln>
            </p:spPr>
            <p:txBody>
              <a:bodyPr rtlCol="0" anchor="ctr"/>
              <a:lstStyle/>
              <a:p>
                <a:endParaRPr lang="en-US"/>
              </a:p>
            </p:txBody>
          </p:sp>
          <p:sp>
            <p:nvSpPr>
              <p:cNvPr id="421" name="Freeform: Shape 2235">
                <a:extLst>
                  <a:ext uri="{FF2B5EF4-FFF2-40B4-BE49-F238E27FC236}">
                    <a16:creationId xmlns:a16="http://schemas.microsoft.com/office/drawing/2014/main" xmlns="" id="{2438DB23-B521-4F78-B805-F3CB4914FD8A}"/>
                  </a:ext>
                </a:extLst>
              </p:cNvPr>
              <p:cNvSpPr/>
              <p:nvPr/>
            </p:nvSpPr>
            <p:spPr>
              <a:xfrm>
                <a:off x="4679598" y="1388058"/>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9951"/>
                      <a:pt x="20037" y="32783"/>
                      <a:pt x="24286" y="32783"/>
                    </a:cubicBezTo>
                    <a:close/>
                  </a:path>
                </a:pathLst>
              </a:custGeom>
              <a:grpFill/>
              <a:ln w="14159" cap="flat">
                <a:noFill/>
                <a:prstDash val="solid"/>
                <a:miter/>
              </a:ln>
            </p:spPr>
            <p:txBody>
              <a:bodyPr rtlCol="0" anchor="ctr"/>
              <a:lstStyle/>
              <a:p>
                <a:endParaRPr lang="en-US"/>
              </a:p>
            </p:txBody>
          </p:sp>
          <p:sp>
            <p:nvSpPr>
              <p:cNvPr id="422" name="Freeform: Shape 2236">
                <a:extLst>
                  <a:ext uri="{FF2B5EF4-FFF2-40B4-BE49-F238E27FC236}">
                    <a16:creationId xmlns:a16="http://schemas.microsoft.com/office/drawing/2014/main" xmlns="" id="{B137B454-E58E-4CE2-A36C-0CDDA6A40962}"/>
                  </a:ext>
                </a:extLst>
              </p:cNvPr>
              <p:cNvSpPr/>
              <p:nvPr/>
            </p:nvSpPr>
            <p:spPr>
              <a:xfrm>
                <a:off x="4525233" y="858403"/>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423" name="Freeform: Shape 2237">
                <a:extLst>
                  <a:ext uri="{FF2B5EF4-FFF2-40B4-BE49-F238E27FC236}">
                    <a16:creationId xmlns:a16="http://schemas.microsoft.com/office/drawing/2014/main" xmlns="" id="{7D4AD542-4D78-4D0F-847C-87F665268E03}"/>
                  </a:ext>
                </a:extLst>
              </p:cNvPr>
              <p:cNvSpPr/>
              <p:nvPr/>
            </p:nvSpPr>
            <p:spPr>
              <a:xfrm>
                <a:off x="4804222" y="515685"/>
                <a:ext cx="42486" cy="42486"/>
              </a:xfrm>
              <a:custGeom>
                <a:avLst/>
                <a:gdLst>
                  <a:gd name="connsiteX0" fmla="*/ 27119 w 42485"/>
                  <a:gd name="connsiteY0" fmla="*/ 38448 h 42485"/>
                  <a:gd name="connsiteX1" fmla="*/ 38448 w 42485"/>
                  <a:gd name="connsiteY1" fmla="*/ 27119 h 42485"/>
                  <a:gd name="connsiteX2" fmla="*/ 27119 w 42485"/>
                  <a:gd name="connsiteY2" fmla="*/ 15789 h 42485"/>
                  <a:gd name="connsiteX3" fmla="*/ 15789 w 42485"/>
                  <a:gd name="connsiteY3" fmla="*/ 27119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2783" y="38448"/>
                      <a:pt x="38448" y="32783"/>
                      <a:pt x="38448" y="27119"/>
                    </a:cubicBezTo>
                    <a:cubicBezTo>
                      <a:pt x="38448" y="21454"/>
                      <a:pt x="32783" y="15789"/>
                      <a:pt x="27119" y="15789"/>
                    </a:cubicBezTo>
                    <a:cubicBezTo>
                      <a:pt x="21454" y="15789"/>
                      <a:pt x="15789" y="21454"/>
                      <a:pt x="15789" y="27119"/>
                    </a:cubicBezTo>
                    <a:cubicBezTo>
                      <a:pt x="15789" y="32783"/>
                      <a:pt x="21454" y="38448"/>
                      <a:pt x="27119" y="38448"/>
                    </a:cubicBezTo>
                    <a:close/>
                  </a:path>
                </a:pathLst>
              </a:custGeom>
              <a:grpFill/>
              <a:ln w="14159" cap="flat">
                <a:noFill/>
                <a:prstDash val="solid"/>
                <a:miter/>
              </a:ln>
            </p:spPr>
            <p:txBody>
              <a:bodyPr rtlCol="0" anchor="ctr"/>
              <a:lstStyle/>
              <a:p>
                <a:endParaRPr lang="en-US"/>
              </a:p>
            </p:txBody>
          </p:sp>
          <p:sp>
            <p:nvSpPr>
              <p:cNvPr id="424" name="Freeform: Shape 2238">
                <a:extLst>
                  <a:ext uri="{FF2B5EF4-FFF2-40B4-BE49-F238E27FC236}">
                    <a16:creationId xmlns:a16="http://schemas.microsoft.com/office/drawing/2014/main" xmlns="" id="{B85A41DE-B7D2-42B6-9285-D36A2B713F2D}"/>
                  </a:ext>
                </a:extLst>
              </p:cNvPr>
              <p:cNvSpPr/>
              <p:nvPr/>
            </p:nvSpPr>
            <p:spPr>
              <a:xfrm>
                <a:off x="5056305" y="885310"/>
                <a:ext cx="42486" cy="42486"/>
              </a:xfrm>
              <a:custGeom>
                <a:avLst/>
                <a:gdLst>
                  <a:gd name="connsiteX0" fmla="*/ 27118 w 42485"/>
                  <a:gd name="connsiteY0" fmla="*/ 38448 h 42485"/>
                  <a:gd name="connsiteX1" fmla="*/ 38448 w 42485"/>
                  <a:gd name="connsiteY1" fmla="*/ 27119 h 42485"/>
                  <a:gd name="connsiteX2" fmla="*/ 27118 w 42485"/>
                  <a:gd name="connsiteY2" fmla="*/ 15789 h 42485"/>
                  <a:gd name="connsiteX3" fmla="*/ 15789 w 42485"/>
                  <a:gd name="connsiteY3" fmla="*/ 27119 h 42485"/>
                  <a:gd name="connsiteX4" fmla="*/ 27118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8448"/>
                    </a:moveTo>
                    <a:cubicBezTo>
                      <a:pt x="32783" y="38448"/>
                      <a:pt x="38448" y="32783"/>
                      <a:pt x="38448" y="27119"/>
                    </a:cubicBezTo>
                    <a:cubicBezTo>
                      <a:pt x="38448" y="21454"/>
                      <a:pt x="34199" y="15789"/>
                      <a:pt x="27118" y="15789"/>
                    </a:cubicBezTo>
                    <a:cubicBezTo>
                      <a:pt x="21454" y="15789"/>
                      <a:pt x="15789" y="21454"/>
                      <a:pt x="15789" y="27119"/>
                    </a:cubicBezTo>
                    <a:cubicBezTo>
                      <a:pt x="15789" y="34199"/>
                      <a:pt x="20037" y="38448"/>
                      <a:pt x="27118" y="38448"/>
                    </a:cubicBezTo>
                    <a:close/>
                  </a:path>
                </a:pathLst>
              </a:custGeom>
              <a:grpFill/>
              <a:ln w="14159" cap="flat">
                <a:noFill/>
                <a:prstDash val="solid"/>
                <a:miter/>
              </a:ln>
            </p:spPr>
            <p:txBody>
              <a:bodyPr rtlCol="0" anchor="ctr"/>
              <a:lstStyle/>
              <a:p>
                <a:endParaRPr lang="en-US"/>
              </a:p>
            </p:txBody>
          </p:sp>
          <p:sp>
            <p:nvSpPr>
              <p:cNvPr id="425" name="Freeform: Shape 2239">
                <a:extLst>
                  <a:ext uri="{FF2B5EF4-FFF2-40B4-BE49-F238E27FC236}">
                    <a16:creationId xmlns:a16="http://schemas.microsoft.com/office/drawing/2014/main" xmlns="" id="{6F68192C-1B30-4344-915A-24CEDF213054}"/>
                  </a:ext>
                </a:extLst>
              </p:cNvPr>
              <p:cNvSpPr/>
              <p:nvPr/>
            </p:nvSpPr>
            <p:spPr>
              <a:xfrm>
                <a:off x="4644085" y="606321"/>
                <a:ext cx="84971" cy="84971"/>
              </a:xfrm>
              <a:custGeom>
                <a:avLst/>
                <a:gdLst>
                  <a:gd name="connsiteX0" fmla="*/ 42804 w 84971"/>
                  <a:gd name="connsiteY0" fmla="*/ 69604 h 84971"/>
                  <a:gd name="connsiteX1" fmla="*/ 69712 w 84971"/>
                  <a:gd name="connsiteY1" fmla="*/ 42697 h 84971"/>
                  <a:gd name="connsiteX2" fmla="*/ 42804 w 84971"/>
                  <a:gd name="connsiteY2" fmla="*/ 15789 h 84971"/>
                  <a:gd name="connsiteX3" fmla="*/ 15897 w 84971"/>
                  <a:gd name="connsiteY3" fmla="*/ 42697 h 84971"/>
                  <a:gd name="connsiteX4" fmla="*/ 42804 w 84971"/>
                  <a:gd name="connsiteY4" fmla="*/ 69604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2804" y="69604"/>
                    </a:moveTo>
                    <a:cubicBezTo>
                      <a:pt x="58382" y="69604"/>
                      <a:pt x="69712" y="56859"/>
                      <a:pt x="69712" y="42697"/>
                    </a:cubicBezTo>
                    <a:cubicBezTo>
                      <a:pt x="69712" y="27119"/>
                      <a:pt x="56966" y="15789"/>
                      <a:pt x="42804" y="15789"/>
                    </a:cubicBezTo>
                    <a:cubicBezTo>
                      <a:pt x="28642" y="15789"/>
                      <a:pt x="15897" y="28535"/>
                      <a:pt x="15897" y="42697"/>
                    </a:cubicBezTo>
                    <a:cubicBezTo>
                      <a:pt x="14480" y="56859"/>
                      <a:pt x="27226" y="69604"/>
                      <a:pt x="42804" y="69604"/>
                    </a:cubicBezTo>
                    <a:close/>
                  </a:path>
                </a:pathLst>
              </a:custGeom>
              <a:grpFill/>
              <a:ln w="14159" cap="flat">
                <a:noFill/>
                <a:prstDash val="solid"/>
                <a:miter/>
              </a:ln>
            </p:spPr>
            <p:txBody>
              <a:bodyPr rtlCol="0" anchor="ctr"/>
              <a:lstStyle/>
              <a:p>
                <a:endParaRPr lang="en-US"/>
              </a:p>
            </p:txBody>
          </p:sp>
          <p:sp>
            <p:nvSpPr>
              <p:cNvPr id="426" name="Freeform: Shape 2240">
                <a:extLst>
                  <a:ext uri="{FF2B5EF4-FFF2-40B4-BE49-F238E27FC236}">
                    <a16:creationId xmlns:a16="http://schemas.microsoft.com/office/drawing/2014/main" xmlns="" id="{9141F4AB-EDE5-4BA6-99C1-7E5DF8AA41DA}"/>
                  </a:ext>
                </a:extLst>
              </p:cNvPr>
              <p:cNvSpPr/>
              <p:nvPr/>
            </p:nvSpPr>
            <p:spPr>
              <a:xfrm>
                <a:off x="4298642" y="1613233"/>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4286"/>
                      <a:pt x="41280" y="15789"/>
                      <a:pt x="32783" y="15789"/>
                    </a:cubicBezTo>
                    <a:cubicBezTo>
                      <a:pt x="22870" y="15789"/>
                      <a:pt x="15789" y="24286"/>
                      <a:pt x="15789" y="32783"/>
                    </a:cubicBezTo>
                    <a:cubicBezTo>
                      <a:pt x="15789" y="41280"/>
                      <a:pt x="24286" y="49778"/>
                      <a:pt x="32783" y="49778"/>
                    </a:cubicBezTo>
                    <a:close/>
                  </a:path>
                </a:pathLst>
              </a:custGeom>
              <a:grpFill/>
              <a:ln w="14159" cap="flat">
                <a:noFill/>
                <a:prstDash val="solid"/>
                <a:miter/>
              </a:ln>
            </p:spPr>
            <p:txBody>
              <a:bodyPr rtlCol="0" anchor="ctr"/>
              <a:lstStyle/>
              <a:p>
                <a:endParaRPr lang="en-US"/>
              </a:p>
            </p:txBody>
          </p:sp>
          <p:sp>
            <p:nvSpPr>
              <p:cNvPr id="427" name="Freeform: Shape 2241">
                <a:extLst>
                  <a:ext uri="{FF2B5EF4-FFF2-40B4-BE49-F238E27FC236}">
                    <a16:creationId xmlns:a16="http://schemas.microsoft.com/office/drawing/2014/main" xmlns="" id="{8AE7BAFB-B5A1-402E-81F1-3A1DCD0A6CEB}"/>
                  </a:ext>
                </a:extLst>
              </p:cNvPr>
              <p:cNvSpPr/>
              <p:nvPr/>
            </p:nvSpPr>
            <p:spPr>
              <a:xfrm>
                <a:off x="4186763" y="1471613"/>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428" name="Freeform: Shape 2242">
                <a:extLst>
                  <a:ext uri="{FF2B5EF4-FFF2-40B4-BE49-F238E27FC236}">
                    <a16:creationId xmlns:a16="http://schemas.microsoft.com/office/drawing/2014/main" xmlns="" id="{65D4CF08-A600-4B0D-B8D8-E64E2E3B9AD4}"/>
                  </a:ext>
                </a:extLst>
              </p:cNvPr>
              <p:cNvSpPr/>
              <p:nvPr/>
            </p:nvSpPr>
            <p:spPr>
              <a:xfrm>
                <a:off x="4297226" y="1587741"/>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9951"/>
                      <a:pt x="20037" y="32783"/>
                      <a:pt x="24286" y="32783"/>
                    </a:cubicBezTo>
                    <a:close/>
                  </a:path>
                </a:pathLst>
              </a:custGeom>
              <a:grpFill/>
              <a:ln w="14159" cap="flat">
                <a:noFill/>
                <a:prstDash val="solid"/>
                <a:miter/>
              </a:ln>
            </p:spPr>
            <p:txBody>
              <a:bodyPr rtlCol="0" anchor="ctr"/>
              <a:lstStyle/>
              <a:p>
                <a:endParaRPr lang="en-US"/>
              </a:p>
            </p:txBody>
          </p:sp>
          <p:sp>
            <p:nvSpPr>
              <p:cNvPr id="429" name="Freeform: Shape 2243">
                <a:extLst>
                  <a:ext uri="{FF2B5EF4-FFF2-40B4-BE49-F238E27FC236}">
                    <a16:creationId xmlns:a16="http://schemas.microsoft.com/office/drawing/2014/main" xmlns="" id="{1074BD55-C1DC-4244-A501-3862130E0E37}"/>
                  </a:ext>
                </a:extLst>
              </p:cNvPr>
              <p:cNvSpPr/>
              <p:nvPr/>
            </p:nvSpPr>
            <p:spPr>
              <a:xfrm>
                <a:off x="4451591" y="1679793"/>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430" name="Freeform: Shape 2244">
                <a:extLst>
                  <a:ext uri="{FF2B5EF4-FFF2-40B4-BE49-F238E27FC236}">
                    <a16:creationId xmlns:a16="http://schemas.microsoft.com/office/drawing/2014/main" xmlns="" id="{8593BA3E-867C-4A5F-B63F-108573071F45}"/>
                  </a:ext>
                </a:extLst>
              </p:cNvPr>
              <p:cNvSpPr/>
              <p:nvPr/>
            </p:nvSpPr>
            <p:spPr>
              <a:xfrm>
                <a:off x="4918934" y="1264850"/>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9951"/>
                      <a:pt x="20037" y="32783"/>
                      <a:pt x="24286" y="32783"/>
                    </a:cubicBezTo>
                    <a:close/>
                  </a:path>
                </a:pathLst>
              </a:custGeom>
              <a:grpFill/>
              <a:ln w="14159" cap="flat">
                <a:noFill/>
                <a:prstDash val="solid"/>
                <a:miter/>
              </a:ln>
            </p:spPr>
            <p:txBody>
              <a:bodyPr rtlCol="0" anchor="ctr"/>
              <a:lstStyle/>
              <a:p>
                <a:endParaRPr lang="en-US"/>
              </a:p>
            </p:txBody>
          </p:sp>
          <p:sp>
            <p:nvSpPr>
              <p:cNvPr id="431" name="Freeform: Shape 2245">
                <a:extLst>
                  <a:ext uri="{FF2B5EF4-FFF2-40B4-BE49-F238E27FC236}">
                    <a16:creationId xmlns:a16="http://schemas.microsoft.com/office/drawing/2014/main" xmlns="" id="{56B65444-9B8A-4891-ADD1-E60ED4FE2A35}"/>
                  </a:ext>
                </a:extLst>
              </p:cNvPr>
              <p:cNvSpPr/>
              <p:nvPr/>
            </p:nvSpPr>
            <p:spPr>
              <a:xfrm>
                <a:off x="4911853" y="1226612"/>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4286"/>
                      <a:pt x="41280" y="15789"/>
                      <a:pt x="32783" y="15789"/>
                    </a:cubicBezTo>
                    <a:cubicBezTo>
                      <a:pt x="22870" y="15789"/>
                      <a:pt x="15789" y="24286"/>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432" name="Freeform: Shape 2246">
                <a:extLst>
                  <a:ext uri="{FF2B5EF4-FFF2-40B4-BE49-F238E27FC236}">
                    <a16:creationId xmlns:a16="http://schemas.microsoft.com/office/drawing/2014/main" xmlns="" id="{296FA003-01AD-4065-A5CD-AE6BF914965F}"/>
                  </a:ext>
                </a:extLst>
              </p:cNvPr>
              <p:cNvSpPr/>
              <p:nvPr/>
            </p:nvSpPr>
            <p:spPr>
              <a:xfrm>
                <a:off x="4069219" y="1038259"/>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1280"/>
                      <a:pt x="24286" y="49778"/>
                      <a:pt x="32783" y="49778"/>
                    </a:cubicBezTo>
                    <a:close/>
                  </a:path>
                </a:pathLst>
              </a:custGeom>
              <a:grpFill/>
              <a:ln w="14159" cap="flat">
                <a:noFill/>
                <a:prstDash val="solid"/>
                <a:miter/>
              </a:ln>
            </p:spPr>
            <p:txBody>
              <a:bodyPr rtlCol="0" anchor="ctr"/>
              <a:lstStyle/>
              <a:p>
                <a:endParaRPr lang="en-US"/>
              </a:p>
            </p:txBody>
          </p:sp>
          <p:sp>
            <p:nvSpPr>
              <p:cNvPr id="433" name="Freeform: Shape 2247">
                <a:extLst>
                  <a:ext uri="{FF2B5EF4-FFF2-40B4-BE49-F238E27FC236}">
                    <a16:creationId xmlns:a16="http://schemas.microsoft.com/office/drawing/2014/main" xmlns="" id="{2C14ED19-17B8-4A68-A792-DA227754EF82}"/>
                  </a:ext>
                </a:extLst>
              </p:cNvPr>
              <p:cNvSpPr/>
              <p:nvPr/>
            </p:nvSpPr>
            <p:spPr>
              <a:xfrm>
                <a:off x="3741924" y="668633"/>
                <a:ext cx="56648" cy="56648"/>
              </a:xfrm>
              <a:custGeom>
                <a:avLst/>
                <a:gdLst>
                  <a:gd name="connsiteX0" fmla="*/ 32938 w 56647"/>
                  <a:gd name="connsiteY0" fmla="*/ 49778 h 56647"/>
                  <a:gd name="connsiteX1" fmla="*/ 49933 w 56647"/>
                  <a:gd name="connsiteY1" fmla="*/ 32783 h 56647"/>
                  <a:gd name="connsiteX2" fmla="*/ 32938 w 56647"/>
                  <a:gd name="connsiteY2" fmla="*/ 15789 h 56647"/>
                  <a:gd name="connsiteX3" fmla="*/ 15944 w 56647"/>
                  <a:gd name="connsiteY3" fmla="*/ 32783 h 56647"/>
                  <a:gd name="connsiteX4" fmla="*/ 32938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38" y="49778"/>
                    </a:moveTo>
                    <a:cubicBezTo>
                      <a:pt x="42852" y="49778"/>
                      <a:pt x="49933" y="41280"/>
                      <a:pt x="49933" y="32783"/>
                    </a:cubicBezTo>
                    <a:cubicBezTo>
                      <a:pt x="49933" y="22870"/>
                      <a:pt x="41435" y="15789"/>
                      <a:pt x="32938" y="15789"/>
                    </a:cubicBezTo>
                    <a:cubicBezTo>
                      <a:pt x="23025" y="15789"/>
                      <a:pt x="15944" y="24286"/>
                      <a:pt x="15944" y="32783"/>
                    </a:cubicBezTo>
                    <a:cubicBezTo>
                      <a:pt x="14528" y="42697"/>
                      <a:pt x="23025" y="49778"/>
                      <a:pt x="32938" y="49778"/>
                    </a:cubicBezTo>
                    <a:close/>
                  </a:path>
                </a:pathLst>
              </a:custGeom>
              <a:grpFill/>
              <a:ln w="14159" cap="flat">
                <a:noFill/>
                <a:prstDash val="solid"/>
                <a:miter/>
              </a:ln>
            </p:spPr>
            <p:txBody>
              <a:bodyPr rtlCol="0" anchor="ctr"/>
              <a:lstStyle/>
              <a:p>
                <a:endParaRPr lang="en-US"/>
              </a:p>
            </p:txBody>
          </p:sp>
          <p:sp>
            <p:nvSpPr>
              <p:cNvPr id="434" name="Freeform: Shape 2248">
                <a:extLst>
                  <a:ext uri="{FF2B5EF4-FFF2-40B4-BE49-F238E27FC236}">
                    <a16:creationId xmlns:a16="http://schemas.microsoft.com/office/drawing/2014/main" xmlns="" id="{A2A4073E-0AD4-485B-A4F9-4EE97A4EB226}"/>
                  </a:ext>
                </a:extLst>
              </p:cNvPr>
              <p:cNvSpPr/>
              <p:nvPr/>
            </p:nvSpPr>
            <p:spPr>
              <a:xfrm>
                <a:off x="3887672" y="515685"/>
                <a:ext cx="42486" cy="42486"/>
              </a:xfrm>
              <a:custGeom>
                <a:avLst/>
                <a:gdLst>
                  <a:gd name="connsiteX0" fmla="*/ 24561 w 42485"/>
                  <a:gd name="connsiteY0" fmla="*/ 32783 h 42485"/>
                  <a:gd name="connsiteX1" fmla="*/ 33058 w 42485"/>
                  <a:gd name="connsiteY1" fmla="*/ 24286 h 42485"/>
                  <a:gd name="connsiteX2" fmla="*/ 24561 w 42485"/>
                  <a:gd name="connsiteY2" fmla="*/ 15789 h 42485"/>
                  <a:gd name="connsiteX3" fmla="*/ 16063 w 42485"/>
                  <a:gd name="connsiteY3" fmla="*/ 24286 h 42485"/>
                  <a:gd name="connsiteX4" fmla="*/ 24561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561" y="32783"/>
                    </a:moveTo>
                    <a:cubicBezTo>
                      <a:pt x="28809" y="32783"/>
                      <a:pt x="33058" y="28535"/>
                      <a:pt x="33058" y="24286"/>
                    </a:cubicBezTo>
                    <a:cubicBezTo>
                      <a:pt x="33058" y="20038"/>
                      <a:pt x="28809" y="15789"/>
                      <a:pt x="24561" y="15789"/>
                    </a:cubicBezTo>
                    <a:cubicBezTo>
                      <a:pt x="20312" y="15789"/>
                      <a:pt x="16063" y="20038"/>
                      <a:pt x="16063" y="24286"/>
                    </a:cubicBezTo>
                    <a:cubicBezTo>
                      <a:pt x="14647" y="29951"/>
                      <a:pt x="18896" y="32783"/>
                      <a:pt x="24561" y="32783"/>
                    </a:cubicBezTo>
                    <a:close/>
                  </a:path>
                </a:pathLst>
              </a:custGeom>
              <a:grpFill/>
              <a:ln w="14159" cap="flat">
                <a:noFill/>
                <a:prstDash val="solid"/>
                <a:miter/>
              </a:ln>
            </p:spPr>
            <p:txBody>
              <a:bodyPr rtlCol="0" anchor="ctr"/>
              <a:lstStyle/>
              <a:p>
                <a:endParaRPr lang="en-US"/>
              </a:p>
            </p:txBody>
          </p:sp>
          <p:sp>
            <p:nvSpPr>
              <p:cNvPr id="435" name="Freeform: Shape 2249">
                <a:extLst>
                  <a:ext uri="{FF2B5EF4-FFF2-40B4-BE49-F238E27FC236}">
                    <a16:creationId xmlns:a16="http://schemas.microsoft.com/office/drawing/2014/main" xmlns="" id="{B480C709-8226-47AC-A92F-1D34916ED54A}"/>
                  </a:ext>
                </a:extLst>
              </p:cNvPr>
              <p:cNvSpPr/>
              <p:nvPr/>
            </p:nvSpPr>
            <p:spPr>
              <a:xfrm>
                <a:off x="4621534" y="332996"/>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9951" y="15789"/>
                      <a:pt x="24286" y="15789"/>
                    </a:cubicBezTo>
                    <a:cubicBezTo>
                      <a:pt x="18622" y="15789"/>
                      <a:pt x="15789" y="20038"/>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436" name="Freeform: Shape 2250">
                <a:extLst>
                  <a:ext uri="{FF2B5EF4-FFF2-40B4-BE49-F238E27FC236}">
                    <a16:creationId xmlns:a16="http://schemas.microsoft.com/office/drawing/2014/main" xmlns="" id="{02D43F49-296F-4687-AF40-04D171ED4831}"/>
                  </a:ext>
                </a:extLst>
              </p:cNvPr>
              <p:cNvSpPr/>
              <p:nvPr/>
            </p:nvSpPr>
            <p:spPr>
              <a:xfrm>
                <a:off x="5035062" y="385395"/>
                <a:ext cx="42486" cy="42486"/>
              </a:xfrm>
              <a:custGeom>
                <a:avLst/>
                <a:gdLst>
                  <a:gd name="connsiteX0" fmla="*/ 21454 w 42485"/>
                  <a:gd name="connsiteY0" fmla="*/ 27119 h 42485"/>
                  <a:gd name="connsiteX1" fmla="*/ 27118 w 42485"/>
                  <a:gd name="connsiteY1" fmla="*/ 21454 h 42485"/>
                  <a:gd name="connsiteX2" fmla="*/ 21454 w 42485"/>
                  <a:gd name="connsiteY2" fmla="*/ 15789 h 42485"/>
                  <a:gd name="connsiteX3" fmla="*/ 15789 w 42485"/>
                  <a:gd name="connsiteY3" fmla="*/ 21454 h 42485"/>
                  <a:gd name="connsiteX4" fmla="*/ 21454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9"/>
                    </a:moveTo>
                    <a:cubicBezTo>
                      <a:pt x="24286" y="27119"/>
                      <a:pt x="27118" y="24286"/>
                      <a:pt x="27118" y="21454"/>
                    </a:cubicBezTo>
                    <a:cubicBezTo>
                      <a:pt x="27118" y="18621"/>
                      <a:pt x="24286" y="15789"/>
                      <a:pt x="21454" y="15789"/>
                    </a:cubicBezTo>
                    <a:cubicBezTo>
                      <a:pt x="18621" y="15789"/>
                      <a:pt x="15789" y="18621"/>
                      <a:pt x="15789" y="21454"/>
                    </a:cubicBezTo>
                    <a:cubicBezTo>
                      <a:pt x="15789" y="24286"/>
                      <a:pt x="18621" y="27119"/>
                      <a:pt x="21454" y="27119"/>
                    </a:cubicBezTo>
                    <a:close/>
                  </a:path>
                </a:pathLst>
              </a:custGeom>
              <a:grpFill/>
              <a:ln w="14159" cap="flat">
                <a:noFill/>
                <a:prstDash val="solid"/>
                <a:miter/>
              </a:ln>
            </p:spPr>
            <p:txBody>
              <a:bodyPr rtlCol="0" anchor="ctr"/>
              <a:lstStyle/>
              <a:p>
                <a:endParaRPr lang="en-US"/>
              </a:p>
            </p:txBody>
          </p:sp>
          <p:sp>
            <p:nvSpPr>
              <p:cNvPr id="437" name="Freeform: Shape 2251">
                <a:extLst>
                  <a:ext uri="{FF2B5EF4-FFF2-40B4-BE49-F238E27FC236}">
                    <a16:creationId xmlns:a16="http://schemas.microsoft.com/office/drawing/2014/main" xmlns="" id="{DE6A7B5E-6C90-4A2F-BF71-F854A08D58C0}"/>
                  </a:ext>
                </a:extLst>
              </p:cNvPr>
              <p:cNvSpPr/>
              <p:nvPr/>
            </p:nvSpPr>
            <p:spPr>
              <a:xfrm>
                <a:off x="4804222" y="342909"/>
                <a:ext cx="42486" cy="42486"/>
              </a:xfrm>
              <a:custGeom>
                <a:avLst/>
                <a:gdLst>
                  <a:gd name="connsiteX0" fmla="*/ 21454 w 42485"/>
                  <a:gd name="connsiteY0" fmla="*/ 27119 h 42485"/>
                  <a:gd name="connsiteX1" fmla="*/ 27119 w 42485"/>
                  <a:gd name="connsiteY1" fmla="*/ 21454 h 42485"/>
                  <a:gd name="connsiteX2" fmla="*/ 21454 w 42485"/>
                  <a:gd name="connsiteY2" fmla="*/ 15789 h 42485"/>
                  <a:gd name="connsiteX3" fmla="*/ 15789 w 42485"/>
                  <a:gd name="connsiteY3" fmla="*/ 21454 h 42485"/>
                  <a:gd name="connsiteX4" fmla="*/ 21454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9"/>
                    </a:moveTo>
                    <a:cubicBezTo>
                      <a:pt x="24286" y="27119"/>
                      <a:pt x="27119" y="24286"/>
                      <a:pt x="27119" y="21454"/>
                    </a:cubicBezTo>
                    <a:cubicBezTo>
                      <a:pt x="27119" y="18621"/>
                      <a:pt x="24286" y="15789"/>
                      <a:pt x="21454" y="15789"/>
                    </a:cubicBezTo>
                    <a:cubicBezTo>
                      <a:pt x="18622" y="15789"/>
                      <a:pt x="15789" y="18621"/>
                      <a:pt x="15789" y="21454"/>
                    </a:cubicBezTo>
                    <a:cubicBezTo>
                      <a:pt x="15789" y="25702"/>
                      <a:pt x="18622" y="27119"/>
                      <a:pt x="21454" y="27119"/>
                    </a:cubicBezTo>
                    <a:close/>
                  </a:path>
                </a:pathLst>
              </a:custGeom>
              <a:grpFill/>
              <a:ln w="14159" cap="flat">
                <a:noFill/>
                <a:prstDash val="solid"/>
                <a:miter/>
              </a:ln>
            </p:spPr>
            <p:txBody>
              <a:bodyPr rtlCol="0" anchor="ctr"/>
              <a:lstStyle/>
              <a:p>
                <a:endParaRPr lang="en-US"/>
              </a:p>
            </p:txBody>
          </p:sp>
          <p:sp>
            <p:nvSpPr>
              <p:cNvPr id="438" name="Freeform: Shape 2252">
                <a:extLst>
                  <a:ext uri="{FF2B5EF4-FFF2-40B4-BE49-F238E27FC236}">
                    <a16:creationId xmlns:a16="http://schemas.microsoft.com/office/drawing/2014/main" xmlns="" id="{517E1C94-29E1-4705-9F80-E107AED9795C}"/>
                  </a:ext>
                </a:extLst>
              </p:cNvPr>
              <p:cNvSpPr/>
              <p:nvPr/>
            </p:nvSpPr>
            <p:spPr>
              <a:xfrm>
                <a:off x="4427464" y="597766"/>
                <a:ext cx="70810" cy="70810"/>
              </a:xfrm>
              <a:custGeom>
                <a:avLst/>
                <a:gdLst>
                  <a:gd name="connsiteX0" fmla="*/ 63997 w 70809"/>
                  <a:gd name="connsiteY0" fmla="*/ 39887 h 70809"/>
                  <a:gd name="connsiteX1" fmla="*/ 39955 w 70809"/>
                  <a:gd name="connsiteY1" fmla="*/ 63996 h 70809"/>
                  <a:gd name="connsiteX2" fmla="*/ 15846 w 70809"/>
                  <a:gd name="connsiteY2" fmla="*/ 39955 h 70809"/>
                  <a:gd name="connsiteX3" fmla="*/ 39887 w 70809"/>
                  <a:gd name="connsiteY3" fmla="*/ 15846 h 70809"/>
                  <a:gd name="connsiteX4" fmla="*/ 63997 w 70809"/>
                  <a:gd name="connsiteY4" fmla="*/ 3988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63997" y="39887"/>
                    </a:moveTo>
                    <a:cubicBezTo>
                      <a:pt x="64015" y="53183"/>
                      <a:pt x="53252" y="63977"/>
                      <a:pt x="39955" y="63996"/>
                    </a:cubicBezTo>
                    <a:cubicBezTo>
                      <a:pt x="26659" y="64015"/>
                      <a:pt x="15865" y="53252"/>
                      <a:pt x="15846" y="39955"/>
                    </a:cubicBezTo>
                    <a:cubicBezTo>
                      <a:pt x="15827" y="26659"/>
                      <a:pt x="26590" y="15865"/>
                      <a:pt x="39887" y="15846"/>
                    </a:cubicBezTo>
                    <a:cubicBezTo>
                      <a:pt x="53183" y="15827"/>
                      <a:pt x="63978" y="26590"/>
                      <a:pt x="63997" y="39887"/>
                    </a:cubicBezTo>
                    <a:close/>
                  </a:path>
                </a:pathLst>
              </a:custGeom>
              <a:grpFill/>
              <a:ln w="14159" cap="flat">
                <a:noFill/>
                <a:prstDash val="solid"/>
                <a:miter/>
              </a:ln>
            </p:spPr>
            <p:txBody>
              <a:bodyPr rtlCol="0" anchor="ctr"/>
              <a:lstStyle/>
              <a:p>
                <a:endParaRPr lang="en-US"/>
              </a:p>
            </p:txBody>
          </p:sp>
          <p:sp>
            <p:nvSpPr>
              <p:cNvPr id="439" name="Freeform: Shape 2253">
                <a:extLst>
                  <a:ext uri="{FF2B5EF4-FFF2-40B4-BE49-F238E27FC236}">
                    <a16:creationId xmlns:a16="http://schemas.microsoft.com/office/drawing/2014/main" xmlns="" id="{D5EA8F3D-45CD-4D8E-BE81-53CCAFE7726E}"/>
                  </a:ext>
                </a:extLst>
              </p:cNvPr>
              <p:cNvSpPr/>
              <p:nvPr/>
            </p:nvSpPr>
            <p:spPr>
              <a:xfrm>
                <a:off x="4491244" y="553922"/>
                <a:ext cx="70810" cy="70810"/>
              </a:xfrm>
              <a:custGeom>
                <a:avLst/>
                <a:gdLst>
                  <a:gd name="connsiteX0" fmla="*/ 39864 w 70809"/>
                  <a:gd name="connsiteY0" fmla="*/ 63939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3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39"/>
                    </a:moveTo>
                    <a:cubicBezTo>
                      <a:pt x="52610" y="63939"/>
                      <a:pt x="63940" y="52610"/>
                      <a:pt x="63940" y="39864"/>
                    </a:cubicBezTo>
                    <a:cubicBezTo>
                      <a:pt x="63940" y="27119"/>
                      <a:pt x="52610" y="15789"/>
                      <a:pt x="39864" y="15789"/>
                    </a:cubicBezTo>
                    <a:cubicBezTo>
                      <a:pt x="27119" y="15789"/>
                      <a:pt x="15789" y="27119"/>
                      <a:pt x="15789" y="39864"/>
                    </a:cubicBezTo>
                    <a:cubicBezTo>
                      <a:pt x="17205" y="54026"/>
                      <a:pt x="27119" y="63939"/>
                      <a:pt x="39864" y="63939"/>
                    </a:cubicBezTo>
                    <a:close/>
                  </a:path>
                </a:pathLst>
              </a:custGeom>
              <a:grpFill/>
              <a:ln w="14159" cap="flat">
                <a:noFill/>
                <a:prstDash val="solid"/>
                <a:miter/>
              </a:ln>
            </p:spPr>
            <p:txBody>
              <a:bodyPr rtlCol="0" anchor="ctr"/>
              <a:lstStyle/>
              <a:p>
                <a:endParaRPr lang="en-US"/>
              </a:p>
            </p:txBody>
          </p:sp>
          <p:sp>
            <p:nvSpPr>
              <p:cNvPr id="440" name="Freeform: Shape 2254">
                <a:extLst>
                  <a:ext uri="{FF2B5EF4-FFF2-40B4-BE49-F238E27FC236}">
                    <a16:creationId xmlns:a16="http://schemas.microsoft.com/office/drawing/2014/main" xmlns="" id="{8C6DB1CD-7F67-4A84-A9D5-04670E9F1CDA}"/>
                  </a:ext>
                </a:extLst>
              </p:cNvPr>
              <p:cNvSpPr/>
              <p:nvPr/>
            </p:nvSpPr>
            <p:spPr>
              <a:xfrm>
                <a:off x="4686460" y="1137392"/>
                <a:ext cx="42486" cy="42486"/>
              </a:xfrm>
              <a:custGeom>
                <a:avLst/>
                <a:gdLst>
                  <a:gd name="connsiteX0" fmla="*/ 27337 w 42485"/>
                  <a:gd name="connsiteY0" fmla="*/ 38448 h 42485"/>
                  <a:gd name="connsiteX1" fmla="*/ 38667 w 42485"/>
                  <a:gd name="connsiteY1" fmla="*/ 27119 h 42485"/>
                  <a:gd name="connsiteX2" fmla="*/ 27337 w 42485"/>
                  <a:gd name="connsiteY2" fmla="*/ 15789 h 42485"/>
                  <a:gd name="connsiteX3" fmla="*/ 16007 w 42485"/>
                  <a:gd name="connsiteY3" fmla="*/ 27119 h 42485"/>
                  <a:gd name="connsiteX4" fmla="*/ 27337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337" y="38448"/>
                    </a:moveTo>
                    <a:cubicBezTo>
                      <a:pt x="34418" y="38448"/>
                      <a:pt x="38667" y="32783"/>
                      <a:pt x="38667" y="27119"/>
                    </a:cubicBezTo>
                    <a:cubicBezTo>
                      <a:pt x="38667" y="20038"/>
                      <a:pt x="33002" y="15789"/>
                      <a:pt x="27337" y="15789"/>
                    </a:cubicBezTo>
                    <a:cubicBezTo>
                      <a:pt x="20256" y="15789"/>
                      <a:pt x="16007" y="21454"/>
                      <a:pt x="16007" y="27119"/>
                    </a:cubicBezTo>
                    <a:cubicBezTo>
                      <a:pt x="14591" y="32783"/>
                      <a:pt x="20256" y="38448"/>
                      <a:pt x="27337" y="38448"/>
                    </a:cubicBezTo>
                    <a:close/>
                  </a:path>
                </a:pathLst>
              </a:custGeom>
              <a:grpFill/>
              <a:ln w="14159" cap="flat">
                <a:noFill/>
                <a:prstDash val="solid"/>
                <a:miter/>
              </a:ln>
            </p:spPr>
            <p:txBody>
              <a:bodyPr rtlCol="0" anchor="ctr"/>
              <a:lstStyle/>
              <a:p>
                <a:endParaRPr lang="en-US"/>
              </a:p>
            </p:txBody>
          </p:sp>
          <p:sp>
            <p:nvSpPr>
              <p:cNvPr id="441" name="Freeform: Shape 2255">
                <a:extLst>
                  <a:ext uri="{FF2B5EF4-FFF2-40B4-BE49-F238E27FC236}">
                    <a16:creationId xmlns:a16="http://schemas.microsoft.com/office/drawing/2014/main" xmlns="" id="{BA4BDC09-9CB6-4DED-BCD4-9B2C65529B80}"/>
                  </a:ext>
                </a:extLst>
              </p:cNvPr>
              <p:cNvSpPr/>
              <p:nvPr/>
            </p:nvSpPr>
            <p:spPr>
              <a:xfrm>
                <a:off x="5372115" y="490193"/>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8" y="15789"/>
                      <a:pt x="29951" y="15789"/>
                    </a:cubicBezTo>
                    <a:cubicBezTo>
                      <a:pt x="22870" y="15789"/>
                      <a:pt x="15789" y="21454"/>
                      <a:pt x="15789" y="29951"/>
                    </a:cubicBezTo>
                    <a:cubicBezTo>
                      <a:pt x="15789" y="38448"/>
                      <a:pt x="21454" y="44113"/>
                      <a:pt x="29951" y="44113"/>
                    </a:cubicBezTo>
                    <a:close/>
                  </a:path>
                </a:pathLst>
              </a:custGeom>
              <a:grpFill/>
              <a:ln w="14159" cap="flat">
                <a:noFill/>
                <a:prstDash val="solid"/>
                <a:miter/>
              </a:ln>
            </p:spPr>
            <p:txBody>
              <a:bodyPr rtlCol="0" anchor="ctr"/>
              <a:lstStyle/>
              <a:p>
                <a:endParaRPr lang="en-US"/>
              </a:p>
            </p:txBody>
          </p:sp>
          <p:sp>
            <p:nvSpPr>
              <p:cNvPr id="442" name="Freeform: Shape 2256">
                <a:extLst>
                  <a:ext uri="{FF2B5EF4-FFF2-40B4-BE49-F238E27FC236}">
                    <a16:creationId xmlns:a16="http://schemas.microsoft.com/office/drawing/2014/main" xmlns="" id="{174B5342-CC36-442E-985B-3737B04B0BC7}"/>
                  </a:ext>
                </a:extLst>
              </p:cNvPr>
              <p:cNvSpPr/>
              <p:nvPr/>
            </p:nvSpPr>
            <p:spPr>
              <a:xfrm>
                <a:off x="5101623" y="1507018"/>
                <a:ext cx="42486" cy="42486"/>
              </a:xfrm>
              <a:custGeom>
                <a:avLst/>
                <a:gdLst>
                  <a:gd name="connsiteX0" fmla="*/ 32783 w 42485"/>
                  <a:gd name="connsiteY0" fmla="*/ 24286 h 42485"/>
                  <a:gd name="connsiteX1" fmla="*/ 24286 w 42485"/>
                  <a:gd name="connsiteY1" fmla="*/ 32783 h 42485"/>
                  <a:gd name="connsiteX2" fmla="*/ 15789 w 42485"/>
                  <a:gd name="connsiteY2" fmla="*/ 24286 h 42485"/>
                  <a:gd name="connsiteX3" fmla="*/ 24286 w 42485"/>
                  <a:gd name="connsiteY3" fmla="*/ 15789 h 42485"/>
                  <a:gd name="connsiteX4" fmla="*/ 32783 w 42485"/>
                  <a:gd name="connsiteY4" fmla="*/ 2428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2783" y="24286"/>
                    </a:moveTo>
                    <a:cubicBezTo>
                      <a:pt x="32783" y="28979"/>
                      <a:pt x="28979" y="32783"/>
                      <a:pt x="24286" y="32783"/>
                    </a:cubicBezTo>
                    <a:cubicBezTo>
                      <a:pt x="19593" y="32783"/>
                      <a:pt x="15789" y="28979"/>
                      <a:pt x="15789" y="24286"/>
                    </a:cubicBezTo>
                    <a:cubicBezTo>
                      <a:pt x="15789" y="19593"/>
                      <a:pt x="19593" y="15789"/>
                      <a:pt x="24286" y="15789"/>
                    </a:cubicBezTo>
                    <a:cubicBezTo>
                      <a:pt x="28979" y="15789"/>
                      <a:pt x="32783" y="19593"/>
                      <a:pt x="32783" y="24286"/>
                    </a:cubicBezTo>
                    <a:close/>
                  </a:path>
                </a:pathLst>
              </a:custGeom>
              <a:grpFill/>
              <a:ln w="14159" cap="flat">
                <a:noFill/>
                <a:prstDash val="solid"/>
                <a:miter/>
              </a:ln>
            </p:spPr>
            <p:txBody>
              <a:bodyPr rtlCol="0" anchor="ctr"/>
              <a:lstStyle/>
              <a:p>
                <a:endParaRPr lang="en-US"/>
              </a:p>
            </p:txBody>
          </p:sp>
          <p:sp>
            <p:nvSpPr>
              <p:cNvPr id="443" name="Freeform: Shape 2257">
                <a:extLst>
                  <a:ext uri="{FF2B5EF4-FFF2-40B4-BE49-F238E27FC236}">
                    <a16:creationId xmlns:a16="http://schemas.microsoft.com/office/drawing/2014/main" xmlns="" id="{7F50A017-8FF1-4662-96C7-B903B03BF783}"/>
                  </a:ext>
                </a:extLst>
              </p:cNvPr>
              <p:cNvSpPr/>
              <p:nvPr/>
            </p:nvSpPr>
            <p:spPr>
              <a:xfrm>
                <a:off x="5321132" y="1419214"/>
                <a:ext cx="42486" cy="42486"/>
              </a:xfrm>
              <a:custGeom>
                <a:avLst/>
                <a:gdLst>
                  <a:gd name="connsiteX0" fmla="*/ 27119 w 42485"/>
                  <a:gd name="connsiteY0" fmla="*/ 38448 h 42485"/>
                  <a:gd name="connsiteX1" fmla="*/ 38448 w 42485"/>
                  <a:gd name="connsiteY1" fmla="*/ 27119 h 42485"/>
                  <a:gd name="connsiteX2" fmla="*/ 27119 w 42485"/>
                  <a:gd name="connsiteY2" fmla="*/ 15789 h 42485"/>
                  <a:gd name="connsiteX3" fmla="*/ 15789 w 42485"/>
                  <a:gd name="connsiteY3" fmla="*/ 27119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4200" y="38448"/>
                      <a:pt x="38448" y="32783"/>
                      <a:pt x="38448" y="27119"/>
                    </a:cubicBezTo>
                    <a:cubicBezTo>
                      <a:pt x="38448" y="20038"/>
                      <a:pt x="32783" y="15789"/>
                      <a:pt x="27119" y="15789"/>
                    </a:cubicBezTo>
                    <a:cubicBezTo>
                      <a:pt x="21454" y="15789"/>
                      <a:pt x="15789" y="21454"/>
                      <a:pt x="15789" y="27119"/>
                    </a:cubicBezTo>
                    <a:cubicBezTo>
                      <a:pt x="15789" y="32783"/>
                      <a:pt x="21454" y="38448"/>
                      <a:pt x="27119" y="38448"/>
                    </a:cubicBezTo>
                    <a:close/>
                  </a:path>
                </a:pathLst>
              </a:custGeom>
              <a:grpFill/>
              <a:ln w="14159" cap="flat">
                <a:noFill/>
                <a:prstDash val="solid"/>
                <a:miter/>
              </a:ln>
            </p:spPr>
            <p:txBody>
              <a:bodyPr rtlCol="0" anchor="ctr"/>
              <a:lstStyle/>
              <a:p>
                <a:endParaRPr lang="en-US"/>
              </a:p>
            </p:txBody>
          </p:sp>
          <p:sp>
            <p:nvSpPr>
              <p:cNvPr id="444" name="Freeform: Shape 2258">
                <a:extLst>
                  <a:ext uri="{FF2B5EF4-FFF2-40B4-BE49-F238E27FC236}">
                    <a16:creationId xmlns:a16="http://schemas.microsoft.com/office/drawing/2014/main" xmlns="" id="{9174BBB0-65F1-405C-A450-770FDF454672}"/>
                  </a:ext>
                </a:extLst>
              </p:cNvPr>
              <p:cNvSpPr/>
              <p:nvPr/>
            </p:nvSpPr>
            <p:spPr>
              <a:xfrm>
                <a:off x="5277230" y="1498521"/>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1280"/>
                      <a:pt x="49778" y="32783"/>
                    </a:cubicBezTo>
                    <a:cubicBezTo>
                      <a:pt x="49778" y="22870"/>
                      <a:pt x="41281" y="15789"/>
                      <a:pt x="32783" y="15789"/>
                    </a:cubicBezTo>
                    <a:cubicBezTo>
                      <a:pt x="22870" y="15789"/>
                      <a:pt x="15789" y="24286"/>
                      <a:pt x="15789" y="32783"/>
                    </a:cubicBezTo>
                    <a:cubicBezTo>
                      <a:pt x="15789" y="41280"/>
                      <a:pt x="22870" y="49777"/>
                      <a:pt x="32783" y="49777"/>
                    </a:cubicBezTo>
                    <a:close/>
                  </a:path>
                </a:pathLst>
              </a:custGeom>
              <a:grpFill/>
              <a:ln w="14159" cap="flat">
                <a:noFill/>
                <a:prstDash val="solid"/>
                <a:miter/>
              </a:ln>
            </p:spPr>
            <p:txBody>
              <a:bodyPr rtlCol="0" anchor="ctr"/>
              <a:lstStyle/>
              <a:p>
                <a:endParaRPr lang="en-US"/>
              </a:p>
            </p:txBody>
          </p:sp>
          <p:sp>
            <p:nvSpPr>
              <p:cNvPr id="445" name="Freeform: Shape 2259">
                <a:extLst>
                  <a:ext uri="{FF2B5EF4-FFF2-40B4-BE49-F238E27FC236}">
                    <a16:creationId xmlns:a16="http://schemas.microsoft.com/office/drawing/2014/main" xmlns="" id="{8E7590F0-DCED-410F-AB47-F91D4DA03363}"/>
                  </a:ext>
                </a:extLst>
              </p:cNvPr>
              <p:cNvSpPr/>
              <p:nvPr/>
            </p:nvSpPr>
            <p:spPr>
              <a:xfrm>
                <a:off x="5131088" y="1433376"/>
                <a:ext cx="42486" cy="42486"/>
              </a:xfrm>
              <a:custGeom>
                <a:avLst/>
                <a:gdLst>
                  <a:gd name="connsiteX0" fmla="*/ 24561 w 42485"/>
                  <a:gd name="connsiteY0" fmla="*/ 32783 h 42485"/>
                  <a:gd name="connsiteX1" fmla="*/ 33058 w 42485"/>
                  <a:gd name="connsiteY1" fmla="*/ 24286 h 42485"/>
                  <a:gd name="connsiteX2" fmla="*/ 24561 w 42485"/>
                  <a:gd name="connsiteY2" fmla="*/ 15789 h 42485"/>
                  <a:gd name="connsiteX3" fmla="*/ 16064 w 42485"/>
                  <a:gd name="connsiteY3" fmla="*/ 24286 h 42485"/>
                  <a:gd name="connsiteX4" fmla="*/ 24561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561" y="32783"/>
                    </a:moveTo>
                    <a:cubicBezTo>
                      <a:pt x="28809" y="32783"/>
                      <a:pt x="33058" y="28535"/>
                      <a:pt x="33058" y="24286"/>
                    </a:cubicBezTo>
                    <a:cubicBezTo>
                      <a:pt x="33058" y="20038"/>
                      <a:pt x="28809" y="15789"/>
                      <a:pt x="24561" y="15789"/>
                    </a:cubicBezTo>
                    <a:cubicBezTo>
                      <a:pt x="20312" y="15789"/>
                      <a:pt x="16064" y="20038"/>
                      <a:pt x="16064" y="24286"/>
                    </a:cubicBezTo>
                    <a:cubicBezTo>
                      <a:pt x="14647" y="28535"/>
                      <a:pt x="18896" y="32783"/>
                      <a:pt x="24561" y="32783"/>
                    </a:cubicBezTo>
                    <a:close/>
                  </a:path>
                </a:pathLst>
              </a:custGeom>
              <a:grpFill/>
              <a:ln w="14159" cap="flat">
                <a:noFill/>
                <a:prstDash val="solid"/>
                <a:miter/>
              </a:ln>
            </p:spPr>
            <p:txBody>
              <a:bodyPr rtlCol="0" anchor="ctr"/>
              <a:lstStyle/>
              <a:p>
                <a:endParaRPr lang="en-US"/>
              </a:p>
            </p:txBody>
          </p:sp>
          <p:sp>
            <p:nvSpPr>
              <p:cNvPr id="446" name="Freeform: Shape 2260">
                <a:extLst>
                  <a:ext uri="{FF2B5EF4-FFF2-40B4-BE49-F238E27FC236}">
                    <a16:creationId xmlns:a16="http://schemas.microsoft.com/office/drawing/2014/main" xmlns="" id="{316BD2A4-91C1-4ED9-984F-41CCFEBFF979}"/>
                  </a:ext>
                </a:extLst>
              </p:cNvPr>
              <p:cNvSpPr/>
              <p:nvPr/>
            </p:nvSpPr>
            <p:spPr>
              <a:xfrm>
                <a:off x="5162519" y="1545255"/>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9951"/>
                      <a:pt x="20037" y="32783"/>
                      <a:pt x="24286" y="32783"/>
                    </a:cubicBezTo>
                    <a:close/>
                  </a:path>
                </a:pathLst>
              </a:custGeom>
              <a:grpFill/>
              <a:ln w="14159" cap="flat">
                <a:noFill/>
                <a:prstDash val="solid"/>
                <a:miter/>
              </a:ln>
            </p:spPr>
            <p:txBody>
              <a:bodyPr rtlCol="0" anchor="ctr"/>
              <a:lstStyle/>
              <a:p>
                <a:endParaRPr lang="en-US"/>
              </a:p>
            </p:txBody>
          </p:sp>
          <p:sp>
            <p:nvSpPr>
              <p:cNvPr id="447" name="Freeform: Shape 2261">
                <a:extLst>
                  <a:ext uri="{FF2B5EF4-FFF2-40B4-BE49-F238E27FC236}">
                    <a16:creationId xmlns:a16="http://schemas.microsoft.com/office/drawing/2014/main" xmlns="" id="{0C219AA3-AC1A-4CD0-A940-A6AD90D9DB5F}"/>
                  </a:ext>
                </a:extLst>
              </p:cNvPr>
              <p:cNvSpPr/>
              <p:nvPr/>
            </p:nvSpPr>
            <p:spPr>
              <a:xfrm>
                <a:off x="3380950" y="681379"/>
                <a:ext cx="70810" cy="70810"/>
              </a:xfrm>
              <a:custGeom>
                <a:avLst/>
                <a:gdLst>
                  <a:gd name="connsiteX0" fmla="*/ 39864 w 70809"/>
                  <a:gd name="connsiteY0" fmla="*/ 63939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3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39"/>
                    </a:moveTo>
                    <a:cubicBezTo>
                      <a:pt x="52610" y="63939"/>
                      <a:pt x="63940" y="52610"/>
                      <a:pt x="63940" y="39864"/>
                    </a:cubicBezTo>
                    <a:cubicBezTo>
                      <a:pt x="63940" y="27119"/>
                      <a:pt x="52610" y="15789"/>
                      <a:pt x="39864" y="15789"/>
                    </a:cubicBezTo>
                    <a:cubicBezTo>
                      <a:pt x="27119" y="15789"/>
                      <a:pt x="15789" y="27119"/>
                      <a:pt x="15789" y="39864"/>
                    </a:cubicBezTo>
                    <a:cubicBezTo>
                      <a:pt x="15789" y="54026"/>
                      <a:pt x="27119" y="63939"/>
                      <a:pt x="39864" y="63939"/>
                    </a:cubicBezTo>
                    <a:close/>
                  </a:path>
                </a:pathLst>
              </a:custGeom>
              <a:grpFill/>
              <a:ln w="14159" cap="flat">
                <a:noFill/>
                <a:prstDash val="solid"/>
                <a:miter/>
              </a:ln>
            </p:spPr>
            <p:txBody>
              <a:bodyPr rtlCol="0" anchor="ctr"/>
              <a:lstStyle/>
              <a:p>
                <a:endParaRPr lang="en-US"/>
              </a:p>
            </p:txBody>
          </p:sp>
          <p:sp>
            <p:nvSpPr>
              <p:cNvPr id="448" name="Freeform: Shape 2262">
                <a:extLst>
                  <a:ext uri="{FF2B5EF4-FFF2-40B4-BE49-F238E27FC236}">
                    <a16:creationId xmlns:a16="http://schemas.microsoft.com/office/drawing/2014/main" xmlns="" id="{8E907E94-0D66-47D3-9748-571582FAA551}"/>
                  </a:ext>
                </a:extLst>
              </p:cNvPr>
              <p:cNvSpPr/>
              <p:nvPr/>
            </p:nvSpPr>
            <p:spPr>
              <a:xfrm>
                <a:off x="3301644" y="457621"/>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4286" y="15789"/>
                      <a:pt x="15789" y="24286"/>
                      <a:pt x="15789" y="35616"/>
                    </a:cubicBezTo>
                    <a:cubicBezTo>
                      <a:pt x="15789" y="46945"/>
                      <a:pt x="24286" y="55442"/>
                      <a:pt x="35616" y="55442"/>
                    </a:cubicBezTo>
                    <a:close/>
                  </a:path>
                </a:pathLst>
              </a:custGeom>
              <a:grpFill/>
              <a:ln w="14159" cap="flat">
                <a:noFill/>
                <a:prstDash val="solid"/>
                <a:miter/>
              </a:ln>
            </p:spPr>
            <p:txBody>
              <a:bodyPr rtlCol="0" anchor="ctr"/>
              <a:lstStyle/>
              <a:p>
                <a:endParaRPr lang="en-US"/>
              </a:p>
            </p:txBody>
          </p:sp>
          <p:sp>
            <p:nvSpPr>
              <p:cNvPr id="449" name="Freeform: Shape 2263">
                <a:extLst>
                  <a:ext uri="{FF2B5EF4-FFF2-40B4-BE49-F238E27FC236}">
                    <a16:creationId xmlns:a16="http://schemas.microsoft.com/office/drawing/2014/main" xmlns="" id="{BBC17402-75A1-48A3-8BB8-EBBFAB84B18D}"/>
                  </a:ext>
                </a:extLst>
              </p:cNvPr>
              <p:cNvSpPr/>
              <p:nvPr/>
            </p:nvSpPr>
            <p:spPr>
              <a:xfrm>
                <a:off x="3698177" y="392476"/>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4286"/>
                      <a:pt x="41280" y="15789"/>
                      <a:pt x="32783" y="15789"/>
                    </a:cubicBezTo>
                    <a:cubicBezTo>
                      <a:pt x="22870" y="15789"/>
                      <a:pt x="15789" y="24286"/>
                      <a:pt x="15789" y="32783"/>
                    </a:cubicBezTo>
                    <a:cubicBezTo>
                      <a:pt x="15789" y="41280"/>
                      <a:pt x="24286" y="49778"/>
                      <a:pt x="32783" y="49778"/>
                    </a:cubicBezTo>
                    <a:close/>
                  </a:path>
                </a:pathLst>
              </a:custGeom>
              <a:grpFill/>
              <a:ln w="14159" cap="flat">
                <a:noFill/>
                <a:prstDash val="solid"/>
                <a:miter/>
              </a:ln>
            </p:spPr>
            <p:txBody>
              <a:bodyPr rtlCol="0" anchor="ctr"/>
              <a:lstStyle/>
              <a:p>
                <a:endParaRPr lang="en-US"/>
              </a:p>
            </p:txBody>
          </p:sp>
          <p:sp>
            <p:nvSpPr>
              <p:cNvPr id="450" name="Freeform: Shape 2264">
                <a:extLst>
                  <a:ext uri="{FF2B5EF4-FFF2-40B4-BE49-F238E27FC236}">
                    <a16:creationId xmlns:a16="http://schemas.microsoft.com/office/drawing/2014/main" xmlns="" id="{78AE0B50-85A0-4402-AF2C-0A71D2FD837D}"/>
                  </a:ext>
                </a:extLst>
              </p:cNvPr>
              <p:cNvSpPr/>
              <p:nvPr/>
            </p:nvSpPr>
            <p:spPr>
              <a:xfrm>
                <a:off x="3216672" y="704038"/>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9951"/>
                      <a:pt x="18621" y="32783"/>
                      <a:pt x="24286" y="32783"/>
                    </a:cubicBezTo>
                    <a:close/>
                  </a:path>
                </a:pathLst>
              </a:custGeom>
              <a:grpFill/>
              <a:ln w="14159" cap="flat">
                <a:noFill/>
                <a:prstDash val="solid"/>
                <a:miter/>
              </a:ln>
            </p:spPr>
            <p:txBody>
              <a:bodyPr rtlCol="0" anchor="ctr"/>
              <a:lstStyle/>
              <a:p>
                <a:endParaRPr lang="en-US"/>
              </a:p>
            </p:txBody>
          </p:sp>
          <p:sp>
            <p:nvSpPr>
              <p:cNvPr id="451" name="Freeform: Shape 2265">
                <a:extLst>
                  <a:ext uri="{FF2B5EF4-FFF2-40B4-BE49-F238E27FC236}">
                    <a16:creationId xmlns:a16="http://schemas.microsoft.com/office/drawing/2014/main" xmlns="" id="{0D8B6D31-FCE5-492F-87E6-3BAC0CC7D8F5}"/>
                  </a:ext>
                </a:extLst>
              </p:cNvPr>
              <p:cNvSpPr/>
              <p:nvPr/>
            </p:nvSpPr>
            <p:spPr>
              <a:xfrm>
                <a:off x="2949012" y="647390"/>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452" name="Freeform: Shape 2266">
                <a:extLst>
                  <a:ext uri="{FF2B5EF4-FFF2-40B4-BE49-F238E27FC236}">
                    <a16:creationId xmlns:a16="http://schemas.microsoft.com/office/drawing/2014/main" xmlns="" id="{9D7307E6-AFE3-48C7-9D1E-720648BDC1FB}"/>
                  </a:ext>
                </a:extLst>
              </p:cNvPr>
              <p:cNvSpPr/>
              <p:nvPr/>
            </p:nvSpPr>
            <p:spPr>
              <a:xfrm>
                <a:off x="3329967" y="682795"/>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453" name="Freeform: Shape 2267">
                <a:extLst>
                  <a:ext uri="{FF2B5EF4-FFF2-40B4-BE49-F238E27FC236}">
                    <a16:creationId xmlns:a16="http://schemas.microsoft.com/office/drawing/2014/main" xmlns="" id="{9713CF29-C081-4EE6-BA1E-689D7B0C39C9}"/>
                  </a:ext>
                </a:extLst>
              </p:cNvPr>
              <p:cNvSpPr/>
              <p:nvPr/>
            </p:nvSpPr>
            <p:spPr>
              <a:xfrm>
                <a:off x="3366788" y="466118"/>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9951"/>
                      <a:pt x="20038" y="32783"/>
                      <a:pt x="24286" y="32783"/>
                    </a:cubicBezTo>
                    <a:close/>
                  </a:path>
                </a:pathLst>
              </a:custGeom>
              <a:grpFill/>
              <a:ln w="14159" cap="flat">
                <a:noFill/>
                <a:prstDash val="solid"/>
                <a:miter/>
              </a:ln>
            </p:spPr>
            <p:txBody>
              <a:bodyPr rtlCol="0" anchor="ctr"/>
              <a:lstStyle/>
              <a:p>
                <a:endParaRPr lang="en-US"/>
              </a:p>
            </p:txBody>
          </p:sp>
          <p:sp>
            <p:nvSpPr>
              <p:cNvPr id="454" name="Freeform: Shape 2268">
                <a:extLst>
                  <a:ext uri="{FF2B5EF4-FFF2-40B4-BE49-F238E27FC236}">
                    <a16:creationId xmlns:a16="http://schemas.microsoft.com/office/drawing/2014/main" xmlns="" id="{1E173D02-5247-4430-8E07-90A25056EBAA}"/>
                  </a:ext>
                </a:extLst>
              </p:cNvPr>
              <p:cNvSpPr/>
              <p:nvPr/>
            </p:nvSpPr>
            <p:spPr>
              <a:xfrm>
                <a:off x="3009908" y="518517"/>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4286" y="15789"/>
                      <a:pt x="15789" y="24286"/>
                      <a:pt x="15789" y="35616"/>
                    </a:cubicBezTo>
                    <a:cubicBezTo>
                      <a:pt x="15789" y="45529"/>
                      <a:pt x="24286" y="55442"/>
                      <a:pt x="35616" y="55442"/>
                    </a:cubicBezTo>
                    <a:close/>
                  </a:path>
                </a:pathLst>
              </a:custGeom>
              <a:grpFill/>
              <a:ln w="14159" cap="flat">
                <a:noFill/>
                <a:prstDash val="solid"/>
                <a:miter/>
              </a:ln>
            </p:spPr>
            <p:txBody>
              <a:bodyPr rtlCol="0" anchor="ctr"/>
              <a:lstStyle/>
              <a:p>
                <a:endParaRPr lang="en-US"/>
              </a:p>
            </p:txBody>
          </p:sp>
          <p:sp>
            <p:nvSpPr>
              <p:cNvPr id="455" name="Freeform: Shape 2269">
                <a:extLst>
                  <a:ext uri="{FF2B5EF4-FFF2-40B4-BE49-F238E27FC236}">
                    <a16:creationId xmlns:a16="http://schemas.microsoft.com/office/drawing/2014/main" xmlns="" id="{DEDE3B87-EF29-4FD4-A5B6-D51C2279341C}"/>
                  </a:ext>
                </a:extLst>
              </p:cNvPr>
              <p:cNvSpPr/>
              <p:nvPr/>
            </p:nvSpPr>
            <p:spPr>
              <a:xfrm>
                <a:off x="3574969" y="570916"/>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456" name="Freeform: Shape 2270">
                <a:extLst>
                  <a:ext uri="{FF2B5EF4-FFF2-40B4-BE49-F238E27FC236}">
                    <a16:creationId xmlns:a16="http://schemas.microsoft.com/office/drawing/2014/main" xmlns="" id="{6BAFF8FA-DD2F-4B88-B5F1-4AA36D6B8F6F}"/>
                  </a:ext>
                </a:extLst>
              </p:cNvPr>
              <p:cNvSpPr/>
              <p:nvPr/>
            </p:nvSpPr>
            <p:spPr>
              <a:xfrm>
                <a:off x="3691096" y="477447"/>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7205" y="41280"/>
                      <a:pt x="22870" y="46945"/>
                      <a:pt x="31367" y="46945"/>
                    </a:cubicBezTo>
                    <a:close/>
                  </a:path>
                </a:pathLst>
              </a:custGeom>
              <a:grpFill/>
              <a:ln w="14159" cap="flat">
                <a:noFill/>
                <a:prstDash val="solid"/>
                <a:miter/>
              </a:ln>
            </p:spPr>
            <p:txBody>
              <a:bodyPr rtlCol="0" anchor="ctr"/>
              <a:lstStyle/>
              <a:p>
                <a:endParaRPr lang="en-US"/>
              </a:p>
            </p:txBody>
          </p:sp>
          <p:sp>
            <p:nvSpPr>
              <p:cNvPr id="457" name="Freeform: Shape 2271">
                <a:extLst>
                  <a:ext uri="{FF2B5EF4-FFF2-40B4-BE49-F238E27FC236}">
                    <a16:creationId xmlns:a16="http://schemas.microsoft.com/office/drawing/2014/main" xmlns="" id="{42CC8810-9A44-475B-9875-58A14C642C0A}"/>
                  </a:ext>
                </a:extLst>
              </p:cNvPr>
              <p:cNvSpPr/>
              <p:nvPr/>
            </p:nvSpPr>
            <p:spPr>
              <a:xfrm>
                <a:off x="3148695" y="596407"/>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458" name="Freeform: Shape 2272">
                <a:extLst>
                  <a:ext uri="{FF2B5EF4-FFF2-40B4-BE49-F238E27FC236}">
                    <a16:creationId xmlns:a16="http://schemas.microsoft.com/office/drawing/2014/main" xmlns="" id="{2DCF94F1-6DC3-48A1-AD0E-05106BC01168}"/>
                  </a:ext>
                </a:extLst>
              </p:cNvPr>
              <p:cNvSpPr/>
              <p:nvPr/>
            </p:nvSpPr>
            <p:spPr>
              <a:xfrm>
                <a:off x="3373869" y="568084"/>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459" name="Freeform: Shape 2273">
                <a:extLst>
                  <a:ext uri="{FF2B5EF4-FFF2-40B4-BE49-F238E27FC236}">
                    <a16:creationId xmlns:a16="http://schemas.microsoft.com/office/drawing/2014/main" xmlns="" id="{5953B556-706A-41A4-9810-AB5AFE122384}"/>
                  </a:ext>
                </a:extLst>
              </p:cNvPr>
              <p:cNvSpPr/>
              <p:nvPr/>
            </p:nvSpPr>
            <p:spPr>
              <a:xfrm>
                <a:off x="3267655" y="808836"/>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460" name="Freeform: Shape 2274">
                <a:extLst>
                  <a:ext uri="{FF2B5EF4-FFF2-40B4-BE49-F238E27FC236}">
                    <a16:creationId xmlns:a16="http://schemas.microsoft.com/office/drawing/2014/main" xmlns="" id="{9BD3F532-450A-414A-A6E3-358F6EB736D5}"/>
                  </a:ext>
                </a:extLst>
              </p:cNvPr>
              <p:cNvSpPr/>
              <p:nvPr/>
            </p:nvSpPr>
            <p:spPr>
              <a:xfrm>
                <a:off x="2798741" y="796090"/>
                <a:ext cx="56648" cy="56648"/>
              </a:xfrm>
              <a:custGeom>
                <a:avLst/>
                <a:gdLst>
                  <a:gd name="connsiteX0" fmla="*/ 32938 w 56647"/>
                  <a:gd name="connsiteY0" fmla="*/ 49778 h 56647"/>
                  <a:gd name="connsiteX1" fmla="*/ 49933 w 56647"/>
                  <a:gd name="connsiteY1" fmla="*/ 32783 h 56647"/>
                  <a:gd name="connsiteX2" fmla="*/ 32938 w 56647"/>
                  <a:gd name="connsiteY2" fmla="*/ 15789 h 56647"/>
                  <a:gd name="connsiteX3" fmla="*/ 15944 w 56647"/>
                  <a:gd name="connsiteY3" fmla="*/ 32783 h 56647"/>
                  <a:gd name="connsiteX4" fmla="*/ 32938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38" y="49778"/>
                    </a:moveTo>
                    <a:cubicBezTo>
                      <a:pt x="42852" y="49778"/>
                      <a:pt x="49933" y="41280"/>
                      <a:pt x="49933" y="32783"/>
                    </a:cubicBezTo>
                    <a:cubicBezTo>
                      <a:pt x="49933" y="22870"/>
                      <a:pt x="41435" y="15789"/>
                      <a:pt x="32938" y="15789"/>
                    </a:cubicBezTo>
                    <a:cubicBezTo>
                      <a:pt x="23025" y="15789"/>
                      <a:pt x="15944" y="24286"/>
                      <a:pt x="15944" y="32783"/>
                    </a:cubicBezTo>
                    <a:cubicBezTo>
                      <a:pt x="14528" y="42697"/>
                      <a:pt x="23025" y="49778"/>
                      <a:pt x="32938" y="49778"/>
                    </a:cubicBezTo>
                    <a:close/>
                  </a:path>
                </a:pathLst>
              </a:custGeom>
              <a:grpFill/>
              <a:ln w="14159" cap="flat">
                <a:noFill/>
                <a:prstDash val="solid"/>
                <a:miter/>
              </a:ln>
            </p:spPr>
            <p:txBody>
              <a:bodyPr rtlCol="0" anchor="ctr"/>
              <a:lstStyle/>
              <a:p>
                <a:endParaRPr lang="en-US"/>
              </a:p>
            </p:txBody>
          </p:sp>
          <p:sp>
            <p:nvSpPr>
              <p:cNvPr id="461" name="Freeform: Shape 2275">
                <a:extLst>
                  <a:ext uri="{FF2B5EF4-FFF2-40B4-BE49-F238E27FC236}">
                    <a16:creationId xmlns:a16="http://schemas.microsoft.com/office/drawing/2014/main" xmlns="" id="{54A2933C-F0A2-4ACA-B726-E37F7FBD8E09}"/>
                  </a:ext>
                </a:extLst>
              </p:cNvPr>
              <p:cNvSpPr/>
              <p:nvPr/>
            </p:nvSpPr>
            <p:spPr>
              <a:xfrm>
                <a:off x="3165689" y="1117566"/>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18621" y="32783"/>
                      <a:pt x="24286" y="32783"/>
                    </a:cubicBezTo>
                    <a:close/>
                  </a:path>
                </a:pathLst>
              </a:custGeom>
              <a:grpFill/>
              <a:ln w="14159" cap="flat">
                <a:noFill/>
                <a:prstDash val="solid"/>
                <a:miter/>
              </a:ln>
            </p:spPr>
            <p:txBody>
              <a:bodyPr rtlCol="0" anchor="ctr"/>
              <a:lstStyle/>
              <a:p>
                <a:endParaRPr lang="en-US"/>
              </a:p>
            </p:txBody>
          </p:sp>
          <p:sp>
            <p:nvSpPr>
              <p:cNvPr id="462" name="Freeform: Shape 2276">
                <a:extLst>
                  <a:ext uri="{FF2B5EF4-FFF2-40B4-BE49-F238E27FC236}">
                    <a16:creationId xmlns:a16="http://schemas.microsoft.com/office/drawing/2014/main" xmlns="" id="{5264B239-8AA6-4098-AA35-2408C5D384C3}"/>
                  </a:ext>
                </a:extLst>
              </p:cNvPr>
              <p:cNvSpPr/>
              <p:nvPr/>
            </p:nvSpPr>
            <p:spPr>
              <a:xfrm>
                <a:off x="2790124" y="1358318"/>
                <a:ext cx="42486" cy="42486"/>
              </a:xfrm>
              <a:custGeom>
                <a:avLst/>
                <a:gdLst>
                  <a:gd name="connsiteX0" fmla="*/ 24561 w 42485"/>
                  <a:gd name="connsiteY0" fmla="*/ 32783 h 42485"/>
                  <a:gd name="connsiteX1" fmla="*/ 33058 w 42485"/>
                  <a:gd name="connsiteY1" fmla="*/ 24286 h 42485"/>
                  <a:gd name="connsiteX2" fmla="*/ 24561 w 42485"/>
                  <a:gd name="connsiteY2" fmla="*/ 15789 h 42485"/>
                  <a:gd name="connsiteX3" fmla="*/ 16063 w 42485"/>
                  <a:gd name="connsiteY3" fmla="*/ 24286 h 42485"/>
                  <a:gd name="connsiteX4" fmla="*/ 24561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561" y="32783"/>
                    </a:moveTo>
                    <a:cubicBezTo>
                      <a:pt x="28809" y="32783"/>
                      <a:pt x="33058" y="28535"/>
                      <a:pt x="33058" y="24286"/>
                    </a:cubicBezTo>
                    <a:cubicBezTo>
                      <a:pt x="33058" y="20038"/>
                      <a:pt x="28809" y="15789"/>
                      <a:pt x="24561" y="15789"/>
                    </a:cubicBezTo>
                    <a:cubicBezTo>
                      <a:pt x="20312" y="15789"/>
                      <a:pt x="16063" y="20038"/>
                      <a:pt x="16063" y="24286"/>
                    </a:cubicBezTo>
                    <a:cubicBezTo>
                      <a:pt x="14647" y="29951"/>
                      <a:pt x="18896" y="32783"/>
                      <a:pt x="24561" y="32783"/>
                    </a:cubicBezTo>
                    <a:close/>
                  </a:path>
                </a:pathLst>
              </a:custGeom>
              <a:grpFill/>
              <a:ln w="14159" cap="flat">
                <a:noFill/>
                <a:prstDash val="solid"/>
                <a:miter/>
              </a:ln>
            </p:spPr>
            <p:txBody>
              <a:bodyPr rtlCol="0" anchor="ctr"/>
              <a:lstStyle/>
              <a:p>
                <a:endParaRPr lang="en-US"/>
              </a:p>
            </p:txBody>
          </p:sp>
          <p:sp>
            <p:nvSpPr>
              <p:cNvPr id="463" name="Freeform: Shape 2277">
                <a:extLst>
                  <a:ext uri="{FF2B5EF4-FFF2-40B4-BE49-F238E27FC236}">
                    <a16:creationId xmlns:a16="http://schemas.microsoft.com/office/drawing/2014/main" xmlns="" id="{5B464058-B3C3-4393-8184-53D2D9EE54C7}"/>
                  </a:ext>
                </a:extLst>
              </p:cNvPr>
              <p:cNvSpPr/>
              <p:nvPr/>
            </p:nvSpPr>
            <p:spPr>
              <a:xfrm>
                <a:off x="3498494" y="1077912"/>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464" name="Freeform: Shape 2278">
                <a:extLst>
                  <a:ext uri="{FF2B5EF4-FFF2-40B4-BE49-F238E27FC236}">
                    <a16:creationId xmlns:a16="http://schemas.microsoft.com/office/drawing/2014/main" xmlns="" id="{15A49423-0824-46B0-B673-F3962B50F6AD}"/>
                  </a:ext>
                </a:extLst>
              </p:cNvPr>
              <p:cNvSpPr/>
              <p:nvPr/>
            </p:nvSpPr>
            <p:spPr>
              <a:xfrm>
                <a:off x="3363956" y="1158635"/>
                <a:ext cx="70810" cy="70810"/>
              </a:xfrm>
              <a:custGeom>
                <a:avLst/>
                <a:gdLst>
                  <a:gd name="connsiteX0" fmla="*/ 39864 w 70809"/>
                  <a:gd name="connsiteY0" fmla="*/ 63940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2610" y="63940"/>
                      <a:pt x="63940" y="52610"/>
                      <a:pt x="63940" y="39864"/>
                    </a:cubicBezTo>
                    <a:cubicBezTo>
                      <a:pt x="63940" y="27119"/>
                      <a:pt x="52610" y="15789"/>
                      <a:pt x="39864" y="15789"/>
                    </a:cubicBezTo>
                    <a:cubicBezTo>
                      <a:pt x="27119" y="15789"/>
                      <a:pt x="15789" y="27119"/>
                      <a:pt x="15789" y="39864"/>
                    </a:cubicBezTo>
                    <a:cubicBezTo>
                      <a:pt x="15789" y="54026"/>
                      <a:pt x="27119" y="63940"/>
                      <a:pt x="39864" y="63940"/>
                    </a:cubicBezTo>
                    <a:close/>
                  </a:path>
                </a:pathLst>
              </a:custGeom>
              <a:grpFill/>
              <a:ln w="14159" cap="flat">
                <a:noFill/>
                <a:prstDash val="solid"/>
                <a:miter/>
              </a:ln>
            </p:spPr>
            <p:txBody>
              <a:bodyPr rtlCol="0" anchor="ctr"/>
              <a:lstStyle/>
              <a:p>
                <a:endParaRPr lang="en-US"/>
              </a:p>
            </p:txBody>
          </p:sp>
          <p:sp>
            <p:nvSpPr>
              <p:cNvPr id="465" name="Freeform: Shape 2279">
                <a:extLst>
                  <a:ext uri="{FF2B5EF4-FFF2-40B4-BE49-F238E27FC236}">
                    <a16:creationId xmlns:a16="http://schemas.microsoft.com/office/drawing/2014/main" xmlns="" id="{E9CE1BE7-4780-490A-B6BE-AEF132E547E5}"/>
                  </a:ext>
                </a:extLst>
              </p:cNvPr>
              <p:cNvSpPr/>
              <p:nvPr/>
            </p:nvSpPr>
            <p:spPr>
              <a:xfrm>
                <a:off x="3240473" y="1243607"/>
                <a:ext cx="42486" cy="42486"/>
              </a:xfrm>
              <a:custGeom>
                <a:avLst/>
                <a:gdLst>
                  <a:gd name="connsiteX0" fmla="*/ 24561 w 42485"/>
                  <a:gd name="connsiteY0" fmla="*/ 32783 h 42485"/>
                  <a:gd name="connsiteX1" fmla="*/ 33058 w 42485"/>
                  <a:gd name="connsiteY1" fmla="*/ 24286 h 42485"/>
                  <a:gd name="connsiteX2" fmla="*/ 24561 w 42485"/>
                  <a:gd name="connsiteY2" fmla="*/ 15789 h 42485"/>
                  <a:gd name="connsiteX3" fmla="*/ 16064 w 42485"/>
                  <a:gd name="connsiteY3" fmla="*/ 24286 h 42485"/>
                  <a:gd name="connsiteX4" fmla="*/ 24561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561" y="32783"/>
                    </a:moveTo>
                    <a:cubicBezTo>
                      <a:pt x="28809" y="32783"/>
                      <a:pt x="33058" y="28535"/>
                      <a:pt x="33058" y="24286"/>
                    </a:cubicBezTo>
                    <a:cubicBezTo>
                      <a:pt x="33058" y="20038"/>
                      <a:pt x="28809" y="15789"/>
                      <a:pt x="24561" y="15789"/>
                    </a:cubicBezTo>
                    <a:cubicBezTo>
                      <a:pt x="20312" y="15789"/>
                      <a:pt x="16064" y="20038"/>
                      <a:pt x="16064" y="24286"/>
                    </a:cubicBezTo>
                    <a:cubicBezTo>
                      <a:pt x="14647" y="28535"/>
                      <a:pt x="18896" y="32783"/>
                      <a:pt x="24561" y="32783"/>
                    </a:cubicBezTo>
                    <a:close/>
                  </a:path>
                </a:pathLst>
              </a:custGeom>
              <a:grpFill/>
              <a:ln w="14159" cap="flat">
                <a:noFill/>
                <a:prstDash val="solid"/>
                <a:miter/>
              </a:ln>
            </p:spPr>
            <p:txBody>
              <a:bodyPr rtlCol="0" anchor="ctr"/>
              <a:lstStyle/>
              <a:p>
                <a:endParaRPr lang="en-US"/>
              </a:p>
            </p:txBody>
          </p:sp>
          <p:sp>
            <p:nvSpPr>
              <p:cNvPr id="466" name="Freeform: Shape 2280">
                <a:extLst>
                  <a:ext uri="{FF2B5EF4-FFF2-40B4-BE49-F238E27FC236}">
                    <a16:creationId xmlns:a16="http://schemas.microsoft.com/office/drawing/2014/main" xmlns="" id="{84D3920B-F66B-42C5-8D3A-5657F374BD0F}"/>
                  </a:ext>
                </a:extLst>
              </p:cNvPr>
              <p:cNvSpPr/>
              <p:nvPr/>
            </p:nvSpPr>
            <p:spPr>
              <a:xfrm>
                <a:off x="2913607" y="1191208"/>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467" name="Freeform: Shape 2281">
                <a:extLst>
                  <a:ext uri="{FF2B5EF4-FFF2-40B4-BE49-F238E27FC236}">
                    <a16:creationId xmlns:a16="http://schemas.microsoft.com/office/drawing/2014/main" xmlns="" id="{CD27B3BC-855F-4D87-9B80-BA9EFEBF8635}"/>
                  </a:ext>
                </a:extLst>
              </p:cNvPr>
              <p:cNvSpPr/>
              <p:nvPr/>
            </p:nvSpPr>
            <p:spPr>
              <a:xfrm>
                <a:off x="2291899" y="841409"/>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468" name="Freeform: Shape 2282">
                <a:extLst>
                  <a:ext uri="{FF2B5EF4-FFF2-40B4-BE49-F238E27FC236}">
                    <a16:creationId xmlns:a16="http://schemas.microsoft.com/office/drawing/2014/main" xmlns="" id="{4415F77E-4D43-4C20-9D13-9EFFDDA85A2B}"/>
                  </a:ext>
                </a:extLst>
              </p:cNvPr>
              <p:cNvSpPr/>
              <p:nvPr/>
            </p:nvSpPr>
            <p:spPr>
              <a:xfrm>
                <a:off x="2423605" y="662968"/>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469" name="Freeform: Shape 2283">
                <a:extLst>
                  <a:ext uri="{FF2B5EF4-FFF2-40B4-BE49-F238E27FC236}">
                    <a16:creationId xmlns:a16="http://schemas.microsoft.com/office/drawing/2014/main" xmlns="" id="{7A98517D-C8C3-4870-B21E-E0E9653DCB03}"/>
                  </a:ext>
                </a:extLst>
              </p:cNvPr>
              <p:cNvSpPr/>
              <p:nvPr/>
            </p:nvSpPr>
            <p:spPr>
              <a:xfrm>
                <a:off x="3540980" y="1422047"/>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41280"/>
                      <a:pt x="22870" y="46945"/>
                      <a:pt x="31367" y="46945"/>
                    </a:cubicBezTo>
                    <a:close/>
                  </a:path>
                </a:pathLst>
              </a:custGeom>
              <a:grpFill/>
              <a:ln w="14159" cap="flat">
                <a:noFill/>
                <a:prstDash val="solid"/>
                <a:miter/>
              </a:ln>
            </p:spPr>
            <p:txBody>
              <a:bodyPr rtlCol="0" anchor="ctr"/>
              <a:lstStyle/>
              <a:p>
                <a:endParaRPr lang="en-US"/>
              </a:p>
            </p:txBody>
          </p:sp>
          <p:sp>
            <p:nvSpPr>
              <p:cNvPr id="470" name="Freeform: Shape 2284">
                <a:extLst>
                  <a:ext uri="{FF2B5EF4-FFF2-40B4-BE49-F238E27FC236}">
                    <a16:creationId xmlns:a16="http://schemas.microsoft.com/office/drawing/2014/main" xmlns="" id="{62FB74F8-4398-44E9-8819-9C232AD9EC2D}"/>
                  </a:ext>
                </a:extLst>
              </p:cNvPr>
              <p:cNvSpPr/>
              <p:nvPr/>
            </p:nvSpPr>
            <p:spPr>
              <a:xfrm>
                <a:off x="3768712" y="1329994"/>
                <a:ext cx="42486" cy="42486"/>
              </a:xfrm>
              <a:custGeom>
                <a:avLst/>
                <a:gdLst>
                  <a:gd name="connsiteX0" fmla="*/ 24561 w 42485"/>
                  <a:gd name="connsiteY0" fmla="*/ 32783 h 42485"/>
                  <a:gd name="connsiteX1" fmla="*/ 33058 w 42485"/>
                  <a:gd name="connsiteY1" fmla="*/ 24286 h 42485"/>
                  <a:gd name="connsiteX2" fmla="*/ 24561 w 42485"/>
                  <a:gd name="connsiteY2" fmla="*/ 15789 h 42485"/>
                  <a:gd name="connsiteX3" fmla="*/ 16064 w 42485"/>
                  <a:gd name="connsiteY3" fmla="*/ 24286 h 42485"/>
                  <a:gd name="connsiteX4" fmla="*/ 24561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561" y="32783"/>
                    </a:moveTo>
                    <a:cubicBezTo>
                      <a:pt x="28809" y="32783"/>
                      <a:pt x="33058" y="28535"/>
                      <a:pt x="33058" y="24286"/>
                    </a:cubicBezTo>
                    <a:cubicBezTo>
                      <a:pt x="33058" y="20038"/>
                      <a:pt x="28809" y="15789"/>
                      <a:pt x="24561" y="15789"/>
                    </a:cubicBezTo>
                    <a:cubicBezTo>
                      <a:pt x="20312" y="15789"/>
                      <a:pt x="16064" y="20038"/>
                      <a:pt x="16064" y="24286"/>
                    </a:cubicBezTo>
                    <a:cubicBezTo>
                      <a:pt x="14647" y="28535"/>
                      <a:pt x="18896" y="32783"/>
                      <a:pt x="24561" y="32783"/>
                    </a:cubicBezTo>
                    <a:close/>
                  </a:path>
                </a:pathLst>
              </a:custGeom>
              <a:grpFill/>
              <a:ln w="14159" cap="flat">
                <a:noFill/>
                <a:prstDash val="solid"/>
                <a:miter/>
              </a:ln>
            </p:spPr>
            <p:txBody>
              <a:bodyPr rtlCol="0" anchor="ctr"/>
              <a:lstStyle/>
              <a:p>
                <a:endParaRPr lang="en-US"/>
              </a:p>
            </p:txBody>
          </p:sp>
          <p:sp>
            <p:nvSpPr>
              <p:cNvPr id="471" name="Freeform: Shape 2285">
                <a:extLst>
                  <a:ext uri="{FF2B5EF4-FFF2-40B4-BE49-F238E27FC236}">
                    <a16:creationId xmlns:a16="http://schemas.microsoft.com/office/drawing/2014/main" xmlns="" id="{6240DAB7-47B2-4B85-8D07-6DF9B9E7EA25}"/>
                  </a:ext>
                </a:extLst>
              </p:cNvPr>
              <p:cNvSpPr/>
              <p:nvPr/>
            </p:nvSpPr>
            <p:spPr>
              <a:xfrm>
                <a:off x="3685431" y="1508434"/>
                <a:ext cx="70810" cy="70810"/>
              </a:xfrm>
              <a:custGeom>
                <a:avLst/>
                <a:gdLst>
                  <a:gd name="connsiteX0" fmla="*/ 38448 w 70809"/>
                  <a:gd name="connsiteY0" fmla="*/ 61107 h 70809"/>
                  <a:gd name="connsiteX1" fmla="*/ 61107 w 70809"/>
                  <a:gd name="connsiteY1" fmla="*/ 38448 h 70809"/>
                  <a:gd name="connsiteX2" fmla="*/ 38448 w 70809"/>
                  <a:gd name="connsiteY2" fmla="*/ 15789 h 70809"/>
                  <a:gd name="connsiteX3" fmla="*/ 15789 w 70809"/>
                  <a:gd name="connsiteY3" fmla="*/ 38448 h 70809"/>
                  <a:gd name="connsiteX4" fmla="*/ 38448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448" y="61107"/>
                    </a:moveTo>
                    <a:cubicBezTo>
                      <a:pt x="51194" y="61107"/>
                      <a:pt x="61107" y="51194"/>
                      <a:pt x="61107" y="38448"/>
                    </a:cubicBezTo>
                    <a:cubicBezTo>
                      <a:pt x="61107" y="25702"/>
                      <a:pt x="51194" y="15789"/>
                      <a:pt x="38448" y="15789"/>
                    </a:cubicBezTo>
                    <a:cubicBezTo>
                      <a:pt x="25703" y="15789"/>
                      <a:pt x="15789" y="25702"/>
                      <a:pt x="15789" y="38448"/>
                    </a:cubicBezTo>
                    <a:cubicBezTo>
                      <a:pt x="15789" y="51194"/>
                      <a:pt x="25703" y="61107"/>
                      <a:pt x="38448" y="61107"/>
                    </a:cubicBezTo>
                    <a:close/>
                  </a:path>
                </a:pathLst>
              </a:custGeom>
              <a:grpFill/>
              <a:ln w="14159" cap="flat">
                <a:noFill/>
                <a:prstDash val="solid"/>
                <a:miter/>
              </a:ln>
            </p:spPr>
            <p:txBody>
              <a:bodyPr rtlCol="0" anchor="ctr"/>
              <a:lstStyle/>
              <a:p>
                <a:endParaRPr lang="en-US"/>
              </a:p>
            </p:txBody>
          </p:sp>
          <p:sp>
            <p:nvSpPr>
              <p:cNvPr id="472" name="Freeform: Shape 2286">
                <a:extLst>
                  <a:ext uri="{FF2B5EF4-FFF2-40B4-BE49-F238E27FC236}">
                    <a16:creationId xmlns:a16="http://schemas.microsoft.com/office/drawing/2014/main" xmlns="" id="{A69D48B8-9AAE-4A19-A2A6-600AFB8D6771}"/>
                  </a:ext>
                </a:extLst>
              </p:cNvPr>
              <p:cNvSpPr/>
              <p:nvPr/>
            </p:nvSpPr>
            <p:spPr>
              <a:xfrm>
                <a:off x="3652859" y="1178462"/>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473" name="Freeform: Shape 2287">
                <a:extLst>
                  <a:ext uri="{FF2B5EF4-FFF2-40B4-BE49-F238E27FC236}">
                    <a16:creationId xmlns:a16="http://schemas.microsoft.com/office/drawing/2014/main" xmlns="" id="{6FF1F106-92D4-4C99-B493-EFB68A6C1A44}"/>
                  </a:ext>
                </a:extLst>
              </p:cNvPr>
              <p:cNvSpPr/>
              <p:nvPr/>
            </p:nvSpPr>
            <p:spPr>
              <a:xfrm>
                <a:off x="3604708" y="1574995"/>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474" name="Freeform: Shape 2288">
                <a:extLst>
                  <a:ext uri="{FF2B5EF4-FFF2-40B4-BE49-F238E27FC236}">
                    <a16:creationId xmlns:a16="http://schemas.microsoft.com/office/drawing/2014/main" xmlns="" id="{EA9A5752-75CE-402A-8972-6E18D9733C49}"/>
                  </a:ext>
                </a:extLst>
              </p:cNvPr>
              <p:cNvSpPr/>
              <p:nvPr/>
            </p:nvSpPr>
            <p:spPr>
              <a:xfrm>
                <a:off x="3538147" y="1134560"/>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475" name="Freeform: Shape 2289">
                <a:extLst>
                  <a:ext uri="{FF2B5EF4-FFF2-40B4-BE49-F238E27FC236}">
                    <a16:creationId xmlns:a16="http://schemas.microsoft.com/office/drawing/2014/main" xmlns="" id="{C1324FC9-5B49-4938-91A1-EC72720F96C4}"/>
                  </a:ext>
                </a:extLst>
              </p:cNvPr>
              <p:cNvSpPr/>
              <p:nvPr/>
            </p:nvSpPr>
            <p:spPr>
              <a:xfrm>
                <a:off x="3805808" y="1440457"/>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476" name="Freeform: Shape 2290">
                <a:extLst>
                  <a:ext uri="{FF2B5EF4-FFF2-40B4-BE49-F238E27FC236}">
                    <a16:creationId xmlns:a16="http://schemas.microsoft.com/office/drawing/2014/main" xmlns="" id="{A63DFDDF-FF61-4864-8272-AD683918CEA3}"/>
                  </a:ext>
                </a:extLst>
              </p:cNvPr>
              <p:cNvSpPr/>
              <p:nvPr/>
            </p:nvSpPr>
            <p:spPr>
              <a:xfrm>
                <a:off x="3242164" y="1059502"/>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8535"/>
                      <a:pt x="18621" y="32783"/>
                      <a:pt x="24286" y="32783"/>
                    </a:cubicBezTo>
                    <a:close/>
                  </a:path>
                </a:pathLst>
              </a:custGeom>
              <a:grpFill/>
              <a:ln w="14159" cap="flat">
                <a:noFill/>
                <a:prstDash val="solid"/>
                <a:miter/>
              </a:ln>
            </p:spPr>
            <p:txBody>
              <a:bodyPr rtlCol="0" anchor="ctr"/>
              <a:lstStyle/>
              <a:p>
                <a:endParaRPr lang="en-US"/>
              </a:p>
            </p:txBody>
          </p:sp>
          <p:sp>
            <p:nvSpPr>
              <p:cNvPr id="477" name="Freeform: Shape 2291">
                <a:extLst>
                  <a:ext uri="{FF2B5EF4-FFF2-40B4-BE49-F238E27FC236}">
                    <a16:creationId xmlns:a16="http://schemas.microsoft.com/office/drawing/2014/main" xmlns="" id="{6013E460-1D15-4648-AD03-77CF971FF44B}"/>
                  </a:ext>
                </a:extLst>
              </p:cNvPr>
              <p:cNvSpPr/>
              <p:nvPr/>
            </p:nvSpPr>
            <p:spPr>
              <a:xfrm>
                <a:off x="3175602" y="973114"/>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478" name="Freeform: Shape 2292">
                <a:extLst>
                  <a:ext uri="{FF2B5EF4-FFF2-40B4-BE49-F238E27FC236}">
                    <a16:creationId xmlns:a16="http://schemas.microsoft.com/office/drawing/2014/main" xmlns="" id="{7D7A3D71-3694-4B02-90DE-ED0DB03AB9B1}"/>
                  </a:ext>
                </a:extLst>
              </p:cNvPr>
              <p:cNvSpPr/>
              <p:nvPr/>
            </p:nvSpPr>
            <p:spPr>
              <a:xfrm>
                <a:off x="3205343" y="987276"/>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1280"/>
                      <a:pt x="24286" y="49778"/>
                      <a:pt x="32783" y="49778"/>
                    </a:cubicBezTo>
                    <a:close/>
                  </a:path>
                </a:pathLst>
              </a:custGeom>
              <a:grpFill/>
              <a:ln w="14159" cap="flat">
                <a:noFill/>
                <a:prstDash val="solid"/>
                <a:miter/>
              </a:ln>
            </p:spPr>
            <p:txBody>
              <a:bodyPr rtlCol="0" anchor="ctr"/>
              <a:lstStyle/>
              <a:p>
                <a:endParaRPr lang="en-US"/>
              </a:p>
            </p:txBody>
          </p:sp>
          <p:sp>
            <p:nvSpPr>
              <p:cNvPr id="479" name="Freeform: Shape 2293">
                <a:extLst>
                  <a:ext uri="{FF2B5EF4-FFF2-40B4-BE49-F238E27FC236}">
                    <a16:creationId xmlns:a16="http://schemas.microsoft.com/office/drawing/2014/main" xmlns="" id="{52988278-25D5-4CC8-8217-D5DC51648AA2}"/>
                  </a:ext>
                </a:extLst>
              </p:cNvPr>
              <p:cNvSpPr/>
              <p:nvPr/>
            </p:nvSpPr>
            <p:spPr>
              <a:xfrm>
                <a:off x="3041064" y="1075080"/>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480" name="Freeform: Shape 2294">
                <a:extLst>
                  <a:ext uri="{FF2B5EF4-FFF2-40B4-BE49-F238E27FC236}">
                    <a16:creationId xmlns:a16="http://schemas.microsoft.com/office/drawing/2014/main" xmlns="" id="{FE0DDFB5-9224-490C-83D0-09CCF95B5280}"/>
                  </a:ext>
                </a:extLst>
              </p:cNvPr>
              <p:cNvSpPr/>
              <p:nvPr/>
            </p:nvSpPr>
            <p:spPr>
              <a:xfrm>
                <a:off x="3184100" y="1240774"/>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481" name="Freeform: Shape 2295">
                <a:extLst>
                  <a:ext uri="{FF2B5EF4-FFF2-40B4-BE49-F238E27FC236}">
                    <a16:creationId xmlns:a16="http://schemas.microsoft.com/office/drawing/2014/main" xmlns="" id="{1B6180FB-D484-4D75-A98A-535C82A60DC2}"/>
                  </a:ext>
                </a:extLst>
              </p:cNvPr>
              <p:cNvSpPr/>
              <p:nvPr/>
            </p:nvSpPr>
            <p:spPr>
              <a:xfrm>
                <a:off x="3427685" y="1168549"/>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18621" y="32783"/>
                      <a:pt x="24286" y="32783"/>
                    </a:cubicBezTo>
                    <a:close/>
                  </a:path>
                </a:pathLst>
              </a:custGeom>
              <a:grpFill/>
              <a:ln w="14159" cap="flat">
                <a:noFill/>
                <a:prstDash val="solid"/>
                <a:miter/>
              </a:ln>
            </p:spPr>
            <p:txBody>
              <a:bodyPr rtlCol="0" anchor="ctr"/>
              <a:lstStyle/>
              <a:p>
                <a:endParaRPr lang="en-US"/>
              </a:p>
            </p:txBody>
          </p:sp>
          <p:sp>
            <p:nvSpPr>
              <p:cNvPr id="482" name="Freeform: Shape 2296">
                <a:extLst>
                  <a:ext uri="{FF2B5EF4-FFF2-40B4-BE49-F238E27FC236}">
                    <a16:creationId xmlns:a16="http://schemas.microsoft.com/office/drawing/2014/main" xmlns="" id="{5EA26F64-8336-44E1-85EA-52002C102D48}"/>
                  </a:ext>
                </a:extLst>
              </p:cNvPr>
              <p:cNvSpPr/>
              <p:nvPr/>
            </p:nvSpPr>
            <p:spPr>
              <a:xfrm>
                <a:off x="3577801" y="1235110"/>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483" name="Freeform: Shape 2297">
                <a:extLst>
                  <a:ext uri="{FF2B5EF4-FFF2-40B4-BE49-F238E27FC236}">
                    <a16:creationId xmlns:a16="http://schemas.microsoft.com/office/drawing/2014/main" xmlns="" id="{C4B29D81-51BE-43D2-97BA-A1844971BE11}"/>
                  </a:ext>
                </a:extLst>
              </p:cNvPr>
              <p:cNvSpPr/>
              <p:nvPr/>
            </p:nvSpPr>
            <p:spPr>
              <a:xfrm>
                <a:off x="3250661" y="1378145"/>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484" name="Freeform: Shape 2298">
                <a:extLst>
                  <a:ext uri="{FF2B5EF4-FFF2-40B4-BE49-F238E27FC236}">
                    <a16:creationId xmlns:a16="http://schemas.microsoft.com/office/drawing/2014/main" xmlns="" id="{49A4F4D6-9916-45C5-B09E-C9478764D58F}"/>
                  </a:ext>
                </a:extLst>
              </p:cNvPr>
              <p:cNvSpPr/>
              <p:nvPr/>
            </p:nvSpPr>
            <p:spPr>
              <a:xfrm>
                <a:off x="3162857" y="1407885"/>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485" name="Freeform: Shape 2299">
                <a:extLst>
                  <a:ext uri="{FF2B5EF4-FFF2-40B4-BE49-F238E27FC236}">
                    <a16:creationId xmlns:a16="http://schemas.microsoft.com/office/drawing/2014/main" xmlns="" id="{414530A8-FAC8-4EBD-AC8A-4348073737BF}"/>
                  </a:ext>
                </a:extLst>
              </p:cNvPr>
              <p:cNvSpPr/>
              <p:nvPr/>
            </p:nvSpPr>
            <p:spPr>
              <a:xfrm>
                <a:off x="2443431" y="1574995"/>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486" name="Freeform: Shape 2300">
                <a:extLst>
                  <a:ext uri="{FF2B5EF4-FFF2-40B4-BE49-F238E27FC236}">
                    <a16:creationId xmlns:a16="http://schemas.microsoft.com/office/drawing/2014/main" xmlns="" id="{90189662-228D-4159-8CD3-0597604039FF}"/>
                  </a:ext>
                </a:extLst>
              </p:cNvPr>
              <p:cNvSpPr/>
              <p:nvPr/>
            </p:nvSpPr>
            <p:spPr>
              <a:xfrm>
                <a:off x="2543116" y="2540623"/>
                <a:ext cx="84971" cy="84971"/>
              </a:xfrm>
              <a:custGeom>
                <a:avLst/>
                <a:gdLst>
                  <a:gd name="connsiteX0" fmla="*/ 44220 w 84971"/>
                  <a:gd name="connsiteY0" fmla="*/ 72437 h 84971"/>
                  <a:gd name="connsiteX1" fmla="*/ 72544 w 84971"/>
                  <a:gd name="connsiteY1" fmla="*/ 44113 h 84971"/>
                  <a:gd name="connsiteX2" fmla="*/ 44220 w 84971"/>
                  <a:gd name="connsiteY2" fmla="*/ 15789 h 84971"/>
                  <a:gd name="connsiteX3" fmla="*/ 15896 w 84971"/>
                  <a:gd name="connsiteY3" fmla="*/ 44113 h 84971"/>
                  <a:gd name="connsiteX4" fmla="*/ 44220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220" y="72437"/>
                    </a:moveTo>
                    <a:cubicBezTo>
                      <a:pt x="59798" y="72437"/>
                      <a:pt x="72544" y="59691"/>
                      <a:pt x="72544" y="44113"/>
                    </a:cubicBezTo>
                    <a:cubicBezTo>
                      <a:pt x="72544" y="28535"/>
                      <a:pt x="59798" y="15789"/>
                      <a:pt x="44220" y="15789"/>
                    </a:cubicBezTo>
                    <a:cubicBezTo>
                      <a:pt x="28642" y="15789"/>
                      <a:pt x="15896" y="28535"/>
                      <a:pt x="15896" y="44113"/>
                    </a:cubicBezTo>
                    <a:cubicBezTo>
                      <a:pt x="14480" y="59691"/>
                      <a:pt x="27226" y="72437"/>
                      <a:pt x="44220" y="72437"/>
                    </a:cubicBezTo>
                    <a:close/>
                  </a:path>
                </a:pathLst>
              </a:custGeom>
              <a:grpFill/>
              <a:ln w="14159" cap="flat">
                <a:noFill/>
                <a:prstDash val="solid"/>
                <a:miter/>
              </a:ln>
            </p:spPr>
            <p:txBody>
              <a:bodyPr rtlCol="0" anchor="ctr"/>
              <a:lstStyle/>
              <a:p>
                <a:endParaRPr lang="en-US"/>
              </a:p>
            </p:txBody>
          </p:sp>
          <p:sp>
            <p:nvSpPr>
              <p:cNvPr id="487" name="Freeform: Shape 2301">
                <a:extLst>
                  <a:ext uri="{FF2B5EF4-FFF2-40B4-BE49-F238E27FC236}">
                    <a16:creationId xmlns:a16="http://schemas.microsoft.com/office/drawing/2014/main" xmlns="" id="{A5B02BAE-5D02-4D61-8EB7-3C93F81EAD79}"/>
                  </a:ext>
                </a:extLst>
              </p:cNvPr>
              <p:cNvSpPr/>
              <p:nvPr/>
            </p:nvSpPr>
            <p:spPr>
              <a:xfrm>
                <a:off x="2657656" y="2057587"/>
                <a:ext cx="84971" cy="84971"/>
              </a:xfrm>
              <a:custGeom>
                <a:avLst/>
                <a:gdLst>
                  <a:gd name="connsiteX0" fmla="*/ 44220 w 84971"/>
                  <a:gd name="connsiteY0" fmla="*/ 72437 h 84971"/>
                  <a:gd name="connsiteX1" fmla="*/ 72544 w 84971"/>
                  <a:gd name="connsiteY1" fmla="*/ 44113 h 84971"/>
                  <a:gd name="connsiteX2" fmla="*/ 44220 w 84971"/>
                  <a:gd name="connsiteY2" fmla="*/ 15789 h 84971"/>
                  <a:gd name="connsiteX3" fmla="*/ 15897 w 84971"/>
                  <a:gd name="connsiteY3" fmla="*/ 44113 h 84971"/>
                  <a:gd name="connsiteX4" fmla="*/ 44220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220" y="72437"/>
                    </a:moveTo>
                    <a:cubicBezTo>
                      <a:pt x="59798" y="72437"/>
                      <a:pt x="72544" y="59691"/>
                      <a:pt x="72544" y="44113"/>
                    </a:cubicBezTo>
                    <a:cubicBezTo>
                      <a:pt x="72544" y="28535"/>
                      <a:pt x="59798" y="15789"/>
                      <a:pt x="44220" y="15789"/>
                    </a:cubicBezTo>
                    <a:cubicBezTo>
                      <a:pt x="28642" y="15789"/>
                      <a:pt x="15897" y="28535"/>
                      <a:pt x="15897" y="44113"/>
                    </a:cubicBezTo>
                    <a:cubicBezTo>
                      <a:pt x="14480" y="59691"/>
                      <a:pt x="27226" y="72437"/>
                      <a:pt x="44220" y="72437"/>
                    </a:cubicBezTo>
                    <a:close/>
                  </a:path>
                </a:pathLst>
              </a:custGeom>
              <a:grpFill/>
              <a:ln w="14159" cap="flat">
                <a:noFill/>
                <a:prstDash val="solid"/>
                <a:miter/>
              </a:ln>
            </p:spPr>
            <p:txBody>
              <a:bodyPr rtlCol="0" anchor="ctr"/>
              <a:lstStyle/>
              <a:p>
                <a:endParaRPr lang="en-US"/>
              </a:p>
            </p:txBody>
          </p:sp>
          <p:sp>
            <p:nvSpPr>
              <p:cNvPr id="488" name="Freeform: Shape 2302">
                <a:extLst>
                  <a:ext uri="{FF2B5EF4-FFF2-40B4-BE49-F238E27FC236}">
                    <a16:creationId xmlns:a16="http://schemas.microsoft.com/office/drawing/2014/main" xmlns="" id="{E5B0F1AD-F8EF-4465-BF58-2BF6AF629BBE}"/>
                  </a:ext>
                </a:extLst>
              </p:cNvPr>
              <p:cNvSpPr/>
              <p:nvPr/>
            </p:nvSpPr>
            <p:spPr>
              <a:xfrm>
                <a:off x="3052394" y="2495519"/>
                <a:ext cx="113295" cy="113295"/>
              </a:xfrm>
              <a:custGeom>
                <a:avLst/>
                <a:gdLst>
                  <a:gd name="connsiteX0" fmla="*/ 56859 w 113295"/>
                  <a:gd name="connsiteY0" fmla="*/ 97928 h 113295"/>
                  <a:gd name="connsiteX1" fmla="*/ 97928 w 113295"/>
                  <a:gd name="connsiteY1" fmla="*/ 56859 h 113295"/>
                  <a:gd name="connsiteX2" fmla="*/ 56859 w 113295"/>
                  <a:gd name="connsiteY2" fmla="*/ 15789 h 113295"/>
                  <a:gd name="connsiteX3" fmla="*/ 15789 w 113295"/>
                  <a:gd name="connsiteY3" fmla="*/ 56859 h 113295"/>
                  <a:gd name="connsiteX4" fmla="*/ 56859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9" y="97928"/>
                    </a:moveTo>
                    <a:cubicBezTo>
                      <a:pt x="79518" y="97928"/>
                      <a:pt x="97928" y="79518"/>
                      <a:pt x="97928" y="56859"/>
                    </a:cubicBezTo>
                    <a:cubicBezTo>
                      <a:pt x="97928" y="34200"/>
                      <a:pt x="79518" y="15789"/>
                      <a:pt x="56859" y="15789"/>
                    </a:cubicBezTo>
                    <a:cubicBezTo>
                      <a:pt x="34200" y="15789"/>
                      <a:pt x="15789" y="34200"/>
                      <a:pt x="15789" y="56859"/>
                    </a:cubicBezTo>
                    <a:cubicBezTo>
                      <a:pt x="15789" y="79518"/>
                      <a:pt x="34200" y="97928"/>
                      <a:pt x="56859" y="97928"/>
                    </a:cubicBezTo>
                    <a:close/>
                  </a:path>
                </a:pathLst>
              </a:custGeom>
              <a:grpFill/>
              <a:ln w="14159" cap="flat">
                <a:noFill/>
                <a:prstDash val="solid"/>
                <a:miter/>
              </a:ln>
            </p:spPr>
            <p:txBody>
              <a:bodyPr rtlCol="0" anchor="ctr"/>
              <a:lstStyle/>
              <a:p>
                <a:endParaRPr lang="en-US"/>
              </a:p>
            </p:txBody>
          </p:sp>
          <p:sp>
            <p:nvSpPr>
              <p:cNvPr id="489" name="Freeform: Shape 2303">
                <a:extLst>
                  <a:ext uri="{FF2B5EF4-FFF2-40B4-BE49-F238E27FC236}">
                    <a16:creationId xmlns:a16="http://schemas.microsoft.com/office/drawing/2014/main" xmlns="" id="{37367453-2147-48A0-B2CB-E5202E1AFA82}"/>
                  </a:ext>
                </a:extLst>
              </p:cNvPr>
              <p:cNvSpPr/>
              <p:nvPr/>
            </p:nvSpPr>
            <p:spPr>
              <a:xfrm>
                <a:off x="2204095" y="1550920"/>
                <a:ext cx="127457" cy="127457"/>
              </a:xfrm>
              <a:custGeom>
                <a:avLst/>
                <a:gdLst>
                  <a:gd name="connsiteX0" fmla="*/ 63939 w 127457"/>
                  <a:gd name="connsiteY0" fmla="*/ 15789 h 127457"/>
                  <a:gd name="connsiteX1" fmla="*/ 112090 w 127457"/>
                  <a:gd name="connsiteY1" fmla="*/ 63940 h 127457"/>
                  <a:gd name="connsiteX2" fmla="*/ 63939 w 127457"/>
                  <a:gd name="connsiteY2" fmla="*/ 112090 h 127457"/>
                  <a:gd name="connsiteX3" fmla="*/ 15789 w 127457"/>
                  <a:gd name="connsiteY3" fmla="*/ 63940 h 127457"/>
                  <a:gd name="connsiteX4" fmla="*/ 63939 w 127457"/>
                  <a:gd name="connsiteY4" fmla="*/ 15789 h 127457"/>
                  <a:gd name="connsiteX5" fmla="*/ 63939 w 127457"/>
                  <a:gd name="connsiteY5" fmla="*/ 15789 h 127457"/>
                  <a:gd name="connsiteX6" fmla="*/ 63939 w 127457"/>
                  <a:gd name="connsiteY6" fmla="*/ 37032 h 127457"/>
                  <a:gd name="connsiteX7" fmla="*/ 37032 w 127457"/>
                  <a:gd name="connsiteY7" fmla="*/ 63940 h 127457"/>
                  <a:gd name="connsiteX8" fmla="*/ 63939 w 127457"/>
                  <a:gd name="connsiteY8" fmla="*/ 90847 h 127457"/>
                  <a:gd name="connsiteX9" fmla="*/ 90847 w 127457"/>
                  <a:gd name="connsiteY9" fmla="*/ 63940 h 127457"/>
                  <a:gd name="connsiteX10" fmla="*/ 63939 w 127457"/>
                  <a:gd name="connsiteY10" fmla="*/ 37032 h 12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457" h="127457">
                    <a:moveTo>
                      <a:pt x="63939" y="15789"/>
                    </a:moveTo>
                    <a:cubicBezTo>
                      <a:pt x="90847" y="15789"/>
                      <a:pt x="112090" y="37032"/>
                      <a:pt x="112090" y="63940"/>
                    </a:cubicBezTo>
                    <a:cubicBezTo>
                      <a:pt x="112090" y="90847"/>
                      <a:pt x="90847" y="112090"/>
                      <a:pt x="63939" y="112090"/>
                    </a:cubicBezTo>
                    <a:cubicBezTo>
                      <a:pt x="37032" y="112090"/>
                      <a:pt x="15789" y="90847"/>
                      <a:pt x="15789" y="63940"/>
                    </a:cubicBezTo>
                    <a:cubicBezTo>
                      <a:pt x="15789" y="37032"/>
                      <a:pt x="37032" y="15789"/>
                      <a:pt x="63939" y="15789"/>
                    </a:cubicBezTo>
                    <a:lnTo>
                      <a:pt x="63939" y="15789"/>
                    </a:lnTo>
                    <a:close/>
                    <a:moveTo>
                      <a:pt x="63939" y="37032"/>
                    </a:moveTo>
                    <a:cubicBezTo>
                      <a:pt x="48361" y="37032"/>
                      <a:pt x="37032" y="49778"/>
                      <a:pt x="37032" y="63940"/>
                    </a:cubicBezTo>
                    <a:cubicBezTo>
                      <a:pt x="37032" y="79518"/>
                      <a:pt x="49778" y="90847"/>
                      <a:pt x="63939" y="90847"/>
                    </a:cubicBezTo>
                    <a:cubicBezTo>
                      <a:pt x="79518" y="90847"/>
                      <a:pt x="90847" y="78101"/>
                      <a:pt x="90847" y="63940"/>
                    </a:cubicBezTo>
                    <a:cubicBezTo>
                      <a:pt x="90847" y="49778"/>
                      <a:pt x="78101" y="37032"/>
                      <a:pt x="63939" y="37032"/>
                    </a:cubicBezTo>
                    <a:close/>
                  </a:path>
                </a:pathLst>
              </a:custGeom>
              <a:grpFill/>
              <a:ln w="14159" cap="flat">
                <a:noFill/>
                <a:prstDash val="solid"/>
                <a:miter/>
              </a:ln>
            </p:spPr>
            <p:txBody>
              <a:bodyPr rtlCol="0" anchor="ctr"/>
              <a:lstStyle/>
              <a:p>
                <a:endParaRPr lang="en-US"/>
              </a:p>
            </p:txBody>
          </p:sp>
          <p:sp>
            <p:nvSpPr>
              <p:cNvPr id="490" name="Freeform: Shape 2304">
                <a:extLst>
                  <a:ext uri="{FF2B5EF4-FFF2-40B4-BE49-F238E27FC236}">
                    <a16:creationId xmlns:a16="http://schemas.microsoft.com/office/drawing/2014/main" xmlns="" id="{21E5C13E-EE71-4EA2-9A1A-691FE635B320}"/>
                  </a:ext>
                </a:extLst>
              </p:cNvPr>
              <p:cNvSpPr/>
              <p:nvPr/>
            </p:nvSpPr>
            <p:spPr>
              <a:xfrm>
                <a:off x="2225636" y="2936101"/>
                <a:ext cx="70810" cy="70810"/>
              </a:xfrm>
              <a:custGeom>
                <a:avLst/>
                <a:gdLst>
                  <a:gd name="connsiteX0" fmla="*/ 39864 w 70809"/>
                  <a:gd name="connsiteY0" fmla="*/ 63939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3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39"/>
                    </a:moveTo>
                    <a:cubicBezTo>
                      <a:pt x="52610" y="63939"/>
                      <a:pt x="63940" y="52610"/>
                      <a:pt x="63940" y="39864"/>
                    </a:cubicBezTo>
                    <a:cubicBezTo>
                      <a:pt x="63940" y="27118"/>
                      <a:pt x="52610" y="15789"/>
                      <a:pt x="39864" y="15789"/>
                    </a:cubicBezTo>
                    <a:cubicBezTo>
                      <a:pt x="27118" y="15789"/>
                      <a:pt x="15789" y="27118"/>
                      <a:pt x="15789" y="39864"/>
                    </a:cubicBezTo>
                    <a:cubicBezTo>
                      <a:pt x="15789" y="52610"/>
                      <a:pt x="27118" y="63939"/>
                      <a:pt x="39864" y="63939"/>
                    </a:cubicBezTo>
                    <a:close/>
                  </a:path>
                </a:pathLst>
              </a:custGeom>
              <a:grpFill/>
              <a:ln w="14159" cap="flat">
                <a:noFill/>
                <a:prstDash val="solid"/>
                <a:miter/>
              </a:ln>
            </p:spPr>
            <p:txBody>
              <a:bodyPr rtlCol="0" anchor="ctr"/>
              <a:lstStyle/>
              <a:p>
                <a:endParaRPr lang="en-US"/>
              </a:p>
            </p:txBody>
          </p:sp>
          <p:sp>
            <p:nvSpPr>
              <p:cNvPr id="491" name="Freeform: Shape 2305">
                <a:extLst>
                  <a:ext uri="{FF2B5EF4-FFF2-40B4-BE49-F238E27FC236}">
                    <a16:creationId xmlns:a16="http://schemas.microsoft.com/office/drawing/2014/main" xmlns="" id="{D8CD8B53-84AA-4929-9565-72D780F16955}"/>
                  </a:ext>
                </a:extLst>
              </p:cNvPr>
              <p:cNvSpPr/>
              <p:nvPr/>
            </p:nvSpPr>
            <p:spPr>
              <a:xfrm>
                <a:off x="2143199" y="2593237"/>
                <a:ext cx="84971" cy="99133"/>
              </a:xfrm>
              <a:custGeom>
                <a:avLst/>
                <a:gdLst>
                  <a:gd name="connsiteX0" fmla="*/ 48361 w 84971"/>
                  <a:gd name="connsiteY0" fmla="*/ 15789 h 99133"/>
                  <a:gd name="connsiteX1" fmla="*/ 82350 w 84971"/>
                  <a:gd name="connsiteY1" fmla="*/ 49777 h 99133"/>
                  <a:gd name="connsiteX2" fmla="*/ 48361 w 84971"/>
                  <a:gd name="connsiteY2" fmla="*/ 83766 h 99133"/>
                  <a:gd name="connsiteX3" fmla="*/ 15789 w 84971"/>
                  <a:gd name="connsiteY3" fmla="*/ 49777 h 99133"/>
                  <a:gd name="connsiteX4" fmla="*/ 48361 w 84971"/>
                  <a:gd name="connsiteY4" fmla="*/ 15789 h 99133"/>
                  <a:gd name="connsiteX5" fmla="*/ 48361 w 84971"/>
                  <a:gd name="connsiteY5" fmla="*/ 15789 h 99133"/>
                  <a:gd name="connsiteX6" fmla="*/ 48361 w 84971"/>
                  <a:gd name="connsiteY6" fmla="*/ 29951 h 99133"/>
                  <a:gd name="connsiteX7" fmla="*/ 29951 w 84971"/>
                  <a:gd name="connsiteY7" fmla="*/ 48361 h 99133"/>
                  <a:gd name="connsiteX8" fmla="*/ 48361 w 84971"/>
                  <a:gd name="connsiteY8" fmla="*/ 66772 h 99133"/>
                  <a:gd name="connsiteX9" fmla="*/ 66772 w 84971"/>
                  <a:gd name="connsiteY9" fmla="*/ 48361 h 99133"/>
                  <a:gd name="connsiteX10" fmla="*/ 48361 w 84971"/>
                  <a:gd name="connsiteY10" fmla="*/ 29951 h 9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971" h="99133">
                    <a:moveTo>
                      <a:pt x="48361" y="15789"/>
                    </a:moveTo>
                    <a:cubicBezTo>
                      <a:pt x="66772" y="15789"/>
                      <a:pt x="82350" y="31367"/>
                      <a:pt x="82350" y="49777"/>
                    </a:cubicBezTo>
                    <a:cubicBezTo>
                      <a:pt x="82350" y="68188"/>
                      <a:pt x="66772" y="83766"/>
                      <a:pt x="48361" y="83766"/>
                    </a:cubicBezTo>
                    <a:cubicBezTo>
                      <a:pt x="29951" y="83766"/>
                      <a:pt x="15789" y="68188"/>
                      <a:pt x="15789" y="49777"/>
                    </a:cubicBezTo>
                    <a:cubicBezTo>
                      <a:pt x="15789" y="31367"/>
                      <a:pt x="29951" y="15789"/>
                      <a:pt x="48361" y="15789"/>
                    </a:cubicBezTo>
                    <a:lnTo>
                      <a:pt x="48361" y="15789"/>
                    </a:lnTo>
                    <a:close/>
                    <a:moveTo>
                      <a:pt x="48361" y="29951"/>
                    </a:moveTo>
                    <a:cubicBezTo>
                      <a:pt x="38448" y="29951"/>
                      <a:pt x="29951" y="38448"/>
                      <a:pt x="29951" y="48361"/>
                    </a:cubicBezTo>
                    <a:cubicBezTo>
                      <a:pt x="29951" y="58275"/>
                      <a:pt x="38448" y="66772"/>
                      <a:pt x="48361" y="66772"/>
                    </a:cubicBezTo>
                    <a:cubicBezTo>
                      <a:pt x="58275" y="66772"/>
                      <a:pt x="66772" y="58275"/>
                      <a:pt x="66772" y="48361"/>
                    </a:cubicBezTo>
                    <a:cubicBezTo>
                      <a:pt x="68188" y="38448"/>
                      <a:pt x="59691" y="29951"/>
                      <a:pt x="48361" y="29951"/>
                    </a:cubicBezTo>
                    <a:close/>
                  </a:path>
                </a:pathLst>
              </a:custGeom>
              <a:grpFill/>
              <a:ln w="14159" cap="flat">
                <a:noFill/>
                <a:prstDash val="solid"/>
                <a:miter/>
              </a:ln>
            </p:spPr>
            <p:txBody>
              <a:bodyPr rtlCol="0" anchor="ctr"/>
              <a:lstStyle/>
              <a:p>
                <a:endParaRPr lang="en-US"/>
              </a:p>
            </p:txBody>
          </p:sp>
          <p:sp>
            <p:nvSpPr>
              <p:cNvPr id="492" name="Freeform: Shape 2306">
                <a:extLst>
                  <a:ext uri="{FF2B5EF4-FFF2-40B4-BE49-F238E27FC236}">
                    <a16:creationId xmlns:a16="http://schemas.microsoft.com/office/drawing/2014/main" xmlns="" id="{C8A96470-02E7-4EE5-BBC5-85CBE4664FCC}"/>
                  </a:ext>
                </a:extLst>
              </p:cNvPr>
              <p:cNvSpPr/>
              <p:nvPr/>
            </p:nvSpPr>
            <p:spPr>
              <a:xfrm>
                <a:off x="2075137" y="2193786"/>
                <a:ext cx="68147" cy="68147"/>
              </a:xfrm>
              <a:custGeom>
                <a:avLst/>
                <a:gdLst>
                  <a:gd name="connsiteX0" fmla="*/ 63940 w 127457"/>
                  <a:gd name="connsiteY0" fmla="*/ 112090 h 127457"/>
                  <a:gd name="connsiteX1" fmla="*/ 112090 w 127457"/>
                  <a:gd name="connsiteY1" fmla="*/ 63939 h 127457"/>
                  <a:gd name="connsiteX2" fmla="*/ 63940 w 127457"/>
                  <a:gd name="connsiteY2" fmla="*/ 15789 h 127457"/>
                  <a:gd name="connsiteX3" fmla="*/ 15789 w 127457"/>
                  <a:gd name="connsiteY3" fmla="*/ 63939 h 127457"/>
                  <a:gd name="connsiteX4" fmla="*/ 63940 w 127457"/>
                  <a:gd name="connsiteY4" fmla="*/ 112090 h 12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57" h="127457">
                    <a:moveTo>
                      <a:pt x="63940" y="112090"/>
                    </a:moveTo>
                    <a:cubicBezTo>
                      <a:pt x="90847" y="112090"/>
                      <a:pt x="112090" y="90847"/>
                      <a:pt x="112090" y="63939"/>
                    </a:cubicBezTo>
                    <a:cubicBezTo>
                      <a:pt x="112090" y="37032"/>
                      <a:pt x="90847" y="15789"/>
                      <a:pt x="63940" y="15789"/>
                    </a:cubicBezTo>
                    <a:cubicBezTo>
                      <a:pt x="37032" y="15789"/>
                      <a:pt x="15789" y="37032"/>
                      <a:pt x="15789" y="63939"/>
                    </a:cubicBezTo>
                    <a:cubicBezTo>
                      <a:pt x="15789" y="90847"/>
                      <a:pt x="38448" y="112090"/>
                      <a:pt x="63940" y="112090"/>
                    </a:cubicBezTo>
                    <a:close/>
                  </a:path>
                </a:pathLst>
              </a:custGeom>
              <a:grpFill/>
              <a:ln w="14159" cap="flat">
                <a:noFill/>
                <a:prstDash val="solid"/>
                <a:miter/>
              </a:ln>
            </p:spPr>
            <p:txBody>
              <a:bodyPr rtlCol="0" anchor="ctr"/>
              <a:lstStyle/>
              <a:p>
                <a:endParaRPr lang="en-US"/>
              </a:p>
            </p:txBody>
          </p:sp>
          <p:sp>
            <p:nvSpPr>
              <p:cNvPr id="493" name="Freeform: Shape 2307">
                <a:extLst>
                  <a:ext uri="{FF2B5EF4-FFF2-40B4-BE49-F238E27FC236}">
                    <a16:creationId xmlns:a16="http://schemas.microsoft.com/office/drawing/2014/main" xmlns="" id="{3D667AAD-4E75-44A4-927B-2C0710E2B1E8}"/>
                  </a:ext>
                </a:extLst>
              </p:cNvPr>
              <p:cNvSpPr/>
              <p:nvPr/>
            </p:nvSpPr>
            <p:spPr>
              <a:xfrm>
                <a:off x="2883867" y="1906384"/>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494" name="Freeform: Shape 2308">
                <a:extLst>
                  <a:ext uri="{FF2B5EF4-FFF2-40B4-BE49-F238E27FC236}">
                    <a16:creationId xmlns:a16="http://schemas.microsoft.com/office/drawing/2014/main" xmlns="" id="{4CFBA35F-8C8D-44C6-B5AF-5823AE03B542}"/>
                  </a:ext>
                </a:extLst>
              </p:cNvPr>
              <p:cNvSpPr/>
              <p:nvPr/>
            </p:nvSpPr>
            <p:spPr>
              <a:xfrm>
                <a:off x="2751462" y="2493833"/>
                <a:ext cx="127457" cy="127457"/>
              </a:xfrm>
              <a:custGeom>
                <a:avLst/>
                <a:gdLst>
                  <a:gd name="connsiteX0" fmla="*/ 63939 w 127457"/>
                  <a:gd name="connsiteY0" fmla="*/ 15789 h 127457"/>
                  <a:gd name="connsiteX1" fmla="*/ 112090 w 127457"/>
                  <a:gd name="connsiteY1" fmla="*/ 63940 h 127457"/>
                  <a:gd name="connsiteX2" fmla="*/ 63939 w 127457"/>
                  <a:gd name="connsiteY2" fmla="*/ 112090 h 127457"/>
                  <a:gd name="connsiteX3" fmla="*/ 15789 w 127457"/>
                  <a:gd name="connsiteY3" fmla="*/ 63940 h 127457"/>
                  <a:gd name="connsiteX4" fmla="*/ 63939 w 127457"/>
                  <a:gd name="connsiteY4" fmla="*/ 15789 h 127457"/>
                  <a:gd name="connsiteX5" fmla="*/ 63939 w 127457"/>
                  <a:gd name="connsiteY5" fmla="*/ 15789 h 127457"/>
                  <a:gd name="connsiteX6" fmla="*/ 63939 w 127457"/>
                  <a:gd name="connsiteY6" fmla="*/ 37032 h 127457"/>
                  <a:gd name="connsiteX7" fmla="*/ 37032 w 127457"/>
                  <a:gd name="connsiteY7" fmla="*/ 63940 h 127457"/>
                  <a:gd name="connsiteX8" fmla="*/ 63939 w 127457"/>
                  <a:gd name="connsiteY8" fmla="*/ 90847 h 127457"/>
                  <a:gd name="connsiteX9" fmla="*/ 90847 w 127457"/>
                  <a:gd name="connsiteY9" fmla="*/ 63940 h 127457"/>
                  <a:gd name="connsiteX10" fmla="*/ 63939 w 127457"/>
                  <a:gd name="connsiteY10" fmla="*/ 37032 h 12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457" h="127457">
                    <a:moveTo>
                      <a:pt x="63939" y="15789"/>
                    </a:moveTo>
                    <a:cubicBezTo>
                      <a:pt x="90847" y="15789"/>
                      <a:pt x="112090" y="37032"/>
                      <a:pt x="112090" y="63940"/>
                    </a:cubicBezTo>
                    <a:cubicBezTo>
                      <a:pt x="112090" y="90847"/>
                      <a:pt x="90847" y="112090"/>
                      <a:pt x="63939" y="112090"/>
                    </a:cubicBezTo>
                    <a:cubicBezTo>
                      <a:pt x="37032" y="112090"/>
                      <a:pt x="15789" y="90847"/>
                      <a:pt x="15789" y="63940"/>
                    </a:cubicBezTo>
                    <a:cubicBezTo>
                      <a:pt x="15789" y="37032"/>
                      <a:pt x="37032" y="15789"/>
                      <a:pt x="63939" y="15789"/>
                    </a:cubicBezTo>
                    <a:lnTo>
                      <a:pt x="63939" y="15789"/>
                    </a:lnTo>
                    <a:close/>
                    <a:moveTo>
                      <a:pt x="63939" y="37032"/>
                    </a:moveTo>
                    <a:cubicBezTo>
                      <a:pt x="48361" y="37032"/>
                      <a:pt x="37032" y="49778"/>
                      <a:pt x="37032" y="63940"/>
                    </a:cubicBezTo>
                    <a:cubicBezTo>
                      <a:pt x="37032" y="79518"/>
                      <a:pt x="49778" y="90847"/>
                      <a:pt x="63939" y="90847"/>
                    </a:cubicBezTo>
                    <a:cubicBezTo>
                      <a:pt x="79518" y="90847"/>
                      <a:pt x="90847" y="78102"/>
                      <a:pt x="90847" y="63940"/>
                    </a:cubicBezTo>
                    <a:cubicBezTo>
                      <a:pt x="90847" y="48361"/>
                      <a:pt x="79518" y="37032"/>
                      <a:pt x="63939" y="37032"/>
                    </a:cubicBezTo>
                    <a:close/>
                  </a:path>
                </a:pathLst>
              </a:custGeom>
              <a:grpFill/>
              <a:ln w="14159" cap="flat">
                <a:noFill/>
                <a:prstDash val="solid"/>
                <a:miter/>
              </a:ln>
            </p:spPr>
            <p:txBody>
              <a:bodyPr rtlCol="0" anchor="ctr"/>
              <a:lstStyle/>
              <a:p>
                <a:endParaRPr lang="en-US"/>
              </a:p>
            </p:txBody>
          </p:sp>
          <p:sp>
            <p:nvSpPr>
              <p:cNvPr id="495" name="Freeform: Shape 2309">
                <a:extLst>
                  <a:ext uri="{FF2B5EF4-FFF2-40B4-BE49-F238E27FC236}">
                    <a16:creationId xmlns:a16="http://schemas.microsoft.com/office/drawing/2014/main" xmlns="" id="{AB52461F-AFAD-4E04-8B24-E722B1E0E8B0}"/>
                  </a:ext>
                </a:extLst>
              </p:cNvPr>
              <p:cNvSpPr/>
              <p:nvPr/>
            </p:nvSpPr>
            <p:spPr>
              <a:xfrm>
                <a:off x="1049899" y="1509851"/>
                <a:ext cx="99133" cy="99133"/>
              </a:xfrm>
              <a:custGeom>
                <a:avLst/>
                <a:gdLst>
                  <a:gd name="connsiteX0" fmla="*/ 49778 w 99133"/>
                  <a:gd name="connsiteY0" fmla="*/ 15789 h 99133"/>
                  <a:gd name="connsiteX1" fmla="*/ 83766 w 99133"/>
                  <a:gd name="connsiteY1" fmla="*/ 49778 h 99133"/>
                  <a:gd name="connsiteX2" fmla="*/ 49778 w 99133"/>
                  <a:gd name="connsiteY2" fmla="*/ 83766 h 99133"/>
                  <a:gd name="connsiteX3" fmla="*/ 15789 w 99133"/>
                  <a:gd name="connsiteY3" fmla="*/ 49778 h 99133"/>
                  <a:gd name="connsiteX4" fmla="*/ 49778 w 99133"/>
                  <a:gd name="connsiteY4" fmla="*/ 15789 h 99133"/>
                  <a:gd name="connsiteX5" fmla="*/ 49778 w 99133"/>
                  <a:gd name="connsiteY5" fmla="*/ 15789 h 99133"/>
                  <a:gd name="connsiteX6" fmla="*/ 49778 w 99133"/>
                  <a:gd name="connsiteY6" fmla="*/ 29951 h 99133"/>
                  <a:gd name="connsiteX7" fmla="*/ 31367 w 99133"/>
                  <a:gd name="connsiteY7" fmla="*/ 48361 h 99133"/>
                  <a:gd name="connsiteX8" fmla="*/ 49778 w 99133"/>
                  <a:gd name="connsiteY8" fmla="*/ 66772 h 99133"/>
                  <a:gd name="connsiteX9" fmla="*/ 68188 w 99133"/>
                  <a:gd name="connsiteY9" fmla="*/ 48361 h 99133"/>
                  <a:gd name="connsiteX10" fmla="*/ 49778 w 99133"/>
                  <a:gd name="connsiteY10" fmla="*/ 29951 h 9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133" h="99133">
                    <a:moveTo>
                      <a:pt x="49778" y="15789"/>
                    </a:moveTo>
                    <a:cubicBezTo>
                      <a:pt x="68188" y="15789"/>
                      <a:pt x="83766" y="31367"/>
                      <a:pt x="83766" y="49778"/>
                    </a:cubicBezTo>
                    <a:cubicBezTo>
                      <a:pt x="83766" y="68188"/>
                      <a:pt x="68188" y="83766"/>
                      <a:pt x="49778" y="83766"/>
                    </a:cubicBezTo>
                    <a:cubicBezTo>
                      <a:pt x="31367" y="83766"/>
                      <a:pt x="15789" y="68188"/>
                      <a:pt x="15789" y="49778"/>
                    </a:cubicBezTo>
                    <a:cubicBezTo>
                      <a:pt x="15789" y="29951"/>
                      <a:pt x="31367" y="15789"/>
                      <a:pt x="49778" y="15789"/>
                    </a:cubicBezTo>
                    <a:lnTo>
                      <a:pt x="49778" y="15789"/>
                    </a:lnTo>
                    <a:close/>
                    <a:moveTo>
                      <a:pt x="49778" y="29951"/>
                    </a:moveTo>
                    <a:cubicBezTo>
                      <a:pt x="39864" y="29951"/>
                      <a:pt x="31367" y="38448"/>
                      <a:pt x="31367" y="48361"/>
                    </a:cubicBezTo>
                    <a:cubicBezTo>
                      <a:pt x="31367" y="58275"/>
                      <a:pt x="39864" y="66772"/>
                      <a:pt x="49778" y="66772"/>
                    </a:cubicBezTo>
                    <a:cubicBezTo>
                      <a:pt x="59691" y="66772"/>
                      <a:pt x="68188" y="58275"/>
                      <a:pt x="68188" y="48361"/>
                    </a:cubicBezTo>
                    <a:cubicBezTo>
                      <a:pt x="68188" y="38448"/>
                      <a:pt x="59691" y="29951"/>
                      <a:pt x="49778" y="29951"/>
                    </a:cubicBezTo>
                    <a:close/>
                  </a:path>
                </a:pathLst>
              </a:custGeom>
              <a:grpFill/>
              <a:ln w="14159" cap="flat">
                <a:noFill/>
                <a:prstDash val="solid"/>
                <a:miter/>
              </a:ln>
            </p:spPr>
            <p:txBody>
              <a:bodyPr rtlCol="0" anchor="ctr"/>
              <a:lstStyle/>
              <a:p>
                <a:endParaRPr lang="en-US"/>
              </a:p>
            </p:txBody>
          </p:sp>
          <p:sp>
            <p:nvSpPr>
              <p:cNvPr id="496" name="Freeform: Shape 2310">
                <a:extLst>
                  <a:ext uri="{FF2B5EF4-FFF2-40B4-BE49-F238E27FC236}">
                    <a16:creationId xmlns:a16="http://schemas.microsoft.com/office/drawing/2014/main" xmlns="" id="{DF05136E-0293-4829-8209-C477E6862357}"/>
                  </a:ext>
                </a:extLst>
              </p:cNvPr>
              <p:cNvSpPr/>
              <p:nvPr/>
            </p:nvSpPr>
            <p:spPr>
              <a:xfrm>
                <a:off x="2287808" y="2727603"/>
                <a:ext cx="42486" cy="42486"/>
              </a:xfrm>
              <a:custGeom>
                <a:avLst/>
                <a:gdLst>
                  <a:gd name="connsiteX0" fmla="*/ 27119 w 42485"/>
                  <a:gd name="connsiteY0" fmla="*/ 39864 h 42485"/>
                  <a:gd name="connsiteX1" fmla="*/ 38448 w 42485"/>
                  <a:gd name="connsiteY1" fmla="*/ 28535 h 42485"/>
                  <a:gd name="connsiteX2" fmla="*/ 27119 w 42485"/>
                  <a:gd name="connsiteY2" fmla="*/ 15789 h 42485"/>
                  <a:gd name="connsiteX3" fmla="*/ 15789 w 42485"/>
                  <a:gd name="connsiteY3" fmla="*/ 28535 h 42485"/>
                  <a:gd name="connsiteX4" fmla="*/ 27119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9864"/>
                    </a:moveTo>
                    <a:cubicBezTo>
                      <a:pt x="34200" y="39864"/>
                      <a:pt x="38448" y="34200"/>
                      <a:pt x="38448" y="28535"/>
                    </a:cubicBezTo>
                    <a:cubicBezTo>
                      <a:pt x="38448" y="21454"/>
                      <a:pt x="32783" y="15789"/>
                      <a:pt x="27119" y="15789"/>
                    </a:cubicBezTo>
                    <a:cubicBezTo>
                      <a:pt x="21454" y="15789"/>
                      <a:pt x="15789" y="21454"/>
                      <a:pt x="15789" y="28535"/>
                    </a:cubicBezTo>
                    <a:cubicBezTo>
                      <a:pt x="15789" y="34200"/>
                      <a:pt x="20038" y="39864"/>
                      <a:pt x="27119" y="39864"/>
                    </a:cubicBezTo>
                    <a:close/>
                  </a:path>
                </a:pathLst>
              </a:custGeom>
              <a:grpFill/>
              <a:ln w="14159" cap="flat">
                <a:noFill/>
                <a:prstDash val="solid"/>
                <a:miter/>
              </a:ln>
            </p:spPr>
            <p:txBody>
              <a:bodyPr rtlCol="0" anchor="ctr"/>
              <a:lstStyle/>
              <a:p>
                <a:endParaRPr lang="en-US"/>
              </a:p>
            </p:txBody>
          </p:sp>
          <p:sp>
            <p:nvSpPr>
              <p:cNvPr id="497" name="Freeform: Shape 2311">
                <a:extLst>
                  <a:ext uri="{FF2B5EF4-FFF2-40B4-BE49-F238E27FC236}">
                    <a16:creationId xmlns:a16="http://schemas.microsoft.com/office/drawing/2014/main" xmlns="" id="{7CD9C90D-2EBA-4429-B090-B7EE7F09C6C2}"/>
                  </a:ext>
                </a:extLst>
              </p:cNvPr>
              <p:cNvSpPr/>
              <p:nvPr/>
            </p:nvSpPr>
            <p:spPr>
              <a:xfrm>
                <a:off x="2399015" y="1866816"/>
                <a:ext cx="42486" cy="42486"/>
              </a:xfrm>
              <a:custGeom>
                <a:avLst/>
                <a:gdLst>
                  <a:gd name="connsiteX0" fmla="*/ 27118 w 42485"/>
                  <a:gd name="connsiteY0" fmla="*/ 39864 h 42485"/>
                  <a:gd name="connsiteX1" fmla="*/ 38448 w 42485"/>
                  <a:gd name="connsiteY1" fmla="*/ 27119 h 42485"/>
                  <a:gd name="connsiteX2" fmla="*/ 27118 w 42485"/>
                  <a:gd name="connsiteY2" fmla="*/ 15789 h 42485"/>
                  <a:gd name="connsiteX3" fmla="*/ 15789 w 42485"/>
                  <a:gd name="connsiteY3" fmla="*/ 27119 h 42485"/>
                  <a:gd name="connsiteX4" fmla="*/ 27118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9864"/>
                    </a:moveTo>
                    <a:cubicBezTo>
                      <a:pt x="34199" y="39864"/>
                      <a:pt x="38448" y="34200"/>
                      <a:pt x="38448" y="27119"/>
                    </a:cubicBezTo>
                    <a:cubicBezTo>
                      <a:pt x="38448" y="20038"/>
                      <a:pt x="32783" y="15789"/>
                      <a:pt x="27118" y="15789"/>
                    </a:cubicBezTo>
                    <a:cubicBezTo>
                      <a:pt x="21454" y="15789"/>
                      <a:pt x="15789" y="21454"/>
                      <a:pt x="15789" y="27119"/>
                    </a:cubicBezTo>
                    <a:cubicBezTo>
                      <a:pt x="15789" y="34200"/>
                      <a:pt x="20038" y="39864"/>
                      <a:pt x="27118" y="39864"/>
                    </a:cubicBezTo>
                    <a:close/>
                  </a:path>
                </a:pathLst>
              </a:custGeom>
              <a:grpFill/>
              <a:ln w="14159" cap="flat">
                <a:noFill/>
                <a:prstDash val="solid"/>
                <a:miter/>
              </a:ln>
            </p:spPr>
            <p:txBody>
              <a:bodyPr rtlCol="0" anchor="ctr"/>
              <a:lstStyle/>
              <a:p>
                <a:endParaRPr lang="en-US"/>
              </a:p>
            </p:txBody>
          </p:sp>
          <p:sp>
            <p:nvSpPr>
              <p:cNvPr id="498" name="Freeform: Shape 2312">
                <a:extLst>
                  <a:ext uri="{FF2B5EF4-FFF2-40B4-BE49-F238E27FC236}">
                    <a16:creationId xmlns:a16="http://schemas.microsoft.com/office/drawing/2014/main" xmlns="" id="{24491279-C184-42A0-B735-0B9EFD12F0BA}"/>
                  </a:ext>
                </a:extLst>
              </p:cNvPr>
              <p:cNvSpPr/>
              <p:nvPr/>
            </p:nvSpPr>
            <p:spPr>
              <a:xfrm>
                <a:off x="3057939" y="2688121"/>
                <a:ext cx="70810" cy="70810"/>
              </a:xfrm>
              <a:custGeom>
                <a:avLst/>
                <a:gdLst>
                  <a:gd name="connsiteX0" fmla="*/ 39984 w 70809"/>
                  <a:gd name="connsiteY0" fmla="*/ 63939 h 70809"/>
                  <a:gd name="connsiteX1" fmla="*/ 64059 w 70809"/>
                  <a:gd name="connsiteY1" fmla="*/ 39864 h 70809"/>
                  <a:gd name="connsiteX2" fmla="*/ 39984 w 70809"/>
                  <a:gd name="connsiteY2" fmla="*/ 15789 h 70809"/>
                  <a:gd name="connsiteX3" fmla="*/ 15909 w 70809"/>
                  <a:gd name="connsiteY3" fmla="*/ 39864 h 70809"/>
                  <a:gd name="connsiteX4" fmla="*/ 39984 w 70809"/>
                  <a:gd name="connsiteY4" fmla="*/ 6393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984" y="63939"/>
                    </a:moveTo>
                    <a:cubicBezTo>
                      <a:pt x="54146" y="63939"/>
                      <a:pt x="64059" y="52610"/>
                      <a:pt x="64059" y="39864"/>
                    </a:cubicBezTo>
                    <a:cubicBezTo>
                      <a:pt x="64059" y="25702"/>
                      <a:pt x="52730" y="15789"/>
                      <a:pt x="39984" y="15789"/>
                    </a:cubicBezTo>
                    <a:cubicBezTo>
                      <a:pt x="25822" y="15789"/>
                      <a:pt x="15909" y="27119"/>
                      <a:pt x="15909" y="39864"/>
                    </a:cubicBezTo>
                    <a:cubicBezTo>
                      <a:pt x="14493" y="54026"/>
                      <a:pt x="25822" y="63939"/>
                      <a:pt x="39984" y="63939"/>
                    </a:cubicBezTo>
                    <a:close/>
                  </a:path>
                </a:pathLst>
              </a:custGeom>
              <a:grpFill/>
              <a:ln w="14159" cap="flat">
                <a:noFill/>
                <a:prstDash val="solid"/>
                <a:miter/>
              </a:ln>
            </p:spPr>
            <p:txBody>
              <a:bodyPr rtlCol="0" anchor="ctr"/>
              <a:lstStyle/>
              <a:p>
                <a:endParaRPr lang="en-US"/>
              </a:p>
            </p:txBody>
          </p:sp>
          <p:sp>
            <p:nvSpPr>
              <p:cNvPr id="499" name="Freeform: Shape 2313">
                <a:extLst>
                  <a:ext uri="{FF2B5EF4-FFF2-40B4-BE49-F238E27FC236}">
                    <a16:creationId xmlns:a16="http://schemas.microsoft.com/office/drawing/2014/main" xmlns="" id="{6D375982-49FC-4857-86B7-CED814C00AF8}"/>
                  </a:ext>
                </a:extLst>
              </p:cNvPr>
              <p:cNvSpPr/>
              <p:nvPr/>
            </p:nvSpPr>
            <p:spPr>
              <a:xfrm>
                <a:off x="3381939" y="2723856"/>
                <a:ext cx="42486" cy="42486"/>
              </a:xfrm>
              <a:custGeom>
                <a:avLst/>
                <a:gdLst>
                  <a:gd name="connsiteX0" fmla="*/ 21454 w 42485"/>
                  <a:gd name="connsiteY0" fmla="*/ 27119 h 42485"/>
                  <a:gd name="connsiteX1" fmla="*/ 27119 w 42485"/>
                  <a:gd name="connsiteY1" fmla="*/ 21454 h 42485"/>
                  <a:gd name="connsiteX2" fmla="*/ 21454 w 42485"/>
                  <a:gd name="connsiteY2" fmla="*/ 15789 h 42485"/>
                  <a:gd name="connsiteX3" fmla="*/ 15789 w 42485"/>
                  <a:gd name="connsiteY3" fmla="*/ 21454 h 42485"/>
                  <a:gd name="connsiteX4" fmla="*/ 21454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9"/>
                    </a:moveTo>
                    <a:cubicBezTo>
                      <a:pt x="24286" y="27119"/>
                      <a:pt x="27119" y="24286"/>
                      <a:pt x="27119" y="21454"/>
                    </a:cubicBezTo>
                    <a:cubicBezTo>
                      <a:pt x="27119" y="18621"/>
                      <a:pt x="24286" y="15789"/>
                      <a:pt x="21454" y="15789"/>
                    </a:cubicBezTo>
                    <a:cubicBezTo>
                      <a:pt x="18621" y="15789"/>
                      <a:pt x="15789" y="18621"/>
                      <a:pt x="15789" y="21454"/>
                    </a:cubicBezTo>
                    <a:cubicBezTo>
                      <a:pt x="17205" y="24286"/>
                      <a:pt x="18621" y="27119"/>
                      <a:pt x="21454" y="27119"/>
                    </a:cubicBezTo>
                    <a:close/>
                  </a:path>
                </a:pathLst>
              </a:custGeom>
              <a:grpFill/>
              <a:ln w="14159" cap="flat">
                <a:noFill/>
                <a:prstDash val="solid"/>
                <a:miter/>
              </a:ln>
            </p:spPr>
            <p:txBody>
              <a:bodyPr rtlCol="0" anchor="ctr"/>
              <a:lstStyle/>
              <a:p>
                <a:endParaRPr lang="en-US"/>
              </a:p>
            </p:txBody>
          </p:sp>
          <p:sp>
            <p:nvSpPr>
              <p:cNvPr id="500" name="Freeform: Shape 2314">
                <a:extLst>
                  <a:ext uri="{FF2B5EF4-FFF2-40B4-BE49-F238E27FC236}">
                    <a16:creationId xmlns:a16="http://schemas.microsoft.com/office/drawing/2014/main" xmlns="" id="{19BC8920-AE45-4BAF-8C08-55BCE349CD0F}"/>
                  </a:ext>
                </a:extLst>
              </p:cNvPr>
              <p:cNvSpPr/>
              <p:nvPr/>
            </p:nvSpPr>
            <p:spPr>
              <a:xfrm>
                <a:off x="3222996" y="2494103"/>
                <a:ext cx="42486" cy="42486"/>
              </a:xfrm>
              <a:custGeom>
                <a:avLst/>
                <a:gdLst>
                  <a:gd name="connsiteX0" fmla="*/ 22870 w 42485"/>
                  <a:gd name="connsiteY0" fmla="*/ 29951 h 42485"/>
                  <a:gd name="connsiteX1" fmla="*/ 29951 w 42485"/>
                  <a:gd name="connsiteY1" fmla="*/ 22870 h 42485"/>
                  <a:gd name="connsiteX2" fmla="*/ 22870 w 42485"/>
                  <a:gd name="connsiteY2" fmla="*/ 15789 h 42485"/>
                  <a:gd name="connsiteX3" fmla="*/ 15789 w 42485"/>
                  <a:gd name="connsiteY3" fmla="*/ 22870 h 42485"/>
                  <a:gd name="connsiteX4" fmla="*/ 22870 w 42485"/>
                  <a:gd name="connsiteY4" fmla="*/ 29951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29951"/>
                    </a:moveTo>
                    <a:cubicBezTo>
                      <a:pt x="27118" y="29951"/>
                      <a:pt x="29951" y="27118"/>
                      <a:pt x="29951" y="22870"/>
                    </a:cubicBezTo>
                    <a:cubicBezTo>
                      <a:pt x="29951" y="18621"/>
                      <a:pt x="27118" y="15789"/>
                      <a:pt x="22870" y="15789"/>
                    </a:cubicBezTo>
                    <a:cubicBezTo>
                      <a:pt x="18621" y="15789"/>
                      <a:pt x="15789" y="18621"/>
                      <a:pt x="15789" y="22870"/>
                    </a:cubicBezTo>
                    <a:cubicBezTo>
                      <a:pt x="15789" y="27118"/>
                      <a:pt x="18621" y="29951"/>
                      <a:pt x="22870" y="29951"/>
                    </a:cubicBezTo>
                    <a:close/>
                  </a:path>
                </a:pathLst>
              </a:custGeom>
              <a:grpFill/>
              <a:ln w="14159" cap="flat">
                <a:noFill/>
                <a:prstDash val="solid"/>
                <a:miter/>
              </a:ln>
            </p:spPr>
            <p:txBody>
              <a:bodyPr rtlCol="0" anchor="ctr"/>
              <a:lstStyle/>
              <a:p>
                <a:endParaRPr lang="en-US"/>
              </a:p>
            </p:txBody>
          </p:sp>
          <p:sp>
            <p:nvSpPr>
              <p:cNvPr id="501" name="Freeform: Shape 2315">
                <a:extLst>
                  <a:ext uri="{FF2B5EF4-FFF2-40B4-BE49-F238E27FC236}">
                    <a16:creationId xmlns:a16="http://schemas.microsoft.com/office/drawing/2014/main" xmlns="" id="{03E55607-D259-4E34-9F08-E24E2A23CD7C}"/>
                  </a:ext>
                </a:extLst>
              </p:cNvPr>
              <p:cNvSpPr/>
              <p:nvPr/>
            </p:nvSpPr>
            <p:spPr>
              <a:xfrm>
                <a:off x="3226071" y="2579489"/>
                <a:ext cx="42486" cy="42486"/>
              </a:xfrm>
              <a:custGeom>
                <a:avLst/>
                <a:gdLst>
                  <a:gd name="connsiteX0" fmla="*/ 21454 w 42485"/>
                  <a:gd name="connsiteY0" fmla="*/ 27119 h 42485"/>
                  <a:gd name="connsiteX1" fmla="*/ 27119 w 42485"/>
                  <a:gd name="connsiteY1" fmla="*/ 21454 h 42485"/>
                  <a:gd name="connsiteX2" fmla="*/ 21454 w 42485"/>
                  <a:gd name="connsiteY2" fmla="*/ 15789 h 42485"/>
                  <a:gd name="connsiteX3" fmla="*/ 15789 w 42485"/>
                  <a:gd name="connsiteY3" fmla="*/ 21454 h 42485"/>
                  <a:gd name="connsiteX4" fmla="*/ 21454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9"/>
                    </a:moveTo>
                    <a:cubicBezTo>
                      <a:pt x="24286" y="27119"/>
                      <a:pt x="27119" y="24286"/>
                      <a:pt x="27119" y="21454"/>
                    </a:cubicBezTo>
                    <a:cubicBezTo>
                      <a:pt x="27119" y="18621"/>
                      <a:pt x="24286" y="15789"/>
                      <a:pt x="21454" y="15789"/>
                    </a:cubicBezTo>
                    <a:cubicBezTo>
                      <a:pt x="18621" y="15789"/>
                      <a:pt x="15789" y="18621"/>
                      <a:pt x="15789" y="21454"/>
                    </a:cubicBezTo>
                    <a:cubicBezTo>
                      <a:pt x="17205" y="25702"/>
                      <a:pt x="18621" y="27119"/>
                      <a:pt x="21454" y="27119"/>
                    </a:cubicBezTo>
                    <a:close/>
                  </a:path>
                </a:pathLst>
              </a:custGeom>
              <a:grpFill/>
              <a:ln w="14159" cap="flat">
                <a:noFill/>
                <a:prstDash val="solid"/>
                <a:miter/>
              </a:ln>
            </p:spPr>
            <p:txBody>
              <a:bodyPr rtlCol="0" anchor="ctr"/>
              <a:lstStyle/>
              <a:p>
                <a:endParaRPr lang="en-US"/>
              </a:p>
            </p:txBody>
          </p:sp>
          <p:sp>
            <p:nvSpPr>
              <p:cNvPr id="502" name="Freeform: Shape 2316">
                <a:extLst>
                  <a:ext uri="{FF2B5EF4-FFF2-40B4-BE49-F238E27FC236}">
                    <a16:creationId xmlns:a16="http://schemas.microsoft.com/office/drawing/2014/main" xmlns="" id="{313D1267-06D2-4095-8876-0F1EFADCB9B0}"/>
                  </a:ext>
                </a:extLst>
              </p:cNvPr>
              <p:cNvSpPr/>
              <p:nvPr/>
            </p:nvSpPr>
            <p:spPr>
              <a:xfrm>
                <a:off x="3237415" y="2674117"/>
                <a:ext cx="42486" cy="42486"/>
              </a:xfrm>
              <a:custGeom>
                <a:avLst/>
                <a:gdLst>
                  <a:gd name="connsiteX0" fmla="*/ 21454 w 42485"/>
                  <a:gd name="connsiteY0" fmla="*/ 27118 h 42485"/>
                  <a:gd name="connsiteX1" fmla="*/ 27119 w 42485"/>
                  <a:gd name="connsiteY1" fmla="*/ 21454 h 42485"/>
                  <a:gd name="connsiteX2" fmla="*/ 21454 w 42485"/>
                  <a:gd name="connsiteY2" fmla="*/ 15789 h 42485"/>
                  <a:gd name="connsiteX3" fmla="*/ 15789 w 42485"/>
                  <a:gd name="connsiteY3" fmla="*/ 21454 h 42485"/>
                  <a:gd name="connsiteX4" fmla="*/ 21454 w 42485"/>
                  <a:gd name="connsiteY4" fmla="*/ 2711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8"/>
                    </a:moveTo>
                    <a:cubicBezTo>
                      <a:pt x="24286" y="27118"/>
                      <a:pt x="27119" y="24286"/>
                      <a:pt x="27119" y="21454"/>
                    </a:cubicBezTo>
                    <a:cubicBezTo>
                      <a:pt x="27119" y="18621"/>
                      <a:pt x="24286" y="15789"/>
                      <a:pt x="21454" y="15789"/>
                    </a:cubicBezTo>
                    <a:cubicBezTo>
                      <a:pt x="18621" y="15789"/>
                      <a:pt x="15789" y="18621"/>
                      <a:pt x="15789" y="21454"/>
                    </a:cubicBezTo>
                    <a:cubicBezTo>
                      <a:pt x="15789" y="24286"/>
                      <a:pt x="17205" y="27118"/>
                      <a:pt x="21454" y="27118"/>
                    </a:cubicBezTo>
                    <a:close/>
                  </a:path>
                </a:pathLst>
              </a:custGeom>
              <a:grpFill/>
              <a:ln w="14159" cap="flat">
                <a:noFill/>
                <a:prstDash val="solid"/>
                <a:miter/>
              </a:ln>
            </p:spPr>
            <p:txBody>
              <a:bodyPr rtlCol="0" anchor="ctr"/>
              <a:lstStyle/>
              <a:p>
                <a:endParaRPr lang="en-US"/>
              </a:p>
            </p:txBody>
          </p:sp>
          <p:sp>
            <p:nvSpPr>
              <p:cNvPr id="503" name="Freeform: Shape 2317">
                <a:extLst>
                  <a:ext uri="{FF2B5EF4-FFF2-40B4-BE49-F238E27FC236}">
                    <a16:creationId xmlns:a16="http://schemas.microsoft.com/office/drawing/2014/main" xmlns="" id="{DDEB4D58-BBF0-4762-902E-6EAEE95C1907}"/>
                  </a:ext>
                </a:extLst>
              </p:cNvPr>
              <p:cNvSpPr/>
              <p:nvPr/>
            </p:nvSpPr>
            <p:spPr>
              <a:xfrm>
                <a:off x="2113459" y="1722279"/>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0" y="86599"/>
                      <a:pt x="86599" y="71020"/>
                      <a:pt x="86599" y="51194"/>
                    </a:cubicBezTo>
                    <a:cubicBezTo>
                      <a:pt x="86599" y="31367"/>
                      <a:pt x="71020" y="15789"/>
                      <a:pt x="51194" y="15789"/>
                    </a:cubicBezTo>
                    <a:cubicBezTo>
                      <a:pt x="31367" y="15789"/>
                      <a:pt x="15789" y="31367"/>
                      <a:pt x="15789" y="51194"/>
                    </a:cubicBezTo>
                    <a:cubicBezTo>
                      <a:pt x="17205" y="71020"/>
                      <a:pt x="32783" y="86599"/>
                      <a:pt x="51194" y="86599"/>
                    </a:cubicBezTo>
                    <a:close/>
                  </a:path>
                </a:pathLst>
              </a:custGeom>
              <a:grpFill/>
              <a:ln w="14159" cap="flat">
                <a:noFill/>
                <a:prstDash val="solid"/>
                <a:miter/>
              </a:ln>
            </p:spPr>
            <p:txBody>
              <a:bodyPr rtlCol="0" anchor="ctr"/>
              <a:lstStyle/>
              <a:p>
                <a:endParaRPr lang="en-US"/>
              </a:p>
            </p:txBody>
          </p:sp>
          <p:sp>
            <p:nvSpPr>
              <p:cNvPr id="504" name="Freeform: Shape 2318">
                <a:extLst>
                  <a:ext uri="{FF2B5EF4-FFF2-40B4-BE49-F238E27FC236}">
                    <a16:creationId xmlns:a16="http://schemas.microsoft.com/office/drawing/2014/main" xmlns="" id="{A232B0FE-700C-4A48-BE91-18055B5A4341}"/>
                  </a:ext>
                </a:extLst>
              </p:cNvPr>
              <p:cNvSpPr/>
              <p:nvPr/>
            </p:nvSpPr>
            <p:spPr>
              <a:xfrm>
                <a:off x="2178676" y="2243852"/>
                <a:ext cx="42486" cy="42486"/>
              </a:xfrm>
              <a:custGeom>
                <a:avLst/>
                <a:gdLst>
                  <a:gd name="connsiteX0" fmla="*/ 27119 w 42485"/>
                  <a:gd name="connsiteY0" fmla="*/ 39864 h 42485"/>
                  <a:gd name="connsiteX1" fmla="*/ 38448 w 42485"/>
                  <a:gd name="connsiteY1" fmla="*/ 28535 h 42485"/>
                  <a:gd name="connsiteX2" fmla="*/ 27119 w 42485"/>
                  <a:gd name="connsiteY2" fmla="*/ 15789 h 42485"/>
                  <a:gd name="connsiteX3" fmla="*/ 15789 w 42485"/>
                  <a:gd name="connsiteY3" fmla="*/ 28535 h 42485"/>
                  <a:gd name="connsiteX4" fmla="*/ 27119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9864"/>
                    </a:moveTo>
                    <a:cubicBezTo>
                      <a:pt x="34200" y="39864"/>
                      <a:pt x="38448" y="34200"/>
                      <a:pt x="38448" y="28535"/>
                    </a:cubicBezTo>
                    <a:cubicBezTo>
                      <a:pt x="38448" y="21454"/>
                      <a:pt x="32783" y="15789"/>
                      <a:pt x="27119" y="15789"/>
                    </a:cubicBezTo>
                    <a:cubicBezTo>
                      <a:pt x="21454" y="15789"/>
                      <a:pt x="15789" y="21454"/>
                      <a:pt x="15789" y="28535"/>
                    </a:cubicBezTo>
                    <a:cubicBezTo>
                      <a:pt x="15789" y="34200"/>
                      <a:pt x="20038" y="39864"/>
                      <a:pt x="27119" y="39864"/>
                    </a:cubicBezTo>
                    <a:close/>
                  </a:path>
                </a:pathLst>
              </a:custGeom>
              <a:grpFill/>
              <a:ln w="14159" cap="flat">
                <a:noFill/>
                <a:prstDash val="solid"/>
                <a:miter/>
              </a:ln>
            </p:spPr>
            <p:txBody>
              <a:bodyPr rtlCol="0" anchor="ctr"/>
              <a:lstStyle/>
              <a:p>
                <a:endParaRPr lang="en-US"/>
              </a:p>
            </p:txBody>
          </p:sp>
          <p:sp>
            <p:nvSpPr>
              <p:cNvPr id="505" name="Freeform: Shape 2319">
                <a:extLst>
                  <a:ext uri="{FF2B5EF4-FFF2-40B4-BE49-F238E27FC236}">
                    <a16:creationId xmlns:a16="http://schemas.microsoft.com/office/drawing/2014/main" xmlns="" id="{F32AD9F7-3003-4802-8D14-D6313F0FA9D4}"/>
                  </a:ext>
                </a:extLst>
              </p:cNvPr>
              <p:cNvSpPr/>
              <p:nvPr/>
            </p:nvSpPr>
            <p:spPr>
              <a:xfrm>
                <a:off x="2677677" y="2429373"/>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506" name="Freeform: Shape 2320">
                <a:extLst>
                  <a:ext uri="{FF2B5EF4-FFF2-40B4-BE49-F238E27FC236}">
                    <a16:creationId xmlns:a16="http://schemas.microsoft.com/office/drawing/2014/main" xmlns="" id="{39252325-5CB3-41E1-AA3C-87951FF5EF70}"/>
                  </a:ext>
                </a:extLst>
              </p:cNvPr>
              <p:cNvSpPr/>
              <p:nvPr/>
            </p:nvSpPr>
            <p:spPr>
              <a:xfrm>
                <a:off x="2147448" y="1328578"/>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1" y="58275"/>
                      <a:pt x="58275" y="48361"/>
                      <a:pt x="58275" y="37032"/>
                    </a:cubicBezTo>
                    <a:cubicBezTo>
                      <a:pt x="58275" y="25702"/>
                      <a:pt x="48361" y="15789"/>
                      <a:pt x="37032" y="15789"/>
                    </a:cubicBezTo>
                    <a:cubicBezTo>
                      <a:pt x="25702" y="15789"/>
                      <a:pt x="15789" y="25702"/>
                      <a:pt x="15789" y="37032"/>
                    </a:cubicBezTo>
                    <a:cubicBezTo>
                      <a:pt x="15789" y="49777"/>
                      <a:pt x="25702" y="58275"/>
                      <a:pt x="37032" y="58275"/>
                    </a:cubicBezTo>
                    <a:close/>
                  </a:path>
                </a:pathLst>
              </a:custGeom>
              <a:grpFill/>
              <a:ln w="14159" cap="flat">
                <a:noFill/>
                <a:prstDash val="solid"/>
                <a:miter/>
              </a:ln>
            </p:spPr>
            <p:txBody>
              <a:bodyPr rtlCol="0" anchor="ctr"/>
              <a:lstStyle/>
              <a:p>
                <a:endParaRPr lang="en-US"/>
              </a:p>
            </p:txBody>
          </p:sp>
          <p:sp>
            <p:nvSpPr>
              <p:cNvPr id="507" name="Freeform: Shape 2321">
                <a:extLst>
                  <a:ext uri="{FF2B5EF4-FFF2-40B4-BE49-F238E27FC236}">
                    <a16:creationId xmlns:a16="http://schemas.microsoft.com/office/drawing/2014/main" xmlns="" id="{1A69A733-F0F9-4CD3-9B67-4B137F957587}"/>
                  </a:ext>
                </a:extLst>
              </p:cNvPr>
              <p:cNvSpPr/>
              <p:nvPr/>
            </p:nvSpPr>
            <p:spPr>
              <a:xfrm>
                <a:off x="2475884" y="1654302"/>
                <a:ext cx="70810" cy="70810"/>
              </a:xfrm>
              <a:custGeom>
                <a:avLst/>
                <a:gdLst>
                  <a:gd name="connsiteX0" fmla="*/ 38568 w 70809"/>
                  <a:gd name="connsiteY0" fmla="*/ 61107 h 70809"/>
                  <a:gd name="connsiteX1" fmla="*/ 61227 w 70809"/>
                  <a:gd name="connsiteY1" fmla="*/ 38448 h 70809"/>
                  <a:gd name="connsiteX2" fmla="*/ 38568 w 70809"/>
                  <a:gd name="connsiteY2" fmla="*/ 15789 h 70809"/>
                  <a:gd name="connsiteX3" fmla="*/ 15909 w 70809"/>
                  <a:gd name="connsiteY3" fmla="*/ 38448 h 70809"/>
                  <a:gd name="connsiteX4" fmla="*/ 38568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568" y="61107"/>
                    </a:moveTo>
                    <a:cubicBezTo>
                      <a:pt x="51314" y="61107"/>
                      <a:pt x="61227" y="51194"/>
                      <a:pt x="61227" y="38448"/>
                    </a:cubicBezTo>
                    <a:cubicBezTo>
                      <a:pt x="61227" y="25702"/>
                      <a:pt x="51314" y="15789"/>
                      <a:pt x="38568" y="15789"/>
                    </a:cubicBezTo>
                    <a:cubicBezTo>
                      <a:pt x="25822" y="15789"/>
                      <a:pt x="15909" y="25702"/>
                      <a:pt x="15909" y="38448"/>
                    </a:cubicBezTo>
                    <a:cubicBezTo>
                      <a:pt x="14493" y="51194"/>
                      <a:pt x="25822" y="61107"/>
                      <a:pt x="38568" y="61107"/>
                    </a:cubicBezTo>
                    <a:close/>
                  </a:path>
                </a:pathLst>
              </a:custGeom>
              <a:grpFill/>
              <a:ln w="14159" cap="flat">
                <a:noFill/>
                <a:prstDash val="solid"/>
                <a:miter/>
              </a:ln>
            </p:spPr>
            <p:txBody>
              <a:bodyPr rtlCol="0" anchor="ctr"/>
              <a:lstStyle/>
              <a:p>
                <a:endParaRPr lang="en-US"/>
              </a:p>
            </p:txBody>
          </p:sp>
          <p:sp>
            <p:nvSpPr>
              <p:cNvPr id="508" name="Freeform: Shape 2322">
                <a:extLst>
                  <a:ext uri="{FF2B5EF4-FFF2-40B4-BE49-F238E27FC236}">
                    <a16:creationId xmlns:a16="http://schemas.microsoft.com/office/drawing/2014/main" xmlns="" id="{CF173B09-488E-4E4D-B310-7A13E9EAAA78}"/>
                  </a:ext>
                </a:extLst>
              </p:cNvPr>
              <p:cNvSpPr/>
              <p:nvPr/>
            </p:nvSpPr>
            <p:spPr>
              <a:xfrm>
                <a:off x="2219455" y="1430544"/>
                <a:ext cx="42486" cy="42486"/>
              </a:xfrm>
              <a:custGeom>
                <a:avLst/>
                <a:gdLst>
                  <a:gd name="connsiteX0" fmla="*/ 27337 w 42485"/>
                  <a:gd name="connsiteY0" fmla="*/ 38448 h 42485"/>
                  <a:gd name="connsiteX1" fmla="*/ 38667 w 42485"/>
                  <a:gd name="connsiteY1" fmla="*/ 27119 h 42485"/>
                  <a:gd name="connsiteX2" fmla="*/ 27337 w 42485"/>
                  <a:gd name="connsiteY2" fmla="*/ 15789 h 42485"/>
                  <a:gd name="connsiteX3" fmla="*/ 16007 w 42485"/>
                  <a:gd name="connsiteY3" fmla="*/ 27119 h 42485"/>
                  <a:gd name="connsiteX4" fmla="*/ 27337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337" y="38448"/>
                    </a:moveTo>
                    <a:cubicBezTo>
                      <a:pt x="34418" y="38448"/>
                      <a:pt x="38667" y="32783"/>
                      <a:pt x="38667" y="27119"/>
                    </a:cubicBezTo>
                    <a:cubicBezTo>
                      <a:pt x="38667" y="20038"/>
                      <a:pt x="33002" y="15789"/>
                      <a:pt x="27337" y="15789"/>
                    </a:cubicBezTo>
                    <a:cubicBezTo>
                      <a:pt x="21672" y="15789"/>
                      <a:pt x="16007" y="21454"/>
                      <a:pt x="16007" y="27119"/>
                    </a:cubicBezTo>
                    <a:cubicBezTo>
                      <a:pt x="14591" y="32783"/>
                      <a:pt x="20256" y="38448"/>
                      <a:pt x="27337" y="38448"/>
                    </a:cubicBezTo>
                    <a:close/>
                  </a:path>
                </a:pathLst>
              </a:custGeom>
              <a:grpFill/>
              <a:ln w="14159" cap="flat">
                <a:noFill/>
                <a:prstDash val="solid"/>
                <a:miter/>
              </a:ln>
            </p:spPr>
            <p:txBody>
              <a:bodyPr rtlCol="0" anchor="ctr"/>
              <a:lstStyle/>
              <a:p>
                <a:endParaRPr lang="en-US"/>
              </a:p>
            </p:txBody>
          </p:sp>
          <p:sp>
            <p:nvSpPr>
              <p:cNvPr id="509" name="Freeform: Shape 2323">
                <a:extLst>
                  <a:ext uri="{FF2B5EF4-FFF2-40B4-BE49-F238E27FC236}">
                    <a16:creationId xmlns:a16="http://schemas.microsoft.com/office/drawing/2014/main" xmlns="" id="{3E2E8FA2-3537-4565-82FC-33C161BDE7DF}"/>
                  </a:ext>
                </a:extLst>
              </p:cNvPr>
              <p:cNvSpPr/>
              <p:nvPr/>
            </p:nvSpPr>
            <p:spPr>
              <a:xfrm>
                <a:off x="2344080" y="1397971"/>
                <a:ext cx="42486" cy="42486"/>
              </a:xfrm>
              <a:custGeom>
                <a:avLst/>
                <a:gdLst>
                  <a:gd name="connsiteX0" fmla="*/ 27337 w 42485"/>
                  <a:gd name="connsiteY0" fmla="*/ 39864 h 42485"/>
                  <a:gd name="connsiteX1" fmla="*/ 38667 w 42485"/>
                  <a:gd name="connsiteY1" fmla="*/ 27119 h 42485"/>
                  <a:gd name="connsiteX2" fmla="*/ 27337 w 42485"/>
                  <a:gd name="connsiteY2" fmla="*/ 15789 h 42485"/>
                  <a:gd name="connsiteX3" fmla="*/ 16007 w 42485"/>
                  <a:gd name="connsiteY3" fmla="*/ 27119 h 42485"/>
                  <a:gd name="connsiteX4" fmla="*/ 27337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337" y="39864"/>
                    </a:moveTo>
                    <a:cubicBezTo>
                      <a:pt x="34418" y="39864"/>
                      <a:pt x="38667" y="34200"/>
                      <a:pt x="38667" y="27119"/>
                    </a:cubicBezTo>
                    <a:cubicBezTo>
                      <a:pt x="38667" y="20038"/>
                      <a:pt x="33002" y="15789"/>
                      <a:pt x="27337" y="15789"/>
                    </a:cubicBezTo>
                    <a:cubicBezTo>
                      <a:pt x="20256" y="15789"/>
                      <a:pt x="16007" y="21454"/>
                      <a:pt x="16007" y="27119"/>
                    </a:cubicBezTo>
                    <a:cubicBezTo>
                      <a:pt x="14591" y="34200"/>
                      <a:pt x="20256" y="39864"/>
                      <a:pt x="27337" y="39864"/>
                    </a:cubicBezTo>
                    <a:close/>
                  </a:path>
                </a:pathLst>
              </a:custGeom>
              <a:grpFill/>
              <a:ln w="14159" cap="flat">
                <a:noFill/>
                <a:prstDash val="solid"/>
                <a:miter/>
              </a:ln>
            </p:spPr>
            <p:txBody>
              <a:bodyPr rtlCol="0" anchor="ctr"/>
              <a:lstStyle/>
              <a:p>
                <a:endParaRPr lang="en-US"/>
              </a:p>
            </p:txBody>
          </p:sp>
          <p:sp>
            <p:nvSpPr>
              <p:cNvPr id="510" name="Freeform: Shape 2324">
                <a:extLst>
                  <a:ext uri="{FF2B5EF4-FFF2-40B4-BE49-F238E27FC236}">
                    <a16:creationId xmlns:a16="http://schemas.microsoft.com/office/drawing/2014/main" xmlns="" id="{2CD9CFBC-25A6-44A5-8D3B-EBC407DC7CC9}"/>
                  </a:ext>
                </a:extLst>
              </p:cNvPr>
              <p:cNvSpPr/>
              <p:nvPr/>
            </p:nvSpPr>
            <p:spPr>
              <a:xfrm>
                <a:off x="2070716" y="2424867"/>
                <a:ext cx="42486" cy="56648"/>
              </a:xfrm>
              <a:custGeom>
                <a:avLst/>
                <a:gdLst>
                  <a:gd name="connsiteX0" fmla="*/ 27118 w 42485"/>
                  <a:gd name="connsiteY0" fmla="*/ 41280 h 56647"/>
                  <a:gd name="connsiteX1" fmla="*/ 38448 w 42485"/>
                  <a:gd name="connsiteY1" fmla="*/ 28535 h 56647"/>
                  <a:gd name="connsiteX2" fmla="*/ 27118 w 42485"/>
                  <a:gd name="connsiteY2" fmla="*/ 15789 h 56647"/>
                  <a:gd name="connsiteX3" fmla="*/ 15789 w 42485"/>
                  <a:gd name="connsiteY3" fmla="*/ 28535 h 56647"/>
                  <a:gd name="connsiteX4" fmla="*/ 27118 w 42485"/>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56647">
                    <a:moveTo>
                      <a:pt x="27118" y="41280"/>
                    </a:moveTo>
                    <a:cubicBezTo>
                      <a:pt x="34199" y="41280"/>
                      <a:pt x="38448" y="35616"/>
                      <a:pt x="38448" y="28535"/>
                    </a:cubicBezTo>
                    <a:cubicBezTo>
                      <a:pt x="38448" y="21454"/>
                      <a:pt x="32783" y="15789"/>
                      <a:pt x="27118" y="15789"/>
                    </a:cubicBezTo>
                    <a:cubicBezTo>
                      <a:pt x="20038" y="15789"/>
                      <a:pt x="15789" y="21454"/>
                      <a:pt x="15789" y="28535"/>
                    </a:cubicBezTo>
                    <a:cubicBezTo>
                      <a:pt x="15789" y="35616"/>
                      <a:pt x="21454" y="41280"/>
                      <a:pt x="27118" y="41280"/>
                    </a:cubicBezTo>
                    <a:close/>
                  </a:path>
                </a:pathLst>
              </a:custGeom>
              <a:grpFill/>
              <a:ln w="14159" cap="flat">
                <a:noFill/>
                <a:prstDash val="solid"/>
                <a:miter/>
              </a:ln>
            </p:spPr>
            <p:txBody>
              <a:bodyPr rtlCol="0" anchor="ctr"/>
              <a:lstStyle/>
              <a:p>
                <a:endParaRPr lang="en-US"/>
              </a:p>
            </p:txBody>
          </p:sp>
          <p:sp>
            <p:nvSpPr>
              <p:cNvPr id="511" name="Freeform: Shape 2325">
                <a:extLst>
                  <a:ext uri="{FF2B5EF4-FFF2-40B4-BE49-F238E27FC236}">
                    <a16:creationId xmlns:a16="http://schemas.microsoft.com/office/drawing/2014/main" xmlns="" id="{3C50B82C-7D58-47E2-9460-9C76CA21D872}"/>
                  </a:ext>
                </a:extLst>
              </p:cNvPr>
              <p:cNvSpPr/>
              <p:nvPr/>
            </p:nvSpPr>
            <p:spPr>
              <a:xfrm>
                <a:off x="2110943" y="1985276"/>
                <a:ext cx="42486" cy="42486"/>
              </a:xfrm>
              <a:custGeom>
                <a:avLst/>
                <a:gdLst>
                  <a:gd name="connsiteX0" fmla="*/ 21454 w 42485"/>
                  <a:gd name="connsiteY0" fmla="*/ 27118 h 42485"/>
                  <a:gd name="connsiteX1" fmla="*/ 27118 w 42485"/>
                  <a:gd name="connsiteY1" fmla="*/ 21454 h 42485"/>
                  <a:gd name="connsiteX2" fmla="*/ 21454 w 42485"/>
                  <a:gd name="connsiteY2" fmla="*/ 15789 h 42485"/>
                  <a:gd name="connsiteX3" fmla="*/ 15789 w 42485"/>
                  <a:gd name="connsiteY3" fmla="*/ 21454 h 42485"/>
                  <a:gd name="connsiteX4" fmla="*/ 21454 w 42485"/>
                  <a:gd name="connsiteY4" fmla="*/ 2711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8"/>
                    </a:moveTo>
                    <a:cubicBezTo>
                      <a:pt x="24286" y="27118"/>
                      <a:pt x="27118" y="24286"/>
                      <a:pt x="27118" y="21454"/>
                    </a:cubicBezTo>
                    <a:cubicBezTo>
                      <a:pt x="27118" y="18621"/>
                      <a:pt x="24286" y="15789"/>
                      <a:pt x="21454" y="15789"/>
                    </a:cubicBezTo>
                    <a:cubicBezTo>
                      <a:pt x="18621" y="15789"/>
                      <a:pt x="15789" y="18621"/>
                      <a:pt x="15789" y="21454"/>
                    </a:cubicBezTo>
                    <a:cubicBezTo>
                      <a:pt x="15789" y="24286"/>
                      <a:pt x="18621" y="27118"/>
                      <a:pt x="21454" y="27118"/>
                    </a:cubicBezTo>
                    <a:close/>
                  </a:path>
                </a:pathLst>
              </a:custGeom>
              <a:grpFill/>
              <a:ln w="14159" cap="flat">
                <a:noFill/>
                <a:prstDash val="solid"/>
                <a:miter/>
              </a:ln>
            </p:spPr>
            <p:txBody>
              <a:bodyPr rtlCol="0" anchor="ctr"/>
              <a:lstStyle/>
              <a:p>
                <a:endParaRPr lang="en-US"/>
              </a:p>
            </p:txBody>
          </p:sp>
          <p:sp>
            <p:nvSpPr>
              <p:cNvPr id="512" name="Freeform: Shape 2326">
                <a:extLst>
                  <a:ext uri="{FF2B5EF4-FFF2-40B4-BE49-F238E27FC236}">
                    <a16:creationId xmlns:a16="http://schemas.microsoft.com/office/drawing/2014/main" xmlns="" id="{49E4191D-7855-4342-85E4-4B13EDE96781}"/>
                  </a:ext>
                </a:extLst>
              </p:cNvPr>
              <p:cNvSpPr/>
              <p:nvPr/>
            </p:nvSpPr>
            <p:spPr>
              <a:xfrm>
                <a:off x="2795721" y="2280416"/>
                <a:ext cx="42486" cy="42486"/>
              </a:xfrm>
              <a:custGeom>
                <a:avLst/>
                <a:gdLst>
                  <a:gd name="connsiteX0" fmla="*/ 21454 w 42485"/>
                  <a:gd name="connsiteY0" fmla="*/ 27119 h 42485"/>
                  <a:gd name="connsiteX1" fmla="*/ 27119 w 42485"/>
                  <a:gd name="connsiteY1" fmla="*/ 21454 h 42485"/>
                  <a:gd name="connsiteX2" fmla="*/ 21454 w 42485"/>
                  <a:gd name="connsiteY2" fmla="*/ 15789 h 42485"/>
                  <a:gd name="connsiteX3" fmla="*/ 15789 w 42485"/>
                  <a:gd name="connsiteY3" fmla="*/ 21454 h 42485"/>
                  <a:gd name="connsiteX4" fmla="*/ 21454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9"/>
                    </a:moveTo>
                    <a:cubicBezTo>
                      <a:pt x="24286" y="27119"/>
                      <a:pt x="27119" y="24286"/>
                      <a:pt x="27119" y="21454"/>
                    </a:cubicBezTo>
                    <a:cubicBezTo>
                      <a:pt x="27119" y="18621"/>
                      <a:pt x="24286" y="15789"/>
                      <a:pt x="21454" y="15789"/>
                    </a:cubicBezTo>
                    <a:cubicBezTo>
                      <a:pt x="18621" y="15789"/>
                      <a:pt x="15789" y="18621"/>
                      <a:pt x="15789" y="21454"/>
                    </a:cubicBezTo>
                    <a:cubicBezTo>
                      <a:pt x="15789" y="24286"/>
                      <a:pt x="17205" y="27119"/>
                      <a:pt x="21454" y="27119"/>
                    </a:cubicBezTo>
                    <a:close/>
                  </a:path>
                </a:pathLst>
              </a:custGeom>
              <a:grpFill/>
              <a:ln w="14159" cap="flat">
                <a:noFill/>
                <a:prstDash val="solid"/>
                <a:miter/>
              </a:ln>
            </p:spPr>
            <p:txBody>
              <a:bodyPr rtlCol="0" anchor="ctr"/>
              <a:lstStyle/>
              <a:p>
                <a:endParaRPr lang="en-US"/>
              </a:p>
            </p:txBody>
          </p:sp>
          <p:sp>
            <p:nvSpPr>
              <p:cNvPr id="513" name="Freeform: Shape 2327">
                <a:extLst>
                  <a:ext uri="{FF2B5EF4-FFF2-40B4-BE49-F238E27FC236}">
                    <a16:creationId xmlns:a16="http://schemas.microsoft.com/office/drawing/2014/main" xmlns="" id="{8D3E39B8-F437-4F17-AF76-1CEE705C12A9}"/>
                  </a:ext>
                </a:extLst>
              </p:cNvPr>
              <p:cNvSpPr/>
              <p:nvPr/>
            </p:nvSpPr>
            <p:spPr>
              <a:xfrm>
                <a:off x="2709547" y="2642247"/>
                <a:ext cx="56648" cy="56648"/>
              </a:xfrm>
              <a:custGeom>
                <a:avLst/>
                <a:gdLst>
                  <a:gd name="connsiteX0" fmla="*/ 44113 w 56647"/>
                  <a:gd name="connsiteY0" fmla="*/ 29951 h 56647"/>
                  <a:gd name="connsiteX1" fmla="*/ 29951 w 56647"/>
                  <a:gd name="connsiteY1" fmla="*/ 44113 h 56647"/>
                  <a:gd name="connsiteX2" fmla="*/ 15789 w 56647"/>
                  <a:gd name="connsiteY2" fmla="*/ 29951 h 56647"/>
                  <a:gd name="connsiteX3" fmla="*/ 29951 w 56647"/>
                  <a:gd name="connsiteY3" fmla="*/ 15789 h 56647"/>
                  <a:gd name="connsiteX4" fmla="*/ 44113 w 56647"/>
                  <a:gd name="connsiteY4" fmla="*/ 2995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44113" y="29951"/>
                    </a:moveTo>
                    <a:cubicBezTo>
                      <a:pt x="44113" y="37772"/>
                      <a:pt x="37772" y="44113"/>
                      <a:pt x="29951" y="44113"/>
                    </a:cubicBezTo>
                    <a:cubicBezTo>
                      <a:pt x="22129" y="44113"/>
                      <a:pt x="15789" y="37772"/>
                      <a:pt x="15789" y="29951"/>
                    </a:cubicBezTo>
                    <a:cubicBezTo>
                      <a:pt x="15789" y="22129"/>
                      <a:pt x="22129" y="15789"/>
                      <a:pt x="29951" y="15789"/>
                    </a:cubicBezTo>
                    <a:cubicBezTo>
                      <a:pt x="37772" y="15789"/>
                      <a:pt x="44113" y="22129"/>
                      <a:pt x="44113" y="29951"/>
                    </a:cubicBezTo>
                    <a:close/>
                  </a:path>
                </a:pathLst>
              </a:custGeom>
              <a:grpFill/>
              <a:ln w="14159" cap="flat">
                <a:noFill/>
                <a:prstDash val="solid"/>
                <a:miter/>
              </a:ln>
            </p:spPr>
            <p:txBody>
              <a:bodyPr rtlCol="0" anchor="ctr"/>
              <a:lstStyle/>
              <a:p>
                <a:endParaRPr lang="en-US"/>
              </a:p>
            </p:txBody>
          </p:sp>
          <p:sp>
            <p:nvSpPr>
              <p:cNvPr id="514" name="Freeform: Shape 2328">
                <a:extLst>
                  <a:ext uri="{FF2B5EF4-FFF2-40B4-BE49-F238E27FC236}">
                    <a16:creationId xmlns:a16="http://schemas.microsoft.com/office/drawing/2014/main" xmlns="" id="{37057CEB-157B-4BA5-8EE5-C36A4DB190C0}"/>
                  </a:ext>
                </a:extLst>
              </p:cNvPr>
              <p:cNvSpPr/>
              <p:nvPr/>
            </p:nvSpPr>
            <p:spPr>
              <a:xfrm>
                <a:off x="2261275" y="2520755"/>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7032"/>
                      <a:pt x="44113" y="29951"/>
                    </a:cubicBezTo>
                    <a:cubicBezTo>
                      <a:pt x="44113" y="21454"/>
                      <a:pt x="38448" y="15789"/>
                      <a:pt x="29951" y="15789"/>
                    </a:cubicBezTo>
                    <a:cubicBezTo>
                      <a:pt x="21454" y="15789"/>
                      <a:pt x="15789" y="21454"/>
                      <a:pt x="15789" y="29951"/>
                    </a:cubicBezTo>
                    <a:cubicBezTo>
                      <a:pt x="15789" y="38448"/>
                      <a:pt x="21454" y="44113"/>
                      <a:pt x="29951" y="44113"/>
                    </a:cubicBezTo>
                    <a:close/>
                  </a:path>
                </a:pathLst>
              </a:custGeom>
              <a:grpFill/>
              <a:ln w="14159" cap="flat">
                <a:noFill/>
                <a:prstDash val="solid"/>
                <a:miter/>
              </a:ln>
            </p:spPr>
            <p:txBody>
              <a:bodyPr rtlCol="0" anchor="ctr"/>
              <a:lstStyle/>
              <a:p>
                <a:endParaRPr lang="en-US"/>
              </a:p>
            </p:txBody>
          </p:sp>
          <p:sp>
            <p:nvSpPr>
              <p:cNvPr id="515" name="Freeform: Shape 2329">
                <a:extLst>
                  <a:ext uri="{FF2B5EF4-FFF2-40B4-BE49-F238E27FC236}">
                    <a16:creationId xmlns:a16="http://schemas.microsoft.com/office/drawing/2014/main" xmlns="" id="{CFA1D668-B115-4FB9-9783-7413CE30CCF5}"/>
                  </a:ext>
                </a:extLst>
              </p:cNvPr>
              <p:cNvSpPr/>
              <p:nvPr/>
            </p:nvSpPr>
            <p:spPr>
              <a:xfrm>
                <a:off x="2585710" y="2246184"/>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7032"/>
                      <a:pt x="44113" y="29951"/>
                    </a:cubicBezTo>
                    <a:cubicBezTo>
                      <a:pt x="44113" y="21454"/>
                      <a:pt x="38448" y="15789"/>
                      <a:pt x="29951" y="15789"/>
                    </a:cubicBezTo>
                    <a:cubicBezTo>
                      <a:pt x="21454" y="15789"/>
                      <a:pt x="15789" y="21454"/>
                      <a:pt x="15789" y="29951"/>
                    </a:cubicBezTo>
                    <a:cubicBezTo>
                      <a:pt x="15789" y="37032"/>
                      <a:pt x="22870" y="44113"/>
                      <a:pt x="29951" y="44113"/>
                    </a:cubicBezTo>
                    <a:close/>
                  </a:path>
                </a:pathLst>
              </a:custGeom>
              <a:grpFill/>
              <a:ln w="14159" cap="flat">
                <a:noFill/>
                <a:prstDash val="solid"/>
                <a:miter/>
              </a:ln>
            </p:spPr>
            <p:txBody>
              <a:bodyPr rtlCol="0" anchor="ctr"/>
              <a:lstStyle/>
              <a:p>
                <a:endParaRPr lang="en-US"/>
              </a:p>
            </p:txBody>
          </p:sp>
          <p:sp>
            <p:nvSpPr>
              <p:cNvPr id="516" name="Freeform: Shape 2330">
                <a:extLst>
                  <a:ext uri="{FF2B5EF4-FFF2-40B4-BE49-F238E27FC236}">
                    <a16:creationId xmlns:a16="http://schemas.microsoft.com/office/drawing/2014/main" xmlns="" id="{650E3D3F-E484-4CF1-AF6B-BD27FEC415D0}"/>
                  </a:ext>
                </a:extLst>
              </p:cNvPr>
              <p:cNvSpPr/>
              <p:nvPr/>
            </p:nvSpPr>
            <p:spPr>
              <a:xfrm>
                <a:off x="2142355" y="1958698"/>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8448"/>
                      <a:pt x="44113" y="29951"/>
                    </a:cubicBezTo>
                    <a:cubicBezTo>
                      <a:pt x="44113" y="21454"/>
                      <a:pt x="38448" y="15789"/>
                      <a:pt x="29951" y="15789"/>
                    </a:cubicBezTo>
                    <a:cubicBezTo>
                      <a:pt x="21454" y="15789"/>
                      <a:pt x="15789" y="21454"/>
                      <a:pt x="15789" y="29951"/>
                    </a:cubicBezTo>
                    <a:cubicBezTo>
                      <a:pt x="15789" y="37032"/>
                      <a:pt x="21454" y="44113"/>
                      <a:pt x="29951" y="44113"/>
                    </a:cubicBezTo>
                    <a:close/>
                  </a:path>
                </a:pathLst>
              </a:custGeom>
              <a:grpFill/>
              <a:ln w="14159" cap="flat">
                <a:noFill/>
                <a:prstDash val="solid"/>
                <a:miter/>
              </a:ln>
            </p:spPr>
            <p:txBody>
              <a:bodyPr rtlCol="0" anchor="ctr"/>
              <a:lstStyle/>
              <a:p>
                <a:endParaRPr lang="en-US"/>
              </a:p>
            </p:txBody>
          </p:sp>
          <p:sp>
            <p:nvSpPr>
              <p:cNvPr id="517" name="Freeform: Shape 2331">
                <a:extLst>
                  <a:ext uri="{FF2B5EF4-FFF2-40B4-BE49-F238E27FC236}">
                    <a16:creationId xmlns:a16="http://schemas.microsoft.com/office/drawing/2014/main" xmlns="" id="{C0BDBE5B-841F-4D1D-9145-AA5B2F2C0E55}"/>
                  </a:ext>
                </a:extLst>
              </p:cNvPr>
              <p:cNvSpPr/>
              <p:nvPr/>
            </p:nvSpPr>
            <p:spPr>
              <a:xfrm>
                <a:off x="2706625" y="1732193"/>
                <a:ext cx="42486" cy="42486"/>
              </a:xfrm>
              <a:custGeom>
                <a:avLst/>
                <a:gdLst>
                  <a:gd name="connsiteX0" fmla="*/ 27337 w 42485"/>
                  <a:gd name="connsiteY0" fmla="*/ 39864 h 42485"/>
                  <a:gd name="connsiteX1" fmla="*/ 38666 w 42485"/>
                  <a:gd name="connsiteY1" fmla="*/ 28535 h 42485"/>
                  <a:gd name="connsiteX2" fmla="*/ 27337 w 42485"/>
                  <a:gd name="connsiteY2" fmla="*/ 15789 h 42485"/>
                  <a:gd name="connsiteX3" fmla="*/ 16007 w 42485"/>
                  <a:gd name="connsiteY3" fmla="*/ 28535 h 42485"/>
                  <a:gd name="connsiteX4" fmla="*/ 27337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337" y="39864"/>
                    </a:moveTo>
                    <a:cubicBezTo>
                      <a:pt x="34418" y="39864"/>
                      <a:pt x="38666" y="34199"/>
                      <a:pt x="38666" y="28535"/>
                    </a:cubicBezTo>
                    <a:cubicBezTo>
                      <a:pt x="38666" y="21454"/>
                      <a:pt x="33002" y="15789"/>
                      <a:pt x="27337" y="15789"/>
                    </a:cubicBezTo>
                    <a:cubicBezTo>
                      <a:pt x="20256" y="15789"/>
                      <a:pt x="16007" y="21454"/>
                      <a:pt x="16007" y="28535"/>
                    </a:cubicBezTo>
                    <a:cubicBezTo>
                      <a:pt x="14591" y="34199"/>
                      <a:pt x="20256" y="39864"/>
                      <a:pt x="27337" y="39864"/>
                    </a:cubicBezTo>
                    <a:close/>
                  </a:path>
                </a:pathLst>
              </a:custGeom>
              <a:grpFill/>
              <a:ln w="14159" cap="flat">
                <a:noFill/>
                <a:prstDash val="solid"/>
                <a:miter/>
              </a:ln>
            </p:spPr>
            <p:txBody>
              <a:bodyPr rtlCol="0" anchor="ctr"/>
              <a:lstStyle/>
              <a:p>
                <a:endParaRPr lang="en-US"/>
              </a:p>
            </p:txBody>
          </p:sp>
          <p:sp>
            <p:nvSpPr>
              <p:cNvPr id="518" name="Freeform: Shape 2332">
                <a:extLst>
                  <a:ext uri="{FF2B5EF4-FFF2-40B4-BE49-F238E27FC236}">
                    <a16:creationId xmlns:a16="http://schemas.microsoft.com/office/drawing/2014/main" xmlns="" id="{16538F8F-969C-4CBF-BBA2-95A5B09EE357}"/>
                  </a:ext>
                </a:extLst>
              </p:cNvPr>
              <p:cNvSpPr/>
              <p:nvPr/>
            </p:nvSpPr>
            <p:spPr>
              <a:xfrm>
                <a:off x="3075053" y="1781759"/>
                <a:ext cx="42486" cy="42486"/>
              </a:xfrm>
              <a:custGeom>
                <a:avLst/>
                <a:gdLst>
                  <a:gd name="connsiteX0" fmla="*/ 27119 w 42485"/>
                  <a:gd name="connsiteY0" fmla="*/ 39864 h 42485"/>
                  <a:gd name="connsiteX1" fmla="*/ 38448 w 42485"/>
                  <a:gd name="connsiteY1" fmla="*/ 28535 h 42485"/>
                  <a:gd name="connsiteX2" fmla="*/ 27119 w 42485"/>
                  <a:gd name="connsiteY2" fmla="*/ 15789 h 42485"/>
                  <a:gd name="connsiteX3" fmla="*/ 15789 w 42485"/>
                  <a:gd name="connsiteY3" fmla="*/ 28535 h 42485"/>
                  <a:gd name="connsiteX4" fmla="*/ 27119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9864"/>
                    </a:moveTo>
                    <a:cubicBezTo>
                      <a:pt x="34200" y="39864"/>
                      <a:pt x="38448" y="34199"/>
                      <a:pt x="38448" y="28535"/>
                    </a:cubicBezTo>
                    <a:cubicBezTo>
                      <a:pt x="38448" y="22870"/>
                      <a:pt x="32783" y="15789"/>
                      <a:pt x="27119" y="15789"/>
                    </a:cubicBezTo>
                    <a:cubicBezTo>
                      <a:pt x="20038" y="15789"/>
                      <a:pt x="15789" y="21454"/>
                      <a:pt x="15789" y="28535"/>
                    </a:cubicBezTo>
                    <a:cubicBezTo>
                      <a:pt x="15789" y="35616"/>
                      <a:pt x="21454" y="39864"/>
                      <a:pt x="27119" y="39864"/>
                    </a:cubicBezTo>
                    <a:close/>
                  </a:path>
                </a:pathLst>
              </a:custGeom>
              <a:grpFill/>
              <a:ln w="14159" cap="flat">
                <a:noFill/>
                <a:prstDash val="solid"/>
                <a:miter/>
              </a:ln>
            </p:spPr>
            <p:txBody>
              <a:bodyPr rtlCol="0" anchor="ctr"/>
              <a:lstStyle/>
              <a:p>
                <a:endParaRPr lang="en-US"/>
              </a:p>
            </p:txBody>
          </p:sp>
          <p:sp>
            <p:nvSpPr>
              <p:cNvPr id="519" name="Freeform: Shape 2333">
                <a:extLst>
                  <a:ext uri="{FF2B5EF4-FFF2-40B4-BE49-F238E27FC236}">
                    <a16:creationId xmlns:a16="http://schemas.microsoft.com/office/drawing/2014/main" xmlns="" id="{654D30D7-E5CE-48CB-9DCA-E0CEEF7DD9BE}"/>
                  </a:ext>
                </a:extLst>
              </p:cNvPr>
              <p:cNvSpPr/>
              <p:nvPr/>
            </p:nvSpPr>
            <p:spPr>
              <a:xfrm>
                <a:off x="3025888" y="2418873"/>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7032"/>
                      <a:pt x="44113" y="29951"/>
                    </a:cubicBezTo>
                    <a:cubicBezTo>
                      <a:pt x="44113" y="21454"/>
                      <a:pt x="37032" y="15789"/>
                      <a:pt x="29951" y="15789"/>
                    </a:cubicBezTo>
                    <a:cubicBezTo>
                      <a:pt x="21454" y="15789"/>
                      <a:pt x="15789" y="22870"/>
                      <a:pt x="15789" y="29951"/>
                    </a:cubicBezTo>
                    <a:cubicBezTo>
                      <a:pt x="15789" y="38448"/>
                      <a:pt x="21454" y="44113"/>
                      <a:pt x="29951" y="44113"/>
                    </a:cubicBezTo>
                    <a:close/>
                  </a:path>
                </a:pathLst>
              </a:custGeom>
              <a:grpFill/>
              <a:ln w="14159" cap="flat">
                <a:noFill/>
                <a:prstDash val="solid"/>
                <a:miter/>
              </a:ln>
            </p:spPr>
            <p:txBody>
              <a:bodyPr rtlCol="0" anchor="ctr"/>
              <a:lstStyle/>
              <a:p>
                <a:endParaRPr lang="en-US"/>
              </a:p>
            </p:txBody>
          </p:sp>
          <p:sp>
            <p:nvSpPr>
              <p:cNvPr id="520" name="Freeform: Shape 2334">
                <a:extLst>
                  <a:ext uri="{FF2B5EF4-FFF2-40B4-BE49-F238E27FC236}">
                    <a16:creationId xmlns:a16="http://schemas.microsoft.com/office/drawing/2014/main" xmlns="" id="{FE052CB6-5035-4E9B-8E17-8367CB683405}"/>
                  </a:ext>
                </a:extLst>
              </p:cNvPr>
              <p:cNvSpPr/>
              <p:nvPr/>
            </p:nvSpPr>
            <p:spPr>
              <a:xfrm>
                <a:off x="2483572" y="1997350"/>
                <a:ext cx="84971" cy="84971"/>
              </a:xfrm>
              <a:custGeom>
                <a:avLst/>
                <a:gdLst>
                  <a:gd name="connsiteX0" fmla="*/ 45529 w 84971"/>
                  <a:gd name="connsiteY0" fmla="*/ 75269 h 84971"/>
                  <a:gd name="connsiteX1" fmla="*/ 75269 w 84971"/>
                  <a:gd name="connsiteY1" fmla="*/ 45529 h 84971"/>
                  <a:gd name="connsiteX2" fmla="*/ 45529 w 84971"/>
                  <a:gd name="connsiteY2" fmla="*/ 15789 h 84971"/>
                  <a:gd name="connsiteX3" fmla="*/ 15789 w 84971"/>
                  <a:gd name="connsiteY3" fmla="*/ 45529 h 84971"/>
                  <a:gd name="connsiteX4" fmla="*/ 45529 w 84971"/>
                  <a:gd name="connsiteY4" fmla="*/ 7526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529" y="75269"/>
                    </a:moveTo>
                    <a:cubicBezTo>
                      <a:pt x="62523" y="75269"/>
                      <a:pt x="75269" y="61107"/>
                      <a:pt x="75269" y="45529"/>
                    </a:cubicBezTo>
                    <a:cubicBezTo>
                      <a:pt x="75269" y="28535"/>
                      <a:pt x="61107" y="15789"/>
                      <a:pt x="45529" y="15789"/>
                    </a:cubicBezTo>
                    <a:cubicBezTo>
                      <a:pt x="28535" y="15789"/>
                      <a:pt x="15789" y="29951"/>
                      <a:pt x="15789" y="45529"/>
                    </a:cubicBezTo>
                    <a:cubicBezTo>
                      <a:pt x="15789" y="62523"/>
                      <a:pt x="29951" y="75269"/>
                      <a:pt x="45529" y="75269"/>
                    </a:cubicBezTo>
                    <a:close/>
                  </a:path>
                </a:pathLst>
              </a:custGeom>
              <a:grpFill/>
              <a:ln w="14159" cap="flat">
                <a:noFill/>
                <a:prstDash val="solid"/>
                <a:miter/>
              </a:ln>
            </p:spPr>
            <p:txBody>
              <a:bodyPr rtlCol="0" anchor="ctr"/>
              <a:lstStyle/>
              <a:p>
                <a:endParaRPr lang="en-US"/>
              </a:p>
            </p:txBody>
          </p:sp>
          <p:sp>
            <p:nvSpPr>
              <p:cNvPr id="521" name="Freeform: Shape 2335">
                <a:extLst>
                  <a:ext uri="{FF2B5EF4-FFF2-40B4-BE49-F238E27FC236}">
                    <a16:creationId xmlns:a16="http://schemas.microsoft.com/office/drawing/2014/main" xmlns="" id="{C37FF078-3825-48A7-A060-BC69482349AD}"/>
                  </a:ext>
                </a:extLst>
              </p:cNvPr>
              <p:cNvSpPr/>
              <p:nvPr/>
            </p:nvSpPr>
            <p:spPr>
              <a:xfrm>
                <a:off x="2207672" y="2695373"/>
                <a:ext cx="56648" cy="56648"/>
              </a:xfrm>
              <a:custGeom>
                <a:avLst/>
                <a:gdLst>
                  <a:gd name="connsiteX0" fmla="*/ 34200 w 56647"/>
                  <a:gd name="connsiteY0" fmla="*/ 52610 h 56647"/>
                  <a:gd name="connsiteX1" fmla="*/ 52610 w 56647"/>
                  <a:gd name="connsiteY1" fmla="*/ 34200 h 56647"/>
                  <a:gd name="connsiteX2" fmla="*/ 34200 w 56647"/>
                  <a:gd name="connsiteY2" fmla="*/ 15789 h 56647"/>
                  <a:gd name="connsiteX3" fmla="*/ 15789 w 56647"/>
                  <a:gd name="connsiteY3" fmla="*/ 34200 h 56647"/>
                  <a:gd name="connsiteX4" fmla="*/ 34200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200" y="52610"/>
                    </a:moveTo>
                    <a:cubicBezTo>
                      <a:pt x="44113" y="52610"/>
                      <a:pt x="52610" y="44113"/>
                      <a:pt x="52610" y="34200"/>
                    </a:cubicBezTo>
                    <a:cubicBezTo>
                      <a:pt x="52610" y="24286"/>
                      <a:pt x="44113" y="15789"/>
                      <a:pt x="34200" y="15789"/>
                    </a:cubicBezTo>
                    <a:cubicBezTo>
                      <a:pt x="24286" y="15789"/>
                      <a:pt x="15789" y="24286"/>
                      <a:pt x="15789" y="34200"/>
                    </a:cubicBezTo>
                    <a:cubicBezTo>
                      <a:pt x="15789" y="44113"/>
                      <a:pt x="24286" y="52610"/>
                      <a:pt x="34200" y="52610"/>
                    </a:cubicBezTo>
                    <a:close/>
                  </a:path>
                </a:pathLst>
              </a:custGeom>
              <a:grpFill/>
              <a:ln w="14159" cap="flat">
                <a:noFill/>
                <a:prstDash val="solid"/>
                <a:miter/>
              </a:ln>
            </p:spPr>
            <p:txBody>
              <a:bodyPr rtlCol="0" anchor="ctr"/>
              <a:lstStyle/>
              <a:p>
                <a:endParaRPr lang="en-US"/>
              </a:p>
            </p:txBody>
          </p:sp>
          <p:sp>
            <p:nvSpPr>
              <p:cNvPr id="522" name="Freeform: Shape 2336">
                <a:extLst>
                  <a:ext uri="{FF2B5EF4-FFF2-40B4-BE49-F238E27FC236}">
                    <a16:creationId xmlns:a16="http://schemas.microsoft.com/office/drawing/2014/main" xmlns="" id="{CDB8A59C-9ABD-45F9-ADFA-31607241DA67}"/>
                  </a:ext>
                </a:extLst>
              </p:cNvPr>
              <p:cNvSpPr/>
              <p:nvPr/>
            </p:nvSpPr>
            <p:spPr>
              <a:xfrm>
                <a:off x="2148864" y="2141472"/>
                <a:ext cx="42486" cy="42486"/>
              </a:xfrm>
              <a:custGeom>
                <a:avLst/>
                <a:gdLst>
                  <a:gd name="connsiteX0" fmla="*/ 27118 w 42485"/>
                  <a:gd name="connsiteY0" fmla="*/ 38448 h 42485"/>
                  <a:gd name="connsiteX1" fmla="*/ 38448 w 42485"/>
                  <a:gd name="connsiteY1" fmla="*/ 27119 h 42485"/>
                  <a:gd name="connsiteX2" fmla="*/ 27118 w 42485"/>
                  <a:gd name="connsiteY2" fmla="*/ 15789 h 42485"/>
                  <a:gd name="connsiteX3" fmla="*/ 15789 w 42485"/>
                  <a:gd name="connsiteY3" fmla="*/ 27119 h 42485"/>
                  <a:gd name="connsiteX4" fmla="*/ 27118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8448"/>
                    </a:moveTo>
                    <a:cubicBezTo>
                      <a:pt x="34199" y="38448"/>
                      <a:pt x="38448" y="32783"/>
                      <a:pt x="38448" y="27119"/>
                    </a:cubicBezTo>
                    <a:cubicBezTo>
                      <a:pt x="38448" y="20038"/>
                      <a:pt x="32783" y="15789"/>
                      <a:pt x="27118" y="15789"/>
                    </a:cubicBezTo>
                    <a:cubicBezTo>
                      <a:pt x="21454" y="15789"/>
                      <a:pt x="15789" y="21454"/>
                      <a:pt x="15789" y="27119"/>
                    </a:cubicBezTo>
                    <a:cubicBezTo>
                      <a:pt x="15789" y="32783"/>
                      <a:pt x="21454" y="38448"/>
                      <a:pt x="27118" y="38448"/>
                    </a:cubicBezTo>
                    <a:close/>
                  </a:path>
                </a:pathLst>
              </a:custGeom>
              <a:grpFill/>
              <a:ln w="14159" cap="flat">
                <a:noFill/>
                <a:prstDash val="solid"/>
                <a:miter/>
              </a:ln>
            </p:spPr>
            <p:txBody>
              <a:bodyPr rtlCol="0" anchor="ctr"/>
              <a:lstStyle/>
              <a:p>
                <a:endParaRPr lang="en-US"/>
              </a:p>
            </p:txBody>
          </p:sp>
          <p:sp>
            <p:nvSpPr>
              <p:cNvPr id="523" name="Freeform: Shape 2337">
                <a:extLst>
                  <a:ext uri="{FF2B5EF4-FFF2-40B4-BE49-F238E27FC236}">
                    <a16:creationId xmlns:a16="http://schemas.microsoft.com/office/drawing/2014/main" xmlns="" id="{4A3C2BAB-9F48-4BE8-AE8A-DC61E8EBAAF0}"/>
                  </a:ext>
                </a:extLst>
              </p:cNvPr>
              <p:cNvSpPr/>
              <p:nvPr/>
            </p:nvSpPr>
            <p:spPr>
              <a:xfrm>
                <a:off x="2028487" y="1587741"/>
                <a:ext cx="42486" cy="42486"/>
              </a:xfrm>
              <a:custGeom>
                <a:avLst/>
                <a:gdLst>
                  <a:gd name="connsiteX0" fmla="*/ 28535 w 42485"/>
                  <a:gd name="connsiteY0" fmla="*/ 39864 h 42485"/>
                  <a:gd name="connsiteX1" fmla="*/ 39864 w 42485"/>
                  <a:gd name="connsiteY1" fmla="*/ 28535 h 42485"/>
                  <a:gd name="connsiteX2" fmla="*/ 28535 w 42485"/>
                  <a:gd name="connsiteY2" fmla="*/ 15789 h 42485"/>
                  <a:gd name="connsiteX3" fmla="*/ 15789 w 42485"/>
                  <a:gd name="connsiteY3" fmla="*/ 28535 h 42485"/>
                  <a:gd name="connsiteX4" fmla="*/ 28535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8535" y="39864"/>
                    </a:moveTo>
                    <a:cubicBezTo>
                      <a:pt x="35616" y="39864"/>
                      <a:pt x="39864" y="34200"/>
                      <a:pt x="39864" y="28535"/>
                    </a:cubicBezTo>
                    <a:cubicBezTo>
                      <a:pt x="39864" y="21454"/>
                      <a:pt x="34199" y="15789"/>
                      <a:pt x="28535" y="15789"/>
                    </a:cubicBezTo>
                    <a:cubicBezTo>
                      <a:pt x="21454" y="15789"/>
                      <a:pt x="15789" y="21454"/>
                      <a:pt x="15789" y="28535"/>
                    </a:cubicBezTo>
                    <a:cubicBezTo>
                      <a:pt x="15789" y="34200"/>
                      <a:pt x="21454" y="39864"/>
                      <a:pt x="28535" y="39864"/>
                    </a:cubicBezTo>
                    <a:close/>
                  </a:path>
                </a:pathLst>
              </a:custGeom>
              <a:grpFill/>
              <a:ln w="14159" cap="flat">
                <a:noFill/>
                <a:prstDash val="solid"/>
                <a:miter/>
              </a:ln>
            </p:spPr>
            <p:txBody>
              <a:bodyPr rtlCol="0" anchor="ctr"/>
              <a:lstStyle/>
              <a:p>
                <a:endParaRPr lang="en-US"/>
              </a:p>
            </p:txBody>
          </p:sp>
          <p:sp>
            <p:nvSpPr>
              <p:cNvPr id="524" name="Freeform: Shape 2338">
                <a:extLst>
                  <a:ext uri="{FF2B5EF4-FFF2-40B4-BE49-F238E27FC236}">
                    <a16:creationId xmlns:a16="http://schemas.microsoft.com/office/drawing/2014/main" xmlns="" id="{F2569F9A-39BB-4317-9F94-536FC45C4309}"/>
                  </a:ext>
                </a:extLst>
              </p:cNvPr>
              <p:cNvSpPr/>
              <p:nvPr/>
            </p:nvSpPr>
            <p:spPr>
              <a:xfrm>
                <a:off x="2983000" y="1777511"/>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8448"/>
                      <a:pt x="44113" y="29951"/>
                    </a:cubicBezTo>
                    <a:cubicBezTo>
                      <a:pt x="44113" y="21454"/>
                      <a:pt x="38448" y="15789"/>
                      <a:pt x="29951" y="15789"/>
                    </a:cubicBezTo>
                    <a:cubicBezTo>
                      <a:pt x="21454" y="15789"/>
                      <a:pt x="15789" y="21454"/>
                      <a:pt x="15789" y="29951"/>
                    </a:cubicBezTo>
                    <a:cubicBezTo>
                      <a:pt x="15789" y="37032"/>
                      <a:pt x="21454" y="44113"/>
                      <a:pt x="29951" y="44113"/>
                    </a:cubicBezTo>
                    <a:close/>
                  </a:path>
                </a:pathLst>
              </a:custGeom>
              <a:grpFill/>
              <a:ln w="14159" cap="flat">
                <a:noFill/>
                <a:prstDash val="solid"/>
                <a:miter/>
              </a:ln>
            </p:spPr>
            <p:txBody>
              <a:bodyPr rtlCol="0" anchor="ctr"/>
              <a:lstStyle/>
              <a:p>
                <a:endParaRPr lang="en-US"/>
              </a:p>
            </p:txBody>
          </p:sp>
          <p:sp>
            <p:nvSpPr>
              <p:cNvPr id="525" name="Freeform: Shape 2339">
                <a:extLst>
                  <a:ext uri="{FF2B5EF4-FFF2-40B4-BE49-F238E27FC236}">
                    <a16:creationId xmlns:a16="http://schemas.microsoft.com/office/drawing/2014/main" xmlns="" id="{4E3AF585-ACC6-4EAF-9769-E81E3A873452}"/>
                  </a:ext>
                </a:extLst>
              </p:cNvPr>
              <p:cNvSpPr/>
              <p:nvPr/>
            </p:nvSpPr>
            <p:spPr>
              <a:xfrm>
                <a:off x="1709844" y="1872395"/>
                <a:ext cx="70810" cy="70810"/>
              </a:xfrm>
              <a:custGeom>
                <a:avLst/>
                <a:gdLst>
                  <a:gd name="connsiteX0" fmla="*/ 39864 w 70809"/>
                  <a:gd name="connsiteY0" fmla="*/ 63940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2610" y="63940"/>
                      <a:pt x="63940" y="52610"/>
                      <a:pt x="63940" y="39864"/>
                    </a:cubicBezTo>
                    <a:cubicBezTo>
                      <a:pt x="63940" y="27119"/>
                      <a:pt x="52610" y="15789"/>
                      <a:pt x="39864" y="15789"/>
                    </a:cubicBezTo>
                    <a:cubicBezTo>
                      <a:pt x="27119" y="15789"/>
                      <a:pt x="15789" y="27119"/>
                      <a:pt x="15789" y="39864"/>
                    </a:cubicBezTo>
                    <a:cubicBezTo>
                      <a:pt x="15789" y="52610"/>
                      <a:pt x="27119" y="63940"/>
                      <a:pt x="39864" y="63940"/>
                    </a:cubicBezTo>
                    <a:close/>
                  </a:path>
                </a:pathLst>
              </a:custGeom>
              <a:grpFill/>
              <a:ln w="14159" cap="flat">
                <a:noFill/>
                <a:prstDash val="solid"/>
                <a:miter/>
              </a:ln>
            </p:spPr>
            <p:txBody>
              <a:bodyPr rtlCol="0" anchor="ctr"/>
              <a:lstStyle/>
              <a:p>
                <a:endParaRPr lang="en-US"/>
              </a:p>
            </p:txBody>
          </p:sp>
          <p:sp>
            <p:nvSpPr>
              <p:cNvPr id="526" name="Freeform: Shape 2340">
                <a:extLst>
                  <a:ext uri="{FF2B5EF4-FFF2-40B4-BE49-F238E27FC236}">
                    <a16:creationId xmlns:a16="http://schemas.microsoft.com/office/drawing/2014/main" xmlns="" id="{F43BF8A2-FC44-4565-935E-6FE43A5DCB59}"/>
                  </a:ext>
                </a:extLst>
              </p:cNvPr>
              <p:cNvSpPr/>
              <p:nvPr/>
            </p:nvSpPr>
            <p:spPr>
              <a:xfrm>
                <a:off x="1358629" y="1623146"/>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0" y="86599"/>
                      <a:pt x="86599" y="71020"/>
                      <a:pt x="86599" y="51194"/>
                    </a:cubicBezTo>
                    <a:cubicBezTo>
                      <a:pt x="86599" y="31367"/>
                      <a:pt x="71020" y="15789"/>
                      <a:pt x="51194" y="15789"/>
                    </a:cubicBezTo>
                    <a:cubicBezTo>
                      <a:pt x="31367" y="15789"/>
                      <a:pt x="15789" y="31367"/>
                      <a:pt x="15789" y="51194"/>
                    </a:cubicBezTo>
                    <a:cubicBezTo>
                      <a:pt x="15789" y="71020"/>
                      <a:pt x="31367" y="86599"/>
                      <a:pt x="51194" y="86599"/>
                    </a:cubicBezTo>
                    <a:close/>
                  </a:path>
                </a:pathLst>
              </a:custGeom>
              <a:grpFill/>
              <a:ln w="14159" cap="flat">
                <a:noFill/>
                <a:prstDash val="solid"/>
                <a:miter/>
              </a:ln>
            </p:spPr>
            <p:txBody>
              <a:bodyPr rtlCol="0" anchor="ctr"/>
              <a:lstStyle/>
              <a:p>
                <a:endParaRPr lang="en-US"/>
              </a:p>
            </p:txBody>
          </p:sp>
          <p:sp>
            <p:nvSpPr>
              <p:cNvPr id="527" name="Freeform: Shape 2341">
                <a:extLst>
                  <a:ext uri="{FF2B5EF4-FFF2-40B4-BE49-F238E27FC236}">
                    <a16:creationId xmlns:a16="http://schemas.microsoft.com/office/drawing/2014/main" xmlns="" id="{85646F82-2860-4B20-8278-595D20C25D87}"/>
                  </a:ext>
                </a:extLst>
              </p:cNvPr>
              <p:cNvSpPr/>
              <p:nvPr/>
            </p:nvSpPr>
            <p:spPr>
              <a:xfrm>
                <a:off x="2141034" y="2883480"/>
                <a:ext cx="56648" cy="56648"/>
              </a:xfrm>
              <a:custGeom>
                <a:avLst/>
                <a:gdLst>
                  <a:gd name="connsiteX0" fmla="*/ 34199 w 56647"/>
                  <a:gd name="connsiteY0" fmla="*/ 52610 h 56647"/>
                  <a:gd name="connsiteX1" fmla="*/ 52610 w 56647"/>
                  <a:gd name="connsiteY1" fmla="*/ 34200 h 56647"/>
                  <a:gd name="connsiteX2" fmla="*/ 34199 w 56647"/>
                  <a:gd name="connsiteY2" fmla="*/ 15789 h 56647"/>
                  <a:gd name="connsiteX3" fmla="*/ 15789 w 56647"/>
                  <a:gd name="connsiteY3" fmla="*/ 34200 h 56647"/>
                  <a:gd name="connsiteX4" fmla="*/ 34199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199" y="52610"/>
                    </a:moveTo>
                    <a:cubicBezTo>
                      <a:pt x="44113" y="52610"/>
                      <a:pt x="52610" y="44113"/>
                      <a:pt x="52610" y="34200"/>
                    </a:cubicBezTo>
                    <a:cubicBezTo>
                      <a:pt x="52610" y="24286"/>
                      <a:pt x="44113" y="15789"/>
                      <a:pt x="34199" y="15789"/>
                    </a:cubicBezTo>
                    <a:cubicBezTo>
                      <a:pt x="24286" y="15789"/>
                      <a:pt x="15789" y="24286"/>
                      <a:pt x="15789" y="34200"/>
                    </a:cubicBezTo>
                    <a:cubicBezTo>
                      <a:pt x="15789" y="44113"/>
                      <a:pt x="22870" y="52610"/>
                      <a:pt x="34199" y="52610"/>
                    </a:cubicBezTo>
                    <a:close/>
                  </a:path>
                </a:pathLst>
              </a:custGeom>
              <a:grpFill/>
              <a:ln w="14159" cap="flat">
                <a:noFill/>
                <a:prstDash val="solid"/>
                <a:miter/>
              </a:ln>
            </p:spPr>
            <p:txBody>
              <a:bodyPr rtlCol="0" anchor="ctr"/>
              <a:lstStyle/>
              <a:p>
                <a:endParaRPr lang="en-US"/>
              </a:p>
            </p:txBody>
          </p:sp>
          <p:sp>
            <p:nvSpPr>
              <p:cNvPr id="528" name="Freeform: Shape 2342">
                <a:extLst>
                  <a:ext uri="{FF2B5EF4-FFF2-40B4-BE49-F238E27FC236}">
                    <a16:creationId xmlns:a16="http://schemas.microsoft.com/office/drawing/2014/main" xmlns="" id="{0AE1FEEB-9340-4FA2-9848-E2AC38F61922}"/>
                  </a:ext>
                </a:extLst>
              </p:cNvPr>
              <p:cNvSpPr/>
              <p:nvPr/>
            </p:nvSpPr>
            <p:spPr>
              <a:xfrm>
                <a:off x="972009" y="1117566"/>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529" name="Freeform: Shape 2343">
                <a:extLst>
                  <a:ext uri="{FF2B5EF4-FFF2-40B4-BE49-F238E27FC236}">
                    <a16:creationId xmlns:a16="http://schemas.microsoft.com/office/drawing/2014/main" xmlns="" id="{BA8F5C9A-5527-48FD-A116-4906F60A255C}"/>
                  </a:ext>
                </a:extLst>
              </p:cNvPr>
              <p:cNvSpPr/>
              <p:nvPr/>
            </p:nvSpPr>
            <p:spPr>
              <a:xfrm>
                <a:off x="1384120" y="1198289"/>
                <a:ext cx="70810" cy="70810"/>
              </a:xfrm>
              <a:custGeom>
                <a:avLst/>
                <a:gdLst>
                  <a:gd name="connsiteX0" fmla="*/ 58275 w 70809"/>
                  <a:gd name="connsiteY0" fmla="*/ 37032 h 70809"/>
                  <a:gd name="connsiteX1" fmla="*/ 37032 w 70809"/>
                  <a:gd name="connsiteY1" fmla="*/ 58275 h 70809"/>
                  <a:gd name="connsiteX2" fmla="*/ 15789 w 70809"/>
                  <a:gd name="connsiteY2" fmla="*/ 37032 h 70809"/>
                  <a:gd name="connsiteX3" fmla="*/ 37032 w 70809"/>
                  <a:gd name="connsiteY3" fmla="*/ 15789 h 70809"/>
                  <a:gd name="connsiteX4" fmla="*/ 58275 w 70809"/>
                  <a:gd name="connsiteY4" fmla="*/ 3703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58275" y="37032"/>
                    </a:moveTo>
                    <a:cubicBezTo>
                      <a:pt x="58275" y="48764"/>
                      <a:pt x="48764" y="58275"/>
                      <a:pt x="37032" y="58275"/>
                    </a:cubicBezTo>
                    <a:cubicBezTo>
                      <a:pt x="25300" y="58275"/>
                      <a:pt x="15789" y="48764"/>
                      <a:pt x="15789" y="37032"/>
                    </a:cubicBezTo>
                    <a:cubicBezTo>
                      <a:pt x="15789" y="25300"/>
                      <a:pt x="25300" y="15789"/>
                      <a:pt x="37032" y="15789"/>
                    </a:cubicBezTo>
                    <a:cubicBezTo>
                      <a:pt x="48764" y="15789"/>
                      <a:pt x="58275" y="25300"/>
                      <a:pt x="58275" y="37032"/>
                    </a:cubicBezTo>
                    <a:close/>
                  </a:path>
                </a:pathLst>
              </a:custGeom>
              <a:grpFill/>
              <a:ln w="14159" cap="flat">
                <a:noFill/>
                <a:prstDash val="solid"/>
                <a:miter/>
              </a:ln>
            </p:spPr>
            <p:txBody>
              <a:bodyPr rtlCol="0" anchor="ctr"/>
              <a:lstStyle/>
              <a:p>
                <a:endParaRPr lang="en-US"/>
              </a:p>
            </p:txBody>
          </p:sp>
          <p:sp>
            <p:nvSpPr>
              <p:cNvPr id="530" name="Freeform: Shape 2344">
                <a:extLst>
                  <a:ext uri="{FF2B5EF4-FFF2-40B4-BE49-F238E27FC236}">
                    <a16:creationId xmlns:a16="http://schemas.microsoft.com/office/drawing/2014/main" xmlns="" id="{4BE3FFE4-AF47-40D6-BAD7-FECDD153D9F1}"/>
                  </a:ext>
                </a:extLst>
              </p:cNvPr>
              <p:cNvSpPr/>
              <p:nvPr/>
            </p:nvSpPr>
            <p:spPr>
              <a:xfrm>
                <a:off x="1013078" y="1761933"/>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1" y="58275"/>
                      <a:pt x="58275" y="48361"/>
                      <a:pt x="58275" y="37032"/>
                    </a:cubicBezTo>
                    <a:cubicBezTo>
                      <a:pt x="58275" y="25702"/>
                      <a:pt x="48361" y="15789"/>
                      <a:pt x="37032" y="15789"/>
                    </a:cubicBezTo>
                    <a:cubicBezTo>
                      <a:pt x="25702" y="15789"/>
                      <a:pt x="15789" y="25702"/>
                      <a:pt x="15789" y="37032"/>
                    </a:cubicBezTo>
                    <a:cubicBezTo>
                      <a:pt x="15789" y="49778"/>
                      <a:pt x="25702" y="58275"/>
                      <a:pt x="37032" y="58275"/>
                    </a:cubicBezTo>
                    <a:close/>
                  </a:path>
                </a:pathLst>
              </a:custGeom>
              <a:grpFill/>
              <a:ln w="14159" cap="flat">
                <a:noFill/>
                <a:prstDash val="solid"/>
                <a:miter/>
              </a:ln>
            </p:spPr>
            <p:txBody>
              <a:bodyPr rtlCol="0" anchor="ctr"/>
              <a:lstStyle/>
              <a:p>
                <a:endParaRPr lang="en-US"/>
              </a:p>
            </p:txBody>
          </p:sp>
          <p:sp>
            <p:nvSpPr>
              <p:cNvPr id="531" name="Freeform: Shape 2345">
                <a:extLst>
                  <a:ext uri="{FF2B5EF4-FFF2-40B4-BE49-F238E27FC236}">
                    <a16:creationId xmlns:a16="http://schemas.microsoft.com/office/drawing/2014/main" xmlns="" id="{23BDCB5D-065E-42DF-A692-FBBFF9C956D8}"/>
                  </a:ext>
                </a:extLst>
              </p:cNvPr>
              <p:cNvSpPr/>
              <p:nvPr/>
            </p:nvSpPr>
            <p:spPr>
              <a:xfrm>
                <a:off x="900981" y="1574995"/>
                <a:ext cx="42486" cy="42486"/>
              </a:xfrm>
              <a:custGeom>
                <a:avLst/>
                <a:gdLst>
                  <a:gd name="connsiteX0" fmla="*/ 27337 w 42485"/>
                  <a:gd name="connsiteY0" fmla="*/ 39864 h 42485"/>
                  <a:gd name="connsiteX1" fmla="*/ 38667 w 42485"/>
                  <a:gd name="connsiteY1" fmla="*/ 28535 h 42485"/>
                  <a:gd name="connsiteX2" fmla="*/ 27337 w 42485"/>
                  <a:gd name="connsiteY2" fmla="*/ 15789 h 42485"/>
                  <a:gd name="connsiteX3" fmla="*/ 16007 w 42485"/>
                  <a:gd name="connsiteY3" fmla="*/ 28535 h 42485"/>
                  <a:gd name="connsiteX4" fmla="*/ 27337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337" y="39864"/>
                    </a:moveTo>
                    <a:cubicBezTo>
                      <a:pt x="34418" y="39864"/>
                      <a:pt x="38667" y="34200"/>
                      <a:pt x="38667" y="28535"/>
                    </a:cubicBezTo>
                    <a:cubicBezTo>
                      <a:pt x="38667" y="21454"/>
                      <a:pt x="33002" y="15789"/>
                      <a:pt x="27337" y="15789"/>
                    </a:cubicBezTo>
                    <a:cubicBezTo>
                      <a:pt x="20256" y="15789"/>
                      <a:pt x="16007" y="21454"/>
                      <a:pt x="16007" y="28535"/>
                    </a:cubicBezTo>
                    <a:cubicBezTo>
                      <a:pt x="14591" y="34200"/>
                      <a:pt x="20256" y="39864"/>
                      <a:pt x="27337" y="39864"/>
                    </a:cubicBezTo>
                    <a:close/>
                  </a:path>
                </a:pathLst>
              </a:custGeom>
              <a:grpFill/>
              <a:ln w="14159" cap="flat">
                <a:noFill/>
                <a:prstDash val="solid"/>
                <a:miter/>
              </a:ln>
            </p:spPr>
            <p:txBody>
              <a:bodyPr rtlCol="0" anchor="ctr"/>
              <a:lstStyle/>
              <a:p>
                <a:endParaRPr lang="en-US"/>
              </a:p>
            </p:txBody>
          </p:sp>
          <p:sp>
            <p:nvSpPr>
              <p:cNvPr id="532" name="Freeform: Shape 2346">
                <a:extLst>
                  <a:ext uri="{FF2B5EF4-FFF2-40B4-BE49-F238E27FC236}">
                    <a16:creationId xmlns:a16="http://schemas.microsoft.com/office/drawing/2014/main" xmlns="" id="{F1BC1CA6-A068-456C-8151-F306EE5009DB}"/>
                  </a:ext>
                </a:extLst>
              </p:cNvPr>
              <p:cNvSpPr/>
              <p:nvPr/>
            </p:nvSpPr>
            <p:spPr>
              <a:xfrm>
                <a:off x="1140535" y="1233693"/>
                <a:ext cx="42486" cy="42486"/>
              </a:xfrm>
              <a:custGeom>
                <a:avLst/>
                <a:gdLst>
                  <a:gd name="connsiteX0" fmla="*/ 28535 w 42485"/>
                  <a:gd name="connsiteY0" fmla="*/ 39864 h 42485"/>
                  <a:gd name="connsiteX1" fmla="*/ 39864 w 42485"/>
                  <a:gd name="connsiteY1" fmla="*/ 28535 h 42485"/>
                  <a:gd name="connsiteX2" fmla="*/ 28535 w 42485"/>
                  <a:gd name="connsiteY2" fmla="*/ 15789 h 42485"/>
                  <a:gd name="connsiteX3" fmla="*/ 15789 w 42485"/>
                  <a:gd name="connsiteY3" fmla="*/ 28535 h 42485"/>
                  <a:gd name="connsiteX4" fmla="*/ 28535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8535" y="39864"/>
                    </a:moveTo>
                    <a:cubicBezTo>
                      <a:pt x="35616" y="39864"/>
                      <a:pt x="39864" y="34200"/>
                      <a:pt x="39864" y="28535"/>
                    </a:cubicBezTo>
                    <a:cubicBezTo>
                      <a:pt x="39864" y="22870"/>
                      <a:pt x="34199" y="15789"/>
                      <a:pt x="28535" y="15789"/>
                    </a:cubicBezTo>
                    <a:cubicBezTo>
                      <a:pt x="21454" y="15789"/>
                      <a:pt x="15789" y="21454"/>
                      <a:pt x="15789" y="28535"/>
                    </a:cubicBezTo>
                    <a:cubicBezTo>
                      <a:pt x="15789" y="35616"/>
                      <a:pt x="21454" y="39864"/>
                      <a:pt x="28535" y="39864"/>
                    </a:cubicBezTo>
                    <a:close/>
                  </a:path>
                </a:pathLst>
              </a:custGeom>
              <a:grpFill/>
              <a:ln w="14159" cap="flat">
                <a:noFill/>
                <a:prstDash val="solid"/>
                <a:miter/>
              </a:ln>
            </p:spPr>
            <p:txBody>
              <a:bodyPr rtlCol="0" anchor="ctr"/>
              <a:lstStyle/>
              <a:p>
                <a:endParaRPr lang="en-US"/>
              </a:p>
            </p:txBody>
          </p:sp>
          <p:sp>
            <p:nvSpPr>
              <p:cNvPr id="533" name="Freeform: Shape 2347">
                <a:extLst>
                  <a:ext uri="{FF2B5EF4-FFF2-40B4-BE49-F238E27FC236}">
                    <a16:creationId xmlns:a16="http://schemas.microsoft.com/office/drawing/2014/main" xmlns="" id="{1A3ADECE-6461-4F41-AB44-B46B9C167B6B}"/>
                  </a:ext>
                </a:extLst>
              </p:cNvPr>
              <p:cNvSpPr/>
              <p:nvPr/>
            </p:nvSpPr>
            <p:spPr>
              <a:xfrm>
                <a:off x="874292" y="1293173"/>
                <a:ext cx="113295" cy="113295"/>
              </a:xfrm>
              <a:custGeom>
                <a:avLst/>
                <a:gdLst>
                  <a:gd name="connsiteX0" fmla="*/ 58275 w 113295"/>
                  <a:gd name="connsiteY0" fmla="*/ 100760 h 113295"/>
                  <a:gd name="connsiteX1" fmla="*/ 100760 w 113295"/>
                  <a:gd name="connsiteY1" fmla="*/ 58275 h 113295"/>
                  <a:gd name="connsiteX2" fmla="*/ 58275 w 113295"/>
                  <a:gd name="connsiteY2" fmla="*/ 15789 h 113295"/>
                  <a:gd name="connsiteX3" fmla="*/ 15789 w 113295"/>
                  <a:gd name="connsiteY3" fmla="*/ 58275 h 113295"/>
                  <a:gd name="connsiteX4" fmla="*/ 58275 w 113295"/>
                  <a:gd name="connsiteY4" fmla="*/ 100760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8275" y="100760"/>
                    </a:moveTo>
                    <a:cubicBezTo>
                      <a:pt x="82350" y="100760"/>
                      <a:pt x="100760" y="80934"/>
                      <a:pt x="100760" y="58275"/>
                    </a:cubicBezTo>
                    <a:cubicBezTo>
                      <a:pt x="100760" y="35616"/>
                      <a:pt x="80934" y="15789"/>
                      <a:pt x="58275" y="15789"/>
                    </a:cubicBezTo>
                    <a:cubicBezTo>
                      <a:pt x="34199" y="15789"/>
                      <a:pt x="15789" y="35616"/>
                      <a:pt x="15789" y="58275"/>
                    </a:cubicBezTo>
                    <a:cubicBezTo>
                      <a:pt x="15789" y="80934"/>
                      <a:pt x="34199" y="100760"/>
                      <a:pt x="58275" y="100760"/>
                    </a:cubicBezTo>
                    <a:close/>
                  </a:path>
                </a:pathLst>
              </a:custGeom>
              <a:grpFill/>
              <a:ln w="14159" cap="flat">
                <a:noFill/>
                <a:prstDash val="solid"/>
                <a:miter/>
              </a:ln>
            </p:spPr>
            <p:txBody>
              <a:bodyPr rtlCol="0" anchor="ctr"/>
              <a:lstStyle/>
              <a:p>
                <a:endParaRPr lang="en-US"/>
              </a:p>
            </p:txBody>
          </p:sp>
          <p:sp>
            <p:nvSpPr>
              <p:cNvPr id="534" name="Freeform: Shape 2348">
                <a:extLst>
                  <a:ext uri="{FF2B5EF4-FFF2-40B4-BE49-F238E27FC236}">
                    <a16:creationId xmlns:a16="http://schemas.microsoft.com/office/drawing/2014/main" xmlns="" id="{6711A9C2-8418-4088-9785-29A4E8770784}"/>
                  </a:ext>
                </a:extLst>
              </p:cNvPr>
              <p:cNvSpPr/>
              <p:nvPr/>
            </p:nvSpPr>
            <p:spPr>
              <a:xfrm>
                <a:off x="2141783" y="1015600"/>
                <a:ext cx="113295" cy="113295"/>
              </a:xfrm>
              <a:custGeom>
                <a:avLst/>
                <a:gdLst>
                  <a:gd name="connsiteX0" fmla="*/ 58275 w 113295"/>
                  <a:gd name="connsiteY0" fmla="*/ 100760 h 113295"/>
                  <a:gd name="connsiteX1" fmla="*/ 100760 w 113295"/>
                  <a:gd name="connsiteY1" fmla="*/ 58275 h 113295"/>
                  <a:gd name="connsiteX2" fmla="*/ 58275 w 113295"/>
                  <a:gd name="connsiteY2" fmla="*/ 15789 h 113295"/>
                  <a:gd name="connsiteX3" fmla="*/ 15789 w 113295"/>
                  <a:gd name="connsiteY3" fmla="*/ 58275 h 113295"/>
                  <a:gd name="connsiteX4" fmla="*/ 58275 w 113295"/>
                  <a:gd name="connsiteY4" fmla="*/ 100760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8275" y="100760"/>
                    </a:moveTo>
                    <a:cubicBezTo>
                      <a:pt x="82350" y="100760"/>
                      <a:pt x="100760" y="80934"/>
                      <a:pt x="100760" y="58275"/>
                    </a:cubicBezTo>
                    <a:cubicBezTo>
                      <a:pt x="100760" y="35616"/>
                      <a:pt x="80934" y="15789"/>
                      <a:pt x="58275" y="15789"/>
                    </a:cubicBezTo>
                    <a:cubicBezTo>
                      <a:pt x="34199" y="15789"/>
                      <a:pt x="15789" y="35616"/>
                      <a:pt x="15789" y="58275"/>
                    </a:cubicBezTo>
                    <a:cubicBezTo>
                      <a:pt x="15789" y="80934"/>
                      <a:pt x="34199" y="100760"/>
                      <a:pt x="58275" y="100760"/>
                    </a:cubicBezTo>
                    <a:close/>
                  </a:path>
                </a:pathLst>
              </a:custGeom>
              <a:grpFill/>
              <a:ln w="14159" cap="flat">
                <a:noFill/>
                <a:prstDash val="solid"/>
                <a:miter/>
              </a:ln>
            </p:spPr>
            <p:txBody>
              <a:bodyPr rtlCol="0" anchor="ctr"/>
              <a:lstStyle/>
              <a:p>
                <a:endParaRPr lang="en-US"/>
              </a:p>
            </p:txBody>
          </p:sp>
          <p:sp>
            <p:nvSpPr>
              <p:cNvPr id="535" name="Freeform: Shape 2349">
                <a:extLst>
                  <a:ext uri="{FF2B5EF4-FFF2-40B4-BE49-F238E27FC236}">
                    <a16:creationId xmlns:a16="http://schemas.microsoft.com/office/drawing/2014/main" xmlns="" id="{E25D1353-B53B-4DA5-AEF7-A93F412C8D3A}"/>
                  </a:ext>
                </a:extLst>
              </p:cNvPr>
              <p:cNvSpPr/>
              <p:nvPr/>
            </p:nvSpPr>
            <p:spPr>
              <a:xfrm>
                <a:off x="2725254" y="1526845"/>
                <a:ext cx="84971" cy="84971"/>
              </a:xfrm>
              <a:custGeom>
                <a:avLst/>
                <a:gdLst>
                  <a:gd name="connsiteX0" fmla="*/ 46945 w 84971"/>
                  <a:gd name="connsiteY0" fmla="*/ 78101 h 84971"/>
                  <a:gd name="connsiteX1" fmla="*/ 78101 w 84971"/>
                  <a:gd name="connsiteY1" fmla="*/ 46945 h 84971"/>
                  <a:gd name="connsiteX2" fmla="*/ 46945 w 84971"/>
                  <a:gd name="connsiteY2" fmla="*/ 15789 h 84971"/>
                  <a:gd name="connsiteX3" fmla="*/ 15789 w 84971"/>
                  <a:gd name="connsiteY3" fmla="*/ 46945 h 84971"/>
                  <a:gd name="connsiteX4" fmla="*/ 46945 w 84971"/>
                  <a:gd name="connsiteY4" fmla="*/ 78101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6945" y="78101"/>
                    </a:moveTo>
                    <a:cubicBezTo>
                      <a:pt x="63939" y="78101"/>
                      <a:pt x="78101" y="63939"/>
                      <a:pt x="78101" y="46945"/>
                    </a:cubicBezTo>
                    <a:cubicBezTo>
                      <a:pt x="78101" y="29951"/>
                      <a:pt x="63939" y="15789"/>
                      <a:pt x="46945" y="15789"/>
                    </a:cubicBezTo>
                    <a:cubicBezTo>
                      <a:pt x="29951" y="15789"/>
                      <a:pt x="15789" y="29951"/>
                      <a:pt x="15789" y="46945"/>
                    </a:cubicBezTo>
                    <a:cubicBezTo>
                      <a:pt x="15789" y="65356"/>
                      <a:pt x="29951" y="78101"/>
                      <a:pt x="46945" y="78101"/>
                    </a:cubicBezTo>
                    <a:close/>
                  </a:path>
                </a:pathLst>
              </a:custGeom>
              <a:grpFill/>
              <a:ln w="14159" cap="flat">
                <a:noFill/>
                <a:prstDash val="solid"/>
                <a:miter/>
              </a:ln>
            </p:spPr>
            <p:txBody>
              <a:bodyPr rtlCol="0" anchor="ctr"/>
              <a:lstStyle/>
              <a:p>
                <a:endParaRPr lang="en-US"/>
              </a:p>
            </p:txBody>
          </p:sp>
          <p:sp>
            <p:nvSpPr>
              <p:cNvPr id="536" name="Freeform: Shape 2350">
                <a:extLst>
                  <a:ext uri="{FF2B5EF4-FFF2-40B4-BE49-F238E27FC236}">
                    <a16:creationId xmlns:a16="http://schemas.microsoft.com/office/drawing/2014/main" xmlns="" id="{B3413C0A-A251-4265-B7A6-A6ADE10AC7C5}"/>
                  </a:ext>
                </a:extLst>
              </p:cNvPr>
              <p:cNvSpPr/>
              <p:nvPr/>
            </p:nvSpPr>
            <p:spPr>
              <a:xfrm>
                <a:off x="1597965" y="1280428"/>
                <a:ext cx="42486" cy="42486"/>
              </a:xfrm>
              <a:custGeom>
                <a:avLst/>
                <a:gdLst>
                  <a:gd name="connsiteX0" fmla="*/ 27119 w 42485"/>
                  <a:gd name="connsiteY0" fmla="*/ 38448 h 42485"/>
                  <a:gd name="connsiteX1" fmla="*/ 38448 w 42485"/>
                  <a:gd name="connsiteY1" fmla="*/ 27118 h 42485"/>
                  <a:gd name="connsiteX2" fmla="*/ 27119 w 42485"/>
                  <a:gd name="connsiteY2" fmla="*/ 15789 h 42485"/>
                  <a:gd name="connsiteX3" fmla="*/ 15789 w 42485"/>
                  <a:gd name="connsiteY3" fmla="*/ 27118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2783" y="38448"/>
                      <a:pt x="38448" y="32783"/>
                      <a:pt x="38448" y="27118"/>
                    </a:cubicBezTo>
                    <a:cubicBezTo>
                      <a:pt x="38448" y="21454"/>
                      <a:pt x="32783" y="15789"/>
                      <a:pt x="27119" y="15789"/>
                    </a:cubicBezTo>
                    <a:cubicBezTo>
                      <a:pt x="21454" y="15789"/>
                      <a:pt x="15789" y="21454"/>
                      <a:pt x="15789" y="27118"/>
                    </a:cubicBezTo>
                    <a:cubicBezTo>
                      <a:pt x="15789" y="32783"/>
                      <a:pt x="21454" y="38448"/>
                      <a:pt x="27119" y="38448"/>
                    </a:cubicBezTo>
                    <a:close/>
                  </a:path>
                </a:pathLst>
              </a:custGeom>
              <a:grpFill/>
              <a:ln w="14159" cap="flat">
                <a:noFill/>
                <a:prstDash val="solid"/>
                <a:miter/>
              </a:ln>
            </p:spPr>
            <p:txBody>
              <a:bodyPr rtlCol="0" anchor="ctr"/>
              <a:lstStyle/>
              <a:p>
                <a:endParaRPr lang="en-US"/>
              </a:p>
            </p:txBody>
          </p:sp>
          <p:sp>
            <p:nvSpPr>
              <p:cNvPr id="537" name="Freeform: Shape 2351">
                <a:extLst>
                  <a:ext uri="{FF2B5EF4-FFF2-40B4-BE49-F238E27FC236}">
                    <a16:creationId xmlns:a16="http://schemas.microsoft.com/office/drawing/2014/main" xmlns="" id="{0688295E-11E8-49EC-A259-F26F370FFC15}"/>
                  </a:ext>
                </a:extLst>
              </p:cNvPr>
              <p:cNvSpPr/>
              <p:nvPr/>
            </p:nvSpPr>
            <p:spPr>
              <a:xfrm>
                <a:off x="1838718" y="1215283"/>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6" y="15789"/>
                      <a:pt x="15789" y="22870"/>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538" name="Freeform: Shape 2352">
                <a:extLst>
                  <a:ext uri="{FF2B5EF4-FFF2-40B4-BE49-F238E27FC236}">
                    <a16:creationId xmlns:a16="http://schemas.microsoft.com/office/drawing/2014/main" xmlns="" id="{48464B60-346D-4E91-92E9-D7D002156768}"/>
                  </a:ext>
                </a:extLst>
              </p:cNvPr>
              <p:cNvSpPr/>
              <p:nvPr/>
            </p:nvSpPr>
            <p:spPr>
              <a:xfrm>
                <a:off x="2134483" y="1242190"/>
                <a:ext cx="42486" cy="42486"/>
              </a:xfrm>
              <a:custGeom>
                <a:avLst/>
                <a:gdLst>
                  <a:gd name="connsiteX0" fmla="*/ 27337 w 42485"/>
                  <a:gd name="connsiteY0" fmla="*/ 39864 h 42485"/>
                  <a:gd name="connsiteX1" fmla="*/ 38667 w 42485"/>
                  <a:gd name="connsiteY1" fmla="*/ 27119 h 42485"/>
                  <a:gd name="connsiteX2" fmla="*/ 27337 w 42485"/>
                  <a:gd name="connsiteY2" fmla="*/ 15789 h 42485"/>
                  <a:gd name="connsiteX3" fmla="*/ 16007 w 42485"/>
                  <a:gd name="connsiteY3" fmla="*/ 27119 h 42485"/>
                  <a:gd name="connsiteX4" fmla="*/ 27337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337" y="39864"/>
                    </a:moveTo>
                    <a:cubicBezTo>
                      <a:pt x="34418" y="39864"/>
                      <a:pt x="38667" y="34200"/>
                      <a:pt x="38667" y="27119"/>
                    </a:cubicBezTo>
                    <a:cubicBezTo>
                      <a:pt x="38667" y="20038"/>
                      <a:pt x="33002" y="15789"/>
                      <a:pt x="27337" y="15789"/>
                    </a:cubicBezTo>
                    <a:cubicBezTo>
                      <a:pt x="21672" y="15789"/>
                      <a:pt x="16007" y="21454"/>
                      <a:pt x="16007" y="27119"/>
                    </a:cubicBezTo>
                    <a:cubicBezTo>
                      <a:pt x="14591" y="34200"/>
                      <a:pt x="20256" y="39864"/>
                      <a:pt x="27337" y="39864"/>
                    </a:cubicBezTo>
                    <a:close/>
                  </a:path>
                </a:pathLst>
              </a:custGeom>
              <a:grpFill/>
              <a:ln w="14159" cap="flat">
                <a:noFill/>
                <a:prstDash val="solid"/>
                <a:miter/>
              </a:ln>
            </p:spPr>
            <p:txBody>
              <a:bodyPr rtlCol="0" anchor="ctr"/>
              <a:lstStyle/>
              <a:p>
                <a:endParaRPr lang="en-US"/>
              </a:p>
            </p:txBody>
          </p:sp>
          <p:sp>
            <p:nvSpPr>
              <p:cNvPr id="539" name="Freeform: Shape 2353">
                <a:extLst>
                  <a:ext uri="{FF2B5EF4-FFF2-40B4-BE49-F238E27FC236}">
                    <a16:creationId xmlns:a16="http://schemas.microsoft.com/office/drawing/2014/main" xmlns="" id="{5E3013E6-8B94-4FA7-A981-E8561272C0FC}"/>
                  </a:ext>
                </a:extLst>
              </p:cNvPr>
              <p:cNvSpPr/>
              <p:nvPr/>
            </p:nvSpPr>
            <p:spPr>
              <a:xfrm>
                <a:off x="2631785" y="1185543"/>
                <a:ext cx="42486" cy="42486"/>
              </a:xfrm>
              <a:custGeom>
                <a:avLst/>
                <a:gdLst>
                  <a:gd name="connsiteX0" fmla="*/ 27119 w 42485"/>
                  <a:gd name="connsiteY0" fmla="*/ 39864 h 42485"/>
                  <a:gd name="connsiteX1" fmla="*/ 38448 w 42485"/>
                  <a:gd name="connsiteY1" fmla="*/ 28535 h 42485"/>
                  <a:gd name="connsiteX2" fmla="*/ 27119 w 42485"/>
                  <a:gd name="connsiteY2" fmla="*/ 15789 h 42485"/>
                  <a:gd name="connsiteX3" fmla="*/ 15789 w 42485"/>
                  <a:gd name="connsiteY3" fmla="*/ 28535 h 42485"/>
                  <a:gd name="connsiteX4" fmla="*/ 27119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9864"/>
                    </a:moveTo>
                    <a:cubicBezTo>
                      <a:pt x="34200" y="39864"/>
                      <a:pt x="38448" y="34199"/>
                      <a:pt x="38448" y="28535"/>
                    </a:cubicBezTo>
                    <a:cubicBezTo>
                      <a:pt x="38448" y="22870"/>
                      <a:pt x="32783" y="15789"/>
                      <a:pt x="27119" y="15789"/>
                    </a:cubicBezTo>
                    <a:cubicBezTo>
                      <a:pt x="20038" y="15789"/>
                      <a:pt x="15789" y="21454"/>
                      <a:pt x="15789" y="28535"/>
                    </a:cubicBezTo>
                    <a:cubicBezTo>
                      <a:pt x="15789" y="35616"/>
                      <a:pt x="20038" y="39864"/>
                      <a:pt x="27119" y="39864"/>
                    </a:cubicBezTo>
                    <a:close/>
                  </a:path>
                </a:pathLst>
              </a:custGeom>
              <a:grpFill/>
              <a:ln w="14159" cap="flat">
                <a:noFill/>
                <a:prstDash val="solid"/>
                <a:miter/>
              </a:ln>
            </p:spPr>
            <p:txBody>
              <a:bodyPr rtlCol="0" anchor="ctr"/>
              <a:lstStyle/>
              <a:p>
                <a:endParaRPr lang="en-US"/>
              </a:p>
            </p:txBody>
          </p:sp>
          <p:sp>
            <p:nvSpPr>
              <p:cNvPr id="540" name="Freeform: Shape 2354">
                <a:extLst>
                  <a:ext uri="{FF2B5EF4-FFF2-40B4-BE49-F238E27FC236}">
                    <a16:creationId xmlns:a16="http://schemas.microsoft.com/office/drawing/2014/main" xmlns="" id="{2089E282-A5FA-4633-9C92-4B8366D64FE0}"/>
                  </a:ext>
                </a:extLst>
              </p:cNvPr>
              <p:cNvSpPr/>
              <p:nvPr/>
            </p:nvSpPr>
            <p:spPr>
              <a:xfrm>
                <a:off x="2631785" y="651639"/>
                <a:ext cx="42486" cy="42486"/>
              </a:xfrm>
              <a:custGeom>
                <a:avLst/>
                <a:gdLst>
                  <a:gd name="connsiteX0" fmla="*/ 28535 w 42485"/>
                  <a:gd name="connsiteY0" fmla="*/ 38448 h 42485"/>
                  <a:gd name="connsiteX1" fmla="*/ 39864 w 42485"/>
                  <a:gd name="connsiteY1" fmla="*/ 27119 h 42485"/>
                  <a:gd name="connsiteX2" fmla="*/ 28535 w 42485"/>
                  <a:gd name="connsiteY2" fmla="*/ 15789 h 42485"/>
                  <a:gd name="connsiteX3" fmla="*/ 15789 w 42485"/>
                  <a:gd name="connsiteY3" fmla="*/ 27119 h 42485"/>
                  <a:gd name="connsiteX4" fmla="*/ 28535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8535" y="38448"/>
                    </a:moveTo>
                    <a:cubicBezTo>
                      <a:pt x="35616" y="38448"/>
                      <a:pt x="39864" y="32783"/>
                      <a:pt x="39864" y="27119"/>
                    </a:cubicBezTo>
                    <a:cubicBezTo>
                      <a:pt x="39864" y="20038"/>
                      <a:pt x="34200" y="15789"/>
                      <a:pt x="28535" y="15789"/>
                    </a:cubicBezTo>
                    <a:cubicBezTo>
                      <a:pt x="21454" y="15789"/>
                      <a:pt x="15789" y="21454"/>
                      <a:pt x="15789" y="27119"/>
                    </a:cubicBezTo>
                    <a:cubicBezTo>
                      <a:pt x="17205" y="34199"/>
                      <a:pt x="22870" y="38448"/>
                      <a:pt x="28535" y="38448"/>
                    </a:cubicBezTo>
                    <a:close/>
                  </a:path>
                </a:pathLst>
              </a:custGeom>
              <a:grpFill/>
              <a:ln w="14159" cap="flat">
                <a:noFill/>
                <a:prstDash val="solid"/>
                <a:miter/>
              </a:ln>
            </p:spPr>
            <p:txBody>
              <a:bodyPr rtlCol="0" anchor="ctr"/>
              <a:lstStyle/>
              <a:p>
                <a:endParaRPr lang="en-US"/>
              </a:p>
            </p:txBody>
          </p:sp>
          <p:sp>
            <p:nvSpPr>
              <p:cNvPr id="541" name="Freeform: Shape 2355">
                <a:extLst>
                  <a:ext uri="{FF2B5EF4-FFF2-40B4-BE49-F238E27FC236}">
                    <a16:creationId xmlns:a16="http://schemas.microsoft.com/office/drawing/2014/main" xmlns="" id="{CD36DD23-D007-4339-8F93-40EBB8686AC7}"/>
                  </a:ext>
                </a:extLst>
              </p:cNvPr>
              <p:cNvSpPr/>
              <p:nvPr/>
            </p:nvSpPr>
            <p:spPr>
              <a:xfrm>
                <a:off x="2082028" y="779096"/>
                <a:ext cx="42486" cy="42486"/>
              </a:xfrm>
              <a:custGeom>
                <a:avLst/>
                <a:gdLst>
                  <a:gd name="connsiteX0" fmla="*/ 24561 w 42485"/>
                  <a:gd name="connsiteY0" fmla="*/ 32783 h 42485"/>
                  <a:gd name="connsiteX1" fmla="*/ 33058 w 42485"/>
                  <a:gd name="connsiteY1" fmla="*/ 24286 h 42485"/>
                  <a:gd name="connsiteX2" fmla="*/ 24561 w 42485"/>
                  <a:gd name="connsiteY2" fmla="*/ 15789 h 42485"/>
                  <a:gd name="connsiteX3" fmla="*/ 16063 w 42485"/>
                  <a:gd name="connsiteY3" fmla="*/ 24286 h 42485"/>
                  <a:gd name="connsiteX4" fmla="*/ 24561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561" y="32783"/>
                    </a:moveTo>
                    <a:cubicBezTo>
                      <a:pt x="28809" y="32783"/>
                      <a:pt x="33058" y="28535"/>
                      <a:pt x="33058" y="24286"/>
                    </a:cubicBezTo>
                    <a:cubicBezTo>
                      <a:pt x="33058" y="20038"/>
                      <a:pt x="28809" y="15789"/>
                      <a:pt x="24561" y="15789"/>
                    </a:cubicBezTo>
                    <a:cubicBezTo>
                      <a:pt x="20312" y="15789"/>
                      <a:pt x="16063" y="20038"/>
                      <a:pt x="16063" y="24286"/>
                    </a:cubicBezTo>
                    <a:cubicBezTo>
                      <a:pt x="14647" y="28535"/>
                      <a:pt x="18896" y="32783"/>
                      <a:pt x="24561" y="32783"/>
                    </a:cubicBezTo>
                    <a:close/>
                  </a:path>
                </a:pathLst>
              </a:custGeom>
              <a:grpFill/>
              <a:ln w="14159" cap="flat">
                <a:noFill/>
                <a:prstDash val="solid"/>
                <a:miter/>
              </a:ln>
            </p:spPr>
            <p:txBody>
              <a:bodyPr rtlCol="0" anchor="ctr"/>
              <a:lstStyle/>
              <a:p>
                <a:endParaRPr lang="en-US"/>
              </a:p>
            </p:txBody>
          </p:sp>
          <p:sp>
            <p:nvSpPr>
              <p:cNvPr id="542" name="Freeform: Shape 2356">
                <a:extLst>
                  <a:ext uri="{FF2B5EF4-FFF2-40B4-BE49-F238E27FC236}">
                    <a16:creationId xmlns:a16="http://schemas.microsoft.com/office/drawing/2014/main" xmlns="" id="{601D493B-3260-4F05-A818-67D18F58DB45}"/>
                  </a:ext>
                </a:extLst>
              </p:cNvPr>
              <p:cNvSpPr/>
              <p:nvPr/>
            </p:nvSpPr>
            <p:spPr>
              <a:xfrm>
                <a:off x="3049561" y="1460284"/>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543" name="Freeform: Shape 2357">
                <a:extLst>
                  <a:ext uri="{FF2B5EF4-FFF2-40B4-BE49-F238E27FC236}">
                    <a16:creationId xmlns:a16="http://schemas.microsoft.com/office/drawing/2014/main" xmlns="" id="{AC948BE5-DB0B-45FA-B031-3014F7FEA75B}"/>
                  </a:ext>
                </a:extLst>
              </p:cNvPr>
              <p:cNvSpPr/>
              <p:nvPr/>
            </p:nvSpPr>
            <p:spPr>
              <a:xfrm>
                <a:off x="2902061" y="1658551"/>
                <a:ext cx="56648" cy="56648"/>
              </a:xfrm>
              <a:custGeom>
                <a:avLst/>
                <a:gdLst>
                  <a:gd name="connsiteX0" fmla="*/ 28752 w 56647"/>
                  <a:gd name="connsiteY0" fmla="*/ 41280 h 56647"/>
                  <a:gd name="connsiteX1" fmla="*/ 41497 w 56647"/>
                  <a:gd name="connsiteY1" fmla="*/ 28535 h 56647"/>
                  <a:gd name="connsiteX2" fmla="*/ 28752 w 56647"/>
                  <a:gd name="connsiteY2" fmla="*/ 15789 h 56647"/>
                  <a:gd name="connsiteX3" fmla="*/ 16006 w 56647"/>
                  <a:gd name="connsiteY3" fmla="*/ 28535 h 56647"/>
                  <a:gd name="connsiteX4" fmla="*/ 28752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752" y="41280"/>
                    </a:moveTo>
                    <a:cubicBezTo>
                      <a:pt x="35833" y="41280"/>
                      <a:pt x="41497" y="35616"/>
                      <a:pt x="41497" y="28535"/>
                    </a:cubicBezTo>
                    <a:cubicBezTo>
                      <a:pt x="41497" y="21454"/>
                      <a:pt x="35833" y="15789"/>
                      <a:pt x="28752" y="15789"/>
                    </a:cubicBezTo>
                    <a:cubicBezTo>
                      <a:pt x="21671" y="15789"/>
                      <a:pt x="16006" y="21454"/>
                      <a:pt x="16006" y="28535"/>
                    </a:cubicBezTo>
                    <a:cubicBezTo>
                      <a:pt x="14590" y="35616"/>
                      <a:pt x="20254" y="41280"/>
                      <a:pt x="28752" y="41280"/>
                    </a:cubicBezTo>
                    <a:close/>
                  </a:path>
                </a:pathLst>
              </a:custGeom>
              <a:grpFill/>
              <a:ln w="14159" cap="flat">
                <a:noFill/>
                <a:prstDash val="solid"/>
                <a:miter/>
              </a:ln>
            </p:spPr>
            <p:txBody>
              <a:bodyPr rtlCol="0" anchor="ctr"/>
              <a:lstStyle/>
              <a:p>
                <a:endParaRPr lang="en-US"/>
              </a:p>
            </p:txBody>
          </p:sp>
          <p:sp>
            <p:nvSpPr>
              <p:cNvPr id="544" name="Freeform: Shape 2358">
                <a:extLst>
                  <a:ext uri="{FF2B5EF4-FFF2-40B4-BE49-F238E27FC236}">
                    <a16:creationId xmlns:a16="http://schemas.microsoft.com/office/drawing/2014/main" xmlns="" id="{1649F0A6-E7E9-422C-B786-46FA0D39E322}"/>
                  </a:ext>
                </a:extLst>
              </p:cNvPr>
              <p:cNvSpPr/>
              <p:nvPr/>
            </p:nvSpPr>
            <p:spPr>
              <a:xfrm>
                <a:off x="3436182" y="1678377"/>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545" name="Freeform: Shape 2359">
                <a:extLst>
                  <a:ext uri="{FF2B5EF4-FFF2-40B4-BE49-F238E27FC236}">
                    <a16:creationId xmlns:a16="http://schemas.microsoft.com/office/drawing/2014/main" xmlns="" id="{ACB34088-5072-4B72-8FFD-F4A2B2147725}"/>
                  </a:ext>
                </a:extLst>
              </p:cNvPr>
              <p:cNvSpPr/>
              <p:nvPr/>
            </p:nvSpPr>
            <p:spPr>
              <a:xfrm>
                <a:off x="3870952" y="1933292"/>
                <a:ext cx="70810" cy="70810"/>
              </a:xfrm>
              <a:custGeom>
                <a:avLst/>
                <a:gdLst>
                  <a:gd name="connsiteX0" fmla="*/ 38448 w 70809"/>
                  <a:gd name="connsiteY0" fmla="*/ 61107 h 70809"/>
                  <a:gd name="connsiteX1" fmla="*/ 61107 w 70809"/>
                  <a:gd name="connsiteY1" fmla="*/ 38448 h 70809"/>
                  <a:gd name="connsiteX2" fmla="*/ 38448 w 70809"/>
                  <a:gd name="connsiteY2" fmla="*/ 15789 h 70809"/>
                  <a:gd name="connsiteX3" fmla="*/ 15789 w 70809"/>
                  <a:gd name="connsiteY3" fmla="*/ 38448 h 70809"/>
                  <a:gd name="connsiteX4" fmla="*/ 38448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448" y="61107"/>
                    </a:moveTo>
                    <a:cubicBezTo>
                      <a:pt x="51194" y="61107"/>
                      <a:pt x="61107" y="51194"/>
                      <a:pt x="61107" y="38448"/>
                    </a:cubicBezTo>
                    <a:cubicBezTo>
                      <a:pt x="61107" y="25702"/>
                      <a:pt x="51194" y="15789"/>
                      <a:pt x="38448" y="15789"/>
                    </a:cubicBezTo>
                    <a:cubicBezTo>
                      <a:pt x="25702" y="15789"/>
                      <a:pt x="15789" y="25702"/>
                      <a:pt x="15789" y="38448"/>
                    </a:cubicBezTo>
                    <a:cubicBezTo>
                      <a:pt x="15789" y="51194"/>
                      <a:pt x="25702" y="61107"/>
                      <a:pt x="38448" y="61107"/>
                    </a:cubicBezTo>
                    <a:close/>
                  </a:path>
                </a:pathLst>
              </a:custGeom>
              <a:grpFill/>
              <a:ln w="14159" cap="flat">
                <a:noFill/>
                <a:prstDash val="solid"/>
                <a:miter/>
              </a:ln>
            </p:spPr>
            <p:txBody>
              <a:bodyPr rtlCol="0" anchor="ctr"/>
              <a:lstStyle/>
              <a:p>
                <a:endParaRPr lang="en-US"/>
              </a:p>
            </p:txBody>
          </p:sp>
          <p:sp>
            <p:nvSpPr>
              <p:cNvPr id="546" name="Freeform: Shape 2360">
                <a:extLst>
                  <a:ext uri="{FF2B5EF4-FFF2-40B4-BE49-F238E27FC236}">
                    <a16:creationId xmlns:a16="http://schemas.microsoft.com/office/drawing/2014/main" xmlns="" id="{CAD9CD0D-3975-46A1-A384-BF05CAF0CF74}"/>
                  </a:ext>
                </a:extLst>
              </p:cNvPr>
              <p:cNvSpPr/>
              <p:nvPr/>
            </p:nvSpPr>
            <p:spPr>
              <a:xfrm>
                <a:off x="3400511" y="2072860"/>
                <a:ext cx="42486" cy="42486"/>
              </a:xfrm>
              <a:custGeom>
                <a:avLst/>
                <a:gdLst>
                  <a:gd name="connsiteX0" fmla="*/ 27119 w 42485"/>
                  <a:gd name="connsiteY0" fmla="*/ 38448 h 42485"/>
                  <a:gd name="connsiteX1" fmla="*/ 38448 w 42485"/>
                  <a:gd name="connsiteY1" fmla="*/ 27119 h 42485"/>
                  <a:gd name="connsiteX2" fmla="*/ 27119 w 42485"/>
                  <a:gd name="connsiteY2" fmla="*/ 15789 h 42485"/>
                  <a:gd name="connsiteX3" fmla="*/ 15789 w 42485"/>
                  <a:gd name="connsiteY3" fmla="*/ 27119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2783" y="38448"/>
                      <a:pt x="38448" y="32783"/>
                      <a:pt x="38448" y="27119"/>
                    </a:cubicBezTo>
                    <a:cubicBezTo>
                      <a:pt x="38448" y="21454"/>
                      <a:pt x="32783" y="15789"/>
                      <a:pt x="27119" y="15789"/>
                    </a:cubicBezTo>
                    <a:cubicBezTo>
                      <a:pt x="21454" y="15789"/>
                      <a:pt x="15789" y="21454"/>
                      <a:pt x="15789" y="27119"/>
                    </a:cubicBezTo>
                    <a:cubicBezTo>
                      <a:pt x="15789" y="32783"/>
                      <a:pt x="21454" y="38448"/>
                      <a:pt x="27119" y="38448"/>
                    </a:cubicBezTo>
                    <a:close/>
                  </a:path>
                </a:pathLst>
              </a:custGeom>
              <a:grpFill/>
              <a:ln w="14159" cap="flat">
                <a:noFill/>
                <a:prstDash val="solid"/>
                <a:miter/>
              </a:ln>
            </p:spPr>
            <p:txBody>
              <a:bodyPr rtlCol="0" anchor="ctr"/>
              <a:lstStyle/>
              <a:p>
                <a:endParaRPr lang="en-US"/>
              </a:p>
            </p:txBody>
          </p:sp>
          <p:sp>
            <p:nvSpPr>
              <p:cNvPr id="547" name="Freeform: Shape 2361">
                <a:extLst>
                  <a:ext uri="{FF2B5EF4-FFF2-40B4-BE49-F238E27FC236}">
                    <a16:creationId xmlns:a16="http://schemas.microsoft.com/office/drawing/2014/main" xmlns="" id="{A7A3B9E2-3874-4DC2-BBE5-B8BE1CC33A94}"/>
                  </a:ext>
                </a:extLst>
              </p:cNvPr>
              <p:cNvSpPr/>
              <p:nvPr/>
            </p:nvSpPr>
            <p:spPr>
              <a:xfrm>
                <a:off x="3688166" y="1798753"/>
                <a:ext cx="84971" cy="84971"/>
              </a:xfrm>
              <a:custGeom>
                <a:avLst/>
                <a:gdLst>
                  <a:gd name="connsiteX0" fmla="*/ 44211 w 84971"/>
                  <a:gd name="connsiteY0" fmla="*/ 72437 h 84971"/>
                  <a:gd name="connsiteX1" fmla="*/ 72535 w 84971"/>
                  <a:gd name="connsiteY1" fmla="*/ 44113 h 84971"/>
                  <a:gd name="connsiteX2" fmla="*/ 44211 w 84971"/>
                  <a:gd name="connsiteY2" fmla="*/ 15789 h 84971"/>
                  <a:gd name="connsiteX3" fmla="*/ 15887 w 84971"/>
                  <a:gd name="connsiteY3" fmla="*/ 44113 h 84971"/>
                  <a:gd name="connsiteX4" fmla="*/ 44211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211" y="72437"/>
                    </a:moveTo>
                    <a:cubicBezTo>
                      <a:pt x="59789" y="72437"/>
                      <a:pt x="72535" y="59691"/>
                      <a:pt x="72535" y="44113"/>
                    </a:cubicBezTo>
                    <a:cubicBezTo>
                      <a:pt x="72535" y="28535"/>
                      <a:pt x="59789" y="15789"/>
                      <a:pt x="44211" y="15789"/>
                    </a:cubicBezTo>
                    <a:cubicBezTo>
                      <a:pt x="28633" y="15789"/>
                      <a:pt x="15887" y="28535"/>
                      <a:pt x="15887" y="44113"/>
                    </a:cubicBezTo>
                    <a:cubicBezTo>
                      <a:pt x="14471" y="59691"/>
                      <a:pt x="28633" y="72437"/>
                      <a:pt x="44211" y="72437"/>
                    </a:cubicBezTo>
                    <a:close/>
                  </a:path>
                </a:pathLst>
              </a:custGeom>
              <a:grpFill/>
              <a:ln w="14159" cap="flat">
                <a:noFill/>
                <a:prstDash val="solid"/>
                <a:miter/>
              </a:ln>
            </p:spPr>
            <p:txBody>
              <a:bodyPr rtlCol="0" anchor="ctr"/>
              <a:lstStyle/>
              <a:p>
                <a:endParaRPr lang="en-US"/>
              </a:p>
            </p:txBody>
          </p:sp>
          <p:sp>
            <p:nvSpPr>
              <p:cNvPr id="548" name="Freeform: Shape 2362">
                <a:extLst>
                  <a:ext uri="{FF2B5EF4-FFF2-40B4-BE49-F238E27FC236}">
                    <a16:creationId xmlns:a16="http://schemas.microsoft.com/office/drawing/2014/main" xmlns="" id="{9ABD05F0-6A0D-4EC8-AD3E-3CD016F7E269}"/>
                  </a:ext>
                </a:extLst>
              </p:cNvPr>
              <p:cNvSpPr/>
              <p:nvPr/>
            </p:nvSpPr>
            <p:spPr>
              <a:xfrm>
                <a:off x="2951844" y="1250688"/>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8275"/>
                      <a:pt x="28535" y="72437"/>
                      <a:pt x="44113" y="72437"/>
                    </a:cubicBezTo>
                    <a:close/>
                  </a:path>
                </a:pathLst>
              </a:custGeom>
              <a:grpFill/>
              <a:ln w="14159" cap="flat">
                <a:noFill/>
                <a:prstDash val="solid"/>
                <a:miter/>
              </a:ln>
            </p:spPr>
            <p:txBody>
              <a:bodyPr rtlCol="0" anchor="ctr"/>
              <a:lstStyle/>
              <a:p>
                <a:endParaRPr lang="en-US"/>
              </a:p>
            </p:txBody>
          </p:sp>
          <p:sp>
            <p:nvSpPr>
              <p:cNvPr id="549" name="Freeform: Shape 2363">
                <a:extLst>
                  <a:ext uri="{FF2B5EF4-FFF2-40B4-BE49-F238E27FC236}">
                    <a16:creationId xmlns:a16="http://schemas.microsoft.com/office/drawing/2014/main" xmlns="" id="{80A9C4CC-150C-42B3-B861-F6CA3699A193}"/>
                  </a:ext>
                </a:extLst>
              </p:cNvPr>
              <p:cNvSpPr/>
              <p:nvPr/>
            </p:nvSpPr>
            <p:spPr>
              <a:xfrm>
                <a:off x="2536900" y="1297422"/>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7032"/>
                      <a:pt x="44113" y="29951"/>
                    </a:cubicBezTo>
                    <a:cubicBezTo>
                      <a:pt x="44113" y="21454"/>
                      <a:pt x="37032" y="15789"/>
                      <a:pt x="29951" y="15789"/>
                    </a:cubicBezTo>
                    <a:cubicBezTo>
                      <a:pt x="21454" y="15789"/>
                      <a:pt x="15789" y="22870"/>
                      <a:pt x="15789" y="29951"/>
                    </a:cubicBezTo>
                    <a:cubicBezTo>
                      <a:pt x="15789" y="38448"/>
                      <a:pt x="22870" y="44113"/>
                      <a:pt x="29951" y="44113"/>
                    </a:cubicBezTo>
                    <a:close/>
                  </a:path>
                </a:pathLst>
              </a:custGeom>
              <a:grpFill/>
              <a:ln w="14159" cap="flat">
                <a:noFill/>
                <a:prstDash val="solid"/>
                <a:miter/>
              </a:ln>
            </p:spPr>
            <p:txBody>
              <a:bodyPr rtlCol="0" anchor="ctr"/>
              <a:lstStyle/>
              <a:p>
                <a:endParaRPr lang="en-US"/>
              </a:p>
            </p:txBody>
          </p:sp>
          <p:sp>
            <p:nvSpPr>
              <p:cNvPr id="550" name="Freeform: Shape 2364">
                <a:extLst>
                  <a:ext uri="{FF2B5EF4-FFF2-40B4-BE49-F238E27FC236}">
                    <a16:creationId xmlns:a16="http://schemas.microsoft.com/office/drawing/2014/main" xmlns="" id="{C0EAD6C1-5FEB-451F-B1CC-48B4E859666C}"/>
                  </a:ext>
                </a:extLst>
              </p:cNvPr>
              <p:cNvSpPr/>
              <p:nvPr/>
            </p:nvSpPr>
            <p:spPr>
              <a:xfrm>
                <a:off x="2500079" y="1049589"/>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7032"/>
                      <a:pt x="44113" y="29951"/>
                    </a:cubicBezTo>
                    <a:cubicBezTo>
                      <a:pt x="44113" y="22870"/>
                      <a:pt x="37032" y="15789"/>
                      <a:pt x="29951" y="15789"/>
                    </a:cubicBezTo>
                    <a:cubicBezTo>
                      <a:pt x="21454" y="15789"/>
                      <a:pt x="15789" y="22870"/>
                      <a:pt x="15789" y="29951"/>
                    </a:cubicBezTo>
                    <a:cubicBezTo>
                      <a:pt x="15789" y="37032"/>
                      <a:pt x="21454" y="44113"/>
                      <a:pt x="29951" y="44113"/>
                    </a:cubicBezTo>
                    <a:close/>
                  </a:path>
                </a:pathLst>
              </a:custGeom>
              <a:grpFill/>
              <a:ln w="14159" cap="flat">
                <a:noFill/>
                <a:prstDash val="solid"/>
                <a:miter/>
              </a:ln>
            </p:spPr>
            <p:txBody>
              <a:bodyPr rtlCol="0" anchor="ctr"/>
              <a:lstStyle/>
              <a:p>
                <a:endParaRPr lang="en-US"/>
              </a:p>
            </p:txBody>
          </p:sp>
          <p:sp>
            <p:nvSpPr>
              <p:cNvPr id="551" name="Freeform: Shape 2365">
                <a:extLst>
                  <a:ext uri="{FF2B5EF4-FFF2-40B4-BE49-F238E27FC236}">
                    <a16:creationId xmlns:a16="http://schemas.microsoft.com/office/drawing/2014/main" xmlns="" id="{D52A449D-1824-42F7-89A8-904C61BB27BD}"/>
                  </a:ext>
                </a:extLst>
              </p:cNvPr>
              <p:cNvSpPr/>
              <p:nvPr/>
            </p:nvSpPr>
            <p:spPr>
              <a:xfrm>
                <a:off x="1685769" y="1614649"/>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6" y="15789"/>
                      <a:pt x="15789" y="22870"/>
                      <a:pt x="15789" y="32783"/>
                    </a:cubicBezTo>
                    <a:cubicBezTo>
                      <a:pt x="15789" y="41280"/>
                      <a:pt x="24286" y="49778"/>
                      <a:pt x="32783" y="49778"/>
                    </a:cubicBezTo>
                    <a:close/>
                  </a:path>
                </a:pathLst>
              </a:custGeom>
              <a:grpFill/>
              <a:ln w="14159" cap="flat">
                <a:noFill/>
                <a:prstDash val="solid"/>
                <a:miter/>
              </a:ln>
            </p:spPr>
            <p:txBody>
              <a:bodyPr rtlCol="0" anchor="ctr"/>
              <a:lstStyle/>
              <a:p>
                <a:endParaRPr lang="en-US"/>
              </a:p>
            </p:txBody>
          </p:sp>
          <p:sp>
            <p:nvSpPr>
              <p:cNvPr id="552" name="Freeform: Shape 2366">
                <a:extLst>
                  <a:ext uri="{FF2B5EF4-FFF2-40B4-BE49-F238E27FC236}">
                    <a16:creationId xmlns:a16="http://schemas.microsoft.com/office/drawing/2014/main" xmlns="" id="{EA284D54-E672-4A19-9D9C-827D00A340F5}"/>
                  </a:ext>
                </a:extLst>
              </p:cNvPr>
              <p:cNvSpPr/>
              <p:nvPr/>
            </p:nvSpPr>
            <p:spPr>
              <a:xfrm>
                <a:off x="1691434" y="1664215"/>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1" y="58275"/>
                      <a:pt x="58275" y="48361"/>
                      <a:pt x="58275" y="37032"/>
                    </a:cubicBezTo>
                    <a:cubicBezTo>
                      <a:pt x="58275" y="25702"/>
                      <a:pt x="48361" y="15789"/>
                      <a:pt x="37032" y="15789"/>
                    </a:cubicBezTo>
                    <a:cubicBezTo>
                      <a:pt x="25702" y="15789"/>
                      <a:pt x="15789" y="25702"/>
                      <a:pt x="15789" y="37032"/>
                    </a:cubicBezTo>
                    <a:cubicBezTo>
                      <a:pt x="17205" y="48361"/>
                      <a:pt x="25702" y="58275"/>
                      <a:pt x="37032" y="58275"/>
                    </a:cubicBezTo>
                    <a:close/>
                  </a:path>
                </a:pathLst>
              </a:custGeom>
              <a:grpFill/>
              <a:ln w="14159" cap="flat">
                <a:noFill/>
                <a:prstDash val="solid"/>
                <a:miter/>
              </a:ln>
            </p:spPr>
            <p:txBody>
              <a:bodyPr rtlCol="0" anchor="ctr"/>
              <a:lstStyle/>
              <a:p>
                <a:endParaRPr lang="en-US"/>
              </a:p>
            </p:txBody>
          </p:sp>
          <p:sp>
            <p:nvSpPr>
              <p:cNvPr id="553" name="Freeform: Shape 2367">
                <a:extLst>
                  <a:ext uri="{FF2B5EF4-FFF2-40B4-BE49-F238E27FC236}">
                    <a16:creationId xmlns:a16="http://schemas.microsoft.com/office/drawing/2014/main" xmlns="" id="{BE570CCD-93F9-4C77-A6F1-816E64ACEE71}"/>
                  </a:ext>
                </a:extLst>
              </p:cNvPr>
              <p:cNvSpPr/>
              <p:nvPr/>
            </p:nvSpPr>
            <p:spPr>
              <a:xfrm>
                <a:off x="1643283" y="1399388"/>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0" y="86599"/>
                      <a:pt x="86599" y="71020"/>
                      <a:pt x="86599" y="51194"/>
                    </a:cubicBezTo>
                    <a:cubicBezTo>
                      <a:pt x="86599" y="31367"/>
                      <a:pt x="71020" y="15789"/>
                      <a:pt x="51194" y="15789"/>
                    </a:cubicBezTo>
                    <a:cubicBezTo>
                      <a:pt x="31367" y="15789"/>
                      <a:pt x="15789" y="31367"/>
                      <a:pt x="15789" y="51194"/>
                    </a:cubicBezTo>
                    <a:cubicBezTo>
                      <a:pt x="15789" y="71020"/>
                      <a:pt x="31367" y="86599"/>
                      <a:pt x="51194" y="86599"/>
                    </a:cubicBezTo>
                    <a:close/>
                  </a:path>
                </a:pathLst>
              </a:custGeom>
              <a:grpFill/>
              <a:ln w="14159" cap="flat">
                <a:noFill/>
                <a:prstDash val="solid"/>
                <a:miter/>
              </a:ln>
            </p:spPr>
            <p:txBody>
              <a:bodyPr rtlCol="0" anchor="ctr"/>
              <a:lstStyle/>
              <a:p>
                <a:endParaRPr lang="en-US"/>
              </a:p>
            </p:txBody>
          </p:sp>
          <p:sp>
            <p:nvSpPr>
              <p:cNvPr id="554" name="Freeform: Shape 2368">
                <a:extLst>
                  <a:ext uri="{FF2B5EF4-FFF2-40B4-BE49-F238E27FC236}">
                    <a16:creationId xmlns:a16="http://schemas.microsoft.com/office/drawing/2014/main" xmlns="" id="{5556C2FD-19B9-4276-B770-EF756F036481}"/>
                  </a:ext>
                </a:extLst>
              </p:cNvPr>
              <p:cNvSpPr/>
              <p:nvPr/>
            </p:nvSpPr>
            <p:spPr>
              <a:xfrm>
                <a:off x="1925399" y="1962663"/>
                <a:ext cx="84971" cy="84971"/>
              </a:xfrm>
              <a:custGeom>
                <a:avLst/>
                <a:gdLst>
                  <a:gd name="connsiteX0" fmla="*/ 42697 w 84971"/>
                  <a:gd name="connsiteY0" fmla="*/ 69604 h 84971"/>
                  <a:gd name="connsiteX1" fmla="*/ 69604 w 84971"/>
                  <a:gd name="connsiteY1" fmla="*/ 42697 h 84971"/>
                  <a:gd name="connsiteX2" fmla="*/ 42697 w 84971"/>
                  <a:gd name="connsiteY2" fmla="*/ 15789 h 84971"/>
                  <a:gd name="connsiteX3" fmla="*/ 15789 w 84971"/>
                  <a:gd name="connsiteY3" fmla="*/ 42697 h 84971"/>
                  <a:gd name="connsiteX4" fmla="*/ 42697 w 84971"/>
                  <a:gd name="connsiteY4" fmla="*/ 69604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2697" y="69604"/>
                    </a:moveTo>
                    <a:cubicBezTo>
                      <a:pt x="56859" y="69604"/>
                      <a:pt x="69604" y="56859"/>
                      <a:pt x="69604" y="42697"/>
                    </a:cubicBezTo>
                    <a:cubicBezTo>
                      <a:pt x="69604" y="28535"/>
                      <a:pt x="56859" y="15789"/>
                      <a:pt x="42697" y="15789"/>
                    </a:cubicBezTo>
                    <a:cubicBezTo>
                      <a:pt x="28535" y="15789"/>
                      <a:pt x="15789" y="28535"/>
                      <a:pt x="15789" y="42697"/>
                    </a:cubicBezTo>
                    <a:cubicBezTo>
                      <a:pt x="15789" y="56859"/>
                      <a:pt x="27119" y="69604"/>
                      <a:pt x="42697" y="69604"/>
                    </a:cubicBezTo>
                    <a:close/>
                  </a:path>
                </a:pathLst>
              </a:custGeom>
              <a:grpFill/>
              <a:ln w="14159" cap="flat">
                <a:noFill/>
                <a:prstDash val="solid"/>
                <a:miter/>
              </a:ln>
            </p:spPr>
            <p:txBody>
              <a:bodyPr rtlCol="0" anchor="ctr"/>
              <a:lstStyle/>
              <a:p>
                <a:endParaRPr lang="en-US"/>
              </a:p>
            </p:txBody>
          </p:sp>
          <p:sp>
            <p:nvSpPr>
              <p:cNvPr id="555" name="Freeform: Shape 2369">
                <a:extLst>
                  <a:ext uri="{FF2B5EF4-FFF2-40B4-BE49-F238E27FC236}">
                    <a16:creationId xmlns:a16="http://schemas.microsoft.com/office/drawing/2014/main" xmlns="" id="{A8A09B63-C5C9-4786-86E9-D7414F8FA212}"/>
                  </a:ext>
                </a:extLst>
              </p:cNvPr>
              <p:cNvSpPr/>
              <p:nvPr/>
            </p:nvSpPr>
            <p:spPr>
              <a:xfrm>
                <a:off x="3160171" y="1973764"/>
                <a:ext cx="56648" cy="56648"/>
              </a:xfrm>
              <a:custGeom>
                <a:avLst/>
                <a:gdLst>
                  <a:gd name="connsiteX0" fmla="*/ 29951 w 56647"/>
                  <a:gd name="connsiteY0" fmla="*/ 42697 h 56647"/>
                  <a:gd name="connsiteX1" fmla="*/ 42697 w 56647"/>
                  <a:gd name="connsiteY1" fmla="*/ 29951 h 56647"/>
                  <a:gd name="connsiteX2" fmla="*/ 29951 w 56647"/>
                  <a:gd name="connsiteY2" fmla="*/ 15789 h 56647"/>
                  <a:gd name="connsiteX3" fmla="*/ 15789 w 56647"/>
                  <a:gd name="connsiteY3" fmla="*/ 29951 h 56647"/>
                  <a:gd name="connsiteX4" fmla="*/ 29951 w 56647"/>
                  <a:gd name="connsiteY4" fmla="*/ 4269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2697"/>
                    </a:moveTo>
                    <a:cubicBezTo>
                      <a:pt x="37032" y="42697"/>
                      <a:pt x="42697" y="37032"/>
                      <a:pt x="42697" y="29951"/>
                    </a:cubicBezTo>
                    <a:cubicBezTo>
                      <a:pt x="42697" y="22870"/>
                      <a:pt x="37032" y="15789"/>
                      <a:pt x="29951" y="15789"/>
                    </a:cubicBezTo>
                    <a:cubicBezTo>
                      <a:pt x="22870" y="15789"/>
                      <a:pt x="15789" y="21454"/>
                      <a:pt x="15789" y="29951"/>
                    </a:cubicBezTo>
                    <a:cubicBezTo>
                      <a:pt x="15789" y="37032"/>
                      <a:pt x="22870" y="42697"/>
                      <a:pt x="29951" y="42697"/>
                    </a:cubicBezTo>
                    <a:close/>
                  </a:path>
                </a:pathLst>
              </a:custGeom>
              <a:grpFill/>
              <a:ln w="14159" cap="flat">
                <a:noFill/>
                <a:prstDash val="solid"/>
                <a:miter/>
              </a:ln>
            </p:spPr>
            <p:txBody>
              <a:bodyPr rtlCol="0" anchor="ctr"/>
              <a:lstStyle/>
              <a:p>
                <a:endParaRPr lang="en-US"/>
              </a:p>
            </p:txBody>
          </p:sp>
          <p:sp>
            <p:nvSpPr>
              <p:cNvPr id="556" name="Freeform: Shape 2370">
                <a:extLst>
                  <a:ext uri="{FF2B5EF4-FFF2-40B4-BE49-F238E27FC236}">
                    <a16:creationId xmlns:a16="http://schemas.microsoft.com/office/drawing/2014/main" xmlns="" id="{3C348F38-13FA-4B5B-8B14-E3713A73D260}"/>
                  </a:ext>
                </a:extLst>
              </p:cNvPr>
              <p:cNvSpPr/>
              <p:nvPr/>
            </p:nvSpPr>
            <p:spPr>
              <a:xfrm>
                <a:off x="3034575" y="1878842"/>
                <a:ext cx="42486" cy="42486"/>
              </a:xfrm>
              <a:custGeom>
                <a:avLst/>
                <a:gdLst>
                  <a:gd name="connsiteX0" fmla="*/ 27118 w 42485"/>
                  <a:gd name="connsiteY0" fmla="*/ 39864 h 42485"/>
                  <a:gd name="connsiteX1" fmla="*/ 38448 w 42485"/>
                  <a:gd name="connsiteY1" fmla="*/ 28535 h 42485"/>
                  <a:gd name="connsiteX2" fmla="*/ 27118 w 42485"/>
                  <a:gd name="connsiteY2" fmla="*/ 15789 h 42485"/>
                  <a:gd name="connsiteX3" fmla="*/ 15789 w 42485"/>
                  <a:gd name="connsiteY3" fmla="*/ 28535 h 42485"/>
                  <a:gd name="connsiteX4" fmla="*/ 27118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9864"/>
                    </a:moveTo>
                    <a:cubicBezTo>
                      <a:pt x="34199" y="39864"/>
                      <a:pt x="38448" y="34199"/>
                      <a:pt x="38448" y="28535"/>
                    </a:cubicBezTo>
                    <a:cubicBezTo>
                      <a:pt x="38448" y="22870"/>
                      <a:pt x="32783" y="15789"/>
                      <a:pt x="27118" y="15789"/>
                    </a:cubicBezTo>
                    <a:cubicBezTo>
                      <a:pt x="20037" y="15789"/>
                      <a:pt x="15789" y="21454"/>
                      <a:pt x="15789" y="28535"/>
                    </a:cubicBezTo>
                    <a:cubicBezTo>
                      <a:pt x="15789" y="35616"/>
                      <a:pt x="20037" y="39864"/>
                      <a:pt x="27118" y="39864"/>
                    </a:cubicBezTo>
                    <a:close/>
                  </a:path>
                </a:pathLst>
              </a:custGeom>
              <a:grpFill/>
              <a:ln w="14159" cap="flat">
                <a:noFill/>
                <a:prstDash val="solid"/>
                <a:miter/>
              </a:ln>
            </p:spPr>
            <p:txBody>
              <a:bodyPr rtlCol="0" anchor="ctr"/>
              <a:lstStyle/>
              <a:p>
                <a:endParaRPr lang="en-US"/>
              </a:p>
            </p:txBody>
          </p:sp>
          <p:sp>
            <p:nvSpPr>
              <p:cNvPr id="557" name="Freeform: Shape 2371">
                <a:extLst>
                  <a:ext uri="{FF2B5EF4-FFF2-40B4-BE49-F238E27FC236}">
                    <a16:creationId xmlns:a16="http://schemas.microsoft.com/office/drawing/2014/main" xmlns="" id="{C0BE2FF5-4E4B-4E7E-BA49-C4043E3EBCC9}"/>
                  </a:ext>
                </a:extLst>
              </p:cNvPr>
              <p:cNvSpPr/>
              <p:nvPr/>
            </p:nvSpPr>
            <p:spPr>
              <a:xfrm>
                <a:off x="3470241" y="1907426"/>
                <a:ext cx="42486" cy="42486"/>
              </a:xfrm>
              <a:custGeom>
                <a:avLst/>
                <a:gdLst>
                  <a:gd name="connsiteX0" fmla="*/ 27118 w 42485"/>
                  <a:gd name="connsiteY0" fmla="*/ 38448 h 42485"/>
                  <a:gd name="connsiteX1" fmla="*/ 39864 w 42485"/>
                  <a:gd name="connsiteY1" fmla="*/ 27119 h 42485"/>
                  <a:gd name="connsiteX2" fmla="*/ 27118 w 42485"/>
                  <a:gd name="connsiteY2" fmla="*/ 15789 h 42485"/>
                  <a:gd name="connsiteX3" fmla="*/ 15789 w 42485"/>
                  <a:gd name="connsiteY3" fmla="*/ 27119 h 42485"/>
                  <a:gd name="connsiteX4" fmla="*/ 27118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8448"/>
                    </a:moveTo>
                    <a:cubicBezTo>
                      <a:pt x="34199" y="38448"/>
                      <a:pt x="39864" y="32783"/>
                      <a:pt x="39864" y="27119"/>
                    </a:cubicBezTo>
                    <a:cubicBezTo>
                      <a:pt x="39864" y="21454"/>
                      <a:pt x="34199" y="15789"/>
                      <a:pt x="27118" y="15789"/>
                    </a:cubicBezTo>
                    <a:cubicBezTo>
                      <a:pt x="20037" y="15789"/>
                      <a:pt x="15789" y="21454"/>
                      <a:pt x="15789" y="27119"/>
                    </a:cubicBezTo>
                    <a:cubicBezTo>
                      <a:pt x="15789" y="32783"/>
                      <a:pt x="21454" y="38448"/>
                      <a:pt x="27118" y="38448"/>
                    </a:cubicBezTo>
                    <a:close/>
                  </a:path>
                </a:pathLst>
              </a:custGeom>
              <a:grpFill/>
              <a:ln w="14159" cap="flat">
                <a:noFill/>
                <a:prstDash val="solid"/>
                <a:miter/>
              </a:ln>
            </p:spPr>
            <p:txBody>
              <a:bodyPr rtlCol="0" anchor="ctr"/>
              <a:lstStyle/>
              <a:p>
                <a:endParaRPr lang="en-US"/>
              </a:p>
            </p:txBody>
          </p:sp>
          <p:sp>
            <p:nvSpPr>
              <p:cNvPr id="558" name="Freeform: Shape 2372">
                <a:extLst>
                  <a:ext uri="{FF2B5EF4-FFF2-40B4-BE49-F238E27FC236}">
                    <a16:creationId xmlns:a16="http://schemas.microsoft.com/office/drawing/2014/main" xmlns="" id="{6E72E2FE-8DA6-4862-81C3-F37039FFE027}"/>
                  </a:ext>
                </a:extLst>
              </p:cNvPr>
              <p:cNvSpPr/>
              <p:nvPr/>
            </p:nvSpPr>
            <p:spPr>
              <a:xfrm>
                <a:off x="3742524" y="2426273"/>
                <a:ext cx="42486" cy="42486"/>
              </a:xfrm>
              <a:custGeom>
                <a:avLst/>
                <a:gdLst>
                  <a:gd name="connsiteX0" fmla="*/ 27119 w 42485"/>
                  <a:gd name="connsiteY0" fmla="*/ 39864 h 42485"/>
                  <a:gd name="connsiteX1" fmla="*/ 38448 w 42485"/>
                  <a:gd name="connsiteY1" fmla="*/ 27118 h 42485"/>
                  <a:gd name="connsiteX2" fmla="*/ 27119 w 42485"/>
                  <a:gd name="connsiteY2" fmla="*/ 15789 h 42485"/>
                  <a:gd name="connsiteX3" fmla="*/ 15789 w 42485"/>
                  <a:gd name="connsiteY3" fmla="*/ 27118 h 42485"/>
                  <a:gd name="connsiteX4" fmla="*/ 27119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9864"/>
                    </a:moveTo>
                    <a:cubicBezTo>
                      <a:pt x="34200" y="39864"/>
                      <a:pt x="38448" y="34199"/>
                      <a:pt x="38448" y="27118"/>
                    </a:cubicBezTo>
                    <a:cubicBezTo>
                      <a:pt x="38448" y="20037"/>
                      <a:pt x="32783" y="15789"/>
                      <a:pt x="27119" y="15789"/>
                    </a:cubicBezTo>
                    <a:cubicBezTo>
                      <a:pt x="20038" y="15789"/>
                      <a:pt x="15789" y="21454"/>
                      <a:pt x="15789" y="27118"/>
                    </a:cubicBezTo>
                    <a:cubicBezTo>
                      <a:pt x="15789" y="34199"/>
                      <a:pt x="20038" y="39864"/>
                      <a:pt x="27119" y="39864"/>
                    </a:cubicBezTo>
                    <a:close/>
                  </a:path>
                </a:pathLst>
              </a:custGeom>
              <a:grpFill/>
              <a:ln w="14159" cap="flat">
                <a:noFill/>
                <a:prstDash val="solid"/>
                <a:miter/>
              </a:ln>
            </p:spPr>
            <p:txBody>
              <a:bodyPr rtlCol="0" anchor="ctr"/>
              <a:lstStyle/>
              <a:p>
                <a:endParaRPr lang="en-US"/>
              </a:p>
            </p:txBody>
          </p:sp>
          <p:sp>
            <p:nvSpPr>
              <p:cNvPr id="559" name="Freeform: Shape 2373">
                <a:extLst>
                  <a:ext uri="{FF2B5EF4-FFF2-40B4-BE49-F238E27FC236}">
                    <a16:creationId xmlns:a16="http://schemas.microsoft.com/office/drawing/2014/main" xmlns="" id="{DB4DAEE0-967D-4806-837C-BCBE69E0CF0C}"/>
                  </a:ext>
                </a:extLst>
              </p:cNvPr>
              <p:cNvSpPr/>
              <p:nvPr/>
            </p:nvSpPr>
            <p:spPr>
              <a:xfrm>
                <a:off x="3535097" y="2571994"/>
                <a:ext cx="42486" cy="42486"/>
              </a:xfrm>
              <a:custGeom>
                <a:avLst/>
                <a:gdLst>
                  <a:gd name="connsiteX0" fmla="*/ 27337 w 42485"/>
                  <a:gd name="connsiteY0" fmla="*/ 39864 h 42485"/>
                  <a:gd name="connsiteX1" fmla="*/ 38666 w 42485"/>
                  <a:gd name="connsiteY1" fmla="*/ 27118 h 42485"/>
                  <a:gd name="connsiteX2" fmla="*/ 27337 w 42485"/>
                  <a:gd name="connsiteY2" fmla="*/ 15789 h 42485"/>
                  <a:gd name="connsiteX3" fmla="*/ 16007 w 42485"/>
                  <a:gd name="connsiteY3" fmla="*/ 27118 h 42485"/>
                  <a:gd name="connsiteX4" fmla="*/ 27337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337" y="39864"/>
                    </a:moveTo>
                    <a:cubicBezTo>
                      <a:pt x="34418" y="39864"/>
                      <a:pt x="38666" y="34199"/>
                      <a:pt x="38666" y="27118"/>
                    </a:cubicBezTo>
                    <a:cubicBezTo>
                      <a:pt x="38666" y="20037"/>
                      <a:pt x="33002" y="15789"/>
                      <a:pt x="27337" y="15789"/>
                    </a:cubicBezTo>
                    <a:cubicBezTo>
                      <a:pt x="20256" y="15789"/>
                      <a:pt x="16007" y="21454"/>
                      <a:pt x="16007" y="27118"/>
                    </a:cubicBezTo>
                    <a:cubicBezTo>
                      <a:pt x="14591" y="34199"/>
                      <a:pt x="20256" y="39864"/>
                      <a:pt x="27337" y="39864"/>
                    </a:cubicBezTo>
                    <a:close/>
                  </a:path>
                </a:pathLst>
              </a:custGeom>
              <a:grpFill/>
              <a:ln w="14159" cap="flat">
                <a:noFill/>
                <a:prstDash val="solid"/>
                <a:miter/>
              </a:ln>
            </p:spPr>
            <p:txBody>
              <a:bodyPr rtlCol="0" anchor="ctr"/>
              <a:lstStyle/>
              <a:p>
                <a:endParaRPr lang="en-US"/>
              </a:p>
            </p:txBody>
          </p:sp>
          <p:sp>
            <p:nvSpPr>
              <p:cNvPr id="560" name="Freeform: Shape 2374">
                <a:extLst>
                  <a:ext uri="{FF2B5EF4-FFF2-40B4-BE49-F238E27FC236}">
                    <a16:creationId xmlns:a16="http://schemas.microsoft.com/office/drawing/2014/main" xmlns="" id="{48AEC5E4-CE5A-4EBE-AA5A-58ADB4D40B1C}"/>
                  </a:ext>
                </a:extLst>
              </p:cNvPr>
              <p:cNvSpPr/>
              <p:nvPr/>
            </p:nvSpPr>
            <p:spPr>
              <a:xfrm>
                <a:off x="3555142" y="2368062"/>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561" name="Freeform: Shape 2375">
                <a:extLst>
                  <a:ext uri="{FF2B5EF4-FFF2-40B4-BE49-F238E27FC236}">
                    <a16:creationId xmlns:a16="http://schemas.microsoft.com/office/drawing/2014/main" xmlns="" id="{90B5AD1A-1309-492B-AEB1-5E2EE6A47F6B}"/>
                  </a:ext>
                </a:extLst>
              </p:cNvPr>
              <p:cNvSpPr/>
              <p:nvPr/>
            </p:nvSpPr>
            <p:spPr>
              <a:xfrm>
                <a:off x="3518543" y="2348382"/>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7032"/>
                      <a:pt x="44113" y="29951"/>
                    </a:cubicBezTo>
                    <a:cubicBezTo>
                      <a:pt x="44113" y="21454"/>
                      <a:pt x="37032" y="15789"/>
                      <a:pt x="29951" y="15789"/>
                    </a:cubicBezTo>
                    <a:cubicBezTo>
                      <a:pt x="21454" y="15789"/>
                      <a:pt x="15789" y="22870"/>
                      <a:pt x="15789" y="29951"/>
                    </a:cubicBezTo>
                    <a:cubicBezTo>
                      <a:pt x="15789" y="37032"/>
                      <a:pt x="22870" y="44113"/>
                      <a:pt x="29951" y="44113"/>
                    </a:cubicBezTo>
                    <a:close/>
                  </a:path>
                </a:pathLst>
              </a:custGeom>
              <a:grpFill/>
              <a:ln w="14159" cap="flat">
                <a:noFill/>
                <a:prstDash val="solid"/>
                <a:miter/>
              </a:ln>
            </p:spPr>
            <p:txBody>
              <a:bodyPr rtlCol="0" anchor="ctr"/>
              <a:lstStyle/>
              <a:p>
                <a:endParaRPr lang="en-US"/>
              </a:p>
            </p:txBody>
          </p:sp>
          <p:sp>
            <p:nvSpPr>
              <p:cNvPr id="562" name="Freeform: Shape 2376">
                <a:extLst>
                  <a:ext uri="{FF2B5EF4-FFF2-40B4-BE49-F238E27FC236}">
                    <a16:creationId xmlns:a16="http://schemas.microsoft.com/office/drawing/2014/main" xmlns="" id="{96F11DE2-D269-4F4C-8CE5-46BF9175AF5B}"/>
                  </a:ext>
                </a:extLst>
              </p:cNvPr>
              <p:cNvSpPr/>
              <p:nvPr/>
            </p:nvSpPr>
            <p:spPr>
              <a:xfrm>
                <a:off x="3182531" y="2256011"/>
                <a:ext cx="56648" cy="56648"/>
              </a:xfrm>
              <a:custGeom>
                <a:avLst/>
                <a:gdLst>
                  <a:gd name="connsiteX0" fmla="*/ 30132 w 56647"/>
                  <a:gd name="connsiteY0" fmla="*/ 44113 h 56647"/>
                  <a:gd name="connsiteX1" fmla="*/ 44294 w 56647"/>
                  <a:gd name="connsiteY1" fmla="*/ 29951 h 56647"/>
                  <a:gd name="connsiteX2" fmla="*/ 30132 w 56647"/>
                  <a:gd name="connsiteY2" fmla="*/ 15789 h 56647"/>
                  <a:gd name="connsiteX3" fmla="*/ 15970 w 56647"/>
                  <a:gd name="connsiteY3" fmla="*/ 29951 h 56647"/>
                  <a:gd name="connsiteX4" fmla="*/ 30132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0132" y="44113"/>
                    </a:moveTo>
                    <a:cubicBezTo>
                      <a:pt x="38629" y="44113"/>
                      <a:pt x="44294" y="37032"/>
                      <a:pt x="44294" y="29951"/>
                    </a:cubicBezTo>
                    <a:cubicBezTo>
                      <a:pt x="44294" y="21454"/>
                      <a:pt x="37213" y="15789"/>
                      <a:pt x="30132" y="15789"/>
                    </a:cubicBezTo>
                    <a:cubicBezTo>
                      <a:pt x="21635" y="15789"/>
                      <a:pt x="15970" y="22870"/>
                      <a:pt x="15970" y="29951"/>
                    </a:cubicBezTo>
                    <a:cubicBezTo>
                      <a:pt x="14554" y="38448"/>
                      <a:pt x="21635" y="44113"/>
                      <a:pt x="30132" y="44113"/>
                    </a:cubicBezTo>
                    <a:close/>
                  </a:path>
                </a:pathLst>
              </a:custGeom>
              <a:grpFill/>
              <a:ln w="14159" cap="flat">
                <a:noFill/>
                <a:prstDash val="solid"/>
                <a:miter/>
              </a:ln>
            </p:spPr>
            <p:txBody>
              <a:bodyPr rtlCol="0" anchor="ctr"/>
              <a:lstStyle/>
              <a:p>
                <a:endParaRPr lang="en-US"/>
              </a:p>
            </p:txBody>
          </p:sp>
          <p:sp>
            <p:nvSpPr>
              <p:cNvPr id="563" name="Freeform: Shape 2377">
                <a:extLst>
                  <a:ext uri="{FF2B5EF4-FFF2-40B4-BE49-F238E27FC236}">
                    <a16:creationId xmlns:a16="http://schemas.microsoft.com/office/drawing/2014/main" xmlns="" id="{B5D3E2AB-24D5-4253-9E22-0869E5542035}"/>
                  </a:ext>
                </a:extLst>
              </p:cNvPr>
              <p:cNvSpPr/>
              <p:nvPr/>
            </p:nvSpPr>
            <p:spPr>
              <a:xfrm>
                <a:off x="2851439" y="2252349"/>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7032"/>
                      <a:pt x="44113" y="29951"/>
                    </a:cubicBezTo>
                    <a:cubicBezTo>
                      <a:pt x="44113" y="21454"/>
                      <a:pt x="37032" y="15789"/>
                      <a:pt x="29951" y="15789"/>
                    </a:cubicBezTo>
                    <a:cubicBezTo>
                      <a:pt x="21454" y="15789"/>
                      <a:pt x="15789" y="22870"/>
                      <a:pt x="15789" y="29951"/>
                    </a:cubicBezTo>
                    <a:cubicBezTo>
                      <a:pt x="15789" y="37032"/>
                      <a:pt x="21454" y="44113"/>
                      <a:pt x="29951" y="44113"/>
                    </a:cubicBezTo>
                    <a:close/>
                  </a:path>
                </a:pathLst>
              </a:custGeom>
              <a:grpFill/>
              <a:ln w="14159" cap="flat">
                <a:noFill/>
                <a:prstDash val="solid"/>
                <a:miter/>
              </a:ln>
            </p:spPr>
            <p:txBody>
              <a:bodyPr rtlCol="0" anchor="ctr"/>
              <a:lstStyle/>
              <a:p>
                <a:endParaRPr lang="en-US"/>
              </a:p>
            </p:txBody>
          </p:sp>
          <p:sp>
            <p:nvSpPr>
              <p:cNvPr id="564" name="Freeform: Shape 2378">
                <a:extLst>
                  <a:ext uri="{FF2B5EF4-FFF2-40B4-BE49-F238E27FC236}">
                    <a16:creationId xmlns:a16="http://schemas.microsoft.com/office/drawing/2014/main" xmlns="" id="{A105A454-1640-4FC8-AE3D-952DA7673133}"/>
                  </a:ext>
                </a:extLst>
              </p:cNvPr>
              <p:cNvSpPr/>
              <p:nvPr/>
            </p:nvSpPr>
            <p:spPr>
              <a:xfrm>
                <a:off x="3682599" y="2206616"/>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565" name="Freeform: Shape 2379">
                <a:extLst>
                  <a:ext uri="{FF2B5EF4-FFF2-40B4-BE49-F238E27FC236}">
                    <a16:creationId xmlns:a16="http://schemas.microsoft.com/office/drawing/2014/main" xmlns="" id="{8683ED7D-F067-4BCA-A282-E0AD225A998E}"/>
                  </a:ext>
                </a:extLst>
              </p:cNvPr>
              <p:cNvSpPr/>
              <p:nvPr/>
            </p:nvSpPr>
            <p:spPr>
              <a:xfrm>
                <a:off x="3652641" y="2038090"/>
                <a:ext cx="42486" cy="42486"/>
              </a:xfrm>
              <a:custGeom>
                <a:avLst/>
                <a:gdLst>
                  <a:gd name="connsiteX0" fmla="*/ 27337 w 42485"/>
                  <a:gd name="connsiteY0" fmla="*/ 38448 h 42485"/>
                  <a:gd name="connsiteX1" fmla="*/ 40083 w 42485"/>
                  <a:gd name="connsiteY1" fmla="*/ 27118 h 42485"/>
                  <a:gd name="connsiteX2" fmla="*/ 27337 w 42485"/>
                  <a:gd name="connsiteY2" fmla="*/ 15789 h 42485"/>
                  <a:gd name="connsiteX3" fmla="*/ 16007 w 42485"/>
                  <a:gd name="connsiteY3" fmla="*/ 27118 h 42485"/>
                  <a:gd name="connsiteX4" fmla="*/ 27337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337" y="38448"/>
                    </a:moveTo>
                    <a:cubicBezTo>
                      <a:pt x="34418" y="38448"/>
                      <a:pt x="40083" y="32783"/>
                      <a:pt x="40083" y="27118"/>
                    </a:cubicBezTo>
                    <a:cubicBezTo>
                      <a:pt x="40083" y="20038"/>
                      <a:pt x="34418" y="15789"/>
                      <a:pt x="27337" y="15789"/>
                    </a:cubicBezTo>
                    <a:cubicBezTo>
                      <a:pt x="20256" y="15789"/>
                      <a:pt x="16007" y="21454"/>
                      <a:pt x="16007" y="27118"/>
                    </a:cubicBezTo>
                    <a:cubicBezTo>
                      <a:pt x="14591" y="32783"/>
                      <a:pt x="20256" y="38448"/>
                      <a:pt x="27337" y="38448"/>
                    </a:cubicBezTo>
                    <a:close/>
                  </a:path>
                </a:pathLst>
              </a:custGeom>
              <a:grpFill/>
              <a:ln w="14159" cap="flat">
                <a:noFill/>
                <a:prstDash val="solid"/>
                <a:miter/>
              </a:ln>
            </p:spPr>
            <p:txBody>
              <a:bodyPr rtlCol="0" anchor="ctr"/>
              <a:lstStyle/>
              <a:p>
                <a:endParaRPr lang="en-US"/>
              </a:p>
            </p:txBody>
          </p:sp>
          <p:sp>
            <p:nvSpPr>
              <p:cNvPr id="566" name="Freeform: Shape 2380">
                <a:extLst>
                  <a:ext uri="{FF2B5EF4-FFF2-40B4-BE49-F238E27FC236}">
                    <a16:creationId xmlns:a16="http://schemas.microsoft.com/office/drawing/2014/main" xmlns="" id="{3BD2F2E4-5533-48E7-AF4D-E41F42D08614}"/>
                  </a:ext>
                </a:extLst>
              </p:cNvPr>
              <p:cNvSpPr/>
              <p:nvPr/>
            </p:nvSpPr>
            <p:spPr>
              <a:xfrm>
                <a:off x="3866704" y="2121645"/>
                <a:ext cx="99133" cy="99133"/>
              </a:xfrm>
              <a:custGeom>
                <a:avLst/>
                <a:gdLst>
                  <a:gd name="connsiteX0" fmla="*/ 55442 w 99133"/>
                  <a:gd name="connsiteY0" fmla="*/ 95096 h 99133"/>
                  <a:gd name="connsiteX1" fmla="*/ 95096 w 99133"/>
                  <a:gd name="connsiteY1" fmla="*/ 55442 h 99133"/>
                  <a:gd name="connsiteX2" fmla="*/ 55442 w 99133"/>
                  <a:gd name="connsiteY2" fmla="*/ 15789 h 99133"/>
                  <a:gd name="connsiteX3" fmla="*/ 15789 w 99133"/>
                  <a:gd name="connsiteY3" fmla="*/ 55442 h 99133"/>
                  <a:gd name="connsiteX4" fmla="*/ 55442 w 99133"/>
                  <a:gd name="connsiteY4" fmla="*/ 9509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5442" y="95096"/>
                    </a:moveTo>
                    <a:cubicBezTo>
                      <a:pt x="78102" y="95096"/>
                      <a:pt x="95096" y="76685"/>
                      <a:pt x="95096" y="55442"/>
                    </a:cubicBezTo>
                    <a:cubicBezTo>
                      <a:pt x="95096" y="32783"/>
                      <a:pt x="76685" y="15789"/>
                      <a:pt x="55442" y="15789"/>
                    </a:cubicBezTo>
                    <a:cubicBezTo>
                      <a:pt x="32783" y="15789"/>
                      <a:pt x="15789" y="34199"/>
                      <a:pt x="15789" y="55442"/>
                    </a:cubicBezTo>
                    <a:cubicBezTo>
                      <a:pt x="15789" y="78101"/>
                      <a:pt x="32783" y="95096"/>
                      <a:pt x="55442" y="95096"/>
                    </a:cubicBezTo>
                    <a:close/>
                  </a:path>
                </a:pathLst>
              </a:custGeom>
              <a:grpFill/>
              <a:ln w="14159" cap="flat">
                <a:noFill/>
                <a:prstDash val="solid"/>
                <a:miter/>
              </a:ln>
            </p:spPr>
            <p:txBody>
              <a:bodyPr rtlCol="0" anchor="ctr"/>
              <a:lstStyle/>
              <a:p>
                <a:endParaRPr lang="en-US"/>
              </a:p>
            </p:txBody>
          </p:sp>
          <p:sp>
            <p:nvSpPr>
              <p:cNvPr id="567" name="Freeform: Shape 2381">
                <a:extLst>
                  <a:ext uri="{FF2B5EF4-FFF2-40B4-BE49-F238E27FC236}">
                    <a16:creationId xmlns:a16="http://schemas.microsoft.com/office/drawing/2014/main" xmlns="" id="{CFA2833A-B146-40D2-A784-D308BA249623}"/>
                  </a:ext>
                </a:extLst>
              </p:cNvPr>
              <p:cNvSpPr/>
              <p:nvPr/>
            </p:nvSpPr>
            <p:spPr>
              <a:xfrm>
                <a:off x="3325719" y="2232108"/>
                <a:ext cx="70810" cy="70810"/>
              </a:xfrm>
              <a:custGeom>
                <a:avLst/>
                <a:gdLst>
                  <a:gd name="connsiteX0" fmla="*/ 39864 w 70809"/>
                  <a:gd name="connsiteY0" fmla="*/ 63939 h 70809"/>
                  <a:gd name="connsiteX1" fmla="*/ 63939 w 70809"/>
                  <a:gd name="connsiteY1" fmla="*/ 39864 h 70809"/>
                  <a:gd name="connsiteX2" fmla="*/ 39864 w 70809"/>
                  <a:gd name="connsiteY2" fmla="*/ 15789 h 70809"/>
                  <a:gd name="connsiteX3" fmla="*/ 15789 w 70809"/>
                  <a:gd name="connsiteY3" fmla="*/ 39864 h 70809"/>
                  <a:gd name="connsiteX4" fmla="*/ 39864 w 70809"/>
                  <a:gd name="connsiteY4" fmla="*/ 6393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39"/>
                    </a:moveTo>
                    <a:cubicBezTo>
                      <a:pt x="52610" y="63939"/>
                      <a:pt x="63939" y="52610"/>
                      <a:pt x="63939" y="39864"/>
                    </a:cubicBezTo>
                    <a:cubicBezTo>
                      <a:pt x="63939" y="27118"/>
                      <a:pt x="52610" y="15789"/>
                      <a:pt x="39864" y="15789"/>
                    </a:cubicBezTo>
                    <a:cubicBezTo>
                      <a:pt x="27119" y="15789"/>
                      <a:pt x="15789" y="27118"/>
                      <a:pt x="15789" y="39864"/>
                    </a:cubicBezTo>
                    <a:cubicBezTo>
                      <a:pt x="15789" y="52610"/>
                      <a:pt x="27119" y="63939"/>
                      <a:pt x="39864" y="63939"/>
                    </a:cubicBezTo>
                    <a:close/>
                  </a:path>
                </a:pathLst>
              </a:custGeom>
              <a:grpFill/>
              <a:ln w="14159" cap="flat">
                <a:noFill/>
                <a:prstDash val="solid"/>
                <a:miter/>
              </a:ln>
            </p:spPr>
            <p:txBody>
              <a:bodyPr rtlCol="0" anchor="ctr"/>
              <a:lstStyle/>
              <a:p>
                <a:endParaRPr lang="en-US"/>
              </a:p>
            </p:txBody>
          </p:sp>
          <p:sp>
            <p:nvSpPr>
              <p:cNvPr id="568" name="Freeform: Shape 2382">
                <a:extLst>
                  <a:ext uri="{FF2B5EF4-FFF2-40B4-BE49-F238E27FC236}">
                    <a16:creationId xmlns:a16="http://schemas.microsoft.com/office/drawing/2014/main" xmlns="" id="{9B848C60-A874-4519-BE31-EB0A577CC9ED}"/>
                  </a:ext>
                </a:extLst>
              </p:cNvPr>
              <p:cNvSpPr/>
              <p:nvPr/>
            </p:nvSpPr>
            <p:spPr>
              <a:xfrm>
                <a:off x="3365372" y="2644219"/>
                <a:ext cx="70810" cy="70810"/>
              </a:xfrm>
              <a:custGeom>
                <a:avLst/>
                <a:gdLst>
                  <a:gd name="connsiteX0" fmla="*/ 39864 w 70809"/>
                  <a:gd name="connsiteY0" fmla="*/ 63940 h 70809"/>
                  <a:gd name="connsiteX1" fmla="*/ 63939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2610" y="63940"/>
                      <a:pt x="63939" y="52610"/>
                      <a:pt x="63939" y="39864"/>
                    </a:cubicBezTo>
                    <a:cubicBezTo>
                      <a:pt x="63939" y="27119"/>
                      <a:pt x="52610" y="15789"/>
                      <a:pt x="39864" y="15789"/>
                    </a:cubicBezTo>
                    <a:cubicBezTo>
                      <a:pt x="27119" y="15789"/>
                      <a:pt x="15789" y="27119"/>
                      <a:pt x="15789" y="39864"/>
                    </a:cubicBezTo>
                    <a:cubicBezTo>
                      <a:pt x="15789" y="52610"/>
                      <a:pt x="27119" y="63940"/>
                      <a:pt x="39864" y="63940"/>
                    </a:cubicBezTo>
                    <a:close/>
                  </a:path>
                </a:pathLst>
              </a:custGeom>
              <a:grpFill/>
              <a:ln w="14159" cap="flat">
                <a:noFill/>
                <a:prstDash val="solid"/>
                <a:miter/>
              </a:ln>
            </p:spPr>
            <p:txBody>
              <a:bodyPr rtlCol="0" anchor="ctr"/>
              <a:lstStyle/>
              <a:p>
                <a:endParaRPr lang="en-US"/>
              </a:p>
            </p:txBody>
          </p:sp>
          <p:sp>
            <p:nvSpPr>
              <p:cNvPr id="569" name="Freeform: Shape 2383">
                <a:extLst>
                  <a:ext uri="{FF2B5EF4-FFF2-40B4-BE49-F238E27FC236}">
                    <a16:creationId xmlns:a16="http://schemas.microsoft.com/office/drawing/2014/main" xmlns="" id="{022BD0E1-D1E1-426C-B446-A81F81F14BBF}"/>
                  </a:ext>
                </a:extLst>
              </p:cNvPr>
              <p:cNvSpPr/>
              <p:nvPr/>
            </p:nvSpPr>
            <p:spPr>
              <a:xfrm>
                <a:off x="2786150" y="2989770"/>
                <a:ext cx="99133" cy="99133"/>
              </a:xfrm>
              <a:custGeom>
                <a:avLst/>
                <a:gdLst>
                  <a:gd name="connsiteX0" fmla="*/ 49778 w 99133"/>
                  <a:gd name="connsiteY0" fmla="*/ 15789 h 99133"/>
                  <a:gd name="connsiteX1" fmla="*/ 83766 w 99133"/>
                  <a:gd name="connsiteY1" fmla="*/ 49777 h 99133"/>
                  <a:gd name="connsiteX2" fmla="*/ 49778 w 99133"/>
                  <a:gd name="connsiteY2" fmla="*/ 83766 h 99133"/>
                  <a:gd name="connsiteX3" fmla="*/ 15789 w 99133"/>
                  <a:gd name="connsiteY3" fmla="*/ 49777 h 99133"/>
                  <a:gd name="connsiteX4" fmla="*/ 49778 w 99133"/>
                  <a:gd name="connsiteY4" fmla="*/ 15789 h 99133"/>
                  <a:gd name="connsiteX5" fmla="*/ 49778 w 99133"/>
                  <a:gd name="connsiteY5" fmla="*/ 15789 h 99133"/>
                  <a:gd name="connsiteX6" fmla="*/ 49778 w 99133"/>
                  <a:gd name="connsiteY6" fmla="*/ 31367 h 99133"/>
                  <a:gd name="connsiteX7" fmla="*/ 31367 w 99133"/>
                  <a:gd name="connsiteY7" fmla="*/ 49777 h 99133"/>
                  <a:gd name="connsiteX8" fmla="*/ 49778 w 99133"/>
                  <a:gd name="connsiteY8" fmla="*/ 68188 h 99133"/>
                  <a:gd name="connsiteX9" fmla="*/ 68188 w 99133"/>
                  <a:gd name="connsiteY9" fmla="*/ 49777 h 99133"/>
                  <a:gd name="connsiteX10" fmla="*/ 49778 w 99133"/>
                  <a:gd name="connsiteY10" fmla="*/ 31367 h 9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133" h="99133">
                    <a:moveTo>
                      <a:pt x="49778" y="15789"/>
                    </a:moveTo>
                    <a:cubicBezTo>
                      <a:pt x="68188" y="15789"/>
                      <a:pt x="83766" y="31367"/>
                      <a:pt x="83766" y="49777"/>
                    </a:cubicBezTo>
                    <a:cubicBezTo>
                      <a:pt x="83766" y="68188"/>
                      <a:pt x="68188" y="83766"/>
                      <a:pt x="49778" y="83766"/>
                    </a:cubicBezTo>
                    <a:cubicBezTo>
                      <a:pt x="31367" y="83766"/>
                      <a:pt x="15789" y="68188"/>
                      <a:pt x="15789" y="49777"/>
                    </a:cubicBezTo>
                    <a:cubicBezTo>
                      <a:pt x="15789" y="31367"/>
                      <a:pt x="29951" y="15789"/>
                      <a:pt x="49778" y="15789"/>
                    </a:cubicBezTo>
                    <a:lnTo>
                      <a:pt x="49778" y="15789"/>
                    </a:lnTo>
                    <a:close/>
                    <a:moveTo>
                      <a:pt x="49778" y="31367"/>
                    </a:moveTo>
                    <a:cubicBezTo>
                      <a:pt x="39864" y="31367"/>
                      <a:pt x="31367" y="39864"/>
                      <a:pt x="31367" y="49777"/>
                    </a:cubicBezTo>
                    <a:cubicBezTo>
                      <a:pt x="31367" y="59691"/>
                      <a:pt x="39864" y="68188"/>
                      <a:pt x="49778" y="68188"/>
                    </a:cubicBezTo>
                    <a:cubicBezTo>
                      <a:pt x="59691" y="68188"/>
                      <a:pt x="68188" y="59691"/>
                      <a:pt x="68188" y="49777"/>
                    </a:cubicBezTo>
                    <a:cubicBezTo>
                      <a:pt x="68188" y="39864"/>
                      <a:pt x="59691" y="31367"/>
                      <a:pt x="49778" y="31367"/>
                    </a:cubicBezTo>
                    <a:close/>
                  </a:path>
                </a:pathLst>
              </a:custGeom>
              <a:grpFill/>
              <a:ln w="14159" cap="flat">
                <a:noFill/>
                <a:prstDash val="solid"/>
                <a:miter/>
              </a:ln>
            </p:spPr>
            <p:txBody>
              <a:bodyPr rtlCol="0" anchor="ctr"/>
              <a:lstStyle/>
              <a:p>
                <a:endParaRPr lang="en-US"/>
              </a:p>
            </p:txBody>
          </p:sp>
          <p:sp>
            <p:nvSpPr>
              <p:cNvPr id="570" name="Freeform: Shape 2384">
                <a:extLst>
                  <a:ext uri="{FF2B5EF4-FFF2-40B4-BE49-F238E27FC236}">
                    <a16:creationId xmlns:a16="http://schemas.microsoft.com/office/drawing/2014/main" xmlns="" id="{90AB7528-FA00-4886-B98A-9159204E3C0D}"/>
                  </a:ext>
                </a:extLst>
              </p:cNvPr>
              <p:cNvSpPr/>
              <p:nvPr/>
            </p:nvSpPr>
            <p:spPr>
              <a:xfrm>
                <a:off x="2464592" y="3185204"/>
                <a:ext cx="99133" cy="99133"/>
              </a:xfrm>
              <a:custGeom>
                <a:avLst/>
                <a:gdLst>
                  <a:gd name="connsiteX0" fmla="*/ 51276 w 99133"/>
                  <a:gd name="connsiteY0" fmla="*/ 86599 h 99133"/>
                  <a:gd name="connsiteX1" fmla="*/ 86681 w 99133"/>
                  <a:gd name="connsiteY1" fmla="*/ 51194 h 99133"/>
                  <a:gd name="connsiteX2" fmla="*/ 51276 w 99133"/>
                  <a:gd name="connsiteY2" fmla="*/ 15789 h 99133"/>
                  <a:gd name="connsiteX3" fmla="*/ 15872 w 99133"/>
                  <a:gd name="connsiteY3" fmla="*/ 51194 h 99133"/>
                  <a:gd name="connsiteX4" fmla="*/ 51276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276" y="86599"/>
                    </a:moveTo>
                    <a:cubicBezTo>
                      <a:pt x="71103" y="86599"/>
                      <a:pt x="86681" y="71021"/>
                      <a:pt x="86681" y="51194"/>
                    </a:cubicBezTo>
                    <a:cubicBezTo>
                      <a:pt x="86681" y="31367"/>
                      <a:pt x="71103" y="15789"/>
                      <a:pt x="51276" y="15789"/>
                    </a:cubicBezTo>
                    <a:cubicBezTo>
                      <a:pt x="31450" y="15789"/>
                      <a:pt x="15872" y="31367"/>
                      <a:pt x="15872" y="51194"/>
                    </a:cubicBezTo>
                    <a:cubicBezTo>
                      <a:pt x="14455" y="71021"/>
                      <a:pt x="31450" y="86599"/>
                      <a:pt x="51276" y="86599"/>
                    </a:cubicBezTo>
                    <a:close/>
                  </a:path>
                </a:pathLst>
              </a:custGeom>
              <a:grpFill/>
              <a:ln w="14159" cap="flat">
                <a:noFill/>
                <a:prstDash val="solid"/>
                <a:miter/>
              </a:ln>
            </p:spPr>
            <p:txBody>
              <a:bodyPr rtlCol="0" anchor="ctr"/>
              <a:lstStyle/>
              <a:p>
                <a:endParaRPr lang="en-US"/>
              </a:p>
            </p:txBody>
          </p:sp>
          <p:sp>
            <p:nvSpPr>
              <p:cNvPr id="571" name="Freeform: Shape 2385">
                <a:extLst>
                  <a:ext uri="{FF2B5EF4-FFF2-40B4-BE49-F238E27FC236}">
                    <a16:creationId xmlns:a16="http://schemas.microsoft.com/office/drawing/2014/main" xmlns="" id="{E7F5C6D8-66B2-4770-9E41-D9D8CB1BA896}"/>
                  </a:ext>
                </a:extLst>
              </p:cNvPr>
              <p:cNvSpPr/>
              <p:nvPr/>
            </p:nvSpPr>
            <p:spPr>
              <a:xfrm>
                <a:off x="3181267" y="3022342"/>
                <a:ext cx="99133" cy="99133"/>
              </a:xfrm>
              <a:custGeom>
                <a:avLst/>
                <a:gdLst>
                  <a:gd name="connsiteX0" fmla="*/ 86599 w 99133"/>
                  <a:gd name="connsiteY0" fmla="*/ 51194 h 99133"/>
                  <a:gd name="connsiteX1" fmla="*/ 51194 w 99133"/>
                  <a:gd name="connsiteY1" fmla="*/ 86598 h 99133"/>
                  <a:gd name="connsiteX2" fmla="*/ 15789 w 99133"/>
                  <a:gd name="connsiteY2" fmla="*/ 51194 h 99133"/>
                  <a:gd name="connsiteX3" fmla="*/ 51194 w 99133"/>
                  <a:gd name="connsiteY3" fmla="*/ 15789 h 99133"/>
                  <a:gd name="connsiteX4" fmla="*/ 86599 w 99133"/>
                  <a:gd name="connsiteY4" fmla="*/ 51194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86599" y="51194"/>
                    </a:moveTo>
                    <a:cubicBezTo>
                      <a:pt x="86599" y="70747"/>
                      <a:pt x="70747" y="86598"/>
                      <a:pt x="51194" y="86598"/>
                    </a:cubicBezTo>
                    <a:cubicBezTo>
                      <a:pt x="31640" y="86598"/>
                      <a:pt x="15789" y="70747"/>
                      <a:pt x="15789" y="51194"/>
                    </a:cubicBezTo>
                    <a:cubicBezTo>
                      <a:pt x="15789" y="31640"/>
                      <a:pt x="31640" y="15789"/>
                      <a:pt x="51194" y="15789"/>
                    </a:cubicBezTo>
                    <a:cubicBezTo>
                      <a:pt x="70747" y="15789"/>
                      <a:pt x="86599" y="31640"/>
                      <a:pt x="86599" y="51194"/>
                    </a:cubicBezTo>
                    <a:close/>
                  </a:path>
                </a:pathLst>
              </a:custGeom>
              <a:grpFill/>
              <a:ln w="14159" cap="flat">
                <a:noFill/>
                <a:prstDash val="solid"/>
                <a:miter/>
              </a:ln>
            </p:spPr>
            <p:txBody>
              <a:bodyPr rtlCol="0" anchor="ctr"/>
              <a:lstStyle/>
              <a:p>
                <a:endParaRPr lang="en-US"/>
              </a:p>
            </p:txBody>
          </p:sp>
          <p:sp>
            <p:nvSpPr>
              <p:cNvPr id="572" name="Freeform: Shape 2386">
                <a:extLst>
                  <a:ext uri="{FF2B5EF4-FFF2-40B4-BE49-F238E27FC236}">
                    <a16:creationId xmlns:a16="http://schemas.microsoft.com/office/drawing/2014/main" xmlns="" id="{7605D0E1-D0D0-4981-B58D-319F2FC41837}"/>
                  </a:ext>
                </a:extLst>
              </p:cNvPr>
              <p:cNvSpPr/>
              <p:nvPr/>
            </p:nvSpPr>
            <p:spPr>
              <a:xfrm>
                <a:off x="2628953" y="3373558"/>
                <a:ext cx="70810" cy="70810"/>
              </a:xfrm>
              <a:custGeom>
                <a:avLst/>
                <a:gdLst>
                  <a:gd name="connsiteX0" fmla="*/ 39864 w 70809"/>
                  <a:gd name="connsiteY0" fmla="*/ 15789 h 70809"/>
                  <a:gd name="connsiteX1" fmla="*/ 63939 w 70809"/>
                  <a:gd name="connsiteY1" fmla="*/ 39864 h 70809"/>
                  <a:gd name="connsiteX2" fmla="*/ 39864 w 70809"/>
                  <a:gd name="connsiteY2" fmla="*/ 63940 h 70809"/>
                  <a:gd name="connsiteX3" fmla="*/ 15789 w 70809"/>
                  <a:gd name="connsiteY3" fmla="*/ 39864 h 70809"/>
                  <a:gd name="connsiteX4" fmla="*/ 39864 w 70809"/>
                  <a:gd name="connsiteY4" fmla="*/ 15789 h 70809"/>
                  <a:gd name="connsiteX5" fmla="*/ 39864 w 70809"/>
                  <a:gd name="connsiteY5" fmla="*/ 15789 h 70809"/>
                  <a:gd name="connsiteX6" fmla="*/ 39864 w 70809"/>
                  <a:gd name="connsiteY6" fmla="*/ 27119 h 70809"/>
                  <a:gd name="connsiteX7" fmla="*/ 25702 w 70809"/>
                  <a:gd name="connsiteY7" fmla="*/ 41280 h 70809"/>
                  <a:gd name="connsiteX8" fmla="*/ 39864 w 70809"/>
                  <a:gd name="connsiteY8" fmla="*/ 55442 h 70809"/>
                  <a:gd name="connsiteX9" fmla="*/ 54026 w 70809"/>
                  <a:gd name="connsiteY9" fmla="*/ 41280 h 70809"/>
                  <a:gd name="connsiteX10" fmla="*/ 39864 w 70809"/>
                  <a:gd name="connsiteY10" fmla="*/ 27119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39864" y="15789"/>
                    </a:moveTo>
                    <a:cubicBezTo>
                      <a:pt x="52610" y="15789"/>
                      <a:pt x="63939" y="27119"/>
                      <a:pt x="63939" y="39864"/>
                    </a:cubicBezTo>
                    <a:cubicBezTo>
                      <a:pt x="63939" y="52610"/>
                      <a:pt x="52610" y="63940"/>
                      <a:pt x="39864" y="63940"/>
                    </a:cubicBezTo>
                    <a:cubicBezTo>
                      <a:pt x="27119" y="63940"/>
                      <a:pt x="15789" y="52610"/>
                      <a:pt x="15789" y="39864"/>
                    </a:cubicBezTo>
                    <a:cubicBezTo>
                      <a:pt x="15789" y="27119"/>
                      <a:pt x="25702" y="15789"/>
                      <a:pt x="39864" y="15789"/>
                    </a:cubicBezTo>
                    <a:lnTo>
                      <a:pt x="39864" y="15789"/>
                    </a:lnTo>
                    <a:close/>
                    <a:moveTo>
                      <a:pt x="39864" y="27119"/>
                    </a:moveTo>
                    <a:cubicBezTo>
                      <a:pt x="32783" y="27119"/>
                      <a:pt x="25702" y="32783"/>
                      <a:pt x="25702" y="41280"/>
                    </a:cubicBezTo>
                    <a:cubicBezTo>
                      <a:pt x="25702" y="48361"/>
                      <a:pt x="31367" y="55442"/>
                      <a:pt x="39864" y="55442"/>
                    </a:cubicBezTo>
                    <a:cubicBezTo>
                      <a:pt x="46945" y="55442"/>
                      <a:pt x="54026" y="49778"/>
                      <a:pt x="54026" y="41280"/>
                    </a:cubicBezTo>
                    <a:cubicBezTo>
                      <a:pt x="52610" y="32783"/>
                      <a:pt x="46945" y="27119"/>
                      <a:pt x="39864" y="27119"/>
                    </a:cubicBezTo>
                    <a:close/>
                  </a:path>
                </a:pathLst>
              </a:custGeom>
              <a:grpFill/>
              <a:ln w="14159" cap="flat">
                <a:noFill/>
                <a:prstDash val="solid"/>
                <a:miter/>
              </a:ln>
            </p:spPr>
            <p:txBody>
              <a:bodyPr rtlCol="0" anchor="ctr"/>
              <a:lstStyle/>
              <a:p>
                <a:endParaRPr lang="en-US"/>
              </a:p>
            </p:txBody>
          </p:sp>
          <p:sp>
            <p:nvSpPr>
              <p:cNvPr id="573" name="Freeform: Shape 2387">
                <a:extLst>
                  <a:ext uri="{FF2B5EF4-FFF2-40B4-BE49-F238E27FC236}">
                    <a16:creationId xmlns:a16="http://schemas.microsoft.com/office/drawing/2014/main" xmlns="" id="{D44A3A27-90F1-4314-BB3C-4E1821AF5B4A}"/>
                  </a:ext>
                </a:extLst>
              </p:cNvPr>
              <p:cNvSpPr/>
              <p:nvPr/>
            </p:nvSpPr>
            <p:spPr>
              <a:xfrm>
                <a:off x="2643115" y="2831156"/>
                <a:ext cx="56648" cy="56648"/>
              </a:xfrm>
              <a:custGeom>
                <a:avLst/>
                <a:gdLst>
                  <a:gd name="connsiteX0" fmla="*/ 34200 w 56647"/>
                  <a:gd name="connsiteY0" fmla="*/ 52610 h 56647"/>
                  <a:gd name="connsiteX1" fmla="*/ 52610 w 56647"/>
                  <a:gd name="connsiteY1" fmla="*/ 34200 h 56647"/>
                  <a:gd name="connsiteX2" fmla="*/ 34200 w 56647"/>
                  <a:gd name="connsiteY2" fmla="*/ 15789 h 56647"/>
                  <a:gd name="connsiteX3" fmla="*/ 15789 w 56647"/>
                  <a:gd name="connsiteY3" fmla="*/ 34200 h 56647"/>
                  <a:gd name="connsiteX4" fmla="*/ 34200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200" y="52610"/>
                    </a:moveTo>
                    <a:cubicBezTo>
                      <a:pt x="44113" y="52610"/>
                      <a:pt x="52610" y="44113"/>
                      <a:pt x="52610" y="34200"/>
                    </a:cubicBezTo>
                    <a:cubicBezTo>
                      <a:pt x="52610" y="24286"/>
                      <a:pt x="44113" y="15789"/>
                      <a:pt x="34200" y="15789"/>
                    </a:cubicBezTo>
                    <a:cubicBezTo>
                      <a:pt x="24286" y="15789"/>
                      <a:pt x="15789" y="24286"/>
                      <a:pt x="15789" y="34200"/>
                    </a:cubicBezTo>
                    <a:cubicBezTo>
                      <a:pt x="17205" y="44113"/>
                      <a:pt x="24286" y="52610"/>
                      <a:pt x="34200" y="52610"/>
                    </a:cubicBezTo>
                    <a:close/>
                  </a:path>
                </a:pathLst>
              </a:custGeom>
              <a:grpFill/>
              <a:ln w="14159" cap="flat">
                <a:noFill/>
                <a:prstDash val="solid"/>
                <a:miter/>
              </a:ln>
            </p:spPr>
            <p:txBody>
              <a:bodyPr rtlCol="0" anchor="ctr"/>
              <a:lstStyle/>
              <a:p>
                <a:endParaRPr lang="en-US"/>
              </a:p>
            </p:txBody>
          </p:sp>
          <p:sp>
            <p:nvSpPr>
              <p:cNvPr id="574" name="Freeform: Shape 2388">
                <a:extLst>
                  <a:ext uri="{FF2B5EF4-FFF2-40B4-BE49-F238E27FC236}">
                    <a16:creationId xmlns:a16="http://schemas.microsoft.com/office/drawing/2014/main" xmlns="" id="{87B5E622-8411-4AF5-9F39-4F3DA3BFB30A}"/>
                  </a:ext>
                </a:extLst>
              </p:cNvPr>
              <p:cNvSpPr/>
              <p:nvPr/>
            </p:nvSpPr>
            <p:spPr>
              <a:xfrm>
                <a:off x="3008492" y="3045001"/>
                <a:ext cx="56648" cy="56648"/>
              </a:xfrm>
              <a:custGeom>
                <a:avLst/>
                <a:gdLst>
                  <a:gd name="connsiteX0" fmla="*/ 34199 w 56647"/>
                  <a:gd name="connsiteY0" fmla="*/ 52610 h 56647"/>
                  <a:gd name="connsiteX1" fmla="*/ 52610 w 56647"/>
                  <a:gd name="connsiteY1" fmla="*/ 34200 h 56647"/>
                  <a:gd name="connsiteX2" fmla="*/ 34199 w 56647"/>
                  <a:gd name="connsiteY2" fmla="*/ 15789 h 56647"/>
                  <a:gd name="connsiteX3" fmla="*/ 15789 w 56647"/>
                  <a:gd name="connsiteY3" fmla="*/ 34200 h 56647"/>
                  <a:gd name="connsiteX4" fmla="*/ 34199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199" y="52610"/>
                    </a:moveTo>
                    <a:cubicBezTo>
                      <a:pt x="44113" y="52610"/>
                      <a:pt x="52610" y="44113"/>
                      <a:pt x="52610" y="34200"/>
                    </a:cubicBezTo>
                    <a:cubicBezTo>
                      <a:pt x="52610" y="24286"/>
                      <a:pt x="44113" y="15789"/>
                      <a:pt x="34199" y="15789"/>
                    </a:cubicBezTo>
                    <a:cubicBezTo>
                      <a:pt x="24286" y="15789"/>
                      <a:pt x="15789" y="24286"/>
                      <a:pt x="15789" y="34200"/>
                    </a:cubicBezTo>
                    <a:cubicBezTo>
                      <a:pt x="15789" y="45529"/>
                      <a:pt x="24286" y="52610"/>
                      <a:pt x="34199" y="52610"/>
                    </a:cubicBezTo>
                    <a:close/>
                  </a:path>
                </a:pathLst>
              </a:custGeom>
              <a:grpFill/>
              <a:ln w="14159" cap="flat">
                <a:noFill/>
                <a:prstDash val="solid"/>
                <a:miter/>
              </a:ln>
            </p:spPr>
            <p:txBody>
              <a:bodyPr rtlCol="0" anchor="ctr"/>
              <a:lstStyle/>
              <a:p>
                <a:endParaRPr lang="en-US"/>
              </a:p>
            </p:txBody>
          </p:sp>
          <p:sp>
            <p:nvSpPr>
              <p:cNvPr id="575" name="Freeform: Shape 2389">
                <a:extLst>
                  <a:ext uri="{FF2B5EF4-FFF2-40B4-BE49-F238E27FC236}">
                    <a16:creationId xmlns:a16="http://schemas.microsoft.com/office/drawing/2014/main" xmlns="" id="{5333DAE8-E8A8-4154-B9CA-D8FF213F09AA}"/>
                  </a:ext>
                </a:extLst>
              </p:cNvPr>
              <p:cNvSpPr/>
              <p:nvPr/>
            </p:nvSpPr>
            <p:spPr>
              <a:xfrm>
                <a:off x="3290314" y="3202199"/>
                <a:ext cx="56648" cy="56648"/>
              </a:xfrm>
              <a:custGeom>
                <a:avLst/>
                <a:gdLst>
                  <a:gd name="connsiteX0" fmla="*/ 34200 w 56647"/>
                  <a:gd name="connsiteY0" fmla="*/ 52610 h 56647"/>
                  <a:gd name="connsiteX1" fmla="*/ 52610 w 56647"/>
                  <a:gd name="connsiteY1" fmla="*/ 34199 h 56647"/>
                  <a:gd name="connsiteX2" fmla="*/ 34200 w 56647"/>
                  <a:gd name="connsiteY2" fmla="*/ 15789 h 56647"/>
                  <a:gd name="connsiteX3" fmla="*/ 15789 w 56647"/>
                  <a:gd name="connsiteY3" fmla="*/ 34199 h 56647"/>
                  <a:gd name="connsiteX4" fmla="*/ 34200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200" y="52610"/>
                    </a:moveTo>
                    <a:cubicBezTo>
                      <a:pt x="44113" y="52610"/>
                      <a:pt x="52610" y="44113"/>
                      <a:pt x="52610" y="34199"/>
                    </a:cubicBezTo>
                    <a:cubicBezTo>
                      <a:pt x="52610" y="24286"/>
                      <a:pt x="44113" y="15789"/>
                      <a:pt x="34200" y="15789"/>
                    </a:cubicBezTo>
                    <a:cubicBezTo>
                      <a:pt x="24286" y="15789"/>
                      <a:pt x="15789" y="24286"/>
                      <a:pt x="15789" y="34199"/>
                    </a:cubicBezTo>
                    <a:cubicBezTo>
                      <a:pt x="15789" y="44113"/>
                      <a:pt x="24286" y="52610"/>
                      <a:pt x="34200" y="52610"/>
                    </a:cubicBezTo>
                    <a:close/>
                  </a:path>
                </a:pathLst>
              </a:custGeom>
              <a:grpFill/>
              <a:ln w="14159" cap="flat">
                <a:noFill/>
                <a:prstDash val="solid"/>
                <a:miter/>
              </a:ln>
            </p:spPr>
            <p:txBody>
              <a:bodyPr rtlCol="0" anchor="ctr"/>
              <a:lstStyle/>
              <a:p>
                <a:endParaRPr lang="en-US"/>
              </a:p>
            </p:txBody>
          </p:sp>
          <p:sp>
            <p:nvSpPr>
              <p:cNvPr id="576" name="Freeform: Shape 2390">
                <a:extLst>
                  <a:ext uri="{FF2B5EF4-FFF2-40B4-BE49-F238E27FC236}">
                    <a16:creationId xmlns:a16="http://schemas.microsoft.com/office/drawing/2014/main" xmlns="" id="{4A680094-4E23-4277-9188-87C5C425097D}"/>
                  </a:ext>
                </a:extLst>
              </p:cNvPr>
              <p:cNvSpPr/>
              <p:nvPr/>
            </p:nvSpPr>
            <p:spPr>
              <a:xfrm>
                <a:off x="3331383" y="2896301"/>
                <a:ext cx="56648" cy="56648"/>
              </a:xfrm>
              <a:custGeom>
                <a:avLst/>
                <a:gdLst>
                  <a:gd name="connsiteX0" fmla="*/ 34200 w 56647"/>
                  <a:gd name="connsiteY0" fmla="*/ 52610 h 56647"/>
                  <a:gd name="connsiteX1" fmla="*/ 52610 w 56647"/>
                  <a:gd name="connsiteY1" fmla="*/ 34200 h 56647"/>
                  <a:gd name="connsiteX2" fmla="*/ 34200 w 56647"/>
                  <a:gd name="connsiteY2" fmla="*/ 15789 h 56647"/>
                  <a:gd name="connsiteX3" fmla="*/ 15789 w 56647"/>
                  <a:gd name="connsiteY3" fmla="*/ 34200 h 56647"/>
                  <a:gd name="connsiteX4" fmla="*/ 34200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200" y="52610"/>
                    </a:moveTo>
                    <a:cubicBezTo>
                      <a:pt x="44113" y="52610"/>
                      <a:pt x="52610" y="44113"/>
                      <a:pt x="52610" y="34200"/>
                    </a:cubicBezTo>
                    <a:cubicBezTo>
                      <a:pt x="52610" y="24286"/>
                      <a:pt x="44113" y="15789"/>
                      <a:pt x="34200" y="15789"/>
                    </a:cubicBezTo>
                    <a:cubicBezTo>
                      <a:pt x="24286" y="15789"/>
                      <a:pt x="15789" y="24286"/>
                      <a:pt x="15789" y="34200"/>
                    </a:cubicBezTo>
                    <a:cubicBezTo>
                      <a:pt x="15789" y="44113"/>
                      <a:pt x="24286" y="52610"/>
                      <a:pt x="34200" y="52610"/>
                    </a:cubicBezTo>
                    <a:close/>
                  </a:path>
                </a:pathLst>
              </a:custGeom>
              <a:grpFill/>
              <a:ln w="14159" cap="flat">
                <a:noFill/>
                <a:prstDash val="solid"/>
                <a:miter/>
              </a:ln>
            </p:spPr>
            <p:txBody>
              <a:bodyPr rtlCol="0" anchor="ctr"/>
              <a:lstStyle/>
              <a:p>
                <a:endParaRPr lang="en-US"/>
              </a:p>
            </p:txBody>
          </p:sp>
          <p:sp>
            <p:nvSpPr>
              <p:cNvPr id="577" name="Freeform: Shape 2391">
                <a:extLst>
                  <a:ext uri="{FF2B5EF4-FFF2-40B4-BE49-F238E27FC236}">
                    <a16:creationId xmlns:a16="http://schemas.microsoft.com/office/drawing/2014/main" xmlns="" id="{CC3E3A47-EE0C-4D00-94AA-53868A1721C3}"/>
                  </a:ext>
                </a:extLst>
              </p:cNvPr>
              <p:cNvSpPr/>
              <p:nvPr/>
            </p:nvSpPr>
            <p:spPr>
              <a:xfrm>
                <a:off x="3873603" y="2411964"/>
                <a:ext cx="56648" cy="56648"/>
              </a:xfrm>
              <a:custGeom>
                <a:avLst/>
                <a:gdLst>
                  <a:gd name="connsiteX0" fmla="*/ 28717 w 56647"/>
                  <a:gd name="connsiteY0" fmla="*/ 41280 h 56647"/>
                  <a:gd name="connsiteX1" fmla="*/ 41463 w 56647"/>
                  <a:gd name="connsiteY1" fmla="*/ 28535 h 56647"/>
                  <a:gd name="connsiteX2" fmla="*/ 28717 w 56647"/>
                  <a:gd name="connsiteY2" fmla="*/ 15789 h 56647"/>
                  <a:gd name="connsiteX3" fmla="*/ 15971 w 56647"/>
                  <a:gd name="connsiteY3" fmla="*/ 28535 h 56647"/>
                  <a:gd name="connsiteX4" fmla="*/ 28717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717" y="41280"/>
                    </a:moveTo>
                    <a:cubicBezTo>
                      <a:pt x="35798" y="41280"/>
                      <a:pt x="41463" y="35616"/>
                      <a:pt x="41463" y="28535"/>
                    </a:cubicBezTo>
                    <a:cubicBezTo>
                      <a:pt x="41463" y="21454"/>
                      <a:pt x="35798" y="15789"/>
                      <a:pt x="28717" y="15789"/>
                    </a:cubicBezTo>
                    <a:cubicBezTo>
                      <a:pt x="21636" y="15789"/>
                      <a:pt x="15971" y="21454"/>
                      <a:pt x="15971" y="28535"/>
                    </a:cubicBezTo>
                    <a:cubicBezTo>
                      <a:pt x="14555" y="35616"/>
                      <a:pt x="21636" y="41280"/>
                      <a:pt x="28717" y="41280"/>
                    </a:cubicBezTo>
                    <a:close/>
                  </a:path>
                </a:pathLst>
              </a:custGeom>
              <a:grpFill/>
              <a:ln w="14159" cap="flat">
                <a:noFill/>
                <a:prstDash val="solid"/>
                <a:miter/>
              </a:ln>
            </p:spPr>
            <p:txBody>
              <a:bodyPr rtlCol="0" anchor="ctr"/>
              <a:lstStyle/>
              <a:p>
                <a:endParaRPr lang="en-US"/>
              </a:p>
            </p:txBody>
          </p:sp>
          <p:sp>
            <p:nvSpPr>
              <p:cNvPr id="578" name="Freeform: Shape 2392">
                <a:extLst>
                  <a:ext uri="{FF2B5EF4-FFF2-40B4-BE49-F238E27FC236}">
                    <a16:creationId xmlns:a16="http://schemas.microsoft.com/office/drawing/2014/main" xmlns="" id="{A908D9E7-0ECC-4097-970D-EE369908111F}"/>
                  </a:ext>
                </a:extLst>
              </p:cNvPr>
              <p:cNvSpPr/>
              <p:nvPr/>
            </p:nvSpPr>
            <p:spPr>
              <a:xfrm>
                <a:off x="4159855" y="2298669"/>
                <a:ext cx="42486" cy="42486"/>
              </a:xfrm>
              <a:custGeom>
                <a:avLst/>
                <a:gdLst>
                  <a:gd name="connsiteX0" fmla="*/ 27119 w 42485"/>
                  <a:gd name="connsiteY0" fmla="*/ 38448 h 42485"/>
                  <a:gd name="connsiteX1" fmla="*/ 38448 w 42485"/>
                  <a:gd name="connsiteY1" fmla="*/ 27119 h 42485"/>
                  <a:gd name="connsiteX2" fmla="*/ 27119 w 42485"/>
                  <a:gd name="connsiteY2" fmla="*/ 15789 h 42485"/>
                  <a:gd name="connsiteX3" fmla="*/ 15789 w 42485"/>
                  <a:gd name="connsiteY3" fmla="*/ 27119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2783" y="38448"/>
                      <a:pt x="38448" y="32783"/>
                      <a:pt x="38448" y="27119"/>
                    </a:cubicBezTo>
                    <a:cubicBezTo>
                      <a:pt x="38448" y="21454"/>
                      <a:pt x="32783" y="15789"/>
                      <a:pt x="27119" y="15789"/>
                    </a:cubicBezTo>
                    <a:cubicBezTo>
                      <a:pt x="21454" y="15789"/>
                      <a:pt x="15789" y="21454"/>
                      <a:pt x="15789" y="27119"/>
                    </a:cubicBezTo>
                    <a:cubicBezTo>
                      <a:pt x="15789" y="34200"/>
                      <a:pt x="20038" y="38448"/>
                      <a:pt x="27119" y="38448"/>
                    </a:cubicBezTo>
                    <a:close/>
                  </a:path>
                </a:pathLst>
              </a:custGeom>
              <a:grpFill/>
              <a:ln w="14159" cap="flat">
                <a:noFill/>
                <a:prstDash val="solid"/>
                <a:miter/>
              </a:ln>
            </p:spPr>
            <p:txBody>
              <a:bodyPr rtlCol="0" anchor="ctr"/>
              <a:lstStyle/>
              <a:p>
                <a:endParaRPr lang="en-US"/>
              </a:p>
            </p:txBody>
          </p:sp>
          <p:sp>
            <p:nvSpPr>
              <p:cNvPr id="579" name="Freeform: Shape 2393">
                <a:extLst>
                  <a:ext uri="{FF2B5EF4-FFF2-40B4-BE49-F238E27FC236}">
                    <a16:creationId xmlns:a16="http://schemas.microsoft.com/office/drawing/2014/main" xmlns="" id="{3A5DB6CD-8C3E-44BB-A760-9368B2753A06}"/>
                  </a:ext>
                </a:extLst>
              </p:cNvPr>
              <p:cNvSpPr/>
              <p:nvPr/>
            </p:nvSpPr>
            <p:spPr>
              <a:xfrm>
                <a:off x="4022207" y="2297253"/>
                <a:ext cx="42486" cy="42486"/>
              </a:xfrm>
              <a:custGeom>
                <a:avLst/>
                <a:gdLst>
                  <a:gd name="connsiteX0" fmla="*/ 23148 w 42485"/>
                  <a:gd name="connsiteY0" fmla="*/ 29951 h 42485"/>
                  <a:gd name="connsiteX1" fmla="*/ 30229 w 42485"/>
                  <a:gd name="connsiteY1" fmla="*/ 22870 h 42485"/>
                  <a:gd name="connsiteX2" fmla="*/ 23148 w 42485"/>
                  <a:gd name="connsiteY2" fmla="*/ 15789 h 42485"/>
                  <a:gd name="connsiteX3" fmla="*/ 16067 w 42485"/>
                  <a:gd name="connsiteY3" fmla="*/ 22870 h 42485"/>
                  <a:gd name="connsiteX4" fmla="*/ 23148 w 42485"/>
                  <a:gd name="connsiteY4" fmla="*/ 29951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3148" y="29951"/>
                    </a:moveTo>
                    <a:cubicBezTo>
                      <a:pt x="27396" y="29951"/>
                      <a:pt x="30229" y="27119"/>
                      <a:pt x="30229" y="22870"/>
                    </a:cubicBezTo>
                    <a:cubicBezTo>
                      <a:pt x="30229" y="18621"/>
                      <a:pt x="27396" y="15789"/>
                      <a:pt x="23148" y="15789"/>
                    </a:cubicBezTo>
                    <a:cubicBezTo>
                      <a:pt x="18899" y="15789"/>
                      <a:pt x="16067" y="18621"/>
                      <a:pt x="16067" y="22870"/>
                    </a:cubicBezTo>
                    <a:cubicBezTo>
                      <a:pt x="14651" y="25702"/>
                      <a:pt x="18899" y="29951"/>
                      <a:pt x="23148" y="29951"/>
                    </a:cubicBezTo>
                    <a:close/>
                  </a:path>
                </a:pathLst>
              </a:custGeom>
              <a:grpFill/>
              <a:ln w="14159" cap="flat">
                <a:noFill/>
                <a:prstDash val="solid"/>
                <a:miter/>
              </a:ln>
            </p:spPr>
            <p:txBody>
              <a:bodyPr rtlCol="0" anchor="ctr"/>
              <a:lstStyle/>
              <a:p>
                <a:endParaRPr lang="en-US"/>
              </a:p>
            </p:txBody>
          </p:sp>
          <p:sp>
            <p:nvSpPr>
              <p:cNvPr id="580" name="Freeform: Shape 2394">
                <a:extLst>
                  <a:ext uri="{FF2B5EF4-FFF2-40B4-BE49-F238E27FC236}">
                    <a16:creationId xmlns:a16="http://schemas.microsoft.com/office/drawing/2014/main" xmlns="" id="{EC7F0A51-7F33-4C4A-8D22-464FB0FF9479}"/>
                  </a:ext>
                </a:extLst>
              </p:cNvPr>
              <p:cNvSpPr/>
              <p:nvPr/>
            </p:nvSpPr>
            <p:spPr>
              <a:xfrm>
                <a:off x="4049393" y="2097570"/>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8" y="15789"/>
                      <a:pt x="29951" y="15789"/>
                    </a:cubicBezTo>
                    <a:cubicBezTo>
                      <a:pt x="22870" y="15789"/>
                      <a:pt x="15789" y="21454"/>
                      <a:pt x="15789" y="29951"/>
                    </a:cubicBezTo>
                    <a:cubicBezTo>
                      <a:pt x="17205" y="37032"/>
                      <a:pt x="22870" y="44113"/>
                      <a:pt x="29951" y="44113"/>
                    </a:cubicBezTo>
                    <a:close/>
                  </a:path>
                </a:pathLst>
              </a:custGeom>
              <a:grpFill/>
              <a:ln w="14159" cap="flat">
                <a:noFill/>
                <a:prstDash val="solid"/>
                <a:miter/>
              </a:ln>
            </p:spPr>
            <p:txBody>
              <a:bodyPr rtlCol="0" anchor="ctr"/>
              <a:lstStyle/>
              <a:p>
                <a:endParaRPr lang="en-US"/>
              </a:p>
            </p:txBody>
          </p:sp>
          <p:sp>
            <p:nvSpPr>
              <p:cNvPr id="581" name="Freeform: Shape 2395">
                <a:extLst>
                  <a:ext uri="{FF2B5EF4-FFF2-40B4-BE49-F238E27FC236}">
                    <a16:creationId xmlns:a16="http://schemas.microsoft.com/office/drawing/2014/main" xmlns="" id="{83DCE86E-8CC1-4A91-82AC-61FF43C0E298}"/>
                  </a:ext>
                </a:extLst>
              </p:cNvPr>
              <p:cNvSpPr/>
              <p:nvPr/>
            </p:nvSpPr>
            <p:spPr>
              <a:xfrm>
                <a:off x="5078964" y="1073664"/>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1" y="15789"/>
                      <a:pt x="32783" y="15789"/>
                    </a:cubicBezTo>
                    <a:cubicBezTo>
                      <a:pt x="22870" y="15789"/>
                      <a:pt x="15789" y="24286"/>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582" name="Freeform: Shape 2396">
                <a:extLst>
                  <a:ext uri="{FF2B5EF4-FFF2-40B4-BE49-F238E27FC236}">
                    <a16:creationId xmlns:a16="http://schemas.microsoft.com/office/drawing/2014/main" xmlns="" id="{EF6BA7AD-E10D-458C-9F31-E860F2B2C96C}"/>
                  </a:ext>
                </a:extLst>
              </p:cNvPr>
              <p:cNvSpPr/>
              <p:nvPr/>
            </p:nvSpPr>
            <p:spPr>
              <a:xfrm>
                <a:off x="4815552" y="885310"/>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583" name="Freeform: Shape 2397">
                <a:extLst>
                  <a:ext uri="{FF2B5EF4-FFF2-40B4-BE49-F238E27FC236}">
                    <a16:creationId xmlns:a16="http://schemas.microsoft.com/office/drawing/2014/main" xmlns="" id="{D76DEF3E-AD59-495A-B091-50DFEB0E57C8}"/>
                  </a:ext>
                </a:extLst>
              </p:cNvPr>
              <p:cNvSpPr/>
              <p:nvPr/>
            </p:nvSpPr>
            <p:spPr>
              <a:xfrm>
                <a:off x="2847046" y="2824076"/>
                <a:ext cx="70810" cy="70810"/>
              </a:xfrm>
              <a:custGeom>
                <a:avLst/>
                <a:gdLst>
                  <a:gd name="connsiteX0" fmla="*/ 39864 w 70809"/>
                  <a:gd name="connsiteY0" fmla="*/ 63940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4026" y="63940"/>
                      <a:pt x="63940" y="52610"/>
                      <a:pt x="63940" y="39864"/>
                    </a:cubicBezTo>
                    <a:cubicBezTo>
                      <a:pt x="63940" y="25703"/>
                      <a:pt x="52610" y="15789"/>
                      <a:pt x="39864" y="15789"/>
                    </a:cubicBezTo>
                    <a:cubicBezTo>
                      <a:pt x="25702" y="15789"/>
                      <a:pt x="15789" y="27119"/>
                      <a:pt x="15789" y="39864"/>
                    </a:cubicBezTo>
                    <a:cubicBezTo>
                      <a:pt x="15789" y="52610"/>
                      <a:pt x="27119" y="63940"/>
                      <a:pt x="39864" y="63940"/>
                    </a:cubicBezTo>
                    <a:close/>
                  </a:path>
                </a:pathLst>
              </a:custGeom>
              <a:grpFill/>
              <a:ln w="14159" cap="flat">
                <a:noFill/>
                <a:prstDash val="solid"/>
                <a:miter/>
              </a:ln>
            </p:spPr>
            <p:txBody>
              <a:bodyPr rtlCol="0" anchor="ctr"/>
              <a:lstStyle/>
              <a:p>
                <a:endParaRPr lang="en-US"/>
              </a:p>
            </p:txBody>
          </p:sp>
          <p:sp>
            <p:nvSpPr>
              <p:cNvPr id="584" name="Freeform: Shape 2398">
                <a:extLst>
                  <a:ext uri="{FF2B5EF4-FFF2-40B4-BE49-F238E27FC236}">
                    <a16:creationId xmlns:a16="http://schemas.microsoft.com/office/drawing/2014/main" xmlns="" id="{5E70C568-7622-451B-BF84-0EC22836B7BC}"/>
                  </a:ext>
                </a:extLst>
              </p:cNvPr>
              <p:cNvSpPr/>
              <p:nvPr/>
            </p:nvSpPr>
            <p:spPr>
              <a:xfrm>
                <a:off x="2885163" y="3581738"/>
                <a:ext cx="70810" cy="70810"/>
              </a:xfrm>
              <a:custGeom>
                <a:avLst/>
                <a:gdLst>
                  <a:gd name="connsiteX0" fmla="*/ 39984 w 70809"/>
                  <a:gd name="connsiteY0" fmla="*/ 63940 h 70809"/>
                  <a:gd name="connsiteX1" fmla="*/ 64059 w 70809"/>
                  <a:gd name="connsiteY1" fmla="*/ 39864 h 70809"/>
                  <a:gd name="connsiteX2" fmla="*/ 39984 w 70809"/>
                  <a:gd name="connsiteY2" fmla="*/ 15789 h 70809"/>
                  <a:gd name="connsiteX3" fmla="*/ 15909 w 70809"/>
                  <a:gd name="connsiteY3" fmla="*/ 39864 h 70809"/>
                  <a:gd name="connsiteX4" fmla="*/ 3998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984" y="63940"/>
                    </a:moveTo>
                    <a:cubicBezTo>
                      <a:pt x="54146" y="63940"/>
                      <a:pt x="64059" y="52610"/>
                      <a:pt x="64059" y="39864"/>
                    </a:cubicBezTo>
                    <a:cubicBezTo>
                      <a:pt x="64059" y="25703"/>
                      <a:pt x="52730" y="15789"/>
                      <a:pt x="39984" y="15789"/>
                    </a:cubicBezTo>
                    <a:cubicBezTo>
                      <a:pt x="25822" y="15789"/>
                      <a:pt x="15909" y="27119"/>
                      <a:pt x="15909" y="39864"/>
                    </a:cubicBezTo>
                    <a:cubicBezTo>
                      <a:pt x="14493" y="52610"/>
                      <a:pt x="25822" y="63940"/>
                      <a:pt x="39984" y="63940"/>
                    </a:cubicBezTo>
                    <a:close/>
                  </a:path>
                </a:pathLst>
              </a:custGeom>
              <a:grpFill/>
              <a:ln w="14159" cap="flat">
                <a:noFill/>
                <a:prstDash val="solid"/>
                <a:miter/>
              </a:ln>
            </p:spPr>
            <p:txBody>
              <a:bodyPr rtlCol="0" anchor="ctr"/>
              <a:lstStyle/>
              <a:p>
                <a:endParaRPr lang="en-US"/>
              </a:p>
            </p:txBody>
          </p:sp>
          <p:sp>
            <p:nvSpPr>
              <p:cNvPr id="585" name="Freeform: Shape 2399">
                <a:extLst>
                  <a:ext uri="{FF2B5EF4-FFF2-40B4-BE49-F238E27FC236}">
                    <a16:creationId xmlns:a16="http://schemas.microsoft.com/office/drawing/2014/main" xmlns="" id="{2654B2B5-BC93-4358-95A1-5511B620DD86}"/>
                  </a:ext>
                </a:extLst>
              </p:cNvPr>
              <p:cNvSpPr/>
              <p:nvPr/>
            </p:nvSpPr>
            <p:spPr>
              <a:xfrm>
                <a:off x="3073637" y="3393384"/>
                <a:ext cx="56648" cy="56648"/>
              </a:xfrm>
              <a:custGeom>
                <a:avLst/>
                <a:gdLst>
                  <a:gd name="connsiteX0" fmla="*/ 44113 w 56647"/>
                  <a:gd name="connsiteY0" fmla="*/ 29951 h 56647"/>
                  <a:gd name="connsiteX1" fmla="*/ 29951 w 56647"/>
                  <a:gd name="connsiteY1" fmla="*/ 44113 h 56647"/>
                  <a:gd name="connsiteX2" fmla="*/ 15789 w 56647"/>
                  <a:gd name="connsiteY2" fmla="*/ 29951 h 56647"/>
                  <a:gd name="connsiteX3" fmla="*/ 29951 w 56647"/>
                  <a:gd name="connsiteY3" fmla="*/ 15789 h 56647"/>
                  <a:gd name="connsiteX4" fmla="*/ 44113 w 56647"/>
                  <a:gd name="connsiteY4" fmla="*/ 2995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44113" y="29951"/>
                    </a:moveTo>
                    <a:cubicBezTo>
                      <a:pt x="44113" y="37773"/>
                      <a:pt x="37772" y="44113"/>
                      <a:pt x="29951" y="44113"/>
                    </a:cubicBezTo>
                    <a:cubicBezTo>
                      <a:pt x="22129" y="44113"/>
                      <a:pt x="15789" y="37773"/>
                      <a:pt x="15789" y="29951"/>
                    </a:cubicBezTo>
                    <a:cubicBezTo>
                      <a:pt x="15789" y="22129"/>
                      <a:pt x="22129" y="15789"/>
                      <a:pt x="29951" y="15789"/>
                    </a:cubicBezTo>
                    <a:cubicBezTo>
                      <a:pt x="37772" y="15789"/>
                      <a:pt x="44113" y="22129"/>
                      <a:pt x="44113" y="29951"/>
                    </a:cubicBezTo>
                    <a:close/>
                  </a:path>
                </a:pathLst>
              </a:custGeom>
              <a:grpFill/>
              <a:ln w="14159" cap="flat">
                <a:noFill/>
                <a:prstDash val="solid"/>
                <a:miter/>
              </a:ln>
            </p:spPr>
            <p:txBody>
              <a:bodyPr rtlCol="0" anchor="ctr"/>
              <a:lstStyle/>
              <a:p>
                <a:endParaRPr lang="en-US"/>
              </a:p>
            </p:txBody>
          </p:sp>
          <p:sp>
            <p:nvSpPr>
              <p:cNvPr id="586" name="Freeform: Shape 2400">
                <a:extLst>
                  <a:ext uri="{FF2B5EF4-FFF2-40B4-BE49-F238E27FC236}">
                    <a16:creationId xmlns:a16="http://schemas.microsoft.com/office/drawing/2014/main" xmlns="" id="{658C4C74-1C10-4328-ACE3-623B712FA274}"/>
                  </a:ext>
                </a:extLst>
              </p:cNvPr>
              <p:cNvSpPr/>
              <p:nvPr/>
            </p:nvSpPr>
            <p:spPr>
              <a:xfrm>
                <a:off x="3019821" y="3692201"/>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8448"/>
                      <a:pt x="44113" y="29951"/>
                    </a:cubicBezTo>
                    <a:cubicBezTo>
                      <a:pt x="44113" y="21454"/>
                      <a:pt x="38448" y="15789"/>
                      <a:pt x="29951" y="15789"/>
                    </a:cubicBezTo>
                    <a:cubicBezTo>
                      <a:pt x="21454" y="15789"/>
                      <a:pt x="15789" y="22870"/>
                      <a:pt x="15789" y="29951"/>
                    </a:cubicBezTo>
                    <a:cubicBezTo>
                      <a:pt x="15789" y="38448"/>
                      <a:pt x="21454" y="44113"/>
                      <a:pt x="29951" y="44113"/>
                    </a:cubicBezTo>
                    <a:close/>
                  </a:path>
                </a:pathLst>
              </a:custGeom>
              <a:grpFill/>
              <a:ln w="14159" cap="flat">
                <a:noFill/>
                <a:prstDash val="solid"/>
                <a:miter/>
              </a:ln>
            </p:spPr>
            <p:txBody>
              <a:bodyPr rtlCol="0" anchor="ctr"/>
              <a:lstStyle/>
              <a:p>
                <a:endParaRPr lang="en-US"/>
              </a:p>
            </p:txBody>
          </p:sp>
          <p:sp>
            <p:nvSpPr>
              <p:cNvPr id="587" name="Freeform: Shape 2401">
                <a:extLst>
                  <a:ext uri="{FF2B5EF4-FFF2-40B4-BE49-F238E27FC236}">
                    <a16:creationId xmlns:a16="http://schemas.microsoft.com/office/drawing/2014/main" xmlns="" id="{5BD8B4D0-829C-4537-88C3-B3F1E2B71EE3}"/>
                  </a:ext>
                </a:extLst>
              </p:cNvPr>
              <p:cNvSpPr/>
              <p:nvPr/>
            </p:nvSpPr>
            <p:spPr>
              <a:xfrm>
                <a:off x="2766323" y="3427373"/>
                <a:ext cx="70810" cy="70810"/>
              </a:xfrm>
              <a:custGeom>
                <a:avLst/>
                <a:gdLst>
                  <a:gd name="connsiteX0" fmla="*/ 39864 w 70809"/>
                  <a:gd name="connsiteY0" fmla="*/ 63939 h 70809"/>
                  <a:gd name="connsiteX1" fmla="*/ 63939 w 70809"/>
                  <a:gd name="connsiteY1" fmla="*/ 39864 h 70809"/>
                  <a:gd name="connsiteX2" fmla="*/ 39864 w 70809"/>
                  <a:gd name="connsiteY2" fmla="*/ 15789 h 70809"/>
                  <a:gd name="connsiteX3" fmla="*/ 15789 w 70809"/>
                  <a:gd name="connsiteY3" fmla="*/ 39864 h 70809"/>
                  <a:gd name="connsiteX4" fmla="*/ 39864 w 70809"/>
                  <a:gd name="connsiteY4" fmla="*/ 6393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39"/>
                    </a:moveTo>
                    <a:cubicBezTo>
                      <a:pt x="52610" y="63939"/>
                      <a:pt x="63939" y="52610"/>
                      <a:pt x="63939" y="39864"/>
                    </a:cubicBezTo>
                    <a:cubicBezTo>
                      <a:pt x="63939" y="27119"/>
                      <a:pt x="52610" y="15789"/>
                      <a:pt x="39864" y="15789"/>
                    </a:cubicBezTo>
                    <a:cubicBezTo>
                      <a:pt x="27119" y="15789"/>
                      <a:pt x="15789" y="27119"/>
                      <a:pt x="15789" y="39864"/>
                    </a:cubicBezTo>
                    <a:cubicBezTo>
                      <a:pt x="15789" y="52610"/>
                      <a:pt x="27119" y="63939"/>
                      <a:pt x="39864" y="63939"/>
                    </a:cubicBezTo>
                    <a:close/>
                  </a:path>
                </a:pathLst>
              </a:custGeom>
              <a:grpFill/>
              <a:ln w="14159" cap="flat">
                <a:noFill/>
                <a:prstDash val="solid"/>
                <a:miter/>
              </a:ln>
            </p:spPr>
            <p:txBody>
              <a:bodyPr rtlCol="0" anchor="ctr"/>
              <a:lstStyle/>
              <a:p>
                <a:endParaRPr lang="en-US"/>
              </a:p>
            </p:txBody>
          </p:sp>
          <p:sp>
            <p:nvSpPr>
              <p:cNvPr id="588" name="Freeform: Shape 2402">
                <a:extLst>
                  <a:ext uri="{FF2B5EF4-FFF2-40B4-BE49-F238E27FC236}">
                    <a16:creationId xmlns:a16="http://schemas.microsoft.com/office/drawing/2014/main" xmlns="" id="{21574AC1-8485-4D89-86BE-208648F9A7DE}"/>
                  </a:ext>
                </a:extLst>
              </p:cNvPr>
              <p:cNvSpPr/>
              <p:nvPr/>
            </p:nvSpPr>
            <p:spPr>
              <a:xfrm>
                <a:off x="3162857" y="3757345"/>
                <a:ext cx="70810" cy="70810"/>
              </a:xfrm>
              <a:custGeom>
                <a:avLst/>
                <a:gdLst>
                  <a:gd name="connsiteX0" fmla="*/ 39864 w 70809"/>
                  <a:gd name="connsiteY0" fmla="*/ 63939 h 70809"/>
                  <a:gd name="connsiteX1" fmla="*/ 63939 w 70809"/>
                  <a:gd name="connsiteY1" fmla="*/ 39864 h 70809"/>
                  <a:gd name="connsiteX2" fmla="*/ 39864 w 70809"/>
                  <a:gd name="connsiteY2" fmla="*/ 15789 h 70809"/>
                  <a:gd name="connsiteX3" fmla="*/ 15789 w 70809"/>
                  <a:gd name="connsiteY3" fmla="*/ 39864 h 70809"/>
                  <a:gd name="connsiteX4" fmla="*/ 39864 w 70809"/>
                  <a:gd name="connsiteY4" fmla="*/ 6393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39"/>
                    </a:moveTo>
                    <a:cubicBezTo>
                      <a:pt x="52610" y="63939"/>
                      <a:pt x="63939" y="52610"/>
                      <a:pt x="63939" y="39864"/>
                    </a:cubicBezTo>
                    <a:cubicBezTo>
                      <a:pt x="63939" y="27119"/>
                      <a:pt x="52610" y="15789"/>
                      <a:pt x="39864" y="15789"/>
                    </a:cubicBezTo>
                    <a:cubicBezTo>
                      <a:pt x="27119" y="15789"/>
                      <a:pt x="15789" y="27119"/>
                      <a:pt x="15789" y="39864"/>
                    </a:cubicBezTo>
                    <a:cubicBezTo>
                      <a:pt x="15789" y="52610"/>
                      <a:pt x="25702" y="63939"/>
                      <a:pt x="39864" y="63939"/>
                    </a:cubicBezTo>
                    <a:close/>
                  </a:path>
                </a:pathLst>
              </a:custGeom>
              <a:grpFill/>
              <a:ln w="14159" cap="flat">
                <a:noFill/>
                <a:prstDash val="solid"/>
                <a:miter/>
              </a:ln>
            </p:spPr>
            <p:txBody>
              <a:bodyPr rtlCol="0" anchor="ctr"/>
              <a:lstStyle/>
              <a:p>
                <a:endParaRPr lang="en-US"/>
              </a:p>
            </p:txBody>
          </p:sp>
          <p:sp>
            <p:nvSpPr>
              <p:cNvPr id="589" name="Freeform: Shape 2403">
                <a:extLst>
                  <a:ext uri="{FF2B5EF4-FFF2-40B4-BE49-F238E27FC236}">
                    <a16:creationId xmlns:a16="http://schemas.microsoft.com/office/drawing/2014/main" xmlns="" id="{0FC194B4-1A18-416A-AE13-EA049F9B3E7D}"/>
                  </a:ext>
                </a:extLst>
              </p:cNvPr>
              <p:cNvSpPr/>
              <p:nvPr/>
            </p:nvSpPr>
            <p:spPr>
              <a:xfrm>
                <a:off x="3209591" y="3659628"/>
                <a:ext cx="42486" cy="42486"/>
              </a:xfrm>
              <a:custGeom>
                <a:avLst/>
                <a:gdLst>
                  <a:gd name="connsiteX0" fmla="*/ 21454 w 42485"/>
                  <a:gd name="connsiteY0" fmla="*/ 27119 h 42485"/>
                  <a:gd name="connsiteX1" fmla="*/ 27119 w 42485"/>
                  <a:gd name="connsiteY1" fmla="*/ 21454 h 42485"/>
                  <a:gd name="connsiteX2" fmla="*/ 21454 w 42485"/>
                  <a:gd name="connsiteY2" fmla="*/ 15789 h 42485"/>
                  <a:gd name="connsiteX3" fmla="*/ 15789 w 42485"/>
                  <a:gd name="connsiteY3" fmla="*/ 21454 h 42485"/>
                  <a:gd name="connsiteX4" fmla="*/ 21454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9"/>
                    </a:moveTo>
                    <a:cubicBezTo>
                      <a:pt x="24286" y="27119"/>
                      <a:pt x="27119" y="24286"/>
                      <a:pt x="27119" y="21454"/>
                    </a:cubicBezTo>
                    <a:cubicBezTo>
                      <a:pt x="27119" y="18622"/>
                      <a:pt x="24286" y="15789"/>
                      <a:pt x="21454" y="15789"/>
                    </a:cubicBezTo>
                    <a:cubicBezTo>
                      <a:pt x="18621" y="15789"/>
                      <a:pt x="15789" y="18622"/>
                      <a:pt x="15789" y="21454"/>
                    </a:cubicBezTo>
                    <a:cubicBezTo>
                      <a:pt x="15789" y="24286"/>
                      <a:pt x="18621" y="27119"/>
                      <a:pt x="21454" y="27119"/>
                    </a:cubicBezTo>
                    <a:close/>
                  </a:path>
                </a:pathLst>
              </a:custGeom>
              <a:grpFill/>
              <a:ln w="14159" cap="flat">
                <a:noFill/>
                <a:prstDash val="solid"/>
                <a:miter/>
              </a:ln>
            </p:spPr>
            <p:txBody>
              <a:bodyPr rtlCol="0" anchor="ctr"/>
              <a:lstStyle/>
              <a:p>
                <a:endParaRPr lang="en-US"/>
              </a:p>
            </p:txBody>
          </p:sp>
          <p:sp>
            <p:nvSpPr>
              <p:cNvPr id="590" name="Freeform: Shape 2404">
                <a:extLst>
                  <a:ext uri="{FF2B5EF4-FFF2-40B4-BE49-F238E27FC236}">
                    <a16:creationId xmlns:a16="http://schemas.microsoft.com/office/drawing/2014/main" xmlns="" id="{4031DFDA-CBF9-49A5-939A-B42EB77C698F}"/>
                  </a:ext>
                </a:extLst>
              </p:cNvPr>
              <p:cNvSpPr/>
              <p:nvPr/>
            </p:nvSpPr>
            <p:spPr>
              <a:xfrm>
                <a:off x="3089215" y="3696449"/>
                <a:ext cx="42486" cy="42486"/>
              </a:xfrm>
              <a:custGeom>
                <a:avLst/>
                <a:gdLst>
                  <a:gd name="connsiteX0" fmla="*/ 21454 w 42485"/>
                  <a:gd name="connsiteY0" fmla="*/ 27119 h 42485"/>
                  <a:gd name="connsiteX1" fmla="*/ 27119 w 42485"/>
                  <a:gd name="connsiteY1" fmla="*/ 21454 h 42485"/>
                  <a:gd name="connsiteX2" fmla="*/ 21454 w 42485"/>
                  <a:gd name="connsiteY2" fmla="*/ 15789 h 42485"/>
                  <a:gd name="connsiteX3" fmla="*/ 15789 w 42485"/>
                  <a:gd name="connsiteY3" fmla="*/ 21454 h 42485"/>
                  <a:gd name="connsiteX4" fmla="*/ 21454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9"/>
                    </a:moveTo>
                    <a:cubicBezTo>
                      <a:pt x="24286" y="27119"/>
                      <a:pt x="27119" y="24286"/>
                      <a:pt x="27119" y="21454"/>
                    </a:cubicBezTo>
                    <a:cubicBezTo>
                      <a:pt x="27119" y="18621"/>
                      <a:pt x="24286" y="15789"/>
                      <a:pt x="21454" y="15789"/>
                    </a:cubicBezTo>
                    <a:cubicBezTo>
                      <a:pt x="18621" y="15789"/>
                      <a:pt x="15789" y="18621"/>
                      <a:pt x="15789" y="21454"/>
                    </a:cubicBezTo>
                    <a:cubicBezTo>
                      <a:pt x="15789" y="24286"/>
                      <a:pt x="18621" y="27119"/>
                      <a:pt x="21454" y="27119"/>
                    </a:cubicBezTo>
                    <a:close/>
                  </a:path>
                </a:pathLst>
              </a:custGeom>
              <a:grpFill/>
              <a:ln w="14159" cap="flat">
                <a:noFill/>
                <a:prstDash val="solid"/>
                <a:miter/>
              </a:ln>
            </p:spPr>
            <p:txBody>
              <a:bodyPr rtlCol="0" anchor="ctr"/>
              <a:lstStyle/>
              <a:p>
                <a:endParaRPr lang="en-US"/>
              </a:p>
            </p:txBody>
          </p:sp>
          <p:sp>
            <p:nvSpPr>
              <p:cNvPr id="591" name="Freeform: Shape 2405">
                <a:extLst>
                  <a:ext uri="{FF2B5EF4-FFF2-40B4-BE49-F238E27FC236}">
                    <a16:creationId xmlns:a16="http://schemas.microsoft.com/office/drawing/2014/main" xmlns="" id="{A4853B4C-1A9F-4BA9-B7C2-1369C0673A26}"/>
                  </a:ext>
                </a:extLst>
              </p:cNvPr>
              <p:cNvSpPr/>
              <p:nvPr/>
            </p:nvSpPr>
            <p:spPr>
              <a:xfrm>
                <a:off x="2331552" y="3244684"/>
                <a:ext cx="99133" cy="99133"/>
              </a:xfrm>
              <a:custGeom>
                <a:avLst/>
                <a:gdLst>
                  <a:gd name="connsiteX0" fmla="*/ 49778 w 99133"/>
                  <a:gd name="connsiteY0" fmla="*/ 15789 h 99133"/>
                  <a:gd name="connsiteX1" fmla="*/ 83766 w 99133"/>
                  <a:gd name="connsiteY1" fmla="*/ 49777 h 99133"/>
                  <a:gd name="connsiteX2" fmla="*/ 49778 w 99133"/>
                  <a:gd name="connsiteY2" fmla="*/ 83766 h 99133"/>
                  <a:gd name="connsiteX3" fmla="*/ 15789 w 99133"/>
                  <a:gd name="connsiteY3" fmla="*/ 49777 h 99133"/>
                  <a:gd name="connsiteX4" fmla="*/ 49778 w 99133"/>
                  <a:gd name="connsiteY4" fmla="*/ 15789 h 99133"/>
                  <a:gd name="connsiteX5" fmla="*/ 49778 w 99133"/>
                  <a:gd name="connsiteY5" fmla="*/ 15789 h 99133"/>
                  <a:gd name="connsiteX6" fmla="*/ 49778 w 99133"/>
                  <a:gd name="connsiteY6" fmla="*/ 31367 h 99133"/>
                  <a:gd name="connsiteX7" fmla="*/ 31367 w 99133"/>
                  <a:gd name="connsiteY7" fmla="*/ 49777 h 99133"/>
                  <a:gd name="connsiteX8" fmla="*/ 49778 w 99133"/>
                  <a:gd name="connsiteY8" fmla="*/ 68188 h 99133"/>
                  <a:gd name="connsiteX9" fmla="*/ 68188 w 99133"/>
                  <a:gd name="connsiteY9" fmla="*/ 49777 h 99133"/>
                  <a:gd name="connsiteX10" fmla="*/ 49778 w 99133"/>
                  <a:gd name="connsiteY10" fmla="*/ 31367 h 9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133" h="99133">
                    <a:moveTo>
                      <a:pt x="49778" y="15789"/>
                    </a:moveTo>
                    <a:cubicBezTo>
                      <a:pt x="68188" y="15789"/>
                      <a:pt x="83766" y="31367"/>
                      <a:pt x="83766" y="49777"/>
                    </a:cubicBezTo>
                    <a:cubicBezTo>
                      <a:pt x="83766" y="68188"/>
                      <a:pt x="68188" y="83766"/>
                      <a:pt x="49778" y="83766"/>
                    </a:cubicBezTo>
                    <a:cubicBezTo>
                      <a:pt x="31367" y="83766"/>
                      <a:pt x="15789" y="68188"/>
                      <a:pt x="15789" y="49777"/>
                    </a:cubicBezTo>
                    <a:cubicBezTo>
                      <a:pt x="15789" y="31367"/>
                      <a:pt x="31367" y="15789"/>
                      <a:pt x="49778" y="15789"/>
                    </a:cubicBezTo>
                    <a:lnTo>
                      <a:pt x="49778" y="15789"/>
                    </a:lnTo>
                    <a:close/>
                    <a:moveTo>
                      <a:pt x="49778" y="31367"/>
                    </a:moveTo>
                    <a:cubicBezTo>
                      <a:pt x="39864" y="31367"/>
                      <a:pt x="31367" y="39864"/>
                      <a:pt x="31367" y="49777"/>
                    </a:cubicBezTo>
                    <a:cubicBezTo>
                      <a:pt x="31367" y="59691"/>
                      <a:pt x="39864" y="68188"/>
                      <a:pt x="49778" y="68188"/>
                    </a:cubicBezTo>
                    <a:cubicBezTo>
                      <a:pt x="59691" y="68188"/>
                      <a:pt x="68188" y="59691"/>
                      <a:pt x="68188" y="49777"/>
                    </a:cubicBezTo>
                    <a:cubicBezTo>
                      <a:pt x="68188" y="39864"/>
                      <a:pt x="59691" y="31367"/>
                      <a:pt x="49778" y="31367"/>
                    </a:cubicBezTo>
                    <a:close/>
                  </a:path>
                </a:pathLst>
              </a:custGeom>
              <a:grpFill/>
              <a:ln w="14159" cap="flat">
                <a:noFill/>
                <a:prstDash val="solid"/>
                <a:miter/>
              </a:ln>
            </p:spPr>
            <p:txBody>
              <a:bodyPr rtlCol="0" anchor="ctr"/>
              <a:lstStyle/>
              <a:p>
                <a:endParaRPr lang="en-US"/>
              </a:p>
            </p:txBody>
          </p:sp>
          <p:sp>
            <p:nvSpPr>
              <p:cNvPr id="592" name="Freeform: Shape 2406">
                <a:extLst>
                  <a:ext uri="{FF2B5EF4-FFF2-40B4-BE49-F238E27FC236}">
                    <a16:creationId xmlns:a16="http://schemas.microsoft.com/office/drawing/2014/main" xmlns="" id="{62A38CBC-30A2-438C-9F75-5C4E997B8052}"/>
                  </a:ext>
                </a:extLst>
              </p:cNvPr>
              <p:cNvSpPr/>
              <p:nvPr/>
            </p:nvSpPr>
            <p:spPr>
              <a:xfrm>
                <a:off x="3410690" y="3389136"/>
                <a:ext cx="56648" cy="56648"/>
              </a:xfrm>
              <a:custGeom>
                <a:avLst/>
                <a:gdLst>
                  <a:gd name="connsiteX0" fmla="*/ 46945 w 56647"/>
                  <a:gd name="connsiteY0" fmla="*/ 31367 h 56647"/>
                  <a:gd name="connsiteX1" fmla="*/ 31367 w 56647"/>
                  <a:gd name="connsiteY1" fmla="*/ 46945 h 56647"/>
                  <a:gd name="connsiteX2" fmla="*/ 15789 w 56647"/>
                  <a:gd name="connsiteY2" fmla="*/ 31367 h 56647"/>
                  <a:gd name="connsiteX3" fmla="*/ 31367 w 56647"/>
                  <a:gd name="connsiteY3" fmla="*/ 15789 h 56647"/>
                  <a:gd name="connsiteX4" fmla="*/ 46945 w 56647"/>
                  <a:gd name="connsiteY4" fmla="*/ 3136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46945" y="31367"/>
                    </a:moveTo>
                    <a:cubicBezTo>
                      <a:pt x="46945" y="39971"/>
                      <a:pt x="39971" y="46945"/>
                      <a:pt x="31367" y="46945"/>
                    </a:cubicBezTo>
                    <a:cubicBezTo>
                      <a:pt x="22763" y="46945"/>
                      <a:pt x="15789" y="39971"/>
                      <a:pt x="15789" y="31367"/>
                    </a:cubicBezTo>
                    <a:cubicBezTo>
                      <a:pt x="15789" y="22763"/>
                      <a:pt x="22763" y="15789"/>
                      <a:pt x="31367" y="15789"/>
                    </a:cubicBezTo>
                    <a:cubicBezTo>
                      <a:pt x="39971" y="15789"/>
                      <a:pt x="46945" y="22763"/>
                      <a:pt x="46945" y="31367"/>
                    </a:cubicBezTo>
                    <a:close/>
                  </a:path>
                </a:pathLst>
              </a:custGeom>
              <a:grpFill/>
              <a:ln w="14159" cap="flat">
                <a:noFill/>
                <a:prstDash val="solid"/>
                <a:miter/>
              </a:ln>
            </p:spPr>
            <p:txBody>
              <a:bodyPr rtlCol="0" anchor="ctr"/>
              <a:lstStyle/>
              <a:p>
                <a:endParaRPr lang="en-US"/>
              </a:p>
            </p:txBody>
          </p:sp>
          <p:sp>
            <p:nvSpPr>
              <p:cNvPr id="593" name="Freeform: Shape 2407">
                <a:extLst>
                  <a:ext uri="{FF2B5EF4-FFF2-40B4-BE49-F238E27FC236}">
                    <a16:creationId xmlns:a16="http://schemas.microsoft.com/office/drawing/2014/main" xmlns="" id="{29A5CD2F-2D62-4300-AB6C-9655C1F6E97B}"/>
                  </a:ext>
                </a:extLst>
              </p:cNvPr>
              <p:cNvSpPr/>
              <p:nvPr/>
            </p:nvSpPr>
            <p:spPr>
              <a:xfrm>
                <a:off x="3616038" y="3461361"/>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2870" y="15789"/>
                      <a:pt x="15789" y="22870"/>
                      <a:pt x="15789" y="32783"/>
                    </a:cubicBezTo>
                    <a:cubicBezTo>
                      <a:pt x="17205" y="42697"/>
                      <a:pt x="24286" y="49778"/>
                      <a:pt x="32783" y="49778"/>
                    </a:cubicBezTo>
                    <a:close/>
                  </a:path>
                </a:pathLst>
              </a:custGeom>
              <a:grpFill/>
              <a:ln w="14159" cap="flat">
                <a:noFill/>
                <a:prstDash val="solid"/>
                <a:miter/>
              </a:ln>
            </p:spPr>
            <p:txBody>
              <a:bodyPr rtlCol="0" anchor="ctr"/>
              <a:lstStyle/>
              <a:p>
                <a:endParaRPr lang="en-US"/>
              </a:p>
            </p:txBody>
          </p:sp>
          <p:sp>
            <p:nvSpPr>
              <p:cNvPr id="594" name="Freeform: Shape 2408">
                <a:extLst>
                  <a:ext uri="{FF2B5EF4-FFF2-40B4-BE49-F238E27FC236}">
                    <a16:creationId xmlns:a16="http://schemas.microsoft.com/office/drawing/2014/main" xmlns="" id="{FFCC195D-EEA2-46BD-9AC0-4C127776740F}"/>
                  </a:ext>
                </a:extLst>
              </p:cNvPr>
              <p:cNvSpPr/>
              <p:nvPr/>
            </p:nvSpPr>
            <p:spPr>
              <a:xfrm>
                <a:off x="3511240" y="3501015"/>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8448"/>
                      <a:pt x="44113" y="29951"/>
                    </a:cubicBezTo>
                    <a:cubicBezTo>
                      <a:pt x="44113" y="21454"/>
                      <a:pt x="38448" y="15789"/>
                      <a:pt x="29951" y="15789"/>
                    </a:cubicBezTo>
                    <a:cubicBezTo>
                      <a:pt x="21454" y="15789"/>
                      <a:pt x="15789" y="21454"/>
                      <a:pt x="15789" y="29951"/>
                    </a:cubicBezTo>
                    <a:cubicBezTo>
                      <a:pt x="15789" y="38448"/>
                      <a:pt x="22870" y="44113"/>
                      <a:pt x="29951" y="44113"/>
                    </a:cubicBezTo>
                    <a:close/>
                  </a:path>
                </a:pathLst>
              </a:custGeom>
              <a:grpFill/>
              <a:ln w="14159" cap="flat">
                <a:noFill/>
                <a:prstDash val="solid"/>
                <a:miter/>
              </a:ln>
            </p:spPr>
            <p:txBody>
              <a:bodyPr rtlCol="0" anchor="ctr"/>
              <a:lstStyle/>
              <a:p>
                <a:endParaRPr lang="en-US"/>
              </a:p>
            </p:txBody>
          </p:sp>
          <p:sp>
            <p:nvSpPr>
              <p:cNvPr id="595" name="Freeform: Shape 2409">
                <a:extLst>
                  <a:ext uri="{FF2B5EF4-FFF2-40B4-BE49-F238E27FC236}">
                    <a16:creationId xmlns:a16="http://schemas.microsoft.com/office/drawing/2014/main" xmlns="" id="{C1331D12-E8C3-4466-9BF9-D736143D574F}"/>
                  </a:ext>
                </a:extLst>
              </p:cNvPr>
              <p:cNvSpPr/>
              <p:nvPr/>
            </p:nvSpPr>
            <p:spPr>
              <a:xfrm>
                <a:off x="3310141" y="3348066"/>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596" name="Freeform: Shape 2410">
                <a:extLst>
                  <a:ext uri="{FF2B5EF4-FFF2-40B4-BE49-F238E27FC236}">
                    <a16:creationId xmlns:a16="http://schemas.microsoft.com/office/drawing/2014/main" xmlns="" id="{1CBC222F-5C59-44CD-931B-F712809ED50B}"/>
                  </a:ext>
                </a:extLst>
              </p:cNvPr>
              <p:cNvSpPr/>
              <p:nvPr/>
            </p:nvSpPr>
            <p:spPr>
              <a:xfrm>
                <a:off x="3430517" y="3457113"/>
                <a:ext cx="42486" cy="42486"/>
              </a:xfrm>
              <a:custGeom>
                <a:avLst/>
                <a:gdLst>
                  <a:gd name="connsiteX0" fmla="*/ 21454 w 42485"/>
                  <a:gd name="connsiteY0" fmla="*/ 27118 h 42485"/>
                  <a:gd name="connsiteX1" fmla="*/ 27119 w 42485"/>
                  <a:gd name="connsiteY1" fmla="*/ 21454 h 42485"/>
                  <a:gd name="connsiteX2" fmla="*/ 21454 w 42485"/>
                  <a:gd name="connsiteY2" fmla="*/ 15789 h 42485"/>
                  <a:gd name="connsiteX3" fmla="*/ 15789 w 42485"/>
                  <a:gd name="connsiteY3" fmla="*/ 21454 h 42485"/>
                  <a:gd name="connsiteX4" fmla="*/ 21454 w 42485"/>
                  <a:gd name="connsiteY4" fmla="*/ 2711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8"/>
                    </a:moveTo>
                    <a:cubicBezTo>
                      <a:pt x="24286" y="27118"/>
                      <a:pt x="27119" y="24286"/>
                      <a:pt x="27119" y="21454"/>
                    </a:cubicBezTo>
                    <a:cubicBezTo>
                      <a:pt x="27119" y="18621"/>
                      <a:pt x="24286" y="15789"/>
                      <a:pt x="21454" y="15789"/>
                    </a:cubicBezTo>
                    <a:cubicBezTo>
                      <a:pt x="18622" y="15789"/>
                      <a:pt x="15789" y="18621"/>
                      <a:pt x="15789" y="21454"/>
                    </a:cubicBezTo>
                    <a:cubicBezTo>
                      <a:pt x="15789" y="24286"/>
                      <a:pt x="18622" y="27118"/>
                      <a:pt x="21454" y="27118"/>
                    </a:cubicBezTo>
                    <a:close/>
                  </a:path>
                </a:pathLst>
              </a:custGeom>
              <a:grpFill/>
              <a:ln w="14159" cap="flat">
                <a:noFill/>
                <a:prstDash val="solid"/>
                <a:miter/>
              </a:ln>
            </p:spPr>
            <p:txBody>
              <a:bodyPr rtlCol="0" anchor="ctr"/>
              <a:lstStyle/>
              <a:p>
                <a:endParaRPr lang="en-US"/>
              </a:p>
            </p:txBody>
          </p:sp>
          <p:sp>
            <p:nvSpPr>
              <p:cNvPr id="597" name="Freeform: Shape 2411">
                <a:extLst>
                  <a:ext uri="{FF2B5EF4-FFF2-40B4-BE49-F238E27FC236}">
                    <a16:creationId xmlns:a16="http://schemas.microsoft.com/office/drawing/2014/main" xmlns="" id="{681F3BDC-7A64-4E0B-8A6B-2721D6F4003E}"/>
                  </a:ext>
                </a:extLst>
              </p:cNvPr>
              <p:cNvSpPr/>
              <p:nvPr/>
            </p:nvSpPr>
            <p:spPr>
              <a:xfrm>
                <a:off x="3226585" y="3367893"/>
                <a:ext cx="42486" cy="42486"/>
              </a:xfrm>
              <a:custGeom>
                <a:avLst/>
                <a:gdLst>
                  <a:gd name="connsiteX0" fmla="*/ 21454 w 42485"/>
                  <a:gd name="connsiteY0" fmla="*/ 27119 h 42485"/>
                  <a:gd name="connsiteX1" fmla="*/ 27119 w 42485"/>
                  <a:gd name="connsiteY1" fmla="*/ 21454 h 42485"/>
                  <a:gd name="connsiteX2" fmla="*/ 21454 w 42485"/>
                  <a:gd name="connsiteY2" fmla="*/ 15789 h 42485"/>
                  <a:gd name="connsiteX3" fmla="*/ 15789 w 42485"/>
                  <a:gd name="connsiteY3" fmla="*/ 21454 h 42485"/>
                  <a:gd name="connsiteX4" fmla="*/ 21454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9"/>
                    </a:moveTo>
                    <a:cubicBezTo>
                      <a:pt x="24286" y="27119"/>
                      <a:pt x="27119" y="24286"/>
                      <a:pt x="27119" y="21454"/>
                    </a:cubicBezTo>
                    <a:cubicBezTo>
                      <a:pt x="27119" y="18621"/>
                      <a:pt x="24286" y="15789"/>
                      <a:pt x="21454" y="15789"/>
                    </a:cubicBezTo>
                    <a:cubicBezTo>
                      <a:pt x="18621" y="15789"/>
                      <a:pt x="15789" y="18621"/>
                      <a:pt x="15789" y="21454"/>
                    </a:cubicBezTo>
                    <a:cubicBezTo>
                      <a:pt x="15789" y="24286"/>
                      <a:pt x="18621" y="27119"/>
                      <a:pt x="21454" y="27119"/>
                    </a:cubicBezTo>
                    <a:close/>
                  </a:path>
                </a:pathLst>
              </a:custGeom>
              <a:grpFill/>
              <a:ln w="14159" cap="flat">
                <a:noFill/>
                <a:prstDash val="solid"/>
                <a:miter/>
              </a:ln>
            </p:spPr>
            <p:txBody>
              <a:bodyPr rtlCol="0" anchor="ctr"/>
              <a:lstStyle/>
              <a:p>
                <a:endParaRPr lang="en-US"/>
              </a:p>
            </p:txBody>
          </p:sp>
          <p:sp>
            <p:nvSpPr>
              <p:cNvPr id="598" name="Freeform: Shape 2412">
                <a:extLst>
                  <a:ext uri="{FF2B5EF4-FFF2-40B4-BE49-F238E27FC236}">
                    <a16:creationId xmlns:a16="http://schemas.microsoft.com/office/drawing/2014/main" xmlns="" id="{20E8CA02-33BF-48A1-886F-1D0BBD51FA2D}"/>
                  </a:ext>
                </a:extLst>
              </p:cNvPr>
              <p:cNvSpPr/>
              <p:nvPr/>
            </p:nvSpPr>
            <p:spPr>
              <a:xfrm>
                <a:off x="3743495" y="3519425"/>
                <a:ext cx="42486" cy="42486"/>
              </a:xfrm>
              <a:custGeom>
                <a:avLst/>
                <a:gdLst>
                  <a:gd name="connsiteX0" fmla="*/ 22870 w 42485"/>
                  <a:gd name="connsiteY0" fmla="*/ 29951 h 42485"/>
                  <a:gd name="connsiteX1" fmla="*/ 29951 w 42485"/>
                  <a:gd name="connsiteY1" fmla="*/ 22870 h 42485"/>
                  <a:gd name="connsiteX2" fmla="*/ 22870 w 42485"/>
                  <a:gd name="connsiteY2" fmla="*/ 15789 h 42485"/>
                  <a:gd name="connsiteX3" fmla="*/ 15789 w 42485"/>
                  <a:gd name="connsiteY3" fmla="*/ 22870 h 42485"/>
                  <a:gd name="connsiteX4" fmla="*/ 22870 w 42485"/>
                  <a:gd name="connsiteY4" fmla="*/ 29951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29951"/>
                    </a:moveTo>
                    <a:cubicBezTo>
                      <a:pt x="27119" y="29951"/>
                      <a:pt x="29951" y="27119"/>
                      <a:pt x="29951" y="22870"/>
                    </a:cubicBezTo>
                    <a:cubicBezTo>
                      <a:pt x="29951" y="18621"/>
                      <a:pt x="27119" y="15789"/>
                      <a:pt x="22870" y="15789"/>
                    </a:cubicBezTo>
                    <a:cubicBezTo>
                      <a:pt x="18621" y="15789"/>
                      <a:pt x="15789" y="18621"/>
                      <a:pt x="15789" y="22870"/>
                    </a:cubicBezTo>
                    <a:cubicBezTo>
                      <a:pt x="15789" y="25702"/>
                      <a:pt x="20038" y="29951"/>
                      <a:pt x="22870" y="29951"/>
                    </a:cubicBezTo>
                    <a:close/>
                  </a:path>
                </a:pathLst>
              </a:custGeom>
              <a:grpFill/>
              <a:ln w="14159" cap="flat">
                <a:noFill/>
                <a:prstDash val="solid"/>
                <a:miter/>
              </a:ln>
            </p:spPr>
            <p:txBody>
              <a:bodyPr rtlCol="0" anchor="ctr"/>
              <a:lstStyle/>
              <a:p>
                <a:endParaRPr lang="en-US"/>
              </a:p>
            </p:txBody>
          </p:sp>
          <p:sp>
            <p:nvSpPr>
              <p:cNvPr id="599" name="Freeform: Shape 2413">
                <a:extLst>
                  <a:ext uri="{FF2B5EF4-FFF2-40B4-BE49-F238E27FC236}">
                    <a16:creationId xmlns:a16="http://schemas.microsoft.com/office/drawing/2014/main" xmlns="" id="{4F346DC8-39AB-4175-A8B0-1C1C498CA8B3}"/>
                  </a:ext>
                </a:extLst>
              </p:cNvPr>
              <p:cNvSpPr/>
              <p:nvPr/>
            </p:nvSpPr>
            <p:spPr>
              <a:xfrm>
                <a:off x="3665605" y="3503847"/>
                <a:ext cx="42486" cy="42486"/>
              </a:xfrm>
              <a:custGeom>
                <a:avLst/>
                <a:gdLst>
                  <a:gd name="connsiteX0" fmla="*/ 22870 w 42485"/>
                  <a:gd name="connsiteY0" fmla="*/ 29951 h 42485"/>
                  <a:gd name="connsiteX1" fmla="*/ 29951 w 42485"/>
                  <a:gd name="connsiteY1" fmla="*/ 22870 h 42485"/>
                  <a:gd name="connsiteX2" fmla="*/ 22870 w 42485"/>
                  <a:gd name="connsiteY2" fmla="*/ 15789 h 42485"/>
                  <a:gd name="connsiteX3" fmla="*/ 15789 w 42485"/>
                  <a:gd name="connsiteY3" fmla="*/ 22870 h 42485"/>
                  <a:gd name="connsiteX4" fmla="*/ 22870 w 42485"/>
                  <a:gd name="connsiteY4" fmla="*/ 29951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29951"/>
                    </a:moveTo>
                    <a:cubicBezTo>
                      <a:pt x="27119" y="29951"/>
                      <a:pt x="29951" y="27119"/>
                      <a:pt x="29951" y="22870"/>
                    </a:cubicBezTo>
                    <a:cubicBezTo>
                      <a:pt x="29951" y="18622"/>
                      <a:pt x="27119" y="15789"/>
                      <a:pt x="22870" y="15789"/>
                    </a:cubicBezTo>
                    <a:cubicBezTo>
                      <a:pt x="18621" y="15789"/>
                      <a:pt x="15789" y="18622"/>
                      <a:pt x="15789" y="22870"/>
                    </a:cubicBezTo>
                    <a:cubicBezTo>
                      <a:pt x="15789" y="25703"/>
                      <a:pt x="18621" y="29951"/>
                      <a:pt x="22870" y="29951"/>
                    </a:cubicBezTo>
                    <a:close/>
                  </a:path>
                </a:pathLst>
              </a:custGeom>
              <a:grpFill/>
              <a:ln w="14159" cap="flat">
                <a:noFill/>
                <a:prstDash val="solid"/>
                <a:miter/>
              </a:ln>
            </p:spPr>
            <p:txBody>
              <a:bodyPr rtlCol="0" anchor="ctr"/>
              <a:lstStyle/>
              <a:p>
                <a:endParaRPr lang="en-US"/>
              </a:p>
            </p:txBody>
          </p:sp>
          <p:sp>
            <p:nvSpPr>
              <p:cNvPr id="600" name="Freeform: Shape 2414">
                <a:extLst>
                  <a:ext uri="{FF2B5EF4-FFF2-40B4-BE49-F238E27FC236}">
                    <a16:creationId xmlns:a16="http://schemas.microsoft.com/office/drawing/2014/main" xmlns="" id="{CA2FF6D2-2F89-419D-B550-C32ED6DDE1EE}"/>
                  </a:ext>
                </a:extLst>
              </p:cNvPr>
              <p:cNvSpPr/>
              <p:nvPr/>
            </p:nvSpPr>
            <p:spPr>
              <a:xfrm>
                <a:off x="3359707" y="3345234"/>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8" y="15789"/>
                      <a:pt x="29951" y="15789"/>
                    </a:cubicBezTo>
                    <a:cubicBezTo>
                      <a:pt x="22870" y="15789"/>
                      <a:pt x="15789" y="21454"/>
                      <a:pt x="15789" y="29951"/>
                    </a:cubicBezTo>
                    <a:cubicBezTo>
                      <a:pt x="17205" y="38448"/>
                      <a:pt x="22870" y="44113"/>
                      <a:pt x="29951" y="44113"/>
                    </a:cubicBezTo>
                    <a:close/>
                  </a:path>
                </a:pathLst>
              </a:custGeom>
              <a:grpFill/>
              <a:ln w="14159" cap="flat">
                <a:noFill/>
                <a:prstDash val="solid"/>
                <a:miter/>
              </a:ln>
            </p:spPr>
            <p:txBody>
              <a:bodyPr rtlCol="0" anchor="ctr"/>
              <a:lstStyle/>
              <a:p>
                <a:endParaRPr lang="en-US"/>
              </a:p>
            </p:txBody>
          </p:sp>
          <p:sp>
            <p:nvSpPr>
              <p:cNvPr id="601" name="Freeform: Shape 2415">
                <a:extLst>
                  <a:ext uri="{FF2B5EF4-FFF2-40B4-BE49-F238E27FC236}">
                    <a16:creationId xmlns:a16="http://schemas.microsoft.com/office/drawing/2014/main" xmlns="" id="{09308FF7-C972-4272-A772-493EEBF65A0A}"/>
                  </a:ext>
                </a:extLst>
              </p:cNvPr>
              <p:cNvSpPr/>
              <p:nvPr/>
            </p:nvSpPr>
            <p:spPr>
              <a:xfrm>
                <a:off x="3409274" y="3544917"/>
                <a:ext cx="42486" cy="42486"/>
              </a:xfrm>
              <a:custGeom>
                <a:avLst/>
                <a:gdLst>
                  <a:gd name="connsiteX0" fmla="*/ 21454 w 42485"/>
                  <a:gd name="connsiteY0" fmla="*/ 27119 h 42485"/>
                  <a:gd name="connsiteX1" fmla="*/ 27119 w 42485"/>
                  <a:gd name="connsiteY1" fmla="*/ 21454 h 42485"/>
                  <a:gd name="connsiteX2" fmla="*/ 21454 w 42485"/>
                  <a:gd name="connsiteY2" fmla="*/ 15789 h 42485"/>
                  <a:gd name="connsiteX3" fmla="*/ 15789 w 42485"/>
                  <a:gd name="connsiteY3" fmla="*/ 21454 h 42485"/>
                  <a:gd name="connsiteX4" fmla="*/ 21454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9"/>
                    </a:moveTo>
                    <a:cubicBezTo>
                      <a:pt x="24286" y="27119"/>
                      <a:pt x="27119" y="24286"/>
                      <a:pt x="27119" y="21454"/>
                    </a:cubicBezTo>
                    <a:cubicBezTo>
                      <a:pt x="27119" y="18621"/>
                      <a:pt x="24286" y="15789"/>
                      <a:pt x="21454" y="15789"/>
                    </a:cubicBezTo>
                    <a:cubicBezTo>
                      <a:pt x="18622" y="15789"/>
                      <a:pt x="15789" y="18621"/>
                      <a:pt x="15789" y="21454"/>
                    </a:cubicBezTo>
                    <a:cubicBezTo>
                      <a:pt x="15789" y="24286"/>
                      <a:pt x="18622" y="27119"/>
                      <a:pt x="21454" y="27119"/>
                    </a:cubicBezTo>
                    <a:close/>
                  </a:path>
                </a:pathLst>
              </a:custGeom>
              <a:grpFill/>
              <a:ln w="14159" cap="flat">
                <a:noFill/>
                <a:prstDash val="solid"/>
                <a:miter/>
              </a:ln>
            </p:spPr>
            <p:txBody>
              <a:bodyPr rtlCol="0" anchor="ctr"/>
              <a:lstStyle/>
              <a:p>
                <a:endParaRPr lang="en-US"/>
              </a:p>
            </p:txBody>
          </p:sp>
          <p:sp>
            <p:nvSpPr>
              <p:cNvPr id="602" name="Freeform: Shape 2416">
                <a:extLst>
                  <a:ext uri="{FF2B5EF4-FFF2-40B4-BE49-F238E27FC236}">
                    <a16:creationId xmlns:a16="http://schemas.microsoft.com/office/drawing/2014/main" xmlns="" id="{4376BA2C-2A7A-450A-B798-8C2B9A51E946}"/>
                  </a:ext>
                </a:extLst>
              </p:cNvPr>
              <p:cNvSpPr/>
              <p:nvPr/>
            </p:nvSpPr>
            <p:spPr>
              <a:xfrm>
                <a:off x="3407858" y="3512344"/>
                <a:ext cx="28324" cy="28324"/>
              </a:xfrm>
              <a:custGeom>
                <a:avLst/>
                <a:gdLst>
                  <a:gd name="connsiteX0" fmla="*/ 20038 w 28323"/>
                  <a:gd name="connsiteY0" fmla="*/ 24286 h 28323"/>
                  <a:gd name="connsiteX1" fmla="*/ 24286 w 28323"/>
                  <a:gd name="connsiteY1" fmla="*/ 20038 h 28323"/>
                  <a:gd name="connsiteX2" fmla="*/ 20038 w 28323"/>
                  <a:gd name="connsiteY2" fmla="*/ 15789 h 28323"/>
                  <a:gd name="connsiteX3" fmla="*/ 15789 w 28323"/>
                  <a:gd name="connsiteY3" fmla="*/ 20038 h 28323"/>
                  <a:gd name="connsiteX4" fmla="*/ 20038 w 28323"/>
                  <a:gd name="connsiteY4" fmla="*/ 24286 h 28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3" h="28323">
                    <a:moveTo>
                      <a:pt x="20038" y="24286"/>
                    </a:moveTo>
                    <a:cubicBezTo>
                      <a:pt x="22870" y="24286"/>
                      <a:pt x="24286" y="22870"/>
                      <a:pt x="24286" y="20038"/>
                    </a:cubicBezTo>
                    <a:cubicBezTo>
                      <a:pt x="24286" y="17205"/>
                      <a:pt x="22870" y="15789"/>
                      <a:pt x="20038" y="15789"/>
                    </a:cubicBezTo>
                    <a:cubicBezTo>
                      <a:pt x="17205" y="15789"/>
                      <a:pt x="15789" y="17205"/>
                      <a:pt x="15789" y="20038"/>
                    </a:cubicBezTo>
                    <a:cubicBezTo>
                      <a:pt x="15789" y="21454"/>
                      <a:pt x="17205" y="24286"/>
                      <a:pt x="20038" y="24286"/>
                    </a:cubicBezTo>
                    <a:close/>
                  </a:path>
                </a:pathLst>
              </a:custGeom>
              <a:grpFill/>
              <a:ln w="14159" cap="flat">
                <a:noFill/>
                <a:prstDash val="solid"/>
                <a:miter/>
              </a:ln>
            </p:spPr>
            <p:txBody>
              <a:bodyPr rtlCol="0" anchor="ctr"/>
              <a:lstStyle/>
              <a:p>
                <a:endParaRPr lang="en-US"/>
              </a:p>
            </p:txBody>
          </p:sp>
          <p:sp>
            <p:nvSpPr>
              <p:cNvPr id="603" name="Freeform: Shape 2417">
                <a:extLst>
                  <a:ext uri="{FF2B5EF4-FFF2-40B4-BE49-F238E27FC236}">
                    <a16:creationId xmlns:a16="http://schemas.microsoft.com/office/drawing/2014/main" xmlns="" id="{ED9E7D99-9D9D-4C57-AEDE-AD15F3E4CA4E}"/>
                  </a:ext>
                </a:extLst>
              </p:cNvPr>
              <p:cNvSpPr/>
              <p:nvPr/>
            </p:nvSpPr>
            <p:spPr>
              <a:xfrm>
                <a:off x="1497416" y="1713782"/>
                <a:ext cx="42486" cy="42486"/>
              </a:xfrm>
              <a:custGeom>
                <a:avLst/>
                <a:gdLst>
                  <a:gd name="connsiteX0" fmla="*/ 27119 w 42485"/>
                  <a:gd name="connsiteY0" fmla="*/ 38448 h 42485"/>
                  <a:gd name="connsiteX1" fmla="*/ 38448 w 42485"/>
                  <a:gd name="connsiteY1" fmla="*/ 27119 h 42485"/>
                  <a:gd name="connsiteX2" fmla="*/ 27119 w 42485"/>
                  <a:gd name="connsiteY2" fmla="*/ 15789 h 42485"/>
                  <a:gd name="connsiteX3" fmla="*/ 15789 w 42485"/>
                  <a:gd name="connsiteY3" fmla="*/ 27119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2783" y="38448"/>
                      <a:pt x="38448" y="32783"/>
                      <a:pt x="38448" y="27119"/>
                    </a:cubicBezTo>
                    <a:cubicBezTo>
                      <a:pt x="38448" y="21454"/>
                      <a:pt x="32783" y="15789"/>
                      <a:pt x="27119" y="15789"/>
                    </a:cubicBezTo>
                    <a:cubicBezTo>
                      <a:pt x="21454" y="15789"/>
                      <a:pt x="15789" y="21454"/>
                      <a:pt x="15789" y="27119"/>
                    </a:cubicBezTo>
                    <a:cubicBezTo>
                      <a:pt x="15789" y="32783"/>
                      <a:pt x="21454" y="38448"/>
                      <a:pt x="27119" y="38448"/>
                    </a:cubicBezTo>
                    <a:close/>
                  </a:path>
                </a:pathLst>
              </a:custGeom>
              <a:grpFill/>
              <a:ln w="14159" cap="flat">
                <a:noFill/>
                <a:prstDash val="solid"/>
                <a:miter/>
              </a:ln>
            </p:spPr>
            <p:txBody>
              <a:bodyPr rtlCol="0" anchor="ctr"/>
              <a:lstStyle/>
              <a:p>
                <a:endParaRPr lang="en-US"/>
              </a:p>
            </p:txBody>
          </p:sp>
          <p:sp>
            <p:nvSpPr>
              <p:cNvPr id="604" name="Freeform: Shape 2418">
                <a:extLst>
                  <a:ext uri="{FF2B5EF4-FFF2-40B4-BE49-F238E27FC236}">
                    <a16:creationId xmlns:a16="http://schemas.microsoft.com/office/drawing/2014/main" xmlns="" id="{B5432725-AEEE-4708-A1C2-4190CA59515A}"/>
                  </a:ext>
                </a:extLst>
              </p:cNvPr>
              <p:cNvSpPr/>
              <p:nvPr/>
            </p:nvSpPr>
            <p:spPr>
              <a:xfrm>
                <a:off x="1252415" y="1160051"/>
                <a:ext cx="42486" cy="42486"/>
              </a:xfrm>
              <a:custGeom>
                <a:avLst/>
                <a:gdLst>
                  <a:gd name="connsiteX0" fmla="*/ 38448 w 42485"/>
                  <a:gd name="connsiteY0" fmla="*/ 27119 h 42485"/>
                  <a:gd name="connsiteX1" fmla="*/ 27119 w 42485"/>
                  <a:gd name="connsiteY1" fmla="*/ 38448 h 42485"/>
                  <a:gd name="connsiteX2" fmla="*/ 15789 w 42485"/>
                  <a:gd name="connsiteY2" fmla="*/ 27119 h 42485"/>
                  <a:gd name="connsiteX3" fmla="*/ 27119 w 42485"/>
                  <a:gd name="connsiteY3" fmla="*/ 15789 h 42485"/>
                  <a:gd name="connsiteX4" fmla="*/ 38448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8448" y="27119"/>
                    </a:moveTo>
                    <a:cubicBezTo>
                      <a:pt x="38448" y="33376"/>
                      <a:pt x="33376" y="38448"/>
                      <a:pt x="27119" y="38448"/>
                    </a:cubicBezTo>
                    <a:cubicBezTo>
                      <a:pt x="20861" y="38448"/>
                      <a:pt x="15789" y="33376"/>
                      <a:pt x="15789" y="27119"/>
                    </a:cubicBezTo>
                    <a:cubicBezTo>
                      <a:pt x="15789" y="20861"/>
                      <a:pt x="20861" y="15789"/>
                      <a:pt x="27119" y="15789"/>
                    </a:cubicBezTo>
                    <a:cubicBezTo>
                      <a:pt x="33376" y="15789"/>
                      <a:pt x="38448" y="20861"/>
                      <a:pt x="38448" y="27119"/>
                    </a:cubicBezTo>
                    <a:close/>
                  </a:path>
                </a:pathLst>
              </a:custGeom>
              <a:grpFill/>
              <a:ln w="14159" cap="flat">
                <a:noFill/>
                <a:prstDash val="solid"/>
                <a:miter/>
              </a:ln>
            </p:spPr>
            <p:txBody>
              <a:bodyPr rtlCol="0" anchor="ctr"/>
              <a:lstStyle/>
              <a:p>
                <a:endParaRPr lang="en-US"/>
              </a:p>
            </p:txBody>
          </p:sp>
          <p:sp>
            <p:nvSpPr>
              <p:cNvPr id="605" name="Freeform: Shape 2419">
                <a:extLst>
                  <a:ext uri="{FF2B5EF4-FFF2-40B4-BE49-F238E27FC236}">
                    <a16:creationId xmlns:a16="http://schemas.microsoft.com/office/drawing/2014/main" xmlns="" id="{70C966FC-126C-49CD-8EAD-5958DB2C1A7F}"/>
                  </a:ext>
                </a:extLst>
              </p:cNvPr>
              <p:cNvSpPr/>
              <p:nvPr/>
            </p:nvSpPr>
            <p:spPr>
              <a:xfrm>
                <a:off x="826141" y="1175630"/>
                <a:ext cx="42486" cy="42486"/>
              </a:xfrm>
              <a:custGeom>
                <a:avLst/>
                <a:gdLst>
                  <a:gd name="connsiteX0" fmla="*/ 27119 w 42485"/>
                  <a:gd name="connsiteY0" fmla="*/ 38448 h 42485"/>
                  <a:gd name="connsiteX1" fmla="*/ 38448 w 42485"/>
                  <a:gd name="connsiteY1" fmla="*/ 27119 h 42485"/>
                  <a:gd name="connsiteX2" fmla="*/ 27119 w 42485"/>
                  <a:gd name="connsiteY2" fmla="*/ 15789 h 42485"/>
                  <a:gd name="connsiteX3" fmla="*/ 15789 w 42485"/>
                  <a:gd name="connsiteY3" fmla="*/ 27119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2783" y="38448"/>
                      <a:pt x="38448" y="32783"/>
                      <a:pt x="38448" y="27119"/>
                    </a:cubicBezTo>
                    <a:cubicBezTo>
                      <a:pt x="38448" y="21454"/>
                      <a:pt x="32783" y="15789"/>
                      <a:pt x="27119" y="15789"/>
                    </a:cubicBezTo>
                    <a:cubicBezTo>
                      <a:pt x="21454" y="15789"/>
                      <a:pt x="15789" y="21454"/>
                      <a:pt x="15789" y="27119"/>
                    </a:cubicBezTo>
                    <a:cubicBezTo>
                      <a:pt x="15789" y="32783"/>
                      <a:pt x="21454" y="38448"/>
                      <a:pt x="27119" y="38448"/>
                    </a:cubicBezTo>
                    <a:close/>
                  </a:path>
                </a:pathLst>
              </a:custGeom>
              <a:grpFill/>
              <a:ln w="14159" cap="flat">
                <a:noFill/>
                <a:prstDash val="solid"/>
                <a:miter/>
              </a:ln>
            </p:spPr>
            <p:txBody>
              <a:bodyPr rtlCol="0" anchor="ctr"/>
              <a:lstStyle/>
              <a:p>
                <a:endParaRPr lang="en-US"/>
              </a:p>
            </p:txBody>
          </p:sp>
          <p:sp>
            <p:nvSpPr>
              <p:cNvPr id="606" name="Freeform: Shape 2420">
                <a:extLst>
                  <a:ext uri="{FF2B5EF4-FFF2-40B4-BE49-F238E27FC236}">
                    <a16:creationId xmlns:a16="http://schemas.microsoft.com/office/drawing/2014/main" xmlns="" id="{C64D675F-4C88-45A3-9403-51D9A329057D}"/>
                  </a:ext>
                </a:extLst>
              </p:cNvPr>
              <p:cNvSpPr/>
              <p:nvPr/>
            </p:nvSpPr>
            <p:spPr>
              <a:xfrm>
                <a:off x="906864" y="1406469"/>
                <a:ext cx="42486" cy="42486"/>
              </a:xfrm>
              <a:custGeom>
                <a:avLst/>
                <a:gdLst>
                  <a:gd name="connsiteX0" fmla="*/ 38448 w 42485"/>
                  <a:gd name="connsiteY0" fmla="*/ 27119 h 42485"/>
                  <a:gd name="connsiteX1" fmla="*/ 27119 w 42485"/>
                  <a:gd name="connsiteY1" fmla="*/ 38448 h 42485"/>
                  <a:gd name="connsiteX2" fmla="*/ 15789 w 42485"/>
                  <a:gd name="connsiteY2" fmla="*/ 27119 h 42485"/>
                  <a:gd name="connsiteX3" fmla="*/ 27119 w 42485"/>
                  <a:gd name="connsiteY3" fmla="*/ 15789 h 42485"/>
                  <a:gd name="connsiteX4" fmla="*/ 38448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8448" y="27119"/>
                    </a:moveTo>
                    <a:cubicBezTo>
                      <a:pt x="38448" y="33376"/>
                      <a:pt x="33376" y="38448"/>
                      <a:pt x="27119" y="38448"/>
                    </a:cubicBezTo>
                    <a:cubicBezTo>
                      <a:pt x="20861" y="38448"/>
                      <a:pt x="15789" y="33376"/>
                      <a:pt x="15789" y="27119"/>
                    </a:cubicBezTo>
                    <a:cubicBezTo>
                      <a:pt x="15789" y="20861"/>
                      <a:pt x="20861" y="15789"/>
                      <a:pt x="27119" y="15789"/>
                    </a:cubicBezTo>
                    <a:cubicBezTo>
                      <a:pt x="33376" y="15789"/>
                      <a:pt x="38448" y="20861"/>
                      <a:pt x="38448" y="27119"/>
                    </a:cubicBezTo>
                    <a:close/>
                  </a:path>
                </a:pathLst>
              </a:custGeom>
              <a:grpFill/>
              <a:ln w="14159" cap="flat">
                <a:noFill/>
                <a:prstDash val="solid"/>
                <a:miter/>
              </a:ln>
            </p:spPr>
            <p:txBody>
              <a:bodyPr rtlCol="0" anchor="ctr"/>
              <a:lstStyle/>
              <a:p>
                <a:endParaRPr lang="en-US"/>
              </a:p>
            </p:txBody>
          </p:sp>
          <p:sp>
            <p:nvSpPr>
              <p:cNvPr id="607" name="Freeform: Shape 2421">
                <a:extLst>
                  <a:ext uri="{FF2B5EF4-FFF2-40B4-BE49-F238E27FC236}">
                    <a16:creationId xmlns:a16="http://schemas.microsoft.com/office/drawing/2014/main" xmlns="" id="{F081C00C-24DB-4E91-9845-F62E3DFF1949}"/>
                  </a:ext>
                </a:extLst>
              </p:cNvPr>
              <p:cNvSpPr/>
              <p:nvPr/>
            </p:nvSpPr>
            <p:spPr>
              <a:xfrm>
                <a:off x="2032736" y="963201"/>
                <a:ext cx="42486" cy="42486"/>
              </a:xfrm>
              <a:custGeom>
                <a:avLst/>
                <a:gdLst>
                  <a:gd name="connsiteX0" fmla="*/ 27119 w 42485"/>
                  <a:gd name="connsiteY0" fmla="*/ 38448 h 42485"/>
                  <a:gd name="connsiteX1" fmla="*/ 38448 w 42485"/>
                  <a:gd name="connsiteY1" fmla="*/ 27119 h 42485"/>
                  <a:gd name="connsiteX2" fmla="*/ 27119 w 42485"/>
                  <a:gd name="connsiteY2" fmla="*/ 15789 h 42485"/>
                  <a:gd name="connsiteX3" fmla="*/ 15789 w 42485"/>
                  <a:gd name="connsiteY3" fmla="*/ 27119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2783" y="38448"/>
                      <a:pt x="38448" y="32783"/>
                      <a:pt x="38448" y="27119"/>
                    </a:cubicBezTo>
                    <a:cubicBezTo>
                      <a:pt x="38448" y="21454"/>
                      <a:pt x="32783" y="15789"/>
                      <a:pt x="27119" y="15789"/>
                    </a:cubicBezTo>
                    <a:cubicBezTo>
                      <a:pt x="21454" y="15789"/>
                      <a:pt x="15789" y="21454"/>
                      <a:pt x="15789" y="27119"/>
                    </a:cubicBezTo>
                    <a:cubicBezTo>
                      <a:pt x="15789" y="32783"/>
                      <a:pt x="20038" y="38448"/>
                      <a:pt x="27119" y="38448"/>
                    </a:cubicBezTo>
                    <a:close/>
                  </a:path>
                </a:pathLst>
              </a:custGeom>
              <a:grpFill/>
              <a:ln w="14159" cap="flat">
                <a:noFill/>
                <a:prstDash val="solid"/>
                <a:miter/>
              </a:ln>
            </p:spPr>
            <p:txBody>
              <a:bodyPr rtlCol="0" anchor="ctr"/>
              <a:lstStyle/>
              <a:p>
                <a:endParaRPr lang="en-US"/>
              </a:p>
            </p:txBody>
          </p:sp>
          <p:sp>
            <p:nvSpPr>
              <p:cNvPr id="608" name="Freeform: Shape 2422">
                <a:extLst>
                  <a:ext uri="{FF2B5EF4-FFF2-40B4-BE49-F238E27FC236}">
                    <a16:creationId xmlns:a16="http://schemas.microsoft.com/office/drawing/2014/main" xmlns="" id="{5C33B440-C510-4B39-B228-FD9C47534283}"/>
                  </a:ext>
                </a:extLst>
              </p:cNvPr>
              <p:cNvSpPr/>
              <p:nvPr/>
            </p:nvSpPr>
            <p:spPr>
              <a:xfrm>
                <a:off x="1415277" y="1356902"/>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609" name="Freeform: Shape 2423">
                <a:extLst>
                  <a:ext uri="{FF2B5EF4-FFF2-40B4-BE49-F238E27FC236}">
                    <a16:creationId xmlns:a16="http://schemas.microsoft.com/office/drawing/2014/main" xmlns="" id="{E8A6A3A2-EB42-4A5A-86AF-6B642210FE48}"/>
                  </a:ext>
                </a:extLst>
              </p:cNvPr>
              <p:cNvSpPr/>
              <p:nvPr/>
            </p:nvSpPr>
            <p:spPr>
              <a:xfrm>
                <a:off x="1953429" y="1369648"/>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610" name="Freeform: Shape 2424">
                <a:extLst>
                  <a:ext uri="{FF2B5EF4-FFF2-40B4-BE49-F238E27FC236}">
                    <a16:creationId xmlns:a16="http://schemas.microsoft.com/office/drawing/2014/main" xmlns="" id="{BFCF1C50-6C39-4EE9-9802-0CF5CBD4CD6D}"/>
                  </a:ext>
                </a:extLst>
              </p:cNvPr>
              <p:cNvSpPr/>
              <p:nvPr/>
            </p:nvSpPr>
            <p:spPr>
              <a:xfrm>
                <a:off x="2521322" y="1172797"/>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611" name="Freeform: Shape 2425">
                <a:extLst>
                  <a:ext uri="{FF2B5EF4-FFF2-40B4-BE49-F238E27FC236}">
                    <a16:creationId xmlns:a16="http://schemas.microsoft.com/office/drawing/2014/main" xmlns="" id="{DDF07651-8962-4918-924F-FBD158BFEB42}"/>
                  </a:ext>
                </a:extLst>
              </p:cNvPr>
              <p:cNvSpPr/>
              <p:nvPr/>
            </p:nvSpPr>
            <p:spPr>
              <a:xfrm>
                <a:off x="3781732" y="1709533"/>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612" name="Freeform: Shape 2426">
                <a:extLst>
                  <a:ext uri="{FF2B5EF4-FFF2-40B4-BE49-F238E27FC236}">
                    <a16:creationId xmlns:a16="http://schemas.microsoft.com/office/drawing/2014/main" xmlns="" id="{5F99BCFF-B804-45EB-B65E-0B5135C5377C}"/>
                  </a:ext>
                </a:extLst>
              </p:cNvPr>
              <p:cNvSpPr/>
              <p:nvPr/>
            </p:nvSpPr>
            <p:spPr>
              <a:xfrm>
                <a:off x="2657276" y="3149799"/>
                <a:ext cx="56648" cy="56648"/>
              </a:xfrm>
              <a:custGeom>
                <a:avLst/>
                <a:gdLst>
                  <a:gd name="connsiteX0" fmla="*/ 34200 w 56647"/>
                  <a:gd name="connsiteY0" fmla="*/ 52610 h 56647"/>
                  <a:gd name="connsiteX1" fmla="*/ 52610 w 56647"/>
                  <a:gd name="connsiteY1" fmla="*/ 34200 h 56647"/>
                  <a:gd name="connsiteX2" fmla="*/ 34200 w 56647"/>
                  <a:gd name="connsiteY2" fmla="*/ 15789 h 56647"/>
                  <a:gd name="connsiteX3" fmla="*/ 15789 w 56647"/>
                  <a:gd name="connsiteY3" fmla="*/ 34200 h 56647"/>
                  <a:gd name="connsiteX4" fmla="*/ 34200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200" y="52610"/>
                    </a:moveTo>
                    <a:cubicBezTo>
                      <a:pt x="44113" y="52610"/>
                      <a:pt x="52610" y="44113"/>
                      <a:pt x="52610" y="34200"/>
                    </a:cubicBezTo>
                    <a:cubicBezTo>
                      <a:pt x="52610" y="24286"/>
                      <a:pt x="44113" y="15789"/>
                      <a:pt x="34200" y="15789"/>
                    </a:cubicBezTo>
                    <a:cubicBezTo>
                      <a:pt x="24286" y="15789"/>
                      <a:pt x="15789" y="24286"/>
                      <a:pt x="15789" y="34200"/>
                    </a:cubicBezTo>
                    <a:cubicBezTo>
                      <a:pt x="17205" y="45529"/>
                      <a:pt x="24286" y="52610"/>
                      <a:pt x="34200" y="52610"/>
                    </a:cubicBezTo>
                    <a:close/>
                  </a:path>
                </a:pathLst>
              </a:custGeom>
              <a:grpFill/>
              <a:ln w="14159" cap="flat">
                <a:noFill/>
                <a:prstDash val="solid"/>
                <a:miter/>
              </a:ln>
            </p:spPr>
            <p:txBody>
              <a:bodyPr rtlCol="0" anchor="ctr"/>
              <a:lstStyle/>
              <a:p>
                <a:endParaRPr lang="en-US"/>
              </a:p>
            </p:txBody>
          </p:sp>
          <p:sp>
            <p:nvSpPr>
              <p:cNvPr id="613" name="Freeform: Shape 2427">
                <a:extLst>
                  <a:ext uri="{FF2B5EF4-FFF2-40B4-BE49-F238E27FC236}">
                    <a16:creationId xmlns:a16="http://schemas.microsoft.com/office/drawing/2014/main" xmlns="" id="{25336066-99B6-45D6-873B-6010ECEBE2EB}"/>
                  </a:ext>
                </a:extLst>
              </p:cNvPr>
              <p:cNvSpPr/>
              <p:nvPr/>
            </p:nvSpPr>
            <p:spPr>
              <a:xfrm>
                <a:off x="2662941" y="3523674"/>
                <a:ext cx="99133" cy="99133"/>
              </a:xfrm>
              <a:custGeom>
                <a:avLst/>
                <a:gdLst>
                  <a:gd name="connsiteX0" fmla="*/ 86599 w 99133"/>
                  <a:gd name="connsiteY0" fmla="*/ 51194 h 99133"/>
                  <a:gd name="connsiteX1" fmla="*/ 51194 w 99133"/>
                  <a:gd name="connsiteY1" fmla="*/ 86599 h 99133"/>
                  <a:gd name="connsiteX2" fmla="*/ 15789 w 99133"/>
                  <a:gd name="connsiteY2" fmla="*/ 51194 h 99133"/>
                  <a:gd name="connsiteX3" fmla="*/ 51194 w 99133"/>
                  <a:gd name="connsiteY3" fmla="*/ 15789 h 99133"/>
                  <a:gd name="connsiteX4" fmla="*/ 86599 w 99133"/>
                  <a:gd name="connsiteY4" fmla="*/ 51194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86599" y="51194"/>
                    </a:moveTo>
                    <a:cubicBezTo>
                      <a:pt x="86599" y="70747"/>
                      <a:pt x="70747" y="86599"/>
                      <a:pt x="51194" y="86599"/>
                    </a:cubicBezTo>
                    <a:cubicBezTo>
                      <a:pt x="31640" y="86599"/>
                      <a:pt x="15789" y="70747"/>
                      <a:pt x="15789" y="51194"/>
                    </a:cubicBezTo>
                    <a:cubicBezTo>
                      <a:pt x="15789" y="31640"/>
                      <a:pt x="31640" y="15789"/>
                      <a:pt x="51194" y="15789"/>
                    </a:cubicBezTo>
                    <a:cubicBezTo>
                      <a:pt x="70747" y="15789"/>
                      <a:pt x="86599" y="31640"/>
                      <a:pt x="86599" y="51194"/>
                    </a:cubicBezTo>
                    <a:close/>
                  </a:path>
                </a:pathLst>
              </a:custGeom>
              <a:grpFill/>
              <a:ln w="14159" cap="flat">
                <a:noFill/>
                <a:prstDash val="solid"/>
                <a:miter/>
              </a:ln>
            </p:spPr>
            <p:txBody>
              <a:bodyPr rtlCol="0" anchor="ctr"/>
              <a:lstStyle/>
              <a:p>
                <a:endParaRPr lang="en-US"/>
              </a:p>
            </p:txBody>
          </p:sp>
          <p:sp>
            <p:nvSpPr>
              <p:cNvPr id="614" name="Freeform: Shape 2428">
                <a:extLst>
                  <a:ext uri="{FF2B5EF4-FFF2-40B4-BE49-F238E27FC236}">
                    <a16:creationId xmlns:a16="http://schemas.microsoft.com/office/drawing/2014/main" xmlns="" id="{E46FC0E3-6894-47F4-BF3A-E61525167C54}"/>
                  </a:ext>
                </a:extLst>
              </p:cNvPr>
              <p:cNvSpPr/>
              <p:nvPr/>
            </p:nvSpPr>
            <p:spPr>
              <a:xfrm>
                <a:off x="3312973" y="3900381"/>
                <a:ext cx="56648" cy="56648"/>
              </a:xfrm>
              <a:custGeom>
                <a:avLst/>
                <a:gdLst>
                  <a:gd name="connsiteX0" fmla="*/ 34199 w 56647"/>
                  <a:gd name="connsiteY0" fmla="*/ 52610 h 56647"/>
                  <a:gd name="connsiteX1" fmla="*/ 52610 w 56647"/>
                  <a:gd name="connsiteY1" fmla="*/ 34200 h 56647"/>
                  <a:gd name="connsiteX2" fmla="*/ 34199 w 56647"/>
                  <a:gd name="connsiteY2" fmla="*/ 15789 h 56647"/>
                  <a:gd name="connsiteX3" fmla="*/ 15789 w 56647"/>
                  <a:gd name="connsiteY3" fmla="*/ 34200 h 56647"/>
                  <a:gd name="connsiteX4" fmla="*/ 34199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199" y="52610"/>
                    </a:moveTo>
                    <a:cubicBezTo>
                      <a:pt x="44113" y="52610"/>
                      <a:pt x="52610" y="44113"/>
                      <a:pt x="52610" y="34200"/>
                    </a:cubicBezTo>
                    <a:cubicBezTo>
                      <a:pt x="52610" y="24286"/>
                      <a:pt x="44113" y="15789"/>
                      <a:pt x="34199" y="15789"/>
                    </a:cubicBezTo>
                    <a:cubicBezTo>
                      <a:pt x="24286" y="15789"/>
                      <a:pt x="15789" y="24286"/>
                      <a:pt x="15789" y="34200"/>
                    </a:cubicBezTo>
                    <a:cubicBezTo>
                      <a:pt x="15789" y="44113"/>
                      <a:pt x="24286" y="52610"/>
                      <a:pt x="34199" y="52610"/>
                    </a:cubicBezTo>
                    <a:close/>
                  </a:path>
                </a:pathLst>
              </a:custGeom>
              <a:grpFill/>
              <a:ln w="14159" cap="flat">
                <a:noFill/>
                <a:prstDash val="solid"/>
                <a:miter/>
              </a:ln>
            </p:spPr>
            <p:txBody>
              <a:bodyPr rtlCol="0" anchor="ctr"/>
              <a:lstStyle/>
              <a:p>
                <a:endParaRPr lang="en-US"/>
              </a:p>
            </p:txBody>
          </p:sp>
          <p:sp>
            <p:nvSpPr>
              <p:cNvPr id="615" name="Freeform: Shape 2429">
                <a:extLst>
                  <a:ext uri="{FF2B5EF4-FFF2-40B4-BE49-F238E27FC236}">
                    <a16:creationId xmlns:a16="http://schemas.microsoft.com/office/drawing/2014/main" xmlns="" id="{178DDE21-95B8-497B-A86A-5C1678691A5B}"/>
                  </a:ext>
                </a:extLst>
              </p:cNvPr>
              <p:cNvSpPr/>
              <p:nvPr/>
            </p:nvSpPr>
            <p:spPr>
              <a:xfrm>
                <a:off x="3535315" y="3809744"/>
                <a:ext cx="56648" cy="56648"/>
              </a:xfrm>
              <a:custGeom>
                <a:avLst/>
                <a:gdLst>
                  <a:gd name="connsiteX0" fmla="*/ 34200 w 56647"/>
                  <a:gd name="connsiteY0" fmla="*/ 52610 h 56647"/>
                  <a:gd name="connsiteX1" fmla="*/ 52610 w 56647"/>
                  <a:gd name="connsiteY1" fmla="*/ 34200 h 56647"/>
                  <a:gd name="connsiteX2" fmla="*/ 34200 w 56647"/>
                  <a:gd name="connsiteY2" fmla="*/ 15789 h 56647"/>
                  <a:gd name="connsiteX3" fmla="*/ 15789 w 56647"/>
                  <a:gd name="connsiteY3" fmla="*/ 34200 h 56647"/>
                  <a:gd name="connsiteX4" fmla="*/ 34200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200" y="52610"/>
                    </a:moveTo>
                    <a:cubicBezTo>
                      <a:pt x="44113" y="52610"/>
                      <a:pt x="52610" y="44113"/>
                      <a:pt x="52610" y="34200"/>
                    </a:cubicBezTo>
                    <a:cubicBezTo>
                      <a:pt x="52610" y="24286"/>
                      <a:pt x="44113" y="15789"/>
                      <a:pt x="34200" y="15789"/>
                    </a:cubicBezTo>
                    <a:cubicBezTo>
                      <a:pt x="24286" y="15789"/>
                      <a:pt x="15789" y="24286"/>
                      <a:pt x="15789" y="34200"/>
                    </a:cubicBezTo>
                    <a:cubicBezTo>
                      <a:pt x="17205" y="44113"/>
                      <a:pt x="24286" y="52610"/>
                      <a:pt x="34200" y="52610"/>
                    </a:cubicBezTo>
                    <a:close/>
                  </a:path>
                </a:pathLst>
              </a:custGeom>
              <a:grpFill/>
              <a:ln w="14159" cap="flat">
                <a:noFill/>
                <a:prstDash val="solid"/>
                <a:miter/>
              </a:ln>
            </p:spPr>
            <p:txBody>
              <a:bodyPr rtlCol="0" anchor="ctr"/>
              <a:lstStyle/>
              <a:p>
                <a:endParaRPr lang="en-US"/>
              </a:p>
            </p:txBody>
          </p:sp>
          <p:sp>
            <p:nvSpPr>
              <p:cNvPr id="616" name="Freeform: Shape 2430">
                <a:extLst>
                  <a:ext uri="{FF2B5EF4-FFF2-40B4-BE49-F238E27FC236}">
                    <a16:creationId xmlns:a16="http://schemas.microsoft.com/office/drawing/2014/main" xmlns="" id="{2D32E0FE-2369-4253-A8FB-2931CD97CA0A}"/>
                  </a:ext>
                </a:extLst>
              </p:cNvPr>
              <p:cNvSpPr/>
              <p:nvPr/>
            </p:nvSpPr>
            <p:spPr>
              <a:xfrm>
                <a:off x="4448759" y="1213867"/>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617" name="Freeform: Shape 2431">
                <a:extLst>
                  <a:ext uri="{FF2B5EF4-FFF2-40B4-BE49-F238E27FC236}">
                    <a16:creationId xmlns:a16="http://schemas.microsoft.com/office/drawing/2014/main" xmlns="" id="{EFDD8201-FF9E-4AAD-A58D-C0FE9AAD5E8C}"/>
                  </a:ext>
                </a:extLst>
              </p:cNvPr>
              <p:cNvSpPr/>
              <p:nvPr/>
            </p:nvSpPr>
            <p:spPr>
              <a:xfrm>
                <a:off x="4326966" y="738027"/>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618" name="Freeform: Shape 2432">
                <a:extLst>
                  <a:ext uri="{FF2B5EF4-FFF2-40B4-BE49-F238E27FC236}">
                    <a16:creationId xmlns:a16="http://schemas.microsoft.com/office/drawing/2014/main" xmlns="" id="{F18538B0-1860-4739-8F1F-7B7B3BE9E2CD}"/>
                  </a:ext>
                </a:extLst>
              </p:cNvPr>
              <p:cNvSpPr/>
              <p:nvPr/>
            </p:nvSpPr>
            <p:spPr>
              <a:xfrm>
                <a:off x="6951169" y="2996851"/>
                <a:ext cx="42486" cy="42486"/>
              </a:xfrm>
              <a:custGeom>
                <a:avLst/>
                <a:gdLst>
                  <a:gd name="connsiteX0" fmla="*/ 22870 w 42485"/>
                  <a:gd name="connsiteY0" fmla="*/ 15789 h 42485"/>
                  <a:gd name="connsiteX1" fmla="*/ 28535 w 42485"/>
                  <a:gd name="connsiteY1" fmla="*/ 22870 h 42485"/>
                  <a:gd name="connsiteX2" fmla="*/ 21454 w 42485"/>
                  <a:gd name="connsiteY2" fmla="*/ 28535 h 42485"/>
                  <a:gd name="connsiteX3" fmla="*/ 15789 w 42485"/>
                  <a:gd name="connsiteY3" fmla="*/ 21454 h 42485"/>
                  <a:gd name="connsiteX4" fmla="*/ 22870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15789"/>
                    </a:moveTo>
                    <a:cubicBezTo>
                      <a:pt x="27118" y="15789"/>
                      <a:pt x="29951" y="20037"/>
                      <a:pt x="28535" y="22870"/>
                    </a:cubicBezTo>
                    <a:cubicBezTo>
                      <a:pt x="28535" y="27118"/>
                      <a:pt x="24286" y="29951"/>
                      <a:pt x="21454" y="28535"/>
                    </a:cubicBezTo>
                    <a:cubicBezTo>
                      <a:pt x="17205" y="28535"/>
                      <a:pt x="15789" y="24286"/>
                      <a:pt x="15789" y="21454"/>
                    </a:cubicBezTo>
                    <a:cubicBezTo>
                      <a:pt x="15789" y="18621"/>
                      <a:pt x="20037" y="15789"/>
                      <a:pt x="22870" y="15789"/>
                    </a:cubicBezTo>
                    <a:close/>
                  </a:path>
                </a:pathLst>
              </a:custGeom>
              <a:grpFill/>
              <a:ln w="14159" cap="flat">
                <a:noFill/>
                <a:prstDash val="solid"/>
                <a:miter/>
              </a:ln>
            </p:spPr>
            <p:txBody>
              <a:bodyPr rtlCol="0" anchor="ctr"/>
              <a:lstStyle/>
              <a:p>
                <a:endParaRPr lang="en-US"/>
              </a:p>
            </p:txBody>
          </p:sp>
          <p:sp>
            <p:nvSpPr>
              <p:cNvPr id="619" name="Freeform: Shape 2433">
                <a:extLst>
                  <a:ext uri="{FF2B5EF4-FFF2-40B4-BE49-F238E27FC236}">
                    <a16:creationId xmlns:a16="http://schemas.microsoft.com/office/drawing/2014/main" xmlns="" id="{F2C4812F-7D25-4C24-9A54-C70802D8B6CE}"/>
                  </a:ext>
                </a:extLst>
              </p:cNvPr>
              <p:cNvSpPr/>
              <p:nvPr/>
            </p:nvSpPr>
            <p:spPr>
              <a:xfrm>
                <a:off x="7004984" y="2904583"/>
                <a:ext cx="56648" cy="56648"/>
              </a:xfrm>
              <a:custGeom>
                <a:avLst/>
                <a:gdLst>
                  <a:gd name="connsiteX0" fmla="*/ 32783 w 56647"/>
                  <a:gd name="connsiteY0" fmla="*/ 16004 h 56647"/>
                  <a:gd name="connsiteX1" fmla="*/ 46945 w 56647"/>
                  <a:gd name="connsiteY1" fmla="*/ 32999 h 56647"/>
                  <a:gd name="connsiteX2" fmla="*/ 29951 w 56647"/>
                  <a:gd name="connsiteY2" fmla="*/ 47161 h 56647"/>
                  <a:gd name="connsiteX3" fmla="*/ 15789 w 56647"/>
                  <a:gd name="connsiteY3" fmla="*/ 30166 h 56647"/>
                  <a:gd name="connsiteX4" fmla="*/ 32783 w 56647"/>
                  <a:gd name="connsiteY4" fmla="*/ 16004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16004"/>
                    </a:moveTo>
                    <a:cubicBezTo>
                      <a:pt x="41281" y="17420"/>
                      <a:pt x="46945" y="24501"/>
                      <a:pt x="46945" y="32999"/>
                    </a:cubicBezTo>
                    <a:cubicBezTo>
                      <a:pt x="45529" y="41496"/>
                      <a:pt x="38448" y="47161"/>
                      <a:pt x="29951" y="47161"/>
                    </a:cubicBezTo>
                    <a:cubicBezTo>
                      <a:pt x="21454" y="45744"/>
                      <a:pt x="15789" y="38663"/>
                      <a:pt x="15789" y="30166"/>
                    </a:cubicBezTo>
                    <a:cubicBezTo>
                      <a:pt x="17205" y="20253"/>
                      <a:pt x="24286" y="14588"/>
                      <a:pt x="32783" y="16004"/>
                    </a:cubicBezTo>
                    <a:close/>
                  </a:path>
                </a:pathLst>
              </a:custGeom>
              <a:grpFill/>
              <a:ln w="14159" cap="flat">
                <a:noFill/>
                <a:prstDash val="solid"/>
                <a:miter/>
              </a:ln>
            </p:spPr>
            <p:txBody>
              <a:bodyPr rtlCol="0" anchor="ctr"/>
              <a:lstStyle/>
              <a:p>
                <a:endParaRPr lang="en-US"/>
              </a:p>
            </p:txBody>
          </p:sp>
          <p:sp>
            <p:nvSpPr>
              <p:cNvPr id="620" name="Freeform: Shape 2434">
                <a:extLst>
                  <a:ext uri="{FF2B5EF4-FFF2-40B4-BE49-F238E27FC236}">
                    <a16:creationId xmlns:a16="http://schemas.microsoft.com/office/drawing/2014/main" xmlns="" id="{70B9AF9C-F53D-4255-8B79-B94B0FD848BB}"/>
                  </a:ext>
                </a:extLst>
              </p:cNvPr>
              <p:cNvSpPr/>
              <p:nvPr/>
            </p:nvSpPr>
            <p:spPr>
              <a:xfrm>
                <a:off x="7105533" y="2974192"/>
                <a:ext cx="42486" cy="42486"/>
              </a:xfrm>
              <a:custGeom>
                <a:avLst/>
                <a:gdLst>
                  <a:gd name="connsiteX0" fmla="*/ 29951 w 42485"/>
                  <a:gd name="connsiteY0" fmla="*/ 15789 h 42485"/>
                  <a:gd name="connsiteX1" fmla="*/ 39864 w 42485"/>
                  <a:gd name="connsiteY1" fmla="*/ 28535 h 42485"/>
                  <a:gd name="connsiteX2" fmla="*/ 27119 w 42485"/>
                  <a:gd name="connsiteY2" fmla="*/ 38448 h 42485"/>
                  <a:gd name="connsiteX3" fmla="*/ 15789 w 42485"/>
                  <a:gd name="connsiteY3" fmla="*/ 25702 h 42485"/>
                  <a:gd name="connsiteX4" fmla="*/ 29951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9951" y="15789"/>
                    </a:moveTo>
                    <a:cubicBezTo>
                      <a:pt x="37032" y="15789"/>
                      <a:pt x="41281" y="21454"/>
                      <a:pt x="39864" y="28535"/>
                    </a:cubicBezTo>
                    <a:cubicBezTo>
                      <a:pt x="39864" y="35616"/>
                      <a:pt x="34200" y="39864"/>
                      <a:pt x="27119" y="38448"/>
                    </a:cubicBezTo>
                    <a:cubicBezTo>
                      <a:pt x="20038" y="38448"/>
                      <a:pt x="15789" y="32783"/>
                      <a:pt x="15789" y="25702"/>
                    </a:cubicBezTo>
                    <a:cubicBezTo>
                      <a:pt x="17205" y="20038"/>
                      <a:pt x="22870" y="15789"/>
                      <a:pt x="29951" y="15789"/>
                    </a:cubicBezTo>
                    <a:close/>
                  </a:path>
                </a:pathLst>
              </a:custGeom>
              <a:grpFill/>
              <a:ln w="14159" cap="flat">
                <a:noFill/>
                <a:prstDash val="solid"/>
                <a:miter/>
              </a:ln>
            </p:spPr>
            <p:txBody>
              <a:bodyPr rtlCol="0" anchor="ctr"/>
              <a:lstStyle/>
              <a:p>
                <a:endParaRPr lang="en-US"/>
              </a:p>
            </p:txBody>
          </p:sp>
          <p:sp>
            <p:nvSpPr>
              <p:cNvPr id="621" name="Freeform: Shape 2435">
                <a:extLst>
                  <a:ext uri="{FF2B5EF4-FFF2-40B4-BE49-F238E27FC236}">
                    <a16:creationId xmlns:a16="http://schemas.microsoft.com/office/drawing/2014/main" xmlns="" id="{24B1CA46-0DA7-420F-947F-D2876222BD93}"/>
                  </a:ext>
                </a:extLst>
              </p:cNvPr>
              <p:cNvSpPr/>
              <p:nvPr/>
            </p:nvSpPr>
            <p:spPr>
              <a:xfrm>
                <a:off x="7082506" y="3371773"/>
                <a:ext cx="42486" cy="42486"/>
              </a:xfrm>
              <a:custGeom>
                <a:avLst/>
                <a:gdLst>
                  <a:gd name="connsiteX0" fmla="*/ 23238 w 42485"/>
                  <a:gd name="connsiteY0" fmla="*/ 16157 h 42485"/>
                  <a:gd name="connsiteX1" fmla="*/ 28903 w 42485"/>
                  <a:gd name="connsiteY1" fmla="*/ 23238 h 42485"/>
                  <a:gd name="connsiteX2" fmla="*/ 21822 w 42485"/>
                  <a:gd name="connsiteY2" fmla="*/ 28903 h 42485"/>
                  <a:gd name="connsiteX3" fmla="*/ 16157 w 42485"/>
                  <a:gd name="connsiteY3" fmla="*/ 21822 h 42485"/>
                  <a:gd name="connsiteX4" fmla="*/ 23238 w 42485"/>
                  <a:gd name="connsiteY4" fmla="*/ 16157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3238" y="16157"/>
                    </a:moveTo>
                    <a:cubicBezTo>
                      <a:pt x="27487" y="16157"/>
                      <a:pt x="28903" y="20406"/>
                      <a:pt x="28903" y="23238"/>
                    </a:cubicBezTo>
                    <a:cubicBezTo>
                      <a:pt x="28903" y="27487"/>
                      <a:pt x="24655" y="30319"/>
                      <a:pt x="21822" y="28903"/>
                    </a:cubicBezTo>
                    <a:cubicBezTo>
                      <a:pt x="17574" y="28903"/>
                      <a:pt x="14741" y="24654"/>
                      <a:pt x="16157" y="21822"/>
                    </a:cubicBezTo>
                    <a:cubicBezTo>
                      <a:pt x="16157" y="17573"/>
                      <a:pt x="20406" y="14741"/>
                      <a:pt x="23238" y="16157"/>
                    </a:cubicBezTo>
                    <a:close/>
                  </a:path>
                </a:pathLst>
              </a:custGeom>
              <a:grpFill/>
              <a:ln w="14159" cap="flat">
                <a:noFill/>
                <a:prstDash val="solid"/>
                <a:miter/>
              </a:ln>
            </p:spPr>
            <p:txBody>
              <a:bodyPr rtlCol="0" anchor="ctr"/>
              <a:lstStyle/>
              <a:p>
                <a:endParaRPr lang="en-US"/>
              </a:p>
            </p:txBody>
          </p:sp>
          <p:sp>
            <p:nvSpPr>
              <p:cNvPr id="622" name="Freeform: Shape 2436">
                <a:extLst>
                  <a:ext uri="{FF2B5EF4-FFF2-40B4-BE49-F238E27FC236}">
                    <a16:creationId xmlns:a16="http://schemas.microsoft.com/office/drawing/2014/main" xmlns="" id="{11D0650B-7EEB-4958-8786-3486EB255CB7}"/>
                  </a:ext>
                </a:extLst>
              </p:cNvPr>
              <p:cNvSpPr/>
              <p:nvPr/>
            </p:nvSpPr>
            <p:spPr>
              <a:xfrm>
                <a:off x="6548970" y="2972407"/>
                <a:ext cx="42486" cy="42486"/>
              </a:xfrm>
              <a:custGeom>
                <a:avLst/>
                <a:gdLst>
                  <a:gd name="connsiteX0" fmla="*/ 22870 w 42485"/>
                  <a:gd name="connsiteY0" fmla="*/ 16157 h 42485"/>
                  <a:gd name="connsiteX1" fmla="*/ 28535 w 42485"/>
                  <a:gd name="connsiteY1" fmla="*/ 23238 h 42485"/>
                  <a:gd name="connsiteX2" fmla="*/ 21454 w 42485"/>
                  <a:gd name="connsiteY2" fmla="*/ 28903 h 42485"/>
                  <a:gd name="connsiteX3" fmla="*/ 15789 w 42485"/>
                  <a:gd name="connsiteY3" fmla="*/ 21822 h 42485"/>
                  <a:gd name="connsiteX4" fmla="*/ 22870 w 42485"/>
                  <a:gd name="connsiteY4" fmla="*/ 16157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16157"/>
                    </a:moveTo>
                    <a:cubicBezTo>
                      <a:pt x="27118" y="16157"/>
                      <a:pt x="29951" y="20406"/>
                      <a:pt x="28535" y="23238"/>
                    </a:cubicBezTo>
                    <a:cubicBezTo>
                      <a:pt x="28535" y="27487"/>
                      <a:pt x="24286" y="30319"/>
                      <a:pt x="21454" y="28903"/>
                    </a:cubicBezTo>
                    <a:cubicBezTo>
                      <a:pt x="17205" y="28903"/>
                      <a:pt x="15789" y="24655"/>
                      <a:pt x="15789" y="21822"/>
                    </a:cubicBezTo>
                    <a:cubicBezTo>
                      <a:pt x="17205" y="17574"/>
                      <a:pt x="20037" y="14741"/>
                      <a:pt x="22870" y="16157"/>
                    </a:cubicBezTo>
                    <a:close/>
                  </a:path>
                </a:pathLst>
              </a:custGeom>
              <a:grpFill/>
              <a:ln w="14159" cap="flat">
                <a:noFill/>
                <a:prstDash val="solid"/>
                <a:miter/>
              </a:ln>
            </p:spPr>
            <p:txBody>
              <a:bodyPr rtlCol="0" anchor="ctr"/>
              <a:lstStyle/>
              <a:p>
                <a:endParaRPr lang="en-US"/>
              </a:p>
            </p:txBody>
          </p:sp>
          <p:sp>
            <p:nvSpPr>
              <p:cNvPr id="623" name="Freeform: Shape 2437">
                <a:extLst>
                  <a:ext uri="{FF2B5EF4-FFF2-40B4-BE49-F238E27FC236}">
                    <a16:creationId xmlns:a16="http://schemas.microsoft.com/office/drawing/2014/main" xmlns="" id="{8DA0A836-7A6E-42F0-B97D-5D366F906967}"/>
                  </a:ext>
                </a:extLst>
              </p:cNvPr>
              <p:cNvSpPr/>
              <p:nvPr/>
            </p:nvSpPr>
            <p:spPr>
              <a:xfrm>
                <a:off x="6709000" y="2978440"/>
                <a:ext cx="42486" cy="42486"/>
              </a:xfrm>
              <a:custGeom>
                <a:avLst/>
                <a:gdLst>
                  <a:gd name="connsiteX0" fmla="*/ 25703 w 42485"/>
                  <a:gd name="connsiteY0" fmla="*/ 15789 h 42485"/>
                  <a:gd name="connsiteX1" fmla="*/ 34200 w 42485"/>
                  <a:gd name="connsiteY1" fmla="*/ 25702 h 42485"/>
                  <a:gd name="connsiteX2" fmla="*/ 24286 w 42485"/>
                  <a:gd name="connsiteY2" fmla="*/ 34200 h 42485"/>
                  <a:gd name="connsiteX3" fmla="*/ 15789 w 42485"/>
                  <a:gd name="connsiteY3" fmla="*/ 24286 h 42485"/>
                  <a:gd name="connsiteX4" fmla="*/ 25703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5789"/>
                    </a:moveTo>
                    <a:cubicBezTo>
                      <a:pt x="31367" y="15789"/>
                      <a:pt x="34200" y="21454"/>
                      <a:pt x="34200" y="25702"/>
                    </a:cubicBezTo>
                    <a:cubicBezTo>
                      <a:pt x="34200" y="31367"/>
                      <a:pt x="28535" y="34200"/>
                      <a:pt x="24286" y="34200"/>
                    </a:cubicBezTo>
                    <a:cubicBezTo>
                      <a:pt x="18622" y="34200"/>
                      <a:pt x="15789" y="28535"/>
                      <a:pt x="15789" y="24286"/>
                    </a:cubicBezTo>
                    <a:cubicBezTo>
                      <a:pt x="17205" y="18621"/>
                      <a:pt x="21454" y="15789"/>
                      <a:pt x="25703" y="15789"/>
                    </a:cubicBezTo>
                    <a:close/>
                  </a:path>
                </a:pathLst>
              </a:custGeom>
              <a:grpFill/>
              <a:ln w="14159" cap="flat">
                <a:noFill/>
                <a:prstDash val="solid"/>
                <a:miter/>
              </a:ln>
            </p:spPr>
            <p:txBody>
              <a:bodyPr rtlCol="0" anchor="ctr"/>
              <a:lstStyle/>
              <a:p>
                <a:endParaRPr lang="en-US"/>
              </a:p>
            </p:txBody>
          </p:sp>
          <p:sp>
            <p:nvSpPr>
              <p:cNvPr id="624" name="Freeform: Shape 2438">
                <a:extLst>
                  <a:ext uri="{FF2B5EF4-FFF2-40B4-BE49-F238E27FC236}">
                    <a16:creationId xmlns:a16="http://schemas.microsoft.com/office/drawing/2014/main" xmlns="" id="{770063BA-AF65-4818-8C2E-FCC72114C113}"/>
                  </a:ext>
                </a:extLst>
              </p:cNvPr>
              <p:cNvSpPr/>
              <p:nvPr/>
            </p:nvSpPr>
            <p:spPr>
              <a:xfrm>
                <a:off x="6279894" y="3036504"/>
                <a:ext cx="42486" cy="42486"/>
              </a:xfrm>
              <a:custGeom>
                <a:avLst/>
                <a:gdLst>
                  <a:gd name="connsiteX0" fmla="*/ 22870 w 42485"/>
                  <a:gd name="connsiteY0" fmla="*/ 15789 h 42485"/>
                  <a:gd name="connsiteX1" fmla="*/ 28535 w 42485"/>
                  <a:gd name="connsiteY1" fmla="*/ 22870 h 42485"/>
                  <a:gd name="connsiteX2" fmla="*/ 21454 w 42485"/>
                  <a:gd name="connsiteY2" fmla="*/ 28535 h 42485"/>
                  <a:gd name="connsiteX3" fmla="*/ 15789 w 42485"/>
                  <a:gd name="connsiteY3" fmla="*/ 21454 h 42485"/>
                  <a:gd name="connsiteX4" fmla="*/ 22870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15789"/>
                    </a:moveTo>
                    <a:cubicBezTo>
                      <a:pt x="27118" y="15789"/>
                      <a:pt x="29951" y="20038"/>
                      <a:pt x="28535" y="22870"/>
                    </a:cubicBezTo>
                    <a:cubicBezTo>
                      <a:pt x="28535" y="27119"/>
                      <a:pt x="24286" y="29951"/>
                      <a:pt x="21454" y="28535"/>
                    </a:cubicBezTo>
                    <a:cubicBezTo>
                      <a:pt x="17205" y="28535"/>
                      <a:pt x="15789" y="24286"/>
                      <a:pt x="15789" y="21454"/>
                    </a:cubicBezTo>
                    <a:cubicBezTo>
                      <a:pt x="15789" y="18622"/>
                      <a:pt x="18621" y="15789"/>
                      <a:pt x="22870" y="15789"/>
                    </a:cubicBezTo>
                    <a:close/>
                  </a:path>
                </a:pathLst>
              </a:custGeom>
              <a:grpFill/>
              <a:ln w="14159" cap="flat">
                <a:noFill/>
                <a:prstDash val="solid"/>
                <a:miter/>
              </a:ln>
            </p:spPr>
            <p:txBody>
              <a:bodyPr rtlCol="0" anchor="ctr"/>
              <a:lstStyle/>
              <a:p>
                <a:endParaRPr lang="en-US"/>
              </a:p>
            </p:txBody>
          </p:sp>
          <p:sp>
            <p:nvSpPr>
              <p:cNvPr id="625" name="Freeform: Shape 2439">
                <a:extLst>
                  <a:ext uri="{FF2B5EF4-FFF2-40B4-BE49-F238E27FC236}">
                    <a16:creationId xmlns:a16="http://schemas.microsoft.com/office/drawing/2014/main" xmlns="" id="{249AFFCC-637C-4BCA-BBB6-E0C8D936F73D}"/>
                  </a:ext>
                </a:extLst>
              </p:cNvPr>
              <p:cNvSpPr/>
              <p:nvPr/>
            </p:nvSpPr>
            <p:spPr>
              <a:xfrm>
                <a:off x="6742988" y="3078990"/>
                <a:ext cx="113295" cy="113295"/>
              </a:xfrm>
              <a:custGeom>
                <a:avLst/>
                <a:gdLst>
                  <a:gd name="connsiteX0" fmla="*/ 56859 w 113295"/>
                  <a:gd name="connsiteY0" fmla="*/ 97928 h 113295"/>
                  <a:gd name="connsiteX1" fmla="*/ 97928 w 113295"/>
                  <a:gd name="connsiteY1" fmla="*/ 56859 h 113295"/>
                  <a:gd name="connsiteX2" fmla="*/ 56859 w 113295"/>
                  <a:gd name="connsiteY2" fmla="*/ 15789 h 113295"/>
                  <a:gd name="connsiteX3" fmla="*/ 15789 w 113295"/>
                  <a:gd name="connsiteY3" fmla="*/ 56859 h 113295"/>
                  <a:gd name="connsiteX4" fmla="*/ 56859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9" y="97928"/>
                    </a:moveTo>
                    <a:cubicBezTo>
                      <a:pt x="79518" y="97928"/>
                      <a:pt x="97928" y="79518"/>
                      <a:pt x="97928" y="56859"/>
                    </a:cubicBezTo>
                    <a:cubicBezTo>
                      <a:pt x="97928" y="34200"/>
                      <a:pt x="79518" y="15789"/>
                      <a:pt x="56859" y="15789"/>
                    </a:cubicBezTo>
                    <a:cubicBezTo>
                      <a:pt x="34200" y="15789"/>
                      <a:pt x="15789" y="34200"/>
                      <a:pt x="15789" y="56859"/>
                    </a:cubicBezTo>
                    <a:cubicBezTo>
                      <a:pt x="15789" y="79518"/>
                      <a:pt x="34200" y="97928"/>
                      <a:pt x="56859" y="97928"/>
                    </a:cubicBezTo>
                    <a:close/>
                  </a:path>
                </a:pathLst>
              </a:custGeom>
              <a:grpFill/>
              <a:ln w="14159" cap="flat">
                <a:noFill/>
                <a:prstDash val="solid"/>
                <a:miter/>
              </a:ln>
            </p:spPr>
            <p:txBody>
              <a:bodyPr rtlCol="0" anchor="ctr"/>
              <a:lstStyle/>
              <a:p>
                <a:endParaRPr lang="en-US"/>
              </a:p>
            </p:txBody>
          </p:sp>
          <p:sp>
            <p:nvSpPr>
              <p:cNvPr id="626" name="Freeform: Shape 2440">
                <a:extLst>
                  <a:ext uri="{FF2B5EF4-FFF2-40B4-BE49-F238E27FC236}">
                    <a16:creationId xmlns:a16="http://schemas.microsoft.com/office/drawing/2014/main" xmlns="" id="{5D012AE5-84B9-4FF8-9E66-2CCFC2929234}"/>
                  </a:ext>
                </a:extLst>
              </p:cNvPr>
              <p:cNvSpPr/>
              <p:nvPr/>
            </p:nvSpPr>
            <p:spPr>
              <a:xfrm>
                <a:off x="6929818" y="3304164"/>
                <a:ext cx="70810" cy="70810"/>
              </a:xfrm>
              <a:custGeom>
                <a:avLst/>
                <a:gdLst>
                  <a:gd name="connsiteX0" fmla="*/ 41388 w 70809"/>
                  <a:gd name="connsiteY0" fmla="*/ 66772 h 70809"/>
                  <a:gd name="connsiteX1" fmla="*/ 66880 w 70809"/>
                  <a:gd name="connsiteY1" fmla="*/ 41280 h 70809"/>
                  <a:gd name="connsiteX2" fmla="*/ 41388 w 70809"/>
                  <a:gd name="connsiteY2" fmla="*/ 15789 h 70809"/>
                  <a:gd name="connsiteX3" fmla="*/ 15897 w 70809"/>
                  <a:gd name="connsiteY3" fmla="*/ 41280 h 70809"/>
                  <a:gd name="connsiteX4" fmla="*/ 41388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388" y="66772"/>
                    </a:moveTo>
                    <a:cubicBezTo>
                      <a:pt x="55550" y="66772"/>
                      <a:pt x="66880" y="55442"/>
                      <a:pt x="66880" y="41280"/>
                    </a:cubicBezTo>
                    <a:cubicBezTo>
                      <a:pt x="66880" y="27119"/>
                      <a:pt x="55550" y="15789"/>
                      <a:pt x="41388" y="15789"/>
                    </a:cubicBezTo>
                    <a:cubicBezTo>
                      <a:pt x="27226" y="15789"/>
                      <a:pt x="15897" y="27119"/>
                      <a:pt x="15897" y="41280"/>
                    </a:cubicBezTo>
                    <a:cubicBezTo>
                      <a:pt x="14481" y="55442"/>
                      <a:pt x="27226" y="66772"/>
                      <a:pt x="41388" y="66772"/>
                    </a:cubicBezTo>
                    <a:close/>
                  </a:path>
                </a:pathLst>
              </a:custGeom>
              <a:grpFill/>
              <a:ln w="14159" cap="flat">
                <a:noFill/>
                <a:prstDash val="solid"/>
                <a:miter/>
              </a:ln>
            </p:spPr>
            <p:txBody>
              <a:bodyPr rtlCol="0" anchor="ctr"/>
              <a:lstStyle/>
              <a:p>
                <a:endParaRPr lang="en-US"/>
              </a:p>
            </p:txBody>
          </p:sp>
          <p:sp>
            <p:nvSpPr>
              <p:cNvPr id="627" name="Freeform: Shape 2441">
                <a:extLst>
                  <a:ext uri="{FF2B5EF4-FFF2-40B4-BE49-F238E27FC236}">
                    <a16:creationId xmlns:a16="http://schemas.microsoft.com/office/drawing/2014/main" xmlns="" id="{EB54D1FA-C7CF-4A71-93A5-424DFAF1C8A2}"/>
                  </a:ext>
                </a:extLst>
              </p:cNvPr>
              <p:cNvSpPr/>
              <p:nvPr/>
            </p:nvSpPr>
            <p:spPr>
              <a:xfrm>
                <a:off x="6825128" y="3101432"/>
                <a:ext cx="56648" cy="56648"/>
              </a:xfrm>
              <a:custGeom>
                <a:avLst/>
                <a:gdLst>
                  <a:gd name="connsiteX0" fmla="*/ 29951 w 56647"/>
                  <a:gd name="connsiteY0" fmla="*/ 16006 h 56647"/>
                  <a:gd name="connsiteX1" fmla="*/ 42697 w 56647"/>
                  <a:gd name="connsiteY1" fmla="*/ 30168 h 56647"/>
                  <a:gd name="connsiteX2" fmla="*/ 28535 w 56647"/>
                  <a:gd name="connsiteY2" fmla="*/ 42913 h 56647"/>
                  <a:gd name="connsiteX3" fmla="*/ 15789 w 56647"/>
                  <a:gd name="connsiteY3" fmla="*/ 28752 h 56647"/>
                  <a:gd name="connsiteX4" fmla="*/ 29951 w 56647"/>
                  <a:gd name="connsiteY4" fmla="*/ 16006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16006"/>
                    </a:moveTo>
                    <a:cubicBezTo>
                      <a:pt x="37032" y="16006"/>
                      <a:pt x="42697" y="23087"/>
                      <a:pt x="42697" y="30168"/>
                    </a:cubicBezTo>
                    <a:cubicBezTo>
                      <a:pt x="42697" y="37249"/>
                      <a:pt x="35616" y="42913"/>
                      <a:pt x="28535" y="42913"/>
                    </a:cubicBezTo>
                    <a:cubicBezTo>
                      <a:pt x="21454" y="42913"/>
                      <a:pt x="15789" y="35832"/>
                      <a:pt x="15789" y="28752"/>
                    </a:cubicBezTo>
                    <a:cubicBezTo>
                      <a:pt x="15789" y="20255"/>
                      <a:pt x="22870" y="14590"/>
                      <a:pt x="29951" y="16006"/>
                    </a:cubicBezTo>
                    <a:close/>
                  </a:path>
                </a:pathLst>
              </a:custGeom>
              <a:grpFill/>
              <a:ln w="14159" cap="flat">
                <a:noFill/>
                <a:prstDash val="solid"/>
                <a:miter/>
              </a:ln>
            </p:spPr>
            <p:txBody>
              <a:bodyPr rtlCol="0" anchor="ctr"/>
              <a:lstStyle/>
              <a:p>
                <a:endParaRPr lang="en-US"/>
              </a:p>
            </p:txBody>
          </p:sp>
          <p:sp>
            <p:nvSpPr>
              <p:cNvPr id="628" name="Freeform: Shape 2442">
                <a:extLst>
                  <a:ext uri="{FF2B5EF4-FFF2-40B4-BE49-F238E27FC236}">
                    <a16:creationId xmlns:a16="http://schemas.microsoft.com/office/drawing/2014/main" xmlns="" id="{CB4FF289-7F5A-4100-B4DD-DAAF7E02485C}"/>
                  </a:ext>
                </a:extLst>
              </p:cNvPr>
              <p:cNvSpPr/>
              <p:nvPr/>
            </p:nvSpPr>
            <p:spPr>
              <a:xfrm>
                <a:off x="6779441" y="3529339"/>
                <a:ext cx="42486" cy="42486"/>
              </a:xfrm>
              <a:custGeom>
                <a:avLst/>
                <a:gdLst>
                  <a:gd name="connsiteX0" fmla="*/ 23238 w 42485"/>
                  <a:gd name="connsiteY0" fmla="*/ 15789 h 42485"/>
                  <a:gd name="connsiteX1" fmla="*/ 28903 w 42485"/>
                  <a:gd name="connsiteY1" fmla="*/ 22870 h 42485"/>
                  <a:gd name="connsiteX2" fmla="*/ 21822 w 42485"/>
                  <a:gd name="connsiteY2" fmla="*/ 28535 h 42485"/>
                  <a:gd name="connsiteX3" fmla="*/ 16157 w 42485"/>
                  <a:gd name="connsiteY3" fmla="*/ 21454 h 42485"/>
                  <a:gd name="connsiteX4" fmla="*/ 23238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3238" y="15789"/>
                    </a:moveTo>
                    <a:cubicBezTo>
                      <a:pt x="27487" y="15789"/>
                      <a:pt x="30319" y="20038"/>
                      <a:pt x="28903" y="22870"/>
                    </a:cubicBezTo>
                    <a:cubicBezTo>
                      <a:pt x="28903" y="27119"/>
                      <a:pt x="24655" y="29951"/>
                      <a:pt x="21822" y="28535"/>
                    </a:cubicBezTo>
                    <a:cubicBezTo>
                      <a:pt x="17574" y="28535"/>
                      <a:pt x="14741" y="24286"/>
                      <a:pt x="16157" y="21454"/>
                    </a:cubicBezTo>
                    <a:cubicBezTo>
                      <a:pt x="16157" y="18621"/>
                      <a:pt x="18990" y="15789"/>
                      <a:pt x="23238" y="15789"/>
                    </a:cubicBezTo>
                    <a:close/>
                  </a:path>
                </a:pathLst>
              </a:custGeom>
              <a:grpFill/>
              <a:ln w="14159" cap="flat">
                <a:noFill/>
                <a:prstDash val="solid"/>
                <a:miter/>
              </a:ln>
            </p:spPr>
            <p:txBody>
              <a:bodyPr rtlCol="0" anchor="ctr"/>
              <a:lstStyle/>
              <a:p>
                <a:endParaRPr lang="en-US"/>
              </a:p>
            </p:txBody>
          </p:sp>
          <p:sp>
            <p:nvSpPr>
              <p:cNvPr id="629" name="Freeform: Shape 2443">
                <a:extLst>
                  <a:ext uri="{FF2B5EF4-FFF2-40B4-BE49-F238E27FC236}">
                    <a16:creationId xmlns:a16="http://schemas.microsoft.com/office/drawing/2014/main" xmlns="" id="{86CD7643-94C2-45CD-B64F-26C3BB596128}"/>
                  </a:ext>
                </a:extLst>
              </p:cNvPr>
              <p:cNvSpPr/>
              <p:nvPr/>
            </p:nvSpPr>
            <p:spPr>
              <a:xfrm>
                <a:off x="6885655" y="3410010"/>
                <a:ext cx="42486" cy="42486"/>
              </a:xfrm>
              <a:custGeom>
                <a:avLst/>
                <a:gdLst>
                  <a:gd name="connsiteX0" fmla="*/ 23238 w 42485"/>
                  <a:gd name="connsiteY0" fmla="*/ 16157 h 42485"/>
                  <a:gd name="connsiteX1" fmla="*/ 28903 w 42485"/>
                  <a:gd name="connsiteY1" fmla="*/ 23238 h 42485"/>
                  <a:gd name="connsiteX2" fmla="*/ 21822 w 42485"/>
                  <a:gd name="connsiteY2" fmla="*/ 28903 h 42485"/>
                  <a:gd name="connsiteX3" fmla="*/ 16157 w 42485"/>
                  <a:gd name="connsiteY3" fmla="*/ 21822 h 42485"/>
                  <a:gd name="connsiteX4" fmla="*/ 23238 w 42485"/>
                  <a:gd name="connsiteY4" fmla="*/ 16157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3238" y="16157"/>
                    </a:moveTo>
                    <a:cubicBezTo>
                      <a:pt x="27487" y="16157"/>
                      <a:pt x="30319" y="20406"/>
                      <a:pt x="28903" y="23238"/>
                    </a:cubicBezTo>
                    <a:cubicBezTo>
                      <a:pt x="28903" y="27487"/>
                      <a:pt x="24655" y="30319"/>
                      <a:pt x="21822" y="28903"/>
                    </a:cubicBezTo>
                    <a:cubicBezTo>
                      <a:pt x="17574" y="28903"/>
                      <a:pt x="14741" y="24654"/>
                      <a:pt x="16157" y="21822"/>
                    </a:cubicBezTo>
                    <a:cubicBezTo>
                      <a:pt x="16157" y="17573"/>
                      <a:pt x="18990" y="14741"/>
                      <a:pt x="23238" y="16157"/>
                    </a:cubicBezTo>
                    <a:close/>
                  </a:path>
                </a:pathLst>
              </a:custGeom>
              <a:grpFill/>
              <a:ln w="14159" cap="flat">
                <a:noFill/>
                <a:prstDash val="solid"/>
                <a:miter/>
              </a:ln>
            </p:spPr>
            <p:txBody>
              <a:bodyPr rtlCol="0" anchor="ctr"/>
              <a:lstStyle/>
              <a:p>
                <a:endParaRPr lang="en-US"/>
              </a:p>
            </p:txBody>
          </p:sp>
          <p:sp>
            <p:nvSpPr>
              <p:cNvPr id="630" name="Freeform: Shape 2444">
                <a:extLst>
                  <a:ext uri="{FF2B5EF4-FFF2-40B4-BE49-F238E27FC236}">
                    <a16:creationId xmlns:a16="http://schemas.microsoft.com/office/drawing/2014/main" xmlns="" id="{0BEB81C5-F9A0-408B-B2A8-E91EB74FCB47}"/>
                  </a:ext>
                </a:extLst>
              </p:cNvPr>
              <p:cNvSpPr/>
              <p:nvPr/>
            </p:nvSpPr>
            <p:spPr>
              <a:xfrm>
                <a:off x="6435675" y="3098817"/>
                <a:ext cx="56648" cy="56648"/>
              </a:xfrm>
              <a:custGeom>
                <a:avLst/>
                <a:gdLst>
                  <a:gd name="connsiteX0" fmla="*/ 29951 w 56647"/>
                  <a:gd name="connsiteY0" fmla="*/ 15789 h 56647"/>
                  <a:gd name="connsiteX1" fmla="*/ 42697 w 56647"/>
                  <a:gd name="connsiteY1" fmla="*/ 29951 h 56647"/>
                  <a:gd name="connsiteX2" fmla="*/ 28535 w 56647"/>
                  <a:gd name="connsiteY2" fmla="*/ 42697 h 56647"/>
                  <a:gd name="connsiteX3" fmla="*/ 15789 w 56647"/>
                  <a:gd name="connsiteY3" fmla="*/ 28535 h 56647"/>
                  <a:gd name="connsiteX4" fmla="*/ 29951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15789"/>
                    </a:moveTo>
                    <a:cubicBezTo>
                      <a:pt x="37032" y="15789"/>
                      <a:pt x="42697" y="22870"/>
                      <a:pt x="42697" y="29951"/>
                    </a:cubicBezTo>
                    <a:cubicBezTo>
                      <a:pt x="42697" y="37032"/>
                      <a:pt x="35616" y="42697"/>
                      <a:pt x="28535" y="42697"/>
                    </a:cubicBezTo>
                    <a:cubicBezTo>
                      <a:pt x="21454" y="42697"/>
                      <a:pt x="15789" y="35616"/>
                      <a:pt x="15789" y="28535"/>
                    </a:cubicBezTo>
                    <a:cubicBezTo>
                      <a:pt x="15789" y="21454"/>
                      <a:pt x="22870" y="15789"/>
                      <a:pt x="29951" y="15789"/>
                    </a:cubicBezTo>
                    <a:close/>
                  </a:path>
                </a:pathLst>
              </a:custGeom>
              <a:grpFill/>
              <a:ln w="14159" cap="flat">
                <a:noFill/>
                <a:prstDash val="solid"/>
                <a:miter/>
              </a:ln>
            </p:spPr>
            <p:txBody>
              <a:bodyPr rtlCol="0" anchor="ctr"/>
              <a:lstStyle/>
              <a:p>
                <a:endParaRPr lang="en-US"/>
              </a:p>
            </p:txBody>
          </p:sp>
          <p:sp>
            <p:nvSpPr>
              <p:cNvPr id="631" name="Freeform: Shape 2445">
                <a:extLst>
                  <a:ext uri="{FF2B5EF4-FFF2-40B4-BE49-F238E27FC236}">
                    <a16:creationId xmlns:a16="http://schemas.microsoft.com/office/drawing/2014/main" xmlns="" id="{C1668BA1-5E82-4D2D-AC19-85F24036F2B2}"/>
                  </a:ext>
                </a:extLst>
              </p:cNvPr>
              <p:cNvSpPr/>
              <p:nvPr/>
            </p:nvSpPr>
            <p:spPr>
              <a:xfrm>
                <a:off x="6990822" y="3330801"/>
                <a:ext cx="42486" cy="42486"/>
              </a:xfrm>
              <a:custGeom>
                <a:avLst/>
                <a:gdLst>
                  <a:gd name="connsiteX0" fmla="*/ 27119 w 42485"/>
                  <a:gd name="connsiteY0" fmla="*/ 16060 h 42485"/>
                  <a:gd name="connsiteX1" fmla="*/ 37032 w 42485"/>
                  <a:gd name="connsiteY1" fmla="*/ 27390 h 42485"/>
                  <a:gd name="connsiteX2" fmla="*/ 25703 w 42485"/>
                  <a:gd name="connsiteY2" fmla="*/ 37303 h 42485"/>
                  <a:gd name="connsiteX3" fmla="*/ 15789 w 42485"/>
                  <a:gd name="connsiteY3" fmla="*/ 25974 h 42485"/>
                  <a:gd name="connsiteX4" fmla="*/ 27119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6060"/>
                    </a:moveTo>
                    <a:cubicBezTo>
                      <a:pt x="32783" y="16060"/>
                      <a:pt x="37032" y="21725"/>
                      <a:pt x="37032" y="27390"/>
                    </a:cubicBezTo>
                    <a:cubicBezTo>
                      <a:pt x="37032" y="33055"/>
                      <a:pt x="31367" y="37303"/>
                      <a:pt x="25703" y="37303"/>
                    </a:cubicBezTo>
                    <a:cubicBezTo>
                      <a:pt x="20038" y="37303"/>
                      <a:pt x="15789" y="31638"/>
                      <a:pt x="15789" y="25974"/>
                    </a:cubicBezTo>
                    <a:cubicBezTo>
                      <a:pt x="15789" y="18893"/>
                      <a:pt x="21454" y="14644"/>
                      <a:pt x="27119" y="16060"/>
                    </a:cubicBezTo>
                    <a:close/>
                  </a:path>
                </a:pathLst>
              </a:custGeom>
              <a:grpFill/>
              <a:ln w="14159" cap="flat">
                <a:noFill/>
                <a:prstDash val="solid"/>
                <a:miter/>
              </a:ln>
            </p:spPr>
            <p:txBody>
              <a:bodyPr rtlCol="0" anchor="ctr"/>
              <a:lstStyle/>
              <a:p>
                <a:endParaRPr lang="en-US"/>
              </a:p>
            </p:txBody>
          </p:sp>
          <p:sp>
            <p:nvSpPr>
              <p:cNvPr id="632" name="Freeform: Shape 2446">
                <a:extLst>
                  <a:ext uri="{FF2B5EF4-FFF2-40B4-BE49-F238E27FC236}">
                    <a16:creationId xmlns:a16="http://schemas.microsoft.com/office/drawing/2014/main" xmlns="" id="{5C957D54-6467-4FD7-973F-F150FB08EA44}"/>
                  </a:ext>
                </a:extLst>
              </p:cNvPr>
              <p:cNvSpPr/>
              <p:nvPr/>
            </p:nvSpPr>
            <p:spPr>
              <a:xfrm>
                <a:off x="6316626" y="3638288"/>
                <a:ext cx="99133" cy="99133"/>
              </a:xfrm>
              <a:custGeom>
                <a:avLst/>
                <a:gdLst>
                  <a:gd name="connsiteX0" fmla="*/ 55532 w 99133"/>
                  <a:gd name="connsiteY0" fmla="*/ 15886 h 99133"/>
                  <a:gd name="connsiteX1" fmla="*/ 89520 w 99133"/>
                  <a:gd name="connsiteY1" fmla="*/ 55540 h 99133"/>
                  <a:gd name="connsiteX2" fmla="*/ 49867 w 99133"/>
                  <a:gd name="connsiteY2" fmla="*/ 89528 h 99133"/>
                  <a:gd name="connsiteX3" fmla="*/ 15878 w 99133"/>
                  <a:gd name="connsiteY3" fmla="*/ 49875 h 99133"/>
                  <a:gd name="connsiteX4" fmla="*/ 55532 w 99133"/>
                  <a:gd name="connsiteY4" fmla="*/ 15886 h 99133"/>
                  <a:gd name="connsiteX5" fmla="*/ 55532 w 99133"/>
                  <a:gd name="connsiteY5" fmla="*/ 15886 h 99133"/>
                  <a:gd name="connsiteX6" fmla="*/ 54115 w 99133"/>
                  <a:gd name="connsiteY6" fmla="*/ 31465 h 99133"/>
                  <a:gd name="connsiteX7" fmla="*/ 31456 w 99133"/>
                  <a:gd name="connsiteY7" fmla="*/ 49875 h 99133"/>
                  <a:gd name="connsiteX8" fmla="*/ 49867 w 99133"/>
                  <a:gd name="connsiteY8" fmla="*/ 72534 h 99133"/>
                  <a:gd name="connsiteX9" fmla="*/ 72526 w 99133"/>
                  <a:gd name="connsiteY9" fmla="*/ 54124 h 99133"/>
                  <a:gd name="connsiteX10" fmla="*/ 54115 w 99133"/>
                  <a:gd name="connsiteY10" fmla="*/ 31465 h 9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133" h="99133">
                    <a:moveTo>
                      <a:pt x="55532" y="15886"/>
                    </a:moveTo>
                    <a:cubicBezTo>
                      <a:pt x="75358" y="17303"/>
                      <a:pt x="90936" y="35713"/>
                      <a:pt x="89520" y="55540"/>
                    </a:cubicBezTo>
                    <a:cubicBezTo>
                      <a:pt x="88104" y="75367"/>
                      <a:pt x="69694" y="90945"/>
                      <a:pt x="49867" y="89528"/>
                    </a:cubicBezTo>
                    <a:cubicBezTo>
                      <a:pt x="30040" y="88112"/>
                      <a:pt x="14462" y="69702"/>
                      <a:pt x="15878" y="49875"/>
                    </a:cubicBezTo>
                    <a:cubicBezTo>
                      <a:pt x="17294" y="28632"/>
                      <a:pt x="34289" y="14470"/>
                      <a:pt x="55532" y="15886"/>
                    </a:cubicBezTo>
                    <a:lnTo>
                      <a:pt x="55532" y="15886"/>
                    </a:lnTo>
                    <a:close/>
                    <a:moveTo>
                      <a:pt x="54115" y="31465"/>
                    </a:moveTo>
                    <a:cubicBezTo>
                      <a:pt x="42786" y="30048"/>
                      <a:pt x="32873" y="38545"/>
                      <a:pt x="31456" y="49875"/>
                    </a:cubicBezTo>
                    <a:cubicBezTo>
                      <a:pt x="30040" y="61205"/>
                      <a:pt x="38537" y="71118"/>
                      <a:pt x="49867" y="72534"/>
                    </a:cubicBezTo>
                    <a:cubicBezTo>
                      <a:pt x="61196" y="73950"/>
                      <a:pt x="71110" y="65453"/>
                      <a:pt x="72526" y="54124"/>
                    </a:cubicBezTo>
                    <a:cubicBezTo>
                      <a:pt x="73942" y="42794"/>
                      <a:pt x="65445" y="32881"/>
                      <a:pt x="54115" y="31465"/>
                    </a:cubicBezTo>
                    <a:close/>
                  </a:path>
                </a:pathLst>
              </a:custGeom>
              <a:grpFill/>
              <a:ln w="14159" cap="flat">
                <a:noFill/>
                <a:prstDash val="solid"/>
                <a:miter/>
              </a:ln>
            </p:spPr>
            <p:txBody>
              <a:bodyPr rtlCol="0" anchor="ctr"/>
              <a:lstStyle/>
              <a:p>
                <a:endParaRPr lang="en-US"/>
              </a:p>
            </p:txBody>
          </p:sp>
          <p:sp>
            <p:nvSpPr>
              <p:cNvPr id="633" name="Freeform: Shape 2447">
                <a:extLst>
                  <a:ext uri="{FF2B5EF4-FFF2-40B4-BE49-F238E27FC236}">
                    <a16:creationId xmlns:a16="http://schemas.microsoft.com/office/drawing/2014/main" xmlns="" id="{68FE40FA-90B3-48C3-8681-14A73DF73418}"/>
                  </a:ext>
                </a:extLst>
              </p:cNvPr>
              <p:cNvSpPr/>
              <p:nvPr/>
            </p:nvSpPr>
            <p:spPr>
              <a:xfrm>
                <a:off x="6291042" y="3462778"/>
                <a:ext cx="56648" cy="56648"/>
              </a:xfrm>
              <a:custGeom>
                <a:avLst/>
                <a:gdLst>
                  <a:gd name="connsiteX0" fmla="*/ 32965 w 56647"/>
                  <a:gd name="connsiteY0" fmla="*/ 15789 h 56647"/>
                  <a:gd name="connsiteX1" fmla="*/ 47127 w 56647"/>
                  <a:gd name="connsiteY1" fmla="*/ 32783 h 56647"/>
                  <a:gd name="connsiteX2" fmla="*/ 30132 w 56647"/>
                  <a:gd name="connsiteY2" fmla="*/ 46945 h 56647"/>
                  <a:gd name="connsiteX3" fmla="*/ 15970 w 56647"/>
                  <a:gd name="connsiteY3" fmla="*/ 29951 h 56647"/>
                  <a:gd name="connsiteX4" fmla="*/ 32965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65" y="15789"/>
                    </a:moveTo>
                    <a:cubicBezTo>
                      <a:pt x="41462" y="17205"/>
                      <a:pt x="48543" y="24286"/>
                      <a:pt x="47127" y="32783"/>
                    </a:cubicBezTo>
                    <a:cubicBezTo>
                      <a:pt x="45710" y="41280"/>
                      <a:pt x="38630" y="48361"/>
                      <a:pt x="30132" y="46945"/>
                    </a:cubicBezTo>
                    <a:cubicBezTo>
                      <a:pt x="21635" y="45529"/>
                      <a:pt x="14554" y="38448"/>
                      <a:pt x="15970" y="29951"/>
                    </a:cubicBezTo>
                    <a:cubicBezTo>
                      <a:pt x="15970" y="22870"/>
                      <a:pt x="24468" y="15789"/>
                      <a:pt x="32965" y="15789"/>
                    </a:cubicBezTo>
                    <a:close/>
                  </a:path>
                </a:pathLst>
              </a:custGeom>
              <a:grpFill/>
              <a:ln w="14159" cap="flat">
                <a:noFill/>
                <a:prstDash val="solid"/>
                <a:miter/>
              </a:ln>
            </p:spPr>
            <p:txBody>
              <a:bodyPr rtlCol="0" anchor="ctr"/>
              <a:lstStyle/>
              <a:p>
                <a:endParaRPr lang="en-US"/>
              </a:p>
            </p:txBody>
          </p:sp>
          <p:sp>
            <p:nvSpPr>
              <p:cNvPr id="634" name="Freeform: Shape 2448">
                <a:extLst>
                  <a:ext uri="{FF2B5EF4-FFF2-40B4-BE49-F238E27FC236}">
                    <a16:creationId xmlns:a16="http://schemas.microsoft.com/office/drawing/2014/main" xmlns="" id="{01706537-3544-4AA7-8F42-0754D6B08C1D}"/>
                  </a:ext>
                </a:extLst>
              </p:cNvPr>
              <p:cNvSpPr/>
              <p:nvPr/>
            </p:nvSpPr>
            <p:spPr>
              <a:xfrm>
                <a:off x="6337958" y="3543501"/>
                <a:ext cx="42486" cy="42486"/>
              </a:xfrm>
              <a:custGeom>
                <a:avLst/>
                <a:gdLst>
                  <a:gd name="connsiteX0" fmla="*/ 25702 w 42485"/>
                  <a:gd name="connsiteY0" fmla="*/ 15789 h 42485"/>
                  <a:gd name="connsiteX1" fmla="*/ 34199 w 42485"/>
                  <a:gd name="connsiteY1" fmla="*/ 25702 h 42485"/>
                  <a:gd name="connsiteX2" fmla="*/ 24286 w 42485"/>
                  <a:gd name="connsiteY2" fmla="*/ 34200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31367" y="15789"/>
                      <a:pt x="34199" y="21454"/>
                      <a:pt x="34199" y="25702"/>
                    </a:cubicBezTo>
                    <a:cubicBezTo>
                      <a:pt x="34199" y="31367"/>
                      <a:pt x="28535" y="34200"/>
                      <a:pt x="24286" y="34200"/>
                    </a:cubicBezTo>
                    <a:cubicBezTo>
                      <a:pt x="18621" y="34200"/>
                      <a:pt x="15789" y="29951"/>
                      <a:pt x="15789" y="24286"/>
                    </a:cubicBezTo>
                    <a:cubicBezTo>
                      <a:pt x="17205" y="18621"/>
                      <a:pt x="21454" y="15789"/>
                      <a:pt x="25702" y="15789"/>
                    </a:cubicBezTo>
                    <a:close/>
                  </a:path>
                </a:pathLst>
              </a:custGeom>
              <a:grpFill/>
              <a:ln w="14159" cap="flat">
                <a:noFill/>
                <a:prstDash val="solid"/>
                <a:miter/>
              </a:ln>
            </p:spPr>
            <p:txBody>
              <a:bodyPr rtlCol="0" anchor="ctr"/>
              <a:lstStyle/>
              <a:p>
                <a:endParaRPr lang="en-US"/>
              </a:p>
            </p:txBody>
          </p:sp>
          <p:sp>
            <p:nvSpPr>
              <p:cNvPr id="635" name="Freeform: Shape 2449">
                <a:extLst>
                  <a:ext uri="{FF2B5EF4-FFF2-40B4-BE49-F238E27FC236}">
                    <a16:creationId xmlns:a16="http://schemas.microsoft.com/office/drawing/2014/main" xmlns="" id="{6912043A-9B4D-4019-8B2B-3EED3B24F0C1}"/>
                  </a:ext>
                </a:extLst>
              </p:cNvPr>
              <p:cNvSpPr/>
              <p:nvPr/>
            </p:nvSpPr>
            <p:spPr>
              <a:xfrm>
                <a:off x="6435675" y="3527923"/>
                <a:ext cx="42486" cy="42486"/>
              </a:xfrm>
              <a:custGeom>
                <a:avLst/>
                <a:gdLst>
                  <a:gd name="connsiteX0" fmla="*/ 25702 w 42485"/>
                  <a:gd name="connsiteY0" fmla="*/ 15789 h 42485"/>
                  <a:gd name="connsiteX1" fmla="*/ 34199 w 42485"/>
                  <a:gd name="connsiteY1" fmla="*/ 25702 h 42485"/>
                  <a:gd name="connsiteX2" fmla="*/ 24286 w 42485"/>
                  <a:gd name="connsiteY2" fmla="*/ 34199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31367" y="15789"/>
                      <a:pt x="34199" y="21454"/>
                      <a:pt x="34199" y="25702"/>
                    </a:cubicBezTo>
                    <a:cubicBezTo>
                      <a:pt x="34199" y="31367"/>
                      <a:pt x="29951" y="34199"/>
                      <a:pt x="24286" y="34199"/>
                    </a:cubicBezTo>
                    <a:cubicBezTo>
                      <a:pt x="18621" y="34199"/>
                      <a:pt x="15789" y="28535"/>
                      <a:pt x="15789" y="24286"/>
                    </a:cubicBezTo>
                    <a:cubicBezTo>
                      <a:pt x="17205" y="20037"/>
                      <a:pt x="21454" y="15789"/>
                      <a:pt x="25702" y="15789"/>
                    </a:cubicBezTo>
                    <a:close/>
                  </a:path>
                </a:pathLst>
              </a:custGeom>
              <a:grpFill/>
              <a:ln w="14159" cap="flat">
                <a:noFill/>
                <a:prstDash val="solid"/>
                <a:miter/>
              </a:ln>
            </p:spPr>
            <p:txBody>
              <a:bodyPr rtlCol="0" anchor="ctr"/>
              <a:lstStyle/>
              <a:p>
                <a:endParaRPr lang="en-US"/>
              </a:p>
            </p:txBody>
          </p:sp>
          <p:sp>
            <p:nvSpPr>
              <p:cNvPr id="636" name="Freeform: Shape 2450">
                <a:extLst>
                  <a:ext uri="{FF2B5EF4-FFF2-40B4-BE49-F238E27FC236}">
                    <a16:creationId xmlns:a16="http://schemas.microsoft.com/office/drawing/2014/main" xmlns="" id="{992D1B8C-1670-49F8-8937-7A3DFFA64B85}"/>
                  </a:ext>
                </a:extLst>
              </p:cNvPr>
              <p:cNvSpPr/>
              <p:nvPr/>
            </p:nvSpPr>
            <p:spPr>
              <a:xfrm>
                <a:off x="6306694" y="3223334"/>
                <a:ext cx="84971" cy="84971"/>
              </a:xfrm>
              <a:custGeom>
                <a:avLst/>
                <a:gdLst>
                  <a:gd name="connsiteX0" fmla="*/ 51301 w 84971"/>
                  <a:gd name="connsiteY0" fmla="*/ 15896 h 84971"/>
                  <a:gd name="connsiteX1" fmla="*/ 81041 w 84971"/>
                  <a:gd name="connsiteY1" fmla="*/ 51301 h 84971"/>
                  <a:gd name="connsiteX2" fmla="*/ 45636 w 84971"/>
                  <a:gd name="connsiteY2" fmla="*/ 81041 h 84971"/>
                  <a:gd name="connsiteX3" fmla="*/ 15896 w 84971"/>
                  <a:gd name="connsiteY3" fmla="*/ 45636 h 84971"/>
                  <a:gd name="connsiteX4" fmla="*/ 51301 w 84971"/>
                  <a:gd name="connsiteY4" fmla="*/ 15896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51301" y="15896"/>
                    </a:moveTo>
                    <a:cubicBezTo>
                      <a:pt x="69711" y="17312"/>
                      <a:pt x="82457" y="32891"/>
                      <a:pt x="81041" y="51301"/>
                    </a:cubicBezTo>
                    <a:cubicBezTo>
                      <a:pt x="79625" y="69711"/>
                      <a:pt x="64047" y="82457"/>
                      <a:pt x="45636" y="81041"/>
                    </a:cubicBezTo>
                    <a:cubicBezTo>
                      <a:pt x="27226" y="79625"/>
                      <a:pt x="14480" y="62630"/>
                      <a:pt x="15896" y="45636"/>
                    </a:cubicBezTo>
                    <a:cubicBezTo>
                      <a:pt x="17313" y="27226"/>
                      <a:pt x="32891" y="14480"/>
                      <a:pt x="51301" y="15896"/>
                    </a:cubicBezTo>
                    <a:close/>
                  </a:path>
                </a:pathLst>
              </a:custGeom>
              <a:grpFill/>
              <a:ln w="14159" cap="flat">
                <a:noFill/>
                <a:prstDash val="solid"/>
                <a:miter/>
              </a:ln>
            </p:spPr>
            <p:txBody>
              <a:bodyPr rtlCol="0" anchor="ctr"/>
              <a:lstStyle/>
              <a:p>
                <a:endParaRPr lang="en-US"/>
              </a:p>
            </p:txBody>
          </p:sp>
          <p:sp>
            <p:nvSpPr>
              <p:cNvPr id="637" name="Freeform: Shape 2451">
                <a:extLst>
                  <a:ext uri="{FF2B5EF4-FFF2-40B4-BE49-F238E27FC236}">
                    <a16:creationId xmlns:a16="http://schemas.microsoft.com/office/drawing/2014/main" xmlns="" id="{38B22917-B408-45D9-91A6-01C9650F8C7E}"/>
                  </a:ext>
                </a:extLst>
              </p:cNvPr>
              <p:cNvSpPr/>
              <p:nvPr/>
            </p:nvSpPr>
            <p:spPr>
              <a:xfrm>
                <a:off x="6286975" y="3394800"/>
                <a:ext cx="42486" cy="42486"/>
              </a:xfrm>
              <a:custGeom>
                <a:avLst/>
                <a:gdLst>
                  <a:gd name="connsiteX0" fmla="*/ 25702 w 42485"/>
                  <a:gd name="connsiteY0" fmla="*/ 15789 h 42485"/>
                  <a:gd name="connsiteX1" fmla="*/ 34199 w 42485"/>
                  <a:gd name="connsiteY1" fmla="*/ 25702 h 42485"/>
                  <a:gd name="connsiteX2" fmla="*/ 24286 w 42485"/>
                  <a:gd name="connsiteY2" fmla="*/ 34200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31367" y="15789"/>
                      <a:pt x="34199" y="20038"/>
                      <a:pt x="34199" y="25702"/>
                    </a:cubicBezTo>
                    <a:cubicBezTo>
                      <a:pt x="34199" y="31367"/>
                      <a:pt x="29951" y="34200"/>
                      <a:pt x="24286" y="34200"/>
                    </a:cubicBezTo>
                    <a:cubicBezTo>
                      <a:pt x="18621" y="34200"/>
                      <a:pt x="15789" y="28535"/>
                      <a:pt x="15789" y="24286"/>
                    </a:cubicBezTo>
                    <a:cubicBezTo>
                      <a:pt x="15789" y="18621"/>
                      <a:pt x="20037" y="15789"/>
                      <a:pt x="25702" y="15789"/>
                    </a:cubicBezTo>
                    <a:close/>
                  </a:path>
                </a:pathLst>
              </a:custGeom>
              <a:grpFill/>
              <a:ln w="14159" cap="flat">
                <a:noFill/>
                <a:prstDash val="solid"/>
                <a:miter/>
              </a:ln>
            </p:spPr>
            <p:txBody>
              <a:bodyPr rtlCol="0" anchor="ctr"/>
              <a:lstStyle/>
              <a:p>
                <a:endParaRPr lang="en-US"/>
              </a:p>
            </p:txBody>
          </p:sp>
          <p:sp>
            <p:nvSpPr>
              <p:cNvPr id="638" name="Freeform: Shape 2452">
                <a:extLst>
                  <a:ext uri="{FF2B5EF4-FFF2-40B4-BE49-F238E27FC236}">
                    <a16:creationId xmlns:a16="http://schemas.microsoft.com/office/drawing/2014/main" xmlns="" id="{FF66AC97-9D58-49F9-9F6C-D3F9F235002E}"/>
                  </a:ext>
                </a:extLst>
              </p:cNvPr>
              <p:cNvSpPr/>
              <p:nvPr/>
            </p:nvSpPr>
            <p:spPr>
              <a:xfrm>
                <a:off x="6670763" y="3387445"/>
                <a:ext cx="42486" cy="42486"/>
              </a:xfrm>
              <a:custGeom>
                <a:avLst/>
                <a:gdLst>
                  <a:gd name="connsiteX0" fmla="*/ 25702 w 42485"/>
                  <a:gd name="connsiteY0" fmla="*/ 16063 h 42485"/>
                  <a:gd name="connsiteX1" fmla="*/ 34199 w 42485"/>
                  <a:gd name="connsiteY1" fmla="*/ 25977 h 42485"/>
                  <a:gd name="connsiteX2" fmla="*/ 24286 w 42485"/>
                  <a:gd name="connsiteY2" fmla="*/ 34474 h 42485"/>
                  <a:gd name="connsiteX3" fmla="*/ 15789 w 42485"/>
                  <a:gd name="connsiteY3" fmla="*/ 24561 h 42485"/>
                  <a:gd name="connsiteX4" fmla="*/ 25702 w 42485"/>
                  <a:gd name="connsiteY4" fmla="*/ 1606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6063"/>
                    </a:moveTo>
                    <a:cubicBezTo>
                      <a:pt x="31367" y="16063"/>
                      <a:pt x="34199" y="20312"/>
                      <a:pt x="34199" y="25977"/>
                    </a:cubicBezTo>
                    <a:cubicBezTo>
                      <a:pt x="34199" y="31642"/>
                      <a:pt x="28535" y="34474"/>
                      <a:pt x="24286" y="34474"/>
                    </a:cubicBezTo>
                    <a:cubicBezTo>
                      <a:pt x="18621" y="34474"/>
                      <a:pt x="15789" y="28809"/>
                      <a:pt x="15789" y="24561"/>
                    </a:cubicBezTo>
                    <a:cubicBezTo>
                      <a:pt x="15789" y="18896"/>
                      <a:pt x="20037" y="14647"/>
                      <a:pt x="25702" y="16063"/>
                    </a:cubicBezTo>
                    <a:close/>
                  </a:path>
                </a:pathLst>
              </a:custGeom>
              <a:grpFill/>
              <a:ln w="14159" cap="flat">
                <a:noFill/>
                <a:prstDash val="solid"/>
                <a:miter/>
              </a:ln>
            </p:spPr>
            <p:txBody>
              <a:bodyPr rtlCol="0" anchor="ctr"/>
              <a:lstStyle/>
              <a:p>
                <a:endParaRPr lang="en-US"/>
              </a:p>
            </p:txBody>
          </p:sp>
          <p:sp>
            <p:nvSpPr>
              <p:cNvPr id="639" name="Freeform: Shape 2453">
                <a:extLst>
                  <a:ext uri="{FF2B5EF4-FFF2-40B4-BE49-F238E27FC236}">
                    <a16:creationId xmlns:a16="http://schemas.microsoft.com/office/drawing/2014/main" xmlns="" id="{BCADDD36-2007-41CA-98BE-78B6AEBAD701}"/>
                  </a:ext>
                </a:extLst>
              </p:cNvPr>
              <p:cNvSpPr/>
              <p:nvPr/>
            </p:nvSpPr>
            <p:spPr>
              <a:xfrm>
                <a:off x="6970995" y="3624223"/>
                <a:ext cx="42486" cy="42486"/>
              </a:xfrm>
              <a:custGeom>
                <a:avLst/>
                <a:gdLst>
                  <a:gd name="connsiteX0" fmla="*/ 22870 w 42485"/>
                  <a:gd name="connsiteY0" fmla="*/ 15789 h 42485"/>
                  <a:gd name="connsiteX1" fmla="*/ 28535 w 42485"/>
                  <a:gd name="connsiteY1" fmla="*/ 22870 h 42485"/>
                  <a:gd name="connsiteX2" fmla="*/ 21454 w 42485"/>
                  <a:gd name="connsiteY2" fmla="*/ 28535 h 42485"/>
                  <a:gd name="connsiteX3" fmla="*/ 15789 w 42485"/>
                  <a:gd name="connsiteY3" fmla="*/ 21454 h 42485"/>
                  <a:gd name="connsiteX4" fmla="*/ 22870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15789"/>
                    </a:moveTo>
                    <a:cubicBezTo>
                      <a:pt x="27119" y="15789"/>
                      <a:pt x="28535" y="20038"/>
                      <a:pt x="28535" y="22870"/>
                    </a:cubicBezTo>
                    <a:cubicBezTo>
                      <a:pt x="28535" y="27119"/>
                      <a:pt x="24286" y="29951"/>
                      <a:pt x="21454" y="28535"/>
                    </a:cubicBezTo>
                    <a:cubicBezTo>
                      <a:pt x="17205" y="28535"/>
                      <a:pt x="15789" y="24286"/>
                      <a:pt x="15789" y="21454"/>
                    </a:cubicBezTo>
                    <a:cubicBezTo>
                      <a:pt x="15789" y="18622"/>
                      <a:pt x="20038" y="15789"/>
                      <a:pt x="22870" y="15789"/>
                    </a:cubicBezTo>
                    <a:close/>
                  </a:path>
                </a:pathLst>
              </a:custGeom>
              <a:grpFill/>
              <a:ln w="14159" cap="flat">
                <a:noFill/>
                <a:prstDash val="solid"/>
                <a:miter/>
              </a:ln>
            </p:spPr>
            <p:txBody>
              <a:bodyPr rtlCol="0" anchor="ctr"/>
              <a:lstStyle/>
              <a:p>
                <a:endParaRPr lang="en-US"/>
              </a:p>
            </p:txBody>
          </p:sp>
          <p:sp>
            <p:nvSpPr>
              <p:cNvPr id="640" name="Freeform: Shape 2454">
                <a:extLst>
                  <a:ext uri="{FF2B5EF4-FFF2-40B4-BE49-F238E27FC236}">
                    <a16:creationId xmlns:a16="http://schemas.microsoft.com/office/drawing/2014/main" xmlns="" id="{417B742C-8EAC-473D-B4CC-0B2FF176CD66}"/>
                  </a:ext>
                </a:extLst>
              </p:cNvPr>
              <p:cNvSpPr/>
              <p:nvPr/>
            </p:nvSpPr>
            <p:spPr>
              <a:xfrm>
                <a:off x="6909945" y="3458394"/>
                <a:ext cx="70810" cy="70810"/>
              </a:xfrm>
              <a:custGeom>
                <a:avLst/>
                <a:gdLst>
                  <a:gd name="connsiteX0" fmla="*/ 40018 w 70809"/>
                  <a:gd name="connsiteY0" fmla="*/ 15924 h 70809"/>
                  <a:gd name="connsiteX1" fmla="*/ 59845 w 70809"/>
                  <a:gd name="connsiteY1" fmla="*/ 39999 h 70809"/>
                  <a:gd name="connsiteX2" fmla="*/ 35769 w 70809"/>
                  <a:gd name="connsiteY2" fmla="*/ 59826 h 70809"/>
                  <a:gd name="connsiteX3" fmla="*/ 15943 w 70809"/>
                  <a:gd name="connsiteY3" fmla="*/ 35751 h 70809"/>
                  <a:gd name="connsiteX4" fmla="*/ 40018 w 70809"/>
                  <a:gd name="connsiteY4" fmla="*/ 15924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924"/>
                    </a:moveTo>
                    <a:cubicBezTo>
                      <a:pt x="52764" y="17341"/>
                      <a:pt x="61261" y="27254"/>
                      <a:pt x="59845" y="39999"/>
                    </a:cubicBezTo>
                    <a:cubicBezTo>
                      <a:pt x="58429" y="52745"/>
                      <a:pt x="48515" y="61242"/>
                      <a:pt x="35769" y="59826"/>
                    </a:cubicBezTo>
                    <a:cubicBezTo>
                      <a:pt x="23024" y="58410"/>
                      <a:pt x="14527" y="48497"/>
                      <a:pt x="15943" y="35751"/>
                    </a:cubicBezTo>
                    <a:cubicBezTo>
                      <a:pt x="15943" y="24422"/>
                      <a:pt x="27272" y="14508"/>
                      <a:pt x="40018" y="15924"/>
                    </a:cubicBezTo>
                    <a:close/>
                  </a:path>
                </a:pathLst>
              </a:custGeom>
              <a:grpFill/>
              <a:ln w="14159" cap="flat">
                <a:noFill/>
                <a:prstDash val="solid"/>
                <a:miter/>
              </a:ln>
            </p:spPr>
            <p:txBody>
              <a:bodyPr rtlCol="0" anchor="ctr"/>
              <a:lstStyle/>
              <a:p>
                <a:endParaRPr lang="en-US"/>
              </a:p>
            </p:txBody>
          </p:sp>
          <p:sp>
            <p:nvSpPr>
              <p:cNvPr id="641" name="Freeform: Shape 2455">
                <a:extLst>
                  <a:ext uri="{FF2B5EF4-FFF2-40B4-BE49-F238E27FC236}">
                    <a16:creationId xmlns:a16="http://schemas.microsoft.com/office/drawing/2014/main" xmlns="" id="{1C8265FE-7035-42BC-9656-11FDBC66874E}"/>
                  </a:ext>
                </a:extLst>
              </p:cNvPr>
              <p:cNvSpPr/>
              <p:nvPr/>
            </p:nvSpPr>
            <p:spPr>
              <a:xfrm>
                <a:off x="6591456" y="3465610"/>
                <a:ext cx="42486" cy="42486"/>
              </a:xfrm>
              <a:custGeom>
                <a:avLst/>
                <a:gdLst>
                  <a:gd name="connsiteX0" fmla="*/ 27118 w 42485"/>
                  <a:gd name="connsiteY0" fmla="*/ 15789 h 42485"/>
                  <a:gd name="connsiteX1" fmla="*/ 37032 w 42485"/>
                  <a:gd name="connsiteY1" fmla="*/ 27119 h 42485"/>
                  <a:gd name="connsiteX2" fmla="*/ 25702 w 42485"/>
                  <a:gd name="connsiteY2" fmla="*/ 37032 h 42485"/>
                  <a:gd name="connsiteX3" fmla="*/ 15789 w 42485"/>
                  <a:gd name="connsiteY3" fmla="*/ 25702 h 42485"/>
                  <a:gd name="connsiteX4" fmla="*/ 27118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5789"/>
                    </a:moveTo>
                    <a:cubicBezTo>
                      <a:pt x="32783" y="15789"/>
                      <a:pt x="37032" y="21454"/>
                      <a:pt x="37032" y="27119"/>
                    </a:cubicBezTo>
                    <a:cubicBezTo>
                      <a:pt x="37032" y="32783"/>
                      <a:pt x="31367" y="37032"/>
                      <a:pt x="25702" y="37032"/>
                    </a:cubicBezTo>
                    <a:cubicBezTo>
                      <a:pt x="20037" y="37032"/>
                      <a:pt x="15789" y="31367"/>
                      <a:pt x="15789" y="25702"/>
                    </a:cubicBezTo>
                    <a:cubicBezTo>
                      <a:pt x="15789" y="20038"/>
                      <a:pt x="21454" y="15789"/>
                      <a:pt x="27118" y="15789"/>
                    </a:cubicBezTo>
                    <a:close/>
                  </a:path>
                </a:pathLst>
              </a:custGeom>
              <a:grpFill/>
              <a:ln w="14159" cap="flat">
                <a:noFill/>
                <a:prstDash val="solid"/>
                <a:miter/>
              </a:ln>
            </p:spPr>
            <p:txBody>
              <a:bodyPr rtlCol="0" anchor="ctr"/>
              <a:lstStyle/>
              <a:p>
                <a:endParaRPr lang="en-US"/>
              </a:p>
            </p:txBody>
          </p:sp>
          <p:sp>
            <p:nvSpPr>
              <p:cNvPr id="642" name="Freeform: Shape 2456">
                <a:extLst>
                  <a:ext uri="{FF2B5EF4-FFF2-40B4-BE49-F238E27FC236}">
                    <a16:creationId xmlns:a16="http://schemas.microsoft.com/office/drawing/2014/main" xmlns="" id="{73C7E65E-3FDA-4CAA-8748-96FF369CC7EC}"/>
                  </a:ext>
                </a:extLst>
              </p:cNvPr>
              <p:cNvSpPr/>
              <p:nvPr/>
            </p:nvSpPr>
            <p:spPr>
              <a:xfrm>
                <a:off x="6580126" y="3273008"/>
                <a:ext cx="42486" cy="42486"/>
              </a:xfrm>
              <a:custGeom>
                <a:avLst/>
                <a:gdLst>
                  <a:gd name="connsiteX0" fmla="*/ 27119 w 42485"/>
                  <a:gd name="connsiteY0" fmla="*/ 15789 h 42485"/>
                  <a:gd name="connsiteX1" fmla="*/ 37032 w 42485"/>
                  <a:gd name="connsiteY1" fmla="*/ 27118 h 42485"/>
                  <a:gd name="connsiteX2" fmla="*/ 25703 w 42485"/>
                  <a:gd name="connsiteY2" fmla="*/ 37032 h 42485"/>
                  <a:gd name="connsiteX3" fmla="*/ 15789 w 42485"/>
                  <a:gd name="connsiteY3" fmla="*/ 25702 h 42485"/>
                  <a:gd name="connsiteX4" fmla="*/ 27119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5789"/>
                    </a:moveTo>
                    <a:cubicBezTo>
                      <a:pt x="32783" y="15789"/>
                      <a:pt x="37032" y="21454"/>
                      <a:pt x="37032" y="27118"/>
                    </a:cubicBezTo>
                    <a:cubicBezTo>
                      <a:pt x="37032" y="32783"/>
                      <a:pt x="31367" y="37032"/>
                      <a:pt x="25703" y="37032"/>
                    </a:cubicBezTo>
                    <a:cubicBezTo>
                      <a:pt x="20038" y="37032"/>
                      <a:pt x="15789" y="31367"/>
                      <a:pt x="15789" y="25702"/>
                    </a:cubicBezTo>
                    <a:cubicBezTo>
                      <a:pt x="15789" y="20037"/>
                      <a:pt x="21454" y="15789"/>
                      <a:pt x="27119" y="15789"/>
                    </a:cubicBezTo>
                    <a:close/>
                  </a:path>
                </a:pathLst>
              </a:custGeom>
              <a:grpFill/>
              <a:ln w="14159" cap="flat">
                <a:noFill/>
                <a:prstDash val="solid"/>
                <a:miter/>
              </a:ln>
            </p:spPr>
            <p:txBody>
              <a:bodyPr rtlCol="0" anchor="ctr"/>
              <a:lstStyle/>
              <a:p>
                <a:endParaRPr lang="en-US"/>
              </a:p>
            </p:txBody>
          </p:sp>
          <p:sp>
            <p:nvSpPr>
              <p:cNvPr id="643" name="Freeform: Shape 2457">
                <a:extLst>
                  <a:ext uri="{FF2B5EF4-FFF2-40B4-BE49-F238E27FC236}">
                    <a16:creationId xmlns:a16="http://schemas.microsoft.com/office/drawing/2014/main" xmlns="" id="{CD3D2866-2876-442B-A354-47A23523E5B5}"/>
                  </a:ext>
                </a:extLst>
              </p:cNvPr>
              <p:cNvSpPr/>
              <p:nvPr/>
            </p:nvSpPr>
            <p:spPr>
              <a:xfrm>
                <a:off x="6228911" y="3173875"/>
                <a:ext cx="42486" cy="42486"/>
              </a:xfrm>
              <a:custGeom>
                <a:avLst/>
                <a:gdLst>
                  <a:gd name="connsiteX0" fmla="*/ 25703 w 42485"/>
                  <a:gd name="connsiteY0" fmla="*/ 15789 h 42485"/>
                  <a:gd name="connsiteX1" fmla="*/ 34199 w 42485"/>
                  <a:gd name="connsiteY1" fmla="*/ 25702 h 42485"/>
                  <a:gd name="connsiteX2" fmla="*/ 24286 w 42485"/>
                  <a:gd name="connsiteY2" fmla="*/ 34199 h 42485"/>
                  <a:gd name="connsiteX3" fmla="*/ 15789 w 42485"/>
                  <a:gd name="connsiteY3" fmla="*/ 24286 h 42485"/>
                  <a:gd name="connsiteX4" fmla="*/ 25703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5789"/>
                    </a:moveTo>
                    <a:cubicBezTo>
                      <a:pt x="29951" y="15789"/>
                      <a:pt x="34199" y="20037"/>
                      <a:pt x="34199" y="25702"/>
                    </a:cubicBezTo>
                    <a:cubicBezTo>
                      <a:pt x="34199" y="29951"/>
                      <a:pt x="29951" y="34199"/>
                      <a:pt x="24286" y="34199"/>
                    </a:cubicBezTo>
                    <a:cubicBezTo>
                      <a:pt x="20037" y="34199"/>
                      <a:pt x="15789" y="29951"/>
                      <a:pt x="15789" y="24286"/>
                    </a:cubicBezTo>
                    <a:cubicBezTo>
                      <a:pt x="15789" y="18621"/>
                      <a:pt x="20037" y="15789"/>
                      <a:pt x="25703" y="15789"/>
                    </a:cubicBezTo>
                    <a:close/>
                  </a:path>
                </a:pathLst>
              </a:custGeom>
              <a:grpFill/>
              <a:ln w="14159" cap="flat">
                <a:noFill/>
                <a:prstDash val="solid"/>
                <a:miter/>
              </a:ln>
            </p:spPr>
            <p:txBody>
              <a:bodyPr rtlCol="0" anchor="ctr"/>
              <a:lstStyle/>
              <a:p>
                <a:endParaRPr lang="en-US"/>
              </a:p>
            </p:txBody>
          </p:sp>
          <p:sp>
            <p:nvSpPr>
              <p:cNvPr id="644" name="Freeform: Shape 2458">
                <a:extLst>
                  <a:ext uri="{FF2B5EF4-FFF2-40B4-BE49-F238E27FC236}">
                    <a16:creationId xmlns:a16="http://schemas.microsoft.com/office/drawing/2014/main" xmlns="" id="{F5F6D246-FA3F-4710-8C1B-14420EE4BB0A}"/>
                  </a:ext>
                </a:extLst>
              </p:cNvPr>
              <p:cNvSpPr/>
              <p:nvPr/>
            </p:nvSpPr>
            <p:spPr>
              <a:xfrm>
                <a:off x="5730412" y="3431253"/>
                <a:ext cx="42486" cy="42486"/>
              </a:xfrm>
              <a:custGeom>
                <a:avLst/>
                <a:gdLst>
                  <a:gd name="connsiteX0" fmla="*/ 22870 w 42485"/>
                  <a:gd name="connsiteY0" fmla="*/ 16157 h 42485"/>
                  <a:gd name="connsiteX1" fmla="*/ 28535 w 42485"/>
                  <a:gd name="connsiteY1" fmla="*/ 23238 h 42485"/>
                  <a:gd name="connsiteX2" fmla="*/ 21454 w 42485"/>
                  <a:gd name="connsiteY2" fmla="*/ 28903 h 42485"/>
                  <a:gd name="connsiteX3" fmla="*/ 15789 w 42485"/>
                  <a:gd name="connsiteY3" fmla="*/ 21822 h 42485"/>
                  <a:gd name="connsiteX4" fmla="*/ 22870 w 42485"/>
                  <a:gd name="connsiteY4" fmla="*/ 16157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16157"/>
                    </a:moveTo>
                    <a:cubicBezTo>
                      <a:pt x="27119" y="16157"/>
                      <a:pt x="28535" y="20406"/>
                      <a:pt x="28535" y="23238"/>
                    </a:cubicBezTo>
                    <a:cubicBezTo>
                      <a:pt x="28535" y="27487"/>
                      <a:pt x="24286" y="30319"/>
                      <a:pt x="21454" y="28903"/>
                    </a:cubicBezTo>
                    <a:cubicBezTo>
                      <a:pt x="17205" y="28903"/>
                      <a:pt x="15789" y="24654"/>
                      <a:pt x="15789" y="21822"/>
                    </a:cubicBezTo>
                    <a:cubicBezTo>
                      <a:pt x="15789" y="17573"/>
                      <a:pt x="18622" y="14741"/>
                      <a:pt x="22870" y="16157"/>
                    </a:cubicBezTo>
                    <a:close/>
                  </a:path>
                </a:pathLst>
              </a:custGeom>
              <a:grpFill/>
              <a:ln w="14159" cap="flat">
                <a:noFill/>
                <a:prstDash val="solid"/>
                <a:miter/>
              </a:ln>
            </p:spPr>
            <p:txBody>
              <a:bodyPr rtlCol="0" anchor="ctr"/>
              <a:lstStyle/>
              <a:p>
                <a:endParaRPr lang="en-US"/>
              </a:p>
            </p:txBody>
          </p:sp>
          <p:sp>
            <p:nvSpPr>
              <p:cNvPr id="645" name="Freeform: Shape 2459">
                <a:extLst>
                  <a:ext uri="{FF2B5EF4-FFF2-40B4-BE49-F238E27FC236}">
                    <a16:creationId xmlns:a16="http://schemas.microsoft.com/office/drawing/2014/main" xmlns="" id="{9858590B-4D10-48B0-9DFE-6B2E984E76C5}"/>
                  </a:ext>
                </a:extLst>
              </p:cNvPr>
              <p:cNvSpPr/>
              <p:nvPr/>
            </p:nvSpPr>
            <p:spPr>
              <a:xfrm>
                <a:off x="6140739" y="3479404"/>
                <a:ext cx="42486" cy="42486"/>
              </a:xfrm>
              <a:custGeom>
                <a:avLst/>
                <a:gdLst>
                  <a:gd name="connsiteX0" fmla="*/ 23238 w 42485"/>
                  <a:gd name="connsiteY0" fmla="*/ 16157 h 42485"/>
                  <a:gd name="connsiteX1" fmla="*/ 28903 w 42485"/>
                  <a:gd name="connsiteY1" fmla="*/ 23238 h 42485"/>
                  <a:gd name="connsiteX2" fmla="*/ 21822 w 42485"/>
                  <a:gd name="connsiteY2" fmla="*/ 28903 h 42485"/>
                  <a:gd name="connsiteX3" fmla="*/ 16157 w 42485"/>
                  <a:gd name="connsiteY3" fmla="*/ 21822 h 42485"/>
                  <a:gd name="connsiteX4" fmla="*/ 23238 w 42485"/>
                  <a:gd name="connsiteY4" fmla="*/ 16157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3238" y="16157"/>
                    </a:moveTo>
                    <a:cubicBezTo>
                      <a:pt x="27487" y="16157"/>
                      <a:pt x="28903" y="20406"/>
                      <a:pt x="28903" y="23238"/>
                    </a:cubicBezTo>
                    <a:cubicBezTo>
                      <a:pt x="28903" y="27487"/>
                      <a:pt x="24655" y="30319"/>
                      <a:pt x="21822" y="28903"/>
                    </a:cubicBezTo>
                    <a:cubicBezTo>
                      <a:pt x="17574" y="28903"/>
                      <a:pt x="14741" y="24655"/>
                      <a:pt x="16157" y="21822"/>
                    </a:cubicBezTo>
                    <a:cubicBezTo>
                      <a:pt x="16157" y="17574"/>
                      <a:pt x="18990" y="14741"/>
                      <a:pt x="23238" y="16157"/>
                    </a:cubicBezTo>
                    <a:close/>
                  </a:path>
                </a:pathLst>
              </a:custGeom>
              <a:grpFill/>
              <a:ln w="14159" cap="flat">
                <a:noFill/>
                <a:prstDash val="solid"/>
                <a:miter/>
              </a:ln>
            </p:spPr>
            <p:txBody>
              <a:bodyPr rtlCol="0" anchor="ctr"/>
              <a:lstStyle/>
              <a:p>
                <a:endParaRPr lang="en-US"/>
              </a:p>
            </p:txBody>
          </p:sp>
          <p:sp>
            <p:nvSpPr>
              <p:cNvPr id="646" name="Freeform: Shape 2460">
                <a:extLst>
                  <a:ext uri="{FF2B5EF4-FFF2-40B4-BE49-F238E27FC236}">
                    <a16:creationId xmlns:a16="http://schemas.microsoft.com/office/drawing/2014/main" xmlns="" id="{F0D62A10-6A97-4B20-9A57-117BC7D088EC}"/>
                  </a:ext>
                </a:extLst>
              </p:cNvPr>
              <p:cNvSpPr/>
              <p:nvPr/>
            </p:nvSpPr>
            <p:spPr>
              <a:xfrm>
                <a:off x="6586839" y="3367893"/>
                <a:ext cx="42486" cy="42486"/>
              </a:xfrm>
              <a:custGeom>
                <a:avLst/>
                <a:gdLst>
                  <a:gd name="connsiteX0" fmla="*/ 23238 w 42485"/>
                  <a:gd name="connsiteY0" fmla="*/ 15789 h 42485"/>
                  <a:gd name="connsiteX1" fmla="*/ 28903 w 42485"/>
                  <a:gd name="connsiteY1" fmla="*/ 22870 h 42485"/>
                  <a:gd name="connsiteX2" fmla="*/ 21822 w 42485"/>
                  <a:gd name="connsiteY2" fmla="*/ 28535 h 42485"/>
                  <a:gd name="connsiteX3" fmla="*/ 16157 w 42485"/>
                  <a:gd name="connsiteY3" fmla="*/ 21454 h 42485"/>
                  <a:gd name="connsiteX4" fmla="*/ 23238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3238" y="15789"/>
                    </a:moveTo>
                    <a:cubicBezTo>
                      <a:pt x="27487" y="15789"/>
                      <a:pt x="28903" y="20038"/>
                      <a:pt x="28903" y="22870"/>
                    </a:cubicBezTo>
                    <a:cubicBezTo>
                      <a:pt x="28903" y="27119"/>
                      <a:pt x="24655" y="29951"/>
                      <a:pt x="21822" y="28535"/>
                    </a:cubicBezTo>
                    <a:cubicBezTo>
                      <a:pt x="17574" y="28535"/>
                      <a:pt x="14741" y="24286"/>
                      <a:pt x="16157" y="21454"/>
                    </a:cubicBezTo>
                    <a:cubicBezTo>
                      <a:pt x="17574" y="18621"/>
                      <a:pt x="20406" y="15789"/>
                      <a:pt x="23238" y="15789"/>
                    </a:cubicBezTo>
                    <a:close/>
                  </a:path>
                </a:pathLst>
              </a:custGeom>
              <a:grpFill/>
              <a:ln w="14159" cap="flat">
                <a:noFill/>
                <a:prstDash val="solid"/>
                <a:miter/>
              </a:ln>
            </p:spPr>
            <p:txBody>
              <a:bodyPr rtlCol="0" anchor="ctr"/>
              <a:lstStyle/>
              <a:p>
                <a:endParaRPr lang="en-US"/>
              </a:p>
            </p:txBody>
          </p:sp>
          <p:sp>
            <p:nvSpPr>
              <p:cNvPr id="647" name="Freeform: Shape 2461">
                <a:extLst>
                  <a:ext uri="{FF2B5EF4-FFF2-40B4-BE49-F238E27FC236}">
                    <a16:creationId xmlns:a16="http://schemas.microsoft.com/office/drawing/2014/main" xmlns="" id="{2358888B-7C86-4646-9D00-D636A94C147B}"/>
                  </a:ext>
                </a:extLst>
              </p:cNvPr>
              <p:cNvSpPr/>
              <p:nvPr/>
            </p:nvSpPr>
            <p:spPr>
              <a:xfrm>
                <a:off x="4005491" y="3995266"/>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5529" y="55442"/>
                      <a:pt x="55442" y="46945"/>
                      <a:pt x="55442" y="35616"/>
                    </a:cubicBezTo>
                    <a:cubicBezTo>
                      <a:pt x="55442" y="25702"/>
                      <a:pt x="46945" y="15789"/>
                      <a:pt x="35616" y="15789"/>
                    </a:cubicBezTo>
                    <a:cubicBezTo>
                      <a:pt x="25702" y="15789"/>
                      <a:pt x="15789" y="24286"/>
                      <a:pt x="15789" y="35616"/>
                    </a:cubicBezTo>
                    <a:cubicBezTo>
                      <a:pt x="15789" y="46945"/>
                      <a:pt x="25702" y="55442"/>
                      <a:pt x="35616" y="55442"/>
                    </a:cubicBezTo>
                    <a:close/>
                  </a:path>
                </a:pathLst>
              </a:custGeom>
              <a:grpFill/>
              <a:ln w="14159" cap="flat">
                <a:noFill/>
                <a:prstDash val="solid"/>
                <a:miter/>
              </a:ln>
            </p:spPr>
            <p:txBody>
              <a:bodyPr rtlCol="0" anchor="ctr"/>
              <a:lstStyle/>
              <a:p>
                <a:endParaRPr lang="en-US"/>
              </a:p>
            </p:txBody>
          </p:sp>
          <p:sp>
            <p:nvSpPr>
              <p:cNvPr id="648" name="Freeform: Shape 2462">
                <a:extLst>
                  <a:ext uri="{FF2B5EF4-FFF2-40B4-BE49-F238E27FC236}">
                    <a16:creationId xmlns:a16="http://schemas.microsoft.com/office/drawing/2014/main" xmlns="" id="{53390702-3EEC-4AFD-ADC2-418C6D688308}"/>
                  </a:ext>
                </a:extLst>
              </p:cNvPr>
              <p:cNvSpPr/>
              <p:nvPr/>
            </p:nvSpPr>
            <p:spPr>
              <a:xfrm>
                <a:off x="3346962" y="4216191"/>
                <a:ext cx="113295" cy="113295"/>
              </a:xfrm>
              <a:custGeom>
                <a:avLst/>
                <a:gdLst>
                  <a:gd name="connsiteX0" fmla="*/ 56858 w 113295"/>
                  <a:gd name="connsiteY0" fmla="*/ 97928 h 113295"/>
                  <a:gd name="connsiteX1" fmla="*/ 97928 w 113295"/>
                  <a:gd name="connsiteY1" fmla="*/ 56858 h 113295"/>
                  <a:gd name="connsiteX2" fmla="*/ 56858 w 113295"/>
                  <a:gd name="connsiteY2" fmla="*/ 15789 h 113295"/>
                  <a:gd name="connsiteX3" fmla="*/ 15789 w 113295"/>
                  <a:gd name="connsiteY3" fmla="*/ 56858 h 113295"/>
                  <a:gd name="connsiteX4" fmla="*/ 56858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8" y="97928"/>
                    </a:moveTo>
                    <a:cubicBezTo>
                      <a:pt x="79518" y="97928"/>
                      <a:pt x="97928" y="79518"/>
                      <a:pt x="97928" y="56858"/>
                    </a:cubicBezTo>
                    <a:cubicBezTo>
                      <a:pt x="97928" y="34199"/>
                      <a:pt x="79518" y="15789"/>
                      <a:pt x="56858" y="15789"/>
                    </a:cubicBezTo>
                    <a:cubicBezTo>
                      <a:pt x="34200" y="15789"/>
                      <a:pt x="15789" y="34199"/>
                      <a:pt x="15789" y="56858"/>
                    </a:cubicBezTo>
                    <a:cubicBezTo>
                      <a:pt x="15789" y="79518"/>
                      <a:pt x="34200" y="97928"/>
                      <a:pt x="56858" y="97928"/>
                    </a:cubicBezTo>
                    <a:close/>
                  </a:path>
                </a:pathLst>
              </a:custGeom>
              <a:grpFill/>
              <a:ln w="14159" cap="flat">
                <a:noFill/>
                <a:prstDash val="solid"/>
                <a:miter/>
              </a:ln>
            </p:spPr>
            <p:txBody>
              <a:bodyPr rtlCol="0" anchor="ctr"/>
              <a:lstStyle/>
              <a:p>
                <a:endParaRPr lang="en-US"/>
              </a:p>
            </p:txBody>
          </p:sp>
          <p:sp>
            <p:nvSpPr>
              <p:cNvPr id="649" name="Freeform: Shape 2463">
                <a:extLst>
                  <a:ext uri="{FF2B5EF4-FFF2-40B4-BE49-F238E27FC236}">
                    <a16:creationId xmlns:a16="http://schemas.microsoft.com/office/drawing/2014/main" xmlns="" id="{CB501CEF-71B2-4104-AB5B-7AA4DE480E14}"/>
                  </a:ext>
                </a:extLst>
              </p:cNvPr>
              <p:cNvSpPr/>
              <p:nvPr/>
            </p:nvSpPr>
            <p:spPr>
              <a:xfrm>
                <a:off x="3759460" y="5558517"/>
                <a:ext cx="113295" cy="113295"/>
              </a:xfrm>
              <a:custGeom>
                <a:avLst/>
                <a:gdLst>
                  <a:gd name="connsiteX0" fmla="*/ 73467 w 113295"/>
                  <a:gd name="connsiteY0" fmla="*/ 18844 h 113295"/>
                  <a:gd name="connsiteX1" fmla="*/ 94709 w 113295"/>
                  <a:gd name="connsiteY1" fmla="*/ 72659 h 113295"/>
                  <a:gd name="connsiteX2" fmla="*/ 40894 w 113295"/>
                  <a:gd name="connsiteY2" fmla="*/ 93902 h 113295"/>
                  <a:gd name="connsiteX3" fmla="*/ 19651 w 113295"/>
                  <a:gd name="connsiteY3" fmla="*/ 40087 h 113295"/>
                  <a:gd name="connsiteX4" fmla="*/ 73467 w 113295"/>
                  <a:gd name="connsiteY4" fmla="*/ 18844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73467" y="18844"/>
                    </a:moveTo>
                    <a:cubicBezTo>
                      <a:pt x="94709" y="27341"/>
                      <a:pt x="104623" y="51416"/>
                      <a:pt x="94709" y="72659"/>
                    </a:cubicBezTo>
                    <a:cubicBezTo>
                      <a:pt x="86212" y="93902"/>
                      <a:pt x="62137" y="103816"/>
                      <a:pt x="40894" y="93902"/>
                    </a:cubicBezTo>
                    <a:cubicBezTo>
                      <a:pt x="19651" y="85405"/>
                      <a:pt x="9738" y="61330"/>
                      <a:pt x="19651" y="40087"/>
                    </a:cubicBezTo>
                    <a:cubicBezTo>
                      <a:pt x="28148" y="20260"/>
                      <a:pt x="52224" y="10347"/>
                      <a:pt x="73467" y="18844"/>
                    </a:cubicBezTo>
                    <a:close/>
                  </a:path>
                </a:pathLst>
              </a:custGeom>
              <a:grpFill/>
              <a:ln w="14159" cap="flat">
                <a:noFill/>
                <a:prstDash val="solid"/>
                <a:miter/>
              </a:ln>
            </p:spPr>
            <p:txBody>
              <a:bodyPr rtlCol="0" anchor="ctr"/>
              <a:lstStyle/>
              <a:p>
                <a:endParaRPr lang="en-US"/>
              </a:p>
            </p:txBody>
          </p:sp>
          <p:sp>
            <p:nvSpPr>
              <p:cNvPr id="650" name="Freeform: Shape 2464">
                <a:extLst>
                  <a:ext uri="{FF2B5EF4-FFF2-40B4-BE49-F238E27FC236}">
                    <a16:creationId xmlns:a16="http://schemas.microsoft.com/office/drawing/2014/main" xmlns="" id="{CADD3637-262E-4E9F-9CF0-DCCF440CDB96}"/>
                  </a:ext>
                </a:extLst>
              </p:cNvPr>
              <p:cNvSpPr/>
              <p:nvPr/>
            </p:nvSpPr>
            <p:spPr>
              <a:xfrm>
                <a:off x="3933265" y="4240266"/>
                <a:ext cx="70810" cy="70810"/>
              </a:xfrm>
              <a:custGeom>
                <a:avLst/>
                <a:gdLst>
                  <a:gd name="connsiteX0" fmla="*/ 35616 w 70809"/>
                  <a:gd name="connsiteY0" fmla="*/ 55443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3"/>
                    </a:moveTo>
                    <a:cubicBezTo>
                      <a:pt x="46945" y="55443"/>
                      <a:pt x="55442" y="46945"/>
                      <a:pt x="55442" y="35616"/>
                    </a:cubicBezTo>
                    <a:cubicBezTo>
                      <a:pt x="55442" y="24286"/>
                      <a:pt x="46945" y="15789"/>
                      <a:pt x="35616" y="15789"/>
                    </a:cubicBezTo>
                    <a:cubicBezTo>
                      <a:pt x="24286" y="15789"/>
                      <a:pt x="15789" y="24286"/>
                      <a:pt x="15789" y="35616"/>
                    </a:cubicBezTo>
                    <a:cubicBezTo>
                      <a:pt x="17205" y="45529"/>
                      <a:pt x="25703" y="55443"/>
                      <a:pt x="35616" y="55443"/>
                    </a:cubicBezTo>
                    <a:close/>
                  </a:path>
                </a:pathLst>
              </a:custGeom>
              <a:grpFill/>
              <a:ln w="14159" cap="flat">
                <a:noFill/>
                <a:prstDash val="solid"/>
                <a:miter/>
              </a:ln>
            </p:spPr>
            <p:txBody>
              <a:bodyPr rtlCol="0" anchor="ctr"/>
              <a:lstStyle/>
              <a:p>
                <a:endParaRPr lang="en-US"/>
              </a:p>
            </p:txBody>
          </p:sp>
          <p:sp>
            <p:nvSpPr>
              <p:cNvPr id="651" name="Freeform: Shape 2465">
                <a:extLst>
                  <a:ext uri="{FF2B5EF4-FFF2-40B4-BE49-F238E27FC236}">
                    <a16:creationId xmlns:a16="http://schemas.microsoft.com/office/drawing/2014/main" xmlns="" id="{B0038035-45D1-47E0-BEC3-196C88DF9D1E}"/>
                  </a:ext>
                </a:extLst>
              </p:cNvPr>
              <p:cNvSpPr/>
              <p:nvPr/>
            </p:nvSpPr>
            <p:spPr>
              <a:xfrm>
                <a:off x="3892195" y="4827986"/>
                <a:ext cx="70810" cy="70810"/>
              </a:xfrm>
              <a:custGeom>
                <a:avLst/>
                <a:gdLst>
                  <a:gd name="connsiteX0" fmla="*/ 35616 w 70809"/>
                  <a:gd name="connsiteY0" fmla="*/ 55443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3"/>
                    </a:moveTo>
                    <a:cubicBezTo>
                      <a:pt x="46945" y="55443"/>
                      <a:pt x="55442" y="46945"/>
                      <a:pt x="55442" y="35616"/>
                    </a:cubicBezTo>
                    <a:cubicBezTo>
                      <a:pt x="55442" y="24286"/>
                      <a:pt x="46945" y="15789"/>
                      <a:pt x="35616" y="15789"/>
                    </a:cubicBezTo>
                    <a:cubicBezTo>
                      <a:pt x="24286" y="15789"/>
                      <a:pt x="15789" y="24286"/>
                      <a:pt x="15789" y="35616"/>
                    </a:cubicBezTo>
                    <a:cubicBezTo>
                      <a:pt x="15789" y="45529"/>
                      <a:pt x="24286" y="55443"/>
                      <a:pt x="35616" y="55443"/>
                    </a:cubicBezTo>
                    <a:close/>
                  </a:path>
                </a:pathLst>
              </a:custGeom>
              <a:grpFill/>
              <a:ln w="14159" cap="flat">
                <a:noFill/>
                <a:prstDash val="solid"/>
                <a:miter/>
              </a:ln>
            </p:spPr>
            <p:txBody>
              <a:bodyPr rtlCol="0" anchor="ctr"/>
              <a:lstStyle/>
              <a:p>
                <a:endParaRPr lang="en-US"/>
              </a:p>
            </p:txBody>
          </p:sp>
          <p:sp>
            <p:nvSpPr>
              <p:cNvPr id="652" name="Freeform: Shape 2466">
                <a:extLst>
                  <a:ext uri="{FF2B5EF4-FFF2-40B4-BE49-F238E27FC236}">
                    <a16:creationId xmlns:a16="http://schemas.microsoft.com/office/drawing/2014/main" xmlns="" id="{B11CDD07-EBE2-466F-B9CB-621681E19B77}"/>
                  </a:ext>
                </a:extLst>
              </p:cNvPr>
              <p:cNvSpPr/>
              <p:nvPr/>
            </p:nvSpPr>
            <p:spPr>
              <a:xfrm>
                <a:off x="3539564" y="4003763"/>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4286" y="15789"/>
                      <a:pt x="15789" y="24286"/>
                      <a:pt x="15789" y="35616"/>
                    </a:cubicBezTo>
                    <a:cubicBezTo>
                      <a:pt x="15789" y="46945"/>
                      <a:pt x="25702" y="55442"/>
                      <a:pt x="35616" y="55442"/>
                    </a:cubicBezTo>
                    <a:close/>
                  </a:path>
                </a:pathLst>
              </a:custGeom>
              <a:grpFill/>
              <a:ln w="14159" cap="flat">
                <a:noFill/>
                <a:prstDash val="solid"/>
                <a:miter/>
              </a:ln>
            </p:spPr>
            <p:txBody>
              <a:bodyPr rtlCol="0" anchor="ctr"/>
              <a:lstStyle/>
              <a:p>
                <a:endParaRPr lang="en-US"/>
              </a:p>
            </p:txBody>
          </p:sp>
          <p:sp>
            <p:nvSpPr>
              <p:cNvPr id="653" name="Freeform: Shape 2467">
                <a:extLst>
                  <a:ext uri="{FF2B5EF4-FFF2-40B4-BE49-F238E27FC236}">
                    <a16:creationId xmlns:a16="http://schemas.microsoft.com/office/drawing/2014/main" xmlns="" id="{FD0C19ED-CE83-483D-A43C-1EF0968C81DC}"/>
                  </a:ext>
                </a:extLst>
              </p:cNvPr>
              <p:cNvSpPr/>
              <p:nvPr/>
            </p:nvSpPr>
            <p:spPr>
              <a:xfrm>
                <a:off x="4045144" y="4619806"/>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4286" y="15789"/>
                      <a:pt x="15789" y="24286"/>
                      <a:pt x="15789" y="35616"/>
                    </a:cubicBezTo>
                    <a:cubicBezTo>
                      <a:pt x="15789" y="45529"/>
                      <a:pt x="24286" y="55442"/>
                      <a:pt x="35616" y="55442"/>
                    </a:cubicBezTo>
                    <a:close/>
                  </a:path>
                </a:pathLst>
              </a:custGeom>
              <a:grpFill/>
              <a:ln w="14159" cap="flat">
                <a:noFill/>
                <a:prstDash val="solid"/>
                <a:miter/>
              </a:ln>
            </p:spPr>
            <p:txBody>
              <a:bodyPr rtlCol="0" anchor="ctr"/>
              <a:lstStyle/>
              <a:p>
                <a:endParaRPr lang="en-US"/>
              </a:p>
            </p:txBody>
          </p:sp>
          <p:sp>
            <p:nvSpPr>
              <p:cNvPr id="654" name="Freeform: Shape 2468">
                <a:extLst>
                  <a:ext uri="{FF2B5EF4-FFF2-40B4-BE49-F238E27FC236}">
                    <a16:creationId xmlns:a16="http://schemas.microsoft.com/office/drawing/2014/main" xmlns="" id="{FD86F7B1-8B4E-4818-B9D9-9D7A94217E39}"/>
                  </a:ext>
                </a:extLst>
              </p:cNvPr>
              <p:cNvSpPr/>
              <p:nvPr/>
            </p:nvSpPr>
            <p:spPr>
              <a:xfrm>
                <a:off x="4021069" y="4757176"/>
                <a:ext cx="42486" cy="42486"/>
              </a:xfrm>
              <a:custGeom>
                <a:avLst/>
                <a:gdLst>
                  <a:gd name="connsiteX0" fmla="*/ 25702 w 42485"/>
                  <a:gd name="connsiteY0" fmla="*/ 35616 h 42485"/>
                  <a:gd name="connsiteX1" fmla="*/ 35616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3"/>
                    </a:cubicBezTo>
                    <a:cubicBezTo>
                      <a:pt x="35616" y="20038"/>
                      <a:pt x="31367" y="15789"/>
                      <a:pt x="25702" y="15789"/>
                    </a:cubicBezTo>
                    <a:cubicBezTo>
                      <a:pt x="20037" y="15789"/>
                      <a:pt x="15789" y="20038"/>
                      <a:pt x="15789" y="25703"/>
                    </a:cubicBezTo>
                    <a:cubicBezTo>
                      <a:pt x="17205" y="31367"/>
                      <a:pt x="21454" y="35616"/>
                      <a:pt x="25702" y="35616"/>
                    </a:cubicBezTo>
                    <a:close/>
                  </a:path>
                </a:pathLst>
              </a:custGeom>
              <a:grpFill/>
              <a:ln w="14159" cap="flat">
                <a:noFill/>
                <a:prstDash val="solid"/>
                <a:miter/>
              </a:ln>
            </p:spPr>
            <p:txBody>
              <a:bodyPr rtlCol="0" anchor="ctr"/>
              <a:lstStyle/>
              <a:p>
                <a:endParaRPr lang="en-US"/>
              </a:p>
            </p:txBody>
          </p:sp>
          <p:sp>
            <p:nvSpPr>
              <p:cNvPr id="655" name="Freeform: Shape 2469">
                <a:extLst>
                  <a:ext uri="{FF2B5EF4-FFF2-40B4-BE49-F238E27FC236}">
                    <a16:creationId xmlns:a16="http://schemas.microsoft.com/office/drawing/2014/main" xmlns="" id="{2282783A-699A-4701-AD68-ECBC175D9987}"/>
                  </a:ext>
                </a:extLst>
              </p:cNvPr>
              <p:cNvSpPr/>
              <p:nvPr/>
            </p:nvSpPr>
            <p:spPr>
              <a:xfrm>
                <a:off x="3710923" y="4380469"/>
                <a:ext cx="42486" cy="42486"/>
              </a:xfrm>
              <a:custGeom>
                <a:avLst/>
                <a:gdLst>
                  <a:gd name="connsiteX0" fmla="*/ 25702 w 42485"/>
                  <a:gd name="connsiteY0" fmla="*/ 35616 h 42485"/>
                  <a:gd name="connsiteX1" fmla="*/ 35616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3"/>
                    </a:cubicBezTo>
                    <a:cubicBezTo>
                      <a:pt x="35616" y="20038"/>
                      <a:pt x="31367" y="15789"/>
                      <a:pt x="25702" y="15789"/>
                    </a:cubicBezTo>
                    <a:cubicBezTo>
                      <a:pt x="20038" y="15789"/>
                      <a:pt x="15789" y="20038"/>
                      <a:pt x="15789" y="25703"/>
                    </a:cubicBezTo>
                    <a:cubicBezTo>
                      <a:pt x="17205" y="31367"/>
                      <a:pt x="21454" y="35616"/>
                      <a:pt x="25702" y="35616"/>
                    </a:cubicBezTo>
                    <a:close/>
                  </a:path>
                </a:pathLst>
              </a:custGeom>
              <a:grpFill/>
              <a:ln w="14159" cap="flat">
                <a:noFill/>
                <a:prstDash val="solid"/>
                <a:miter/>
              </a:ln>
            </p:spPr>
            <p:txBody>
              <a:bodyPr rtlCol="0" anchor="ctr"/>
              <a:lstStyle/>
              <a:p>
                <a:endParaRPr lang="en-US"/>
              </a:p>
            </p:txBody>
          </p:sp>
          <p:sp>
            <p:nvSpPr>
              <p:cNvPr id="656" name="Freeform: Shape 2470">
                <a:extLst>
                  <a:ext uri="{FF2B5EF4-FFF2-40B4-BE49-F238E27FC236}">
                    <a16:creationId xmlns:a16="http://schemas.microsoft.com/office/drawing/2014/main" xmlns="" id="{4C7730EE-D7A3-4ADA-A85B-0DDADF27B8A0}"/>
                  </a:ext>
                </a:extLst>
              </p:cNvPr>
              <p:cNvSpPr/>
              <p:nvPr/>
            </p:nvSpPr>
            <p:spPr>
              <a:xfrm>
                <a:off x="4539395" y="4912957"/>
                <a:ext cx="42486" cy="42486"/>
              </a:xfrm>
              <a:custGeom>
                <a:avLst/>
                <a:gdLst>
                  <a:gd name="connsiteX0" fmla="*/ 25702 w 42485"/>
                  <a:gd name="connsiteY0" fmla="*/ 35616 h 42485"/>
                  <a:gd name="connsiteX1" fmla="*/ 35616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3"/>
                    </a:cubicBezTo>
                    <a:cubicBezTo>
                      <a:pt x="35616" y="20038"/>
                      <a:pt x="31367" y="15789"/>
                      <a:pt x="25702" y="15789"/>
                    </a:cubicBezTo>
                    <a:cubicBezTo>
                      <a:pt x="20037" y="15789"/>
                      <a:pt x="15789" y="20038"/>
                      <a:pt x="15789" y="25703"/>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657" name="Freeform: Shape 2471">
                <a:extLst>
                  <a:ext uri="{FF2B5EF4-FFF2-40B4-BE49-F238E27FC236}">
                    <a16:creationId xmlns:a16="http://schemas.microsoft.com/office/drawing/2014/main" xmlns="" id="{05A22E8B-4D51-4F37-AEC9-60263B7ECD3E}"/>
                  </a:ext>
                </a:extLst>
              </p:cNvPr>
              <p:cNvSpPr/>
              <p:nvPr/>
            </p:nvSpPr>
            <p:spPr>
              <a:xfrm>
                <a:off x="4174017" y="4890298"/>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3"/>
                    </a:cubicBezTo>
                    <a:cubicBezTo>
                      <a:pt x="35616" y="20038"/>
                      <a:pt x="31367" y="15789"/>
                      <a:pt x="25703" y="15789"/>
                    </a:cubicBezTo>
                    <a:cubicBezTo>
                      <a:pt x="20038" y="15789"/>
                      <a:pt x="15789" y="20038"/>
                      <a:pt x="15789" y="25703"/>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658" name="Freeform: Shape 2472">
                <a:extLst>
                  <a:ext uri="{FF2B5EF4-FFF2-40B4-BE49-F238E27FC236}">
                    <a16:creationId xmlns:a16="http://schemas.microsoft.com/office/drawing/2014/main" xmlns="" id="{308DFE70-5C4B-421A-B5DC-9FFB1980D156}"/>
                  </a:ext>
                </a:extLst>
              </p:cNvPr>
              <p:cNvSpPr/>
              <p:nvPr/>
            </p:nvSpPr>
            <p:spPr>
              <a:xfrm>
                <a:off x="4317053" y="5019171"/>
                <a:ext cx="70810" cy="70810"/>
              </a:xfrm>
              <a:custGeom>
                <a:avLst/>
                <a:gdLst>
                  <a:gd name="connsiteX0" fmla="*/ 66772 w 70809"/>
                  <a:gd name="connsiteY0" fmla="*/ 41281 h 70809"/>
                  <a:gd name="connsiteX1" fmla="*/ 41280 w 70809"/>
                  <a:gd name="connsiteY1" fmla="*/ 66772 h 70809"/>
                  <a:gd name="connsiteX2" fmla="*/ 15789 w 70809"/>
                  <a:gd name="connsiteY2" fmla="*/ 41281 h 70809"/>
                  <a:gd name="connsiteX3" fmla="*/ 41280 w 70809"/>
                  <a:gd name="connsiteY3" fmla="*/ 15789 h 70809"/>
                  <a:gd name="connsiteX4" fmla="*/ 66772 w 70809"/>
                  <a:gd name="connsiteY4" fmla="*/ 41281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66772" y="41281"/>
                    </a:moveTo>
                    <a:cubicBezTo>
                      <a:pt x="66772" y="55359"/>
                      <a:pt x="55359" y="66772"/>
                      <a:pt x="41280" y="66772"/>
                    </a:cubicBezTo>
                    <a:cubicBezTo>
                      <a:pt x="27202" y="66772"/>
                      <a:pt x="15789" y="55359"/>
                      <a:pt x="15789" y="41281"/>
                    </a:cubicBezTo>
                    <a:cubicBezTo>
                      <a:pt x="15789" y="27202"/>
                      <a:pt x="27202" y="15789"/>
                      <a:pt x="41280" y="15789"/>
                    </a:cubicBezTo>
                    <a:cubicBezTo>
                      <a:pt x="55359" y="15789"/>
                      <a:pt x="66772" y="27202"/>
                      <a:pt x="66772" y="41281"/>
                    </a:cubicBezTo>
                    <a:close/>
                  </a:path>
                </a:pathLst>
              </a:custGeom>
              <a:grpFill/>
              <a:ln w="14159" cap="flat">
                <a:noFill/>
                <a:prstDash val="solid"/>
                <a:miter/>
              </a:ln>
            </p:spPr>
            <p:txBody>
              <a:bodyPr rtlCol="0" anchor="ctr"/>
              <a:lstStyle/>
              <a:p>
                <a:endParaRPr lang="en-US"/>
              </a:p>
            </p:txBody>
          </p:sp>
          <p:sp>
            <p:nvSpPr>
              <p:cNvPr id="659" name="Freeform: Shape 2473">
                <a:extLst>
                  <a:ext uri="{FF2B5EF4-FFF2-40B4-BE49-F238E27FC236}">
                    <a16:creationId xmlns:a16="http://schemas.microsoft.com/office/drawing/2014/main" xmlns="" id="{BA3BA768-E2FA-4431-BE2C-62A6E057F419}"/>
                  </a:ext>
                </a:extLst>
              </p:cNvPr>
              <p:cNvSpPr/>
              <p:nvPr/>
            </p:nvSpPr>
            <p:spPr>
              <a:xfrm>
                <a:off x="3806666" y="5773246"/>
                <a:ext cx="70810" cy="70810"/>
              </a:xfrm>
              <a:custGeom>
                <a:avLst/>
                <a:gdLst>
                  <a:gd name="connsiteX0" fmla="*/ 51752 w 70809"/>
                  <a:gd name="connsiteY0" fmla="*/ 17960 h 70809"/>
                  <a:gd name="connsiteX1" fmla="*/ 65914 w 70809"/>
                  <a:gd name="connsiteY1" fmla="*/ 51949 h 70809"/>
                  <a:gd name="connsiteX2" fmla="*/ 31925 w 70809"/>
                  <a:gd name="connsiteY2" fmla="*/ 66111 h 70809"/>
                  <a:gd name="connsiteX3" fmla="*/ 17763 w 70809"/>
                  <a:gd name="connsiteY3" fmla="*/ 32122 h 70809"/>
                  <a:gd name="connsiteX4" fmla="*/ 51752 w 70809"/>
                  <a:gd name="connsiteY4" fmla="*/ 1796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51752" y="17960"/>
                    </a:moveTo>
                    <a:cubicBezTo>
                      <a:pt x="64497" y="23625"/>
                      <a:pt x="71578" y="39203"/>
                      <a:pt x="65914" y="51949"/>
                    </a:cubicBezTo>
                    <a:cubicBezTo>
                      <a:pt x="60249" y="64694"/>
                      <a:pt x="44671" y="71775"/>
                      <a:pt x="31925" y="66111"/>
                    </a:cubicBezTo>
                    <a:cubicBezTo>
                      <a:pt x="19179" y="60445"/>
                      <a:pt x="12098" y="44868"/>
                      <a:pt x="17763" y="32122"/>
                    </a:cubicBezTo>
                    <a:cubicBezTo>
                      <a:pt x="23428" y="17960"/>
                      <a:pt x="37590" y="12295"/>
                      <a:pt x="51752" y="17960"/>
                    </a:cubicBezTo>
                    <a:close/>
                  </a:path>
                </a:pathLst>
              </a:custGeom>
              <a:grpFill/>
              <a:ln w="14159" cap="flat">
                <a:noFill/>
                <a:prstDash val="solid"/>
                <a:miter/>
              </a:ln>
            </p:spPr>
            <p:txBody>
              <a:bodyPr rtlCol="0" anchor="ctr"/>
              <a:lstStyle/>
              <a:p>
                <a:endParaRPr lang="en-US"/>
              </a:p>
            </p:txBody>
          </p:sp>
          <p:sp>
            <p:nvSpPr>
              <p:cNvPr id="660" name="Freeform: Shape 2474">
                <a:extLst>
                  <a:ext uri="{FF2B5EF4-FFF2-40B4-BE49-F238E27FC236}">
                    <a16:creationId xmlns:a16="http://schemas.microsoft.com/office/drawing/2014/main" xmlns="" id="{0E9B9009-1FC0-47E8-BF68-ADBBD5FE01D8}"/>
                  </a:ext>
                </a:extLst>
              </p:cNvPr>
              <p:cNvSpPr/>
              <p:nvPr/>
            </p:nvSpPr>
            <p:spPr>
              <a:xfrm>
                <a:off x="4346793" y="4370556"/>
                <a:ext cx="70810" cy="70810"/>
              </a:xfrm>
              <a:custGeom>
                <a:avLst/>
                <a:gdLst>
                  <a:gd name="connsiteX0" fmla="*/ 41280 w 70809"/>
                  <a:gd name="connsiteY0" fmla="*/ 66772 h 70809"/>
                  <a:gd name="connsiteX1" fmla="*/ 66772 w 70809"/>
                  <a:gd name="connsiteY1" fmla="*/ 41280 h 70809"/>
                  <a:gd name="connsiteX2" fmla="*/ 41280 w 70809"/>
                  <a:gd name="connsiteY2" fmla="*/ 15789 h 70809"/>
                  <a:gd name="connsiteX3" fmla="*/ 15789 w 70809"/>
                  <a:gd name="connsiteY3" fmla="*/ 41280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2"/>
                      <a:pt x="66772" y="41280"/>
                    </a:cubicBezTo>
                    <a:cubicBezTo>
                      <a:pt x="66772" y="27118"/>
                      <a:pt x="55442" y="15789"/>
                      <a:pt x="41280" y="15789"/>
                    </a:cubicBezTo>
                    <a:cubicBezTo>
                      <a:pt x="27118" y="15789"/>
                      <a:pt x="15789" y="27118"/>
                      <a:pt x="15789" y="41280"/>
                    </a:cubicBezTo>
                    <a:cubicBezTo>
                      <a:pt x="15789" y="54026"/>
                      <a:pt x="27118" y="66772"/>
                      <a:pt x="41280" y="66772"/>
                    </a:cubicBezTo>
                    <a:close/>
                  </a:path>
                </a:pathLst>
              </a:custGeom>
              <a:grpFill/>
              <a:ln w="14159" cap="flat">
                <a:noFill/>
                <a:prstDash val="solid"/>
                <a:miter/>
              </a:ln>
            </p:spPr>
            <p:txBody>
              <a:bodyPr rtlCol="0" anchor="ctr"/>
              <a:lstStyle/>
              <a:p>
                <a:endParaRPr lang="en-US"/>
              </a:p>
            </p:txBody>
          </p:sp>
          <p:sp>
            <p:nvSpPr>
              <p:cNvPr id="661" name="Freeform: Shape 2475">
                <a:extLst>
                  <a:ext uri="{FF2B5EF4-FFF2-40B4-BE49-F238E27FC236}">
                    <a16:creationId xmlns:a16="http://schemas.microsoft.com/office/drawing/2014/main" xmlns="" id="{95DDA43C-265E-4C72-B4DC-1E8877106E83}"/>
                  </a:ext>
                </a:extLst>
              </p:cNvPr>
              <p:cNvSpPr/>
              <p:nvPr/>
            </p:nvSpPr>
            <p:spPr>
              <a:xfrm>
                <a:off x="3992545" y="5356025"/>
                <a:ext cx="70810" cy="70810"/>
              </a:xfrm>
              <a:custGeom>
                <a:avLst/>
                <a:gdLst>
                  <a:gd name="connsiteX0" fmla="*/ 44313 w 70809"/>
                  <a:gd name="connsiteY0" fmla="*/ 17405 h 70809"/>
                  <a:gd name="connsiteX1" fmla="*/ 55642 w 70809"/>
                  <a:gd name="connsiteY1" fmla="*/ 44313 h 70809"/>
                  <a:gd name="connsiteX2" fmla="*/ 28735 w 70809"/>
                  <a:gd name="connsiteY2" fmla="*/ 55642 h 70809"/>
                  <a:gd name="connsiteX3" fmla="*/ 17405 w 70809"/>
                  <a:gd name="connsiteY3" fmla="*/ 28735 h 70809"/>
                  <a:gd name="connsiteX4" fmla="*/ 44313 w 70809"/>
                  <a:gd name="connsiteY4" fmla="*/ 17405 h 70809"/>
                  <a:gd name="connsiteX5" fmla="*/ 44313 w 70809"/>
                  <a:gd name="connsiteY5" fmla="*/ 17405 h 70809"/>
                  <a:gd name="connsiteX6" fmla="*/ 40064 w 70809"/>
                  <a:gd name="connsiteY6" fmla="*/ 25902 h 70809"/>
                  <a:gd name="connsiteX7" fmla="*/ 24486 w 70809"/>
                  <a:gd name="connsiteY7" fmla="*/ 31567 h 70809"/>
                  <a:gd name="connsiteX8" fmla="*/ 30151 w 70809"/>
                  <a:gd name="connsiteY8" fmla="*/ 47145 h 70809"/>
                  <a:gd name="connsiteX9" fmla="*/ 45729 w 70809"/>
                  <a:gd name="connsiteY9" fmla="*/ 41480 h 70809"/>
                  <a:gd name="connsiteX10" fmla="*/ 40064 w 70809"/>
                  <a:gd name="connsiteY10" fmla="*/ 25902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44313" y="17405"/>
                    </a:moveTo>
                    <a:cubicBezTo>
                      <a:pt x="55642" y="21654"/>
                      <a:pt x="59891" y="34399"/>
                      <a:pt x="55642" y="44313"/>
                    </a:cubicBezTo>
                    <a:cubicBezTo>
                      <a:pt x="51394" y="55642"/>
                      <a:pt x="38648" y="59891"/>
                      <a:pt x="28735" y="55642"/>
                    </a:cubicBezTo>
                    <a:cubicBezTo>
                      <a:pt x="17405" y="51394"/>
                      <a:pt x="13156" y="38648"/>
                      <a:pt x="17405" y="28735"/>
                    </a:cubicBezTo>
                    <a:cubicBezTo>
                      <a:pt x="21654" y="17405"/>
                      <a:pt x="32983" y="13157"/>
                      <a:pt x="44313" y="17405"/>
                    </a:cubicBezTo>
                    <a:lnTo>
                      <a:pt x="44313" y="17405"/>
                    </a:lnTo>
                    <a:close/>
                    <a:moveTo>
                      <a:pt x="40064" y="25902"/>
                    </a:moveTo>
                    <a:cubicBezTo>
                      <a:pt x="34399" y="23070"/>
                      <a:pt x="27318" y="25902"/>
                      <a:pt x="24486" y="31567"/>
                    </a:cubicBezTo>
                    <a:cubicBezTo>
                      <a:pt x="21654" y="37232"/>
                      <a:pt x="24486" y="44313"/>
                      <a:pt x="30151" y="47145"/>
                    </a:cubicBezTo>
                    <a:cubicBezTo>
                      <a:pt x="35816" y="49978"/>
                      <a:pt x="42897" y="47145"/>
                      <a:pt x="45729" y="41480"/>
                    </a:cubicBezTo>
                    <a:cubicBezTo>
                      <a:pt x="49978" y="34399"/>
                      <a:pt x="47145" y="28735"/>
                      <a:pt x="40064" y="25902"/>
                    </a:cubicBezTo>
                    <a:close/>
                  </a:path>
                </a:pathLst>
              </a:custGeom>
              <a:grpFill/>
              <a:ln w="14159" cap="flat">
                <a:noFill/>
                <a:prstDash val="solid"/>
                <a:miter/>
              </a:ln>
            </p:spPr>
            <p:txBody>
              <a:bodyPr rtlCol="0" anchor="ctr"/>
              <a:lstStyle/>
              <a:p>
                <a:endParaRPr lang="en-US"/>
              </a:p>
            </p:txBody>
          </p:sp>
          <p:sp>
            <p:nvSpPr>
              <p:cNvPr id="662" name="Freeform: Shape 2476">
                <a:extLst>
                  <a:ext uri="{FF2B5EF4-FFF2-40B4-BE49-F238E27FC236}">
                    <a16:creationId xmlns:a16="http://schemas.microsoft.com/office/drawing/2014/main" xmlns="" id="{42460DEC-FF6B-4167-9A58-C41B92D35E4F}"/>
                  </a:ext>
                </a:extLst>
              </p:cNvPr>
              <p:cNvSpPr/>
              <p:nvPr/>
            </p:nvSpPr>
            <p:spPr>
              <a:xfrm>
                <a:off x="3548061" y="4261509"/>
                <a:ext cx="70810" cy="70810"/>
              </a:xfrm>
              <a:custGeom>
                <a:avLst/>
                <a:gdLst>
                  <a:gd name="connsiteX0" fmla="*/ 35616 w 70809"/>
                  <a:gd name="connsiteY0" fmla="*/ 55443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3"/>
                    </a:moveTo>
                    <a:cubicBezTo>
                      <a:pt x="46945" y="55443"/>
                      <a:pt x="55442" y="46945"/>
                      <a:pt x="55442" y="35616"/>
                    </a:cubicBezTo>
                    <a:cubicBezTo>
                      <a:pt x="55442" y="24286"/>
                      <a:pt x="46945" y="15789"/>
                      <a:pt x="35616" y="15789"/>
                    </a:cubicBezTo>
                    <a:cubicBezTo>
                      <a:pt x="24286" y="15789"/>
                      <a:pt x="15789" y="24286"/>
                      <a:pt x="15789" y="35616"/>
                    </a:cubicBezTo>
                    <a:cubicBezTo>
                      <a:pt x="15789" y="46945"/>
                      <a:pt x="25702" y="55443"/>
                      <a:pt x="35616" y="55443"/>
                    </a:cubicBezTo>
                    <a:close/>
                  </a:path>
                </a:pathLst>
              </a:custGeom>
              <a:grpFill/>
              <a:ln w="14159" cap="flat">
                <a:noFill/>
                <a:prstDash val="solid"/>
                <a:miter/>
              </a:ln>
            </p:spPr>
            <p:txBody>
              <a:bodyPr rtlCol="0" anchor="ctr"/>
              <a:lstStyle/>
              <a:p>
                <a:endParaRPr lang="en-US"/>
              </a:p>
            </p:txBody>
          </p:sp>
          <p:sp>
            <p:nvSpPr>
              <p:cNvPr id="663" name="Freeform: Shape 2477">
                <a:extLst>
                  <a:ext uri="{FF2B5EF4-FFF2-40B4-BE49-F238E27FC236}">
                    <a16:creationId xmlns:a16="http://schemas.microsoft.com/office/drawing/2014/main" xmlns="" id="{07A67F09-E1B9-42AE-8C56-AD4BD98C3645}"/>
                  </a:ext>
                </a:extLst>
              </p:cNvPr>
              <p:cNvSpPr/>
              <p:nvPr/>
            </p:nvSpPr>
            <p:spPr>
              <a:xfrm>
                <a:off x="3858072" y="4629719"/>
                <a:ext cx="70810" cy="70810"/>
              </a:xfrm>
              <a:custGeom>
                <a:avLst/>
                <a:gdLst>
                  <a:gd name="connsiteX0" fmla="*/ 35751 w 70809"/>
                  <a:gd name="connsiteY0" fmla="*/ 55443 h 70809"/>
                  <a:gd name="connsiteX1" fmla="*/ 55578 w 70809"/>
                  <a:gd name="connsiteY1" fmla="*/ 35616 h 70809"/>
                  <a:gd name="connsiteX2" fmla="*/ 35751 w 70809"/>
                  <a:gd name="connsiteY2" fmla="*/ 15789 h 70809"/>
                  <a:gd name="connsiteX3" fmla="*/ 15924 w 70809"/>
                  <a:gd name="connsiteY3" fmla="*/ 35616 h 70809"/>
                  <a:gd name="connsiteX4" fmla="*/ 35751 w 70809"/>
                  <a:gd name="connsiteY4" fmla="*/ 554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751" y="55443"/>
                    </a:moveTo>
                    <a:cubicBezTo>
                      <a:pt x="47080" y="55443"/>
                      <a:pt x="55578" y="46945"/>
                      <a:pt x="55578" y="35616"/>
                    </a:cubicBezTo>
                    <a:cubicBezTo>
                      <a:pt x="55578" y="24286"/>
                      <a:pt x="47080" y="15789"/>
                      <a:pt x="35751" y="15789"/>
                    </a:cubicBezTo>
                    <a:cubicBezTo>
                      <a:pt x="24421" y="15789"/>
                      <a:pt x="15924" y="24286"/>
                      <a:pt x="15924" y="35616"/>
                    </a:cubicBezTo>
                    <a:cubicBezTo>
                      <a:pt x="14508" y="45529"/>
                      <a:pt x="24421" y="55443"/>
                      <a:pt x="35751" y="55443"/>
                    </a:cubicBezTo>
                    <a:close/>
                  </a:path>
                </a:pathLst>
              </a:custGeom>
              <a:grpFill/>
              <a:ln w="14159" cap="flat">
                <a:noFill/>
                <a:prstDash val="solid"/>
                <a:miter/>
              </a:ln>
            </p:spPr>
            <p:txBody>
              <a:bodyPr rtlCol="0" anchor="ctr"/>
              <a:lstStyle/>
              <a:p>
                <a:endParaRPr lang="en-US"/>
              </a:p>
            </p:txBody>
          </p:sp>
          <p:sp>
            <p:nvSpPr>
              <p:cNvPr id="664" name="Freeform: Shape 2478">
                <a:extLst>
                  <a:ext uri="{FF2B5EF4-FFF2-40B4-BE49-F238E27FC236}">
                    <a16:creationId xmlns:a16="http://schemas.microsoft.com/office/drawing/2014/main" xmlns="" id="{167F43C5-B4CD-4DAD-9A3A-6CE3BAFF6299}"/>
                  </a:ext>
                </a:extLst>
              </p:cNvPr>
              <p:cNvSpPr/>
              <p:nvPr/>
            </p:nvSpPr>
            <p:spPr>
              <a:xfrm>
                <a:off x="4420435" y="4373388"/>
                <a:ext cx="84971" cy="84971"/>
              </a:xfrm>
              <a:custGeom>
                <a:avLst/>
                <a:gdLst>
                  <a:gd name="connsiteX0" fmla="*/ 45529 w 84971"/>
                  <a:gd name="connsiteY0" fmla="*/ 75269 h 84971"/>
                  <a:gd name="connsiteX1" fmla="*/ 75269 w 84971"/>
                  <a:gd name="connsiteY1" fmla="*/ 45529 h 84971"/>
                  <a:gd name="connsiteX2" fmla="*/ 45529 w 84971"/>
                  <a:gd name="connsiteY2" fmla="*/ 15789 h 84971"/>
                  <a:gd name="connsiteX3" fmla="*/ 15789 w 84971"/>
                  <a:gd name="connsiteY3" fmla="*/ 45529 h 84971"/>
                  <a:gd name="connsiteX4" fmla="*/ 45529 w 84971"/>
                  <a:gd name="connsiteY4" fmla="*/ 7526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529" y="75269"/>
                    </a:moveTo>
                    <a:cubicBezTo>
                      <a:pt x="61107" y="75269"/>
                      <a:pt x="75269" y="62524"/>
                      <a:pt x="75269" y="45529"/>
                    </a:cubicBezTo>
                    <a:cubicBezTo>
                      <a:pt x="75269" y="29951"/>
                      <a:pt x="62523" y="15789"/>
                      <a:pt x="45529" y="15789"/>
                    </a:cubicBezTo>
                    <a:cubicBezTo>
                      <a:pt x="29951" y="15789"/>
                      <a:pt x="15789" y="28535"/>
                      <a:pt x="15789" y="45529"/>
                    </a:cubicBezTo>
                    <a:cubicBezTo>
                      <a:pt x="15789" y="62524"/>
                      <a:pt x="29951" y="75269"/>
                      <a:pt x="45529" y="75269"/>
                    </a:cubicBezTo>
                    <a:close/>
                  </a:path>
                </a:pathLst>
              </a:custGeom>
              <a:grpFill/>
              <a:ln w="14159" cap="flat">
                <a:noFill/>
                <a:prstDash val="solid"/>
                <a:miter/>
              </a:ln>
            </p:spPr>
            <p:txBody>
              <a:bodyPr rtlCol="0" anchor="ctr"/>
              <a:lstStyle/>
              <a:p>
                <a:endParaRPr lang="en-US"/>
              </a:p>
            </p:txBody>
          </p:sp>
          <p:sp>
            <p:nvSpPr>
              <p:cNvPr id="665" name="Freeform: Shape 2479">
                <a:extLst>
                  <a:ext uri="{FF2B5EF4-FFF2-40B4-BE49-F238E27FC236}">
                    <a16:creationId xmlns:a16="http://schemas.microsoft.com/office/drawing/2014/main" xmlns="" id="{20E26E7E-9F0E-4035-902F-2983675E546D}"/>
                  </a:ext>
                </a:extLst>
              </p:cNvPr>
              <p:cNvSpPr/>
              <p:nvPr/>
            </p:nvSpPr>
            <p:spPr>
              <a:xfrm>
                <a:off x="4567719" y="4731685"/>
                <a:ext cx="84971" cy="84971"/>
              </a:xfrm>
              <a:custGeom>
                <a:avLst/>
                <a:gdLst>
                  <a:gd name="connsiteX0" fmla="*/ 75269 w 84971"/>
                  <a:gd name="connsiteY0" fmla="*/ 45529 h 84971"/>
                  <a:gd name="connsiteX1" fmla="*/ 45529 w 84971"/>
                  <a:gd name="connsiteY1" fmla="*/ 75269 h 84971"/>
                  <a:gd name="connsiteX2" fmla="*/ 15789 w 84971"/>
                  <a:gd name="connsiteY2" fmla="*/ 45529 h 84971"/>
                  <a:gd name="connsiteX3" fmla="*/ 45529 w 84971"/>
                  <a:gd name="connsiteY3" fmla="*/ 15789 h 84971"/>
                  <a:gd name="connsiteX4" fmla="*/ 75269 w 84971"/>
                  <a:gd name="connsiteY4" fmla="*/ 4552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75269" y="45529"/>
                    </a:moveTo>
                    <a:cubicBezTo>
                      <a:pt x="75269" y="61954"/>
                      <a:pt x="61954" y="75269"/>
                      <a:pt x="45529" y="75269"/>
                    </a:cubicBezTo>
                    <a:cubicBezTo>
                      <a:pt x="29104" y="75269"/>
                      <a:pt x="15789" y="61954"/>
                      <a:pt x="15789" y="45529"/>
                    </a:cubicBezTo>
                    <a:cubicBezTo>
                      <a:pt x="15789" y="29104"/>
                      <a:pt x="29104" y="15789"/>
                      <a:pt x="45529" y="15789"/>
                    </a:cubicBezTo>
                    <a:cubicBezTo>
                      <a:pt x="61954" y="15789"/>
                      <a:pt x="75269" y="29104"/>
                      <a:pt x="75269" y="45529"/>
                    </a:cubicBezTo>
                    <a:close/>
                  </a:path>
                </a:pathLst>
              </a:custGeom>
              <a:grpFill/>
              <a:ln w="14159" cap="flat">
                <a:noFill/>
                <a:prstDash val="solid"/>
                <a:miter/>
              </a:ln>
            </p:spPr>
            <p:txBody>
              <a:bodyPr rtlCol="0" anchor="ctr"/>
              <a:lstStyle/>
              <a:p>
                <a:endParaRPr lang="en-US"/>
              </a:p>
            </p:txBody>
          </p:sp>
          <p:sp>
            <p:nvSpPr>
              <p:cNvPr id="666" name="Freeform: Shape 2480">
                <a:extLst>
                  <a:ext uri="{FF2B5EF4-FFF2-40B4-BE49-F238E27FC236}">
                    <a16:creationId xmlns:a16="http://schemas.microsoft.com/office/drawing/2014/main" xmlns="" id="{4F6617AC-E62C-47AB-B1CE-056660A175F4}"/>
                  </a:ext>
                </a:extLst>
              </p:cNvPr>
              <p:cNvSpPr/>
              <p:nvPr/>
            </p:nvSpPr>
            <p:spPr>
              <a:xfrm>
                <a:off x="4292823" y="4755760"/>
                <a:ext cx="56648" cy="56648"/>
              </a:xfrm>
              <a:custGeom>
                <a:avLst/>
                <a:gdLst>
                  <a:gd name="connsiteX0" fmla="*/ 32938 w 56647"/>
                  <a:gd name="connsiteY0" fmla="*/ 49778 h 56647"/>
                  <a:gd name="connsiteX1" fmla="*/ 49933 w 56647"/>
                  <a:gd name="connsiteY1" fmla="*/ 32783 h 56647"/>
                  <a:gd name="connsiteX2" fmla="*/ 32938 w 56647"/>
                  <a:gd name="connsiteY2" fmla="*/ 15789 h 56647"/>
                  <a:gd name="connsiteX3" fmla="*/ 15944 w 56647"/>
                  <a:gd name="connsiteY3" fmla="*/ 32783 h 56647"/>
                  <a:gd name="connsiteX4" fmla="*/ 32938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38" y="49778"/>
                    </a:moveTo>
                    <a:cubicBezTo>
                      <a:pt x="42852" y="49778"/>
                      <a:pt x="49933" y="41281"/>
                      <a:pt x="49933" y="32783"/>
                    </a:cubicBezTo>
                    <a:cubicBezTo>
                      <a:pt x="49933" y="22870"/>
                      <a:pt x="41435" y="15789"/>
                      <a:pt x="32938" y="15789"/>
                    </a:cubicBezTo>
                    <a:cubicBezTo>
                      <a:pt x="23025" y="15789"/>
                      <a:pt x="15944" y="24286"/>
                      <a:pt x="15944" y="32783"/>
                    </a:cubicBezTo>
                    <a:cubicBezTo>
                      <a:pt x="14528" y="41281"/>
                      <a:pt x="23025" y="49778"/>
                      <a:pt x="32938" y="49778"/>
                    </a:cubicBezTo>
                    <a:close/>
                  </a:path>
                </a:pathLst>
              </a:custGeom>
              <a:grpFill/>
              <a:ln w="14159" cap="flat">
                <a:noFill/>
                <a:prstDash val="solid"/>
                <a:miter/>
              </a:ln>
            </p:spPr>
            <p:txBody>
              <a:bodyPr rtlCol="0" anchor="ctr"/>
              <a:lstStyle/>
              <a:p>
                <a:endParaRPr lang="en-US"/>
              </a:p>
            </p:txBody>
          </p:sp>
          <p:sp>
            <p:nvSpPr>
              <p:cNvPr id="667" name="Freeform: Shape 2481">
                <a:extLst>
                  <a:ext uri="{FF2B5EF4-FFF2-40B4-BE49-F238E27FC236}">
                    <a16:creationId xmlns:a16="http://schemas.microsoft.com/office/drawing/2014/main" xmlns="" id="{657A10D5-CEA4-47F0-9AB0-C83F851EDF19}"/>
                  </a:ext>
                </a:extLst>
              </p:cNvPr>
              <p:cNvSpPr/>
              <p:nvPr/>
            </p:nvSpPr>
            <p:spPr>
              <a:xfrm>
                <a:off x="4237746" y="4442782"/>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1280"/>
                      <a:pt x="49778" y="32783"/>
                    </a:cubicBezTo>
                    <a:cubicBezTo>
                      <a:pt x="49778" y="22870"/>
                      <a:pt x="41280" y="15789"/>
                      <a:pt x="32783" y="15789"/>
                    </a:cubicBezTo>
                    <a:cubicBezTo>
                      <a:pt x="22870" y="15789"/>
                      <a:pt x="15789" y="24286"/>
                      <a:pt x="15789" y="32783"/>
                    </a:cubicBezTo>
                    <a:cubicBezTo>
                      <a:pt x="15789" y="41280"/>
                      <a:pt x="22870" y="49777"/>
                      <a:pt x="32783" y="49777"/>
                    </a:cubicBezTo>
                    <a:close/>
                  </a:path>
                </a:pathLst>
              </a:custGeom>
              <a:grpFill/>
              <a:ln w="14159" cap="flat">
                <a:noFill/>
                <a:prstDash val="solid"/>
                <a:miter/>
              </a:ln>
            </p:spPr>
            <p:txBody>
              <a:bodyPr rtlCol="0" anchor="ctr"/>
              <a:lstStyle/>
              <a:p>
                <a:endParaRPr lang="en-US"/>
              </a:p>
            </p:txBody>
          </p:sp>
          <p:sp>
            <p:nvSpPr>
              <p:cNvPr id="668" name="Freeform: Shape 2482">
                <a:extLst>
                  <a:ext uri="{FF2B5EF4-FFF2-40B4-BE49-F238E27FC236}">
                    <a16:creationId xmlns:a16="http://schemas.microsoft.com/office/drawing/2014/main" xmlns="" id="{70E9B443-AA70-46D4-BD02-BC2FB742A043}"/>
                  </a:ext>
                </a:extLst>
              </p:cNvPr>
              <p:cNvSpPr/>
              <p:nvPr/>
            </p:nvSpPr>
            <p:spPr>
              <a:xfrm>
                <a:off x="3362540" y="4524921"/>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1280"/>
                      <a:pt x="49778" y="32783"/>
                    </a:cubicBezTo>
                    <a:cubicBezTo>
                      <a:pt x="49778" y="22870"/>
                      <a:pt x="41280" y="15789"/>
                      <a:pt x="32783" y="15789"/>
                    </a:cubicBezTo>
                    <a:cubicBezTo>
                      <a:pt x="22870" y="15789"/>
                      <a:pt x="15789" y="24286"/>
                      <a:pt x="15789" y="32783"/>
                    </a:cubicBezTo>
                    <a:cubicBezTo>
                      <a:pt x="15789" y="41280"/>
                      <a:pt x="24286" y="49777"/>
                      <a:pt x="32783" y="49777"/>
                    </a:cubicBezTo>
                    <a:close/>
                  </a:path>
                </a:pathLst>
              </a:custGeom>
              <a:grpFill/>
              <a:ln w="14159" cap="flat">
                <a:noFill/>
                <a:prstDash val="solid"/>
                <a:miter/>
              </a:ln>
            </p:spPr>
            <p:txBody>
              <a:bodyPr rtlCol="0" anchor="ctr"/>
              <a:lstStyle/>
              <a:p>
                <a:endParaRPr lang="en-US"/>
              </a:p>
            </p:txBody>
          </p:sp>
          <p:sp>
            <p:nvSpPr>
              <p:cNvPr id="669" name="Freeform: Shape 2483">
                <a:extLst>
                  <a:ext uri="{FF2B5EF4-FFF2-40B4-BE49-F238E27FC236}">
                    <a16:creationId xmlns:a16="http://schemas.microsoft.com/office/drawing/2014/main" xmlns="" id="{AFA3898C-A64C-49D3-AFD7-33D91A6174BD}"/>
                  </a:ext>
                </a:extLst>
              </p:cNvPr>
              <p:cNvSpPr/>
              <p:nvPr/>
            </p:nvSpPr>
            <p:spPr>
              <a:xfrm>
                <a:off x="3904067" y="5460149"/>
                <a:ext cx="56648" cy="56648"/>
              </a:xfrm>
              <a:custGeom>
                <a:avLst/>
                <a:gdLst>
                  <a:gd name="connsiteX0" fmla="*/ 39322 w 56647"/>
                  <a:gd name="connsiteY0" fmla="*/ 16663 h 56647"/>
                  <a:gd name="connsiteX1" fmla="*/ 49235 w 56647"/>
                  <a:gd name="connsiteY1" fmla="*/ 39322 h 56647"/>
                  <a:gd name="connsiteX2" fmla="*/ 26576 w 56647"/>
                  <a:gd name="connsiteY2" fmla="*/ 49235 h 56647"/>
                  <a:gd name="connsiteX3" fmla="*/ 16663 w 56647"/>
                  <a:gd name="connsiteY3" fmla="*/ 26576 h 56647"/>
                  <a:gd name="connsiteX4" fmla="*/ 39322 w 56647"/>
                  <a:gd name="connsiteY4" fmla="*/ 1666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9322" y="16663"/>
                    </a:moveTo>
                    <a:cubicBezTo>
                      <a:pt x="47819" y="20911"/>
                      <a:pt x="52068" y="30825"/>
                      <a:pt x="49235" y="39322"/>
                    </a:cubicBezTo>
                    <a:cubicBezTo>
                      <a:pt x="44987" y="47819"/>
                      <a:pt x="35073" y="52068"/>
                      <a:pt x="26576" y="49235"/>
                    </a:cubicBezTo>
                    <a:cubicBezTo>
                      <a:pt x="18079" y="44987"/>
                      <a:pt x="13830" y="35073"/>
                      <a:pt x="16663" y="26576"/>
                    </a:cubicBezTo>
                    <a:cubicBezTo>
                      <a:pt x="19495" y="18079"/>
                      <a:pt x="29409" y="13830"/>
                      <a:pt x="39322" y="16663"/>
                    </a:cubicBezTo>
                    <a:close/>
                  </a:path>
                </a:pathLst>
              </a:custGeom>
              <a:grpFill/>
              <a:ln w="14159" cap="flat">
                <a:noFill/>
                <a:prstDash val="solid"/>
                <a:miter/>
              </a:ln>
            </p:spPr>
            <p:txBody>
              <a:bodyPr rtlCol="0" anchor="ctr"/>
              <a:lstStyle/>
              <a:p>
                <a:endParaRPr lang="en-US"/>
              </a:p>
            </p:txBody>
          </p:sp>
          <p:sp>
            <p:nvSpPr>
              <p:cNvPr id="670" name="Freeform: Shape 2484">
                <a:extLst>
                  <a:ext uri="{FF2B5EF4-FFF2-40B4-BE49-F238E27FC236}">
                    <a16:creationId xmlns:a16="http://schemas.microsoft.com/office/drawing/2014/main" xmlns="" id="{2CAD8AA1-288B-4999-96F1-36B37E31D265}"/>
                  </a:ext>
                </a:extLst>
              </p:cNvPr>
              <p:cNvSpPr/>
              <p:nvPr/>
            </p:nvSpPr>
            <p:spPr>
              <a:xfrm>
                <a:off x="4375117" y="4548996"/>
                <a:ext cx="84971" cy="84971"/>
              </a:xfrm>
              <a:custGeom>
                <a:avLst/>
                <a:gdLst>
                  <a:gd name="connsiteX0" fmla="*/ 45529 w 84971"/>
                  <a:gd name="connsiteY0" fmla="*/ 15789 h 84971"/>
                  <a:gd name="connsiteX1" fmla="*/ 75269 w 84971"/>
                  <a:gd name="connsiteY1" fmla="*/ 45529 h 84971"/>
                  <a:gd name="connsiteX2" fmla="*/ 45529 w 84971"/>
                  <a:gd name="connsiteY2" fmla="*/ 75269 h 84971"/>
                  <a:gd name="connsiteX3" fmla="*/ 15789 w 84971"/>
                  <a:gd name="connsiteY3" fmla="*/ 45529 h 84971"/>
                  <a:gd name="connsiteX4" fmla="*/ 45529 w 84971"/>
                  <a:gd name="connsiteY4" fmla="*/ 15789 h 84971"/>
                  <a:gd name="connsiteX5" fmla="*/ 45529 w 84971"/>
                  <a:gd name="connsiteY5" fmla="*/ 15789 h 84971"/>
                  <a:gd name="connsiteX6" fmla="*/ 45529 w 84971"/>
                  <a:gd name="connsiteY6" fmla="*/ 28535 h 84971"/>
                  <a:gd name="connsiteX7" fmla="*/ 28535 w 84971"/>
                  <a:gd name="connsiteY7" fmla="*/ 45529 h 84971"/>
                  <a:gd name="connsiteX8" fmla="*/ 45529 w 84971"/>
                  <a:gd name="connsiteY8" fmla="*/ 62523 h 84971"/>
                  <a:gd name="connsiteX9" fmla="*/ 62523 w 84971"/>
                  <a:gd name="connsiteY9" fmla="*/ 45529 h 84971"/>
                  <a:gd name="connsiteX10" fmla="*/ 45529 w 84971"/>
                  <a:gd name="connsiteY10" fmla="*/ 28535 h 84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971" h="84971">
                    <a:moveTo>
                      <a:pt x="45529" y="15789"/>
                    </a:moveTo>
                    <a:cubicBezTo>
                      <a:pt x="62523" y="15789"/>
                      <a:pt x="75269" y="29951"/>
                      <a:pt x="75269" y="45529"/>
                    </a:cubicBezTo>
                    <a:cubicBezTo>
                      <a:pt x="75269" y="61107"/>
                      <a:pt x="62523" y="75269"/>
                      <a:pt x="45529" y="75269"/>
                    </a:cubicBezTo>
                    <a:cubicBezTo>
                      <a:pt x="28535" y="75269"/>
                      <a:pt x="15789" y="62523"/>
                      <a:pt x="15789" y="45529"/>
                    </a:cubicBezTo>
                    <a:cubicBezTo>
                      <a:pt x="15789" y="28535"/>
                      <a:pt x="28535" y="15789"/>
                      <a:pt x="45529" y="15789"/>
                    </a:cubicBezTo>
                    <a:lnTo>
                      <a:pt x="45529" y="15789"/>
                    </a:lnTo>
                    <a:close/>
                    <a:moveTo>
                      <a:pt x="45529" y="28535"/>
                    </a:moveTo>
                    <a:cubicBezTo>
                      <a:pt x="35616" y="28535"/>
                      <a:pt x="28535" y="35616"/>
                      <a:pt x="28535" y="45529"/>
                    </a:cubicBezTo>
                    <a:cubicBezTo>
                      <a:pt x="28535" y="55442"/>
                      <a:pt x="35616" y="62523"/>
                      <a:pt x="45529" y="62523"/>
                    </a:cubicBezTo>
                    <a:cubicBezTo>
                      <a:pt x="55442" y="62523"/>
                      <a:pt x="62523" y="55442"/>
                      <a:pt x="62523" y="45529"/>
                    </a:cubicBezTo>
                    <a:cubicBezTo>
                      <a:pt x="62523" y="37032"/>
                      <a:pt x="54026" y="28535"/>
                      <a:pt x="45529" y="28535"/>
                    </a:cubicBezTo>
                    <a:close/>
                  </a:path>
                </a:pathLst>
              </a:custGeom>
              <a:grpFill/>
              <a:ln w="14159" cap="flat">
                <a:noFill/>
                <a:prstDash val="solid"/>
                <a:miter/>
              </a:ln>
            </p:spPr>
            <p:txBody>
              <a:bodyPr rtlCol="0" anchor="ctr"/>
              <a:lstStyle/>
              <a:p>
                <a:endParaRPr lang="en-US"/>
              </a:p>
            </p:txBody>
          </p:sp>
          <p:sp>
            <p:nvSpPr>
              <p:cNvPr id="671" name="Freeform: Shape 2485">
                <a:extLst>
                  <a:ext uri="{FF2B5EF4-FFF2-40B4-BE49-F238E27FC236}">
                    <a16:creationId xmlns:a16="http://schemas.microsoft.com/office/drawing/2014/main" xmlns="" id="{4D825858-32B3-4105-8B70-238E45FE9935}"/>
                  </a:ext>
                </a:extLst>
              </p:cNvPr>
              <p:cNvSpPr/>
              <p:nvPr/>
            </p:nvSpPr>
            <p:spPr>
              <a:xfrm>
                <a:off x="4598655" y="4602811"/>
                <a:ext cx="42486" cy="42486"/>
              </a:xfrm>
              <a:custGeom>
                <a:avLst/>
                <a:gdLst>
                  <a:gd name="connsiteX0" fmla="*/ 25923 w 42485"/>
                  <a:gd name="connsiteY0" fmla="*/ 35616 h 42485"/>
                  <a:gd name="connsiteX1" fmla="*/ 35836 w 42485"/>
                  <a:gd name="connsiteY1" fmla="*/ 25703 h 42485"/>
                  <a:gd name="connsiteX2" fmla="*/ 25923 w 42485"/>
                  <a:gd name="connsiteY2" fmla="*/ 15789 h 42485"/>
                  <a:gd name="connsiteX3" fmla="*/ 16009 w 42485"/>
                  <a:gd name="connsiteY3" fmla="*/ 25703 h 42485"/>
                  <a:gd name="connsiteX4" fmla="*/ 2592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923" y="35616"/>
                    </a:moveTo>
                    <a:cubicBezTo>
                      <a:pt x="31587" y="35616"/>
                      <a:pt x="35836" y="31367"/>
                      <a:pt x="35836" y="25703"/>
                    </a:cubicBezTo>
                    <a:cubicBezTo>
                      <a:pt x="35836" y="20037"/>
                      <a:pt x="31587" y="15789"/>
                      <a:pt x="25923" y="15789"/>
                    </a:cubicBezTo>
                    <a:cubicBezTo>
                      <a:pt x="20258" y="15789"/>
                      <a:pt x="16009" y="20037"/>
                      <a:pt x="16009" y="25703"/>
                    </a:cubicBezTo>
                    <a:cubicBezTo>
                      <a:pt x="14593" y="31367"/>
                      <a:pt x="20258" y="35616"/>
                      <a:pt x="25923" y="35616"/>
                    </a:cubicBezTo>
                    <a:close/>
                  </a:path>
                </a:pathLst>
              </a:custGeom>
              <a:grpFill/>
              <a:ln w="14159" cap="flat">
                <a:noFill/>
                <a:prstDash val="solid"/>
                <a:miter/>
              </a:ln>
            </p:spPr>
            <p:txBody>
              <a:bodyPr rtlCol="0" anchor="ctr"/>
              <a:lstStyle/>
              <a:p>
                <a:endParaRPr lang="en-US"/>
              </a:p>
            </p:txBody>
          </p:sp>
          <p:sp>
            <p:nvSpPr>
              <p:cNvPr id="672" name="Freeform: Shape 2486">
                <a:extLst>
                  <a:ext uri="{FF2B5EF4-FFF2-40B4-BE49-F238E27FC236}">
                    <a16:creationId xmlns:a16="http://schemas.microsoft.com/office/drawing/2014/main" xmlns="" id="{1F9C1FD7-1932-4428-B86A-6DE23BA9AF80}"/>
                  </a:ext>
                </a:extLst>
              </p:cNvPr>
              <p:cNvSpPr/>
              <p:nvPr/>
            </p:nvSpPr>
            <p:spPr>
              <a:xfrm>
                <a:off x="3422020" y="4410209"/>
                <a:ext cx="42486" cy="42486"/>
              </a:xfrm>
              <a:custGeom>
                <a:avLst/>
                <a:gdLst>
                  <a:gd name="connsiteX0" fmla="*/ 25702 w 42485"/>
                  <a:gd name="connsiteY0" fmla="*/ 35616 h 42485"/>
                  <a:gd name="connsiteX1" fmla="*/ 35616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3"/>
                    </a:cubicBezTo>
                    <a:cubicBezTo>
                      <a:pt x="35616" y="20038"/>
                      <a:pt x="31367" y="15789"/>
                      <a:pt x="25702" y="15789"/>
                    </a:cubicBezTo>
                    <a:cubicBezTo>
                      <a:pt x="20038" y="15789"/>
                      <a:pt x="15789" y="20038"/>
                      <a:pt x="15789" y="25703"/>
                    </a:cubicBezTo>
                    <a:cubicBezTo>
                      <a:pt x="17205" y="31367"/>
                      <a:pt x="21454" y="35616"/>
                      <a:pt x="25702" y="35616"/>
                    </a:cubicBezTo>
                    <a:close/>
                  </a:path>
                </a:pathLst>
              </a:custGeom>
              <a:grpFill/>
              <a:ln w="14159" cap="flat">
                <a:noFill/>
                <a:prstDash val="solid"/>
                <a:miter/>
              </a:ln>
            </p:spPr>
            <p:txBody>
              <a:bodyPr rtlCol="0" anchor="ctr"/>
              <a:lstStyle/>
              <a:p>
                <a:endParaRPr lang="en-US"/>
              </a:p>
            </p:txBody>
          </p:sp>
          <p:sp>
            <p:nvSpPr>
              <p:cNvPr id="673" name="Freeform: Shape 2487">
                <a:extLst>
                  <a:ext uri="{FF2B5EF4-FFF2-40B4-BE49-F238E27FC236}">
                    <a16:creationId xmlns:a16="http://schemas.microsoft.com/office/drawing/2014/main" xmlns="" id="{3B700D8B-51AD-4F38-9EF1-9CF14A660660}"/>
                  </a:ext>
                </a:extLst>
              </p:cNvPr>
              <p:cNvSpPr/>
              <p:nvPr/>
            </p:nvSpPr>
            <p:spPr>
              <a:xfrm>
                <a:off x="4011155" y="4973853"/>
                <a:ext cx="70810" cy="70810"/>
              </a:xfrm>
              <a:custGeom>
                <a:avLst/>
                <a:gdLst>
                  <a:gd name="connsiteX0" fmla="*/ 38448 w 70809"/>
                  <a:gd name="connsiteY0" fmla="*/ 61107 h 70809"/>
                  <a:gd name="connsiteX1" fmla="*/ 61107 w 70809"/>
                  <a:gd name="connsiteY1" fmla="*/ 38448 h 70809"/>
                  <a:gd name="connsiteX2" fmla="*/ 38448 w 70809"/>
                  <a:gd name="connsiteY2" fmla="*/ 15789 h 70809"/>
                  <a:gd name="connsiteX3" fmla="*/ 15789 w 70809"/>
                  <a:gd name="connsiteY3" fmla="*/ 38448 h 70809"/>
                  <a:gd name="connsiteX4" fmla="*/ 38448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448" y="61107"/>
                    </a:moveTo>
                    <a:cubicBezTo>
                      <a:pt x="51194" y="61107"/>
                      <a:pt x="61107" y="51194"/>
                      <a:pt x="61107" y="38448"/>
                    </a:cubicBezTo>
                    <a:cubicBezTo>
                      <a:pt x="61107" y="25702"/>
                      <a:pt x="51194" y="15789"/>
                      <a:pt x="38448" y="15789"/>
                    </a:cubicBezTo>
                    <a:cubicBezTo>
                      <a:pt x="25703" y="15789"/>
                      <a:pt x="15789" y="25702"/>
                      <a:pt x="15789" y="38448"/>
                    </a:cubicBezTo>
                    <a:cubicBezTo>
                      <a:pt x="15789" y="51194"/>
                      <a:pt x="25703" y="61107"/>
                      <a:pt x="38448" y="61107"/>
                    </a:cubicBezTo>
                    <a:close/>
                  </a:path>
                </a:pathLst>
              </a:custGeom>
              <a:grpFill/>
              <a:ln w="14159" cap="flat">
                <a:noFill/>
                <a:prstDash val="solid"/>
                <a:miter/>
              </a:ln>
            </p:spPr>
            <p:txBody>
              <a:bodyPr rtlCol="0" anchor="ctr"/>
              <a:lstStyle/>
              <a:p>
                <a:endParaRPr lang="en-US"/>
              </a:p>
            </p:txBody>
          </p:sp>
          <p:sp>
            <p:nvSpPr>
              <p:cNvPr id="674" name="Freeform: Shape 2488">
                <a:extLst>
                  <a:ext uri="{FF2B5EF4-FFF2-40B4-BE49-F238E27FC236}">
                    <a16:creationId xmlns:a16="http://schemas.microsoft.com/office/drawing/2014/main" xmlns="" id="{C8175E66-E861-43D2-8EF5-5A96B2D79DF9}"/>
                  </a:ext>
                </a:extLst>
              </p:cNvPr>
              <p:cNvSpPr/>
              <p:nvPr/>
            </p:nvSpPr>
            <p:spPr>
              <a:xfrm>
                <a:off x="3640113" y="4017925"/>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1280" y="49777"/>
                      <a:pt x="49778" y="42697"/>
                      <a:pt x="49778" y="32783"/>
                    </a:cubicBezTo>
                    <a:cubicBezTo>
                      <a:pt x="49778" y="24286"/>
                      <a:pt x="42697" y="15789"/>
                      <a:pt x="32783" y="15789"/>
                    </a:cubicBezTo>
                    <a:cubicBezTo>
                      <a:pt x="22870" y="15789"/>
                      <a:pt x="15789" y="22870"/>
                      <a:pt x="15789" y="32783"/>
                    </a:cubicBezTo>
                    <a:cubicBezTo>
                      <a:pt x="15789" y="41280"/>
                      <a:pt x="22870" y="49777"/>
                      <a:pt x="32783" y="49777"/>
                    </a:cubicBezTo>
                    <a:close/>
                  </a:path>
                </a:pathLst>
              </a:custGeom>
              <a:grpFill/>
              <a:ln w="14159" cap="flat">
                <a:noFill/>
                <a:prstDash val="solid"/>
                <a:miter/>
              </a:ln>
            </p:spPr>
            <p:txBody>
              <a:bodyPr rtlCol="0" anchor="ctr"/>
              <a:lstStyle/>
              <a:p>
                <a:endParaRPr lang="en-US"/>
              </a:p>
            </p:txBody>
          </p:sp>
          <p:sp>
            <p:nvSpPr>
              <p:cNvPr id="675" name="Freeform: Shape 2489">
                <a:extLst>
                  <a:ext uri="{FF2B5EF4-FFF2-40B4-BE49-F238E27FC236}">
                    <a16:creationId xmlns:a16="http://schemas.microsoft.com/office/drawing/2014/main" xmlns="" id="{292E6202-33F1-40FA-8523-A44D224C6C9B}"/>
                  </a:ext>
                </a:extLst>
              </p:cNvPr>
              <p:cNvSpPr/>
              <p:nvPr/>
            </p:nvSpPr>
            <p:spPr>
              <a:xfrm>
                <a:off x="3593379" y="3842317"/>
                <a:ext cx="113295" cy="113295"/>
              </a:xfrm>
              <a:custGeom>
                <a:avLst/>
                <a:gdLst>
                  <a:gd name="connsiteX0" fmla="*/ 56859 w 113295"/>
                  <a:gd name="connsiteY0" fmla="*/ 97928 h 113295"/>
                  <a:gd name="connsiteX1" fmla="*/ 97928 w 113295"/>
                  <a:gd name="connsiteY1" fmla="*/ 56858 h 113295"/>
                  <a:gd name="connsiteX2" fmla="*/ 56859 w 113295"/>
                  <a:gd name="connsiteY2" fmla="*/ 15789 h 113295"/>
                  <a:gd name="connsiteX3" fmla="*/ 15789 w 113295"/>
                  <a:gd name="connsiteY3" fmla="*/ 56858 h 113295"/>
                  <a:gd name="connsiteX4" fmla="*/ 56859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9" y="97928"/>
                    </a:moveTo>
                    <a:cubicBezTo>
                      <a:pt x="79518" y="97928"/>
                      <a:pt x="97928" y="79518"/>
                      <a:pt x="97928" y="56858"/>
                    </a:cubicBezTo>
                    <a:cubicBezTo>
                      <a:pt x="97928" y="34200"/>
                      <a:pt x="79518" y="15789"/>
                      <a:pt x="56859" y="15789"/>
                    </a:cubicBezTo>
                    <a:cubicBezTo>
                      <a:pt x="34200" y="15789"/>
                      <a:pt x="15789" y="34200"/>
                      <a:pt x="15789" y="56858"/>
                    </a:cubicBezTo>
                    <a:cubicBezTo>
                      <a:pt x="15789" y="79518"/>
                      <a:pt x="34200" y="97928"/>
                      <a:pt x="56859" y="97928"/>
                    </a:cubicBezTo>
                    <a:close/>
                  </a:path>
                </a:pathLst>
              </a:custGeom>
              <a:grpFill/>
              <a:ln w="14159" cap="flat">
                <a:noFill/>
                <a:prstDash val="solid"/>
                <a:miter/>
              </a:ln>
            </p:spPr>
            <p:txBody>
              <a:bodyPr rtlCol="0" anchor="ctr"/>
              <a:lstStyle/>
              <a:p>
                <a:endParaRPr lang="en-US"/>
              </a:p>
            </p:txBody>
          </p:sp>
          <p:sp>
            <p:nvSpPr>
              <p:cNvPr id="676" name="Freeform: Shape 2490">
                <a:extLst>
                  <a:ext uri="{FF2B5EF4-FFF2-40B4-BE49-F238E27FC236}">
                    <a16:creationId xmlns:a16="http://schemas.microsoft.com/office/drawing/2014/main" xmlns="" id="{C268BC59-E651-4074-985A-2D86EB307D72}"/>
                  </a:ext>
                </a:extLst>
              </p:cNvPr>
              <p:cNvSpPr/>
              <p:nvPr/>
            </p:nvSpPr>
            <p:spPr>
              <a:xfrm>
                <a:off x="4016820" y="4363475"/>
                <a:ext cx="99133" cy="99133"/>
              </a:xfrm>
              <a:custGeom>
                <a:avLst/>
                <a:gdLst>
                  <a:gd name="connsiteX0" fmla="*/ 49778 w 99133"/>
                  <a:gd name="connsiteY0" fmla="*/ 83766 h 99133"/>
                  <a:gd name="connsiteX1" fmla="*/ 83766 w 99133"/>
                  <a:gd name="connsiteY1" fmla="*/ 49777 h 99133"/>
                  <a:gd name="connsiteX2" fmla="*/ 49778 w 99133"/>
                  <a:gd name="connsiteY2" fmla="*/ 15789 h 99133"/>
                  <a:gd name="connsiteX3" fmla="*/ 15789 w 99133"/>
                  <a:gd name="connsiteY3" fmla="*/ 49777 h 99133"/>
                  <a:gd name="connsiteX4" fmla="*/ 49778 w 99133"/>
                  <a:gd name="connsiteY4" fmla="*/ 8376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49778" y="83766"/>
                    </a:moveTo>
                    <a:cubicBezTo>
                      <a:pt x="68188" y="83766"/>
                      <a:pt x="83766" y="68188"/>
                      <a:pt x="83766" y="49777"/>
                    </a:cubicBezTo>
                    <a:cubicBezTo>
                      <a:pt x="83766" y="31367"/>
                      <a:pt x="68188" y="15789"/>
                      <a:pt x="49778" y="15789"/>
                    </a:cubicBezTo>
                    <a:cubicBezTo>
                      <a:pt x="31367" y="15789"/>
                      <a:pt x="15789" y="31367"/>
                      <a:pt x="15789" y="49777"/>
                    </a:cubicBezTo>
                    <a:cubicBezTo>
                      <a:pt x="15789" y="69604"/>
                      <a:pt x="31367" y="83766"/>
                      <a:pt x="49778" y="83766"/>
                    </a:cubicBezTo>
                    <a:close/>
                  </a:path>
                </a:pathLst>
              </a:custGeom>
              <a:grpFill/>
              <a:ln w="14159" cap="flat">
                <a:noFill/>
                <a:prstDash val="solid"/>
                <a:miter/>
              </a:ln>
            </p:spPr>
            <p:txBody>
              <a:bodyPr rtlCol="0" anchor="ctr"/>
              <a:lstStyle/>
              <a:p>
                <a:endParaRPr lang="en-US"/>
              </a:p>
            </p:txBody>
          </p:sp>
          <p:sp>
            <p:nvSpPr>
              <p:cNvPr id="677" name="Freeform: Shape 2491">
                <a:extLst>
                  <a:ext uri="{FF2B5EF4-FFF2-40B4-BE49-F238E27FC236}">
                    <a16:creationId xmlns:a16="http://schemas.microsoft.com/office/drawing/2014/main" xmlns="" id="{EEE91398-9B31-4BD2-AFE9-CCD38A3E49FE}"/>
                  </a:ext>
                </a:extLst>
              </p:cNvPr>
              <p:cNvSpPr/>
              <p:nvPr/>
            </p:nvSpPr>
            <p:spPr>
              <a:xfrm>
                <a:off x="4002103" y="5552520"/>
                <a:ext cx="42486" cy="42486"/>
              </a:xfrm>
              <a:custGeom>
                <a:avLst/>
                <a:gdLst>
                  <a:gd name="connsiteX0" fmla="*/ 24842 w 42485"/>
                  <a:gd name="connsiteY0" fmla="*/ 16345 h 42485"/>
                  <a:gd name="connsiteX1" fmla="*/ 27674 w 42485"/>
                  <a:gd name="connsiteY1" fmla="*/ 24842 h 42485"/>
                  <a:gd name="connsiteX2" fmla="*/ 19177 w 42485"/>
                  <a:gd name="connsiteY2" fmla="*/ 27674 h 42485"/>
                  <a:gd name="connsiteX3" fmla="*/ 16345 w 42485"/>
                  <a:gd name="connsiteY3" fmla="*/ 19177 h 42485"/>
                  <a:gd name="connsiteX4" fmla="*/ 24842 w 42485"/>
                  <a:gd name="connsiteY4" fmla="*/ 1634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842" y="16345"/>
                    </a:moveTo>
                    <a:cubicBezTo>
                      <a:pt x="27674" y="17761"/>
                      <a:pt x="29090" y="22009"/>
                      <a:pt x="27674" y="24842"/>
                    </a:cubicBezTo>
                    <a:cubicBezTo>
                      <a:pt x="26258" y="27674"/>
                      <a:pt x="22009" y="29090"/>
                      <a:pt x="19177" y="27674"/>
                    </a:cubicBezTo>
                    <a:cubicBezTo>
                      <a:pt x="16345" y="26258"/>
                      <a:pt x="14928" y="22009"/>
                      <a:pt x="16345" y="19177"/>
                    </a:cubicBezTo>
                    <a:cubicBezTo>
                      <a:pt x="17761" y="16345"/>
                      <a:pt x="20593" y="14928"/>
                      <a:pt x="24842" y="16345"/>
                    </a:cubicBezTo>
                    <a:close/>
                  </a:path>
                </a:pathLst>
              </a:custGeom>
              <a:grpFill/>
              <a:ln w="14159" cap="flat">
                <a:noFill/>
                <a:prstDash val="solid"/>
                <a:miter/>
              </a:ln>
            </p:spPr>
            <p:txBody>
              <a:bodyPr rtlCol="0" anchor="ctr"/>
              <a:lstStyle/>
              <a:p>
                <a:endParaRPr lang="en-US"/>
              </a:p>
            </p:txBody>
          </p:sp>
          <p:sp>
            <p:nvSpPr>
              <p:cNvPr id="678" name="Freeform: Shape 2492">
                <a:extLst>
                  <a:ext uri="{FF2B5EF4-FFF2-40B4-BE49-F238E27FC236}">
                    <a16:creationId xmlns:a16="http://schemas.microsoft.com/office/drawing/2014/main" xmlns="" id="{A393D3C6-56BA-4995-85D3-98C76C7088D7}"/>
                  </a:ext>
                </a:extLst>
              </p:cNvPr>
              <p:cNvSpPr/>
              <p:nvPr/>
            </p:nvSpPr>
            <p:spPr>
              <a:xfrm>
                <a:off x="3839845" y="5601274"/>
                <a:ext cx="56648" cy="56648"/>
              </a:xfrm>
              <a:custGeom>
                <a:avLst/>
                <a:gdLst>
                  <a:gd name="connsiteX0" fmla="*/ 35567 w 56647"/>
                  <a:gd name="connsiteY0" fmla="*/ 17157 h 56647"/>
                  <a:gd name="connsiteX1" fmla="*/ 41232 w 56647"/>
                  <a:gd name="connsiteY1" fmla="*/ 35567 h 56647"/>
                  <a:gd name="connsiteX2" fmla="*/ 22822 w 56647"/>
                  <a:gd name="connsiteY2" fmla="*/ 41232 h 56647"/>
                  <a:gd name="connsiteX3" fmla="*/ 17157 w 56647"/>
                  <a:gd name="connsiteY3" fmla="*/ 22821 h 56647"/>
                  <a:gd name="connsiteX4" fmla="*/ 35567 w 56647"/>
                  <a:gd name="connsiteY4" fmla="*/ 1715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567" y="17157"/>
                    </a:moveTo>
                    <a:cubicBezTo>
                      <a:pt x="42648" y="19989"/>
                      <a:pt x="44064" y="28486"/>
                      <a:pt x="41232" y="35567"/>
                    </a:cubicBezTo>
                    <a:cubicBezTo>
                      <a:pt x="38400" y="42648"/>
                      <a:pt x="29902" y="44064"/>
                      <a:pt x="22822" y="41232"/>
                    </a:cubicBezTo>
                    <a:cubicBezTo>
                      <a:pt x="15741" y="38400"/>
                      <a:pt x="14324" y="29902"/>
                      <a:pt x="17157" y="22821"/>
                    </a:cubicBezTo>
                    <a:cubicBezTo>
                      <a:pt x="21405" y="15741"/>
                      <a:pt x="29902" y="14324"/>
                      <a:pt x="35567" y="17157"/>
                    </a:cubicBezTo>
                    <a:close/>
                  </a:path>
                </a:pathLst>
              </a:custGeom>
              <a:grpFill/>
              <a:ln w="14159" cap="flat">
                <a:noFill/>
                <a:prstDash val="solid"/>
                <a:miter/>
              </a:ln>
            </p:spPr>
            <p:txBody>
              <a:bodyPr rtlCol="0" anchor="ctr"/>
              <a:lstStyle/>
              <a:p>
                <a:endParaRPr lang="en-US"/>
              </a:p>
            </p:txBody>
          </p:sp>
          <p:sp>
            <p:nvSpPr>
              <p:cNvPr id="679" name="Freeform: Shape 2493">
                <a:extLst>
                  <a:ext uri="{FF2B5EF4-FFF2-40B4-BE49-F238E27FC236}">
                    <a16:creationId xmlns:a16="http://schemas.microsoft.com/office/drawing/2014/main" xmlns="" id="{FA3CDD13-D6AD-475C-B45D-1F675B0B1900}"/>
                  </a:ext>
                </a:extLst>
              </p:cNvPr>
              <p:cNvSpPr/>
              <p:nvPr/>
            </p:nvSpPr>
            <p:spPr>
              <a:xfrm>
                <a:off x="4230297" y="4715738"/>
                <a:ext cx="42486" cy="42486"/>
              </a:xfrm>
              <a:custGeom>
                <a:avLst/>
                <a:gdLst>
                  <a:gd name="connsiteX0" fmla="*/ 23238 w 42485"/>
                  <a:gd name="connsiteY0" fmla="*/ 16157 h 42485"/>
                  <a:gd name="connsiteX1" fmla="*/ 28903 w 42485"/>
                  <a:gd name="connsiteY1" fmla="*/ 23238 h 42485"/>
                  <a:gd name="connsiteX2" fmla="*/ 21822 w 42485"/>
                  <a:gd name="connsiteY2" fmla="*/ 28903 h 42485"/>
                  <a:gd name="connsiteX3" fmla="*/ 16157 w 42485"/>
                  <a:gd name="connsiteY3" fmla="*/ 21822 h 42485"/>
                  <a:gd name="connsiteX4" fmla="*/ 23238 w 42485"/>
                  <a:gd name="connsiteY4" fmla="*/ 16157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3238" y="16157"/>
                    </a:moveTo>
                    <a:cubicBezTo>
                      <a:pt x="27487" y="16157"/>
                      <a:pt x="30319" y="20406"/>
                      <a:pt x="28903" y="23238"/>
                    </a:cubicBezTo>
                    <a:cubicBezTo>
                      <a:pt x="28903" y="27487"/>
                      <a:pt x="24655" y="30319"/>
                      <a:pt x="21822" y="28903"/>
                    </a:cubicBezTo>
                    <a:cubicBezTo>
                      <a:pt x="17574" y="28903"/>
                      <a:pt x="14741" y="24655"/>
                      <a:pt x="16157" y="21822"/>
                    </a:cubicBezTo>
                    <a:cubicBezTo>
                      <a:pt x="16157" y="17574"/>
                      <a:pt x="20406" y="14741"/>
                      <a:pt x="23238" y="16157"/>
                    </a:cubicBezTo>
                    <a:close/>
                  </a:path>
                </a:pathLst>
              </a:custGeom>
              <a:grpFill/>
              <a:ln w="14159" cap="flat">
                <a:noFill/>
                <a:prstDash val="solid"/>
                <a:miter/>
              </a:ln>
            </p:spPr>
            <p:txBody>
              <a:bodyPr rtlCol="0" anchor="ctr"/>
              <a:lstStyle/>
              <a:p>
                <a:endParaRPr lang="en-US"/>
              </a:p>
            </p:txBody>
          </p:sp>
          <p:sp>
            <p:nvSpPr>
              <p:cNvPr id="680" name="Freeform: Shape 2494">
                <a:extLst>
                  <a:ext uri="{FF2B5EF4-FFF2-40B4-BE49-F238E27FC236}">
                    <a16:creationId xmlns:a16="http://schemas.microsoft.com/office/drawing/2014/main" xmlns="" id="{BA415DCB-EEC6-4313-BD8C-951938A0967E}"/>
                  </a:ext>
                </a:extLst>
              </p:cNvPr>
              <p:cNvSpPr/>
              <p:nvPr/>
            </p:nvSpPr>
            <p:spPr>
              <a:xfrm>
                <a:off x="3635309" y="5975961"/>
                <a:ext cx="42486" cy="42486"/>
              </a:xfrm>
              <a:custGeom>
                <a:avLst/>
                <a:gdLst>
                  <a:gd name="connsiteX0" fmla="*/ 24842 w 42485"/>
                  <a:gd name="connsiteY0" fmla="*/ 16345 h 42485"/>
                  <a:gd name="connsiteX1" fmla="*/ 27674 w 42485"/>
                  <a:gd name="connsiteY1" fmla="*/ 24842 h 42485"/>
                  <a:gd name="connsiteX2" fmla="*/ 19177 w 42485"/>
                  <a:gd name="connsiteY2" fmla="*/ 27674 h 42485"/>
                  <a:gd name="connsiteX3" fmla="*/ 16345 w 42485"/>
                  <a:gd name="connsiteY3" fmla="*/ 19177 h 42485"/>
                  <a:gd name="connsiteX4" fmla="*/ 24842 w 42485"/>
                  <a:gd name="connsiteY4" fmla="*/ 1634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842" y="16345"/>
                    </a:moveTo>
                    <a:cubicBezTo>
                      <a:pt x="27674" y="17761"/>
                      <a:pt x="29090" y="22009"/>
                      <a:pt x="27674" y="24842"/>
                    </a:cubicBezTo>
                    <a:cubicBezTo>
                      <a:pt x="26258" y="27674"/>
                      <a:pt x="22009" y="29090"/>
                      <a:pt x="19177" y="27674"/>
                    </a:cubicBezTo>
                    <a:cubicBezTo>
                      <a:pt x="16345" y="26258"/>
                      <a:pt x="14928" y="22009"/>
                      <a:pt x="16345" y="19177"/>
                    </a:cubicBezTo>
                    <a:cubicBezTo>
                      <a:pt x="17761" y="16345"/>
                      <a:pt x="22009" y="14928"/>
                      <a:pt x="24842" y="16345"/>
                    </a:cubicBezTo>
                    <a:close/>
                  </a:path>
                </a:pathLst>
              </a:custGeom>
              <a:grpFill/>
              <a:ln w="14159" cap="flat">
                <a:noFill/>
                <a:prstDash val="solid"/>
                <a:miter/>
              </a:ln>
            </p:spPr>
            <p:txBody>
              <a:bodyPr rtlCol="0" anchor="ctr"/>
              <a:lstStyle/>
              <a:p>
                <a:endParaRPr lang="en-US"/>
              </a:p>
            </p:txBody>
          </p:sp>
          <p:sp>
            <p:nvSpPr>
              <p:cNvPr id="681" name="Freeform: Shape 2495">
                <a:extLst>
                  <a:ext uri="{FF2B5EF4-FFF2-40B4-BE49-F238E27FC236}">
                    <a16:creationId xmlns:a16="http://schemas.microsoft.com/office/drawing/2014/main" xmlns="" id="{E261D1D6-B417-4C29-8A2D-0B7C2CDA3E9A}"/>
                  </a:ext>
                </a:extLst>
              </p:cNvPr>
              <p:cNvSpPr/>
              <p:nvPr/>
            </p:nvSpPr>
            <p:spPr>
              <a:xfrm>
                <a:off x="3781177" y="5907066"/>
                <a:ext cx="42486" cy="42486"/>
              </a:xfrm>
              <a:custGeom>
                <a:avLst/>
                <a:gdLst>
                  <a:gd name="connsiteX0" fmla="*/ 24842 w 42485"/>
                  <a:gd name="connsiteY0" fmla="*/ 17263 h 42485"/>
                  <a:gd name="connsiteX1" fmla="*/ 27674 w 42485"/>
                  <a:gd name="connsiteY1" fmla="*/ 25759 h 42485"/>
                  <a:gd name="connsiteX2" fmla="*/ 19177 w 42485"/>
                  <a:gd name="connsiteY2" fmla="*/ 28592 h 42485"/>
                  <a:gd name="connsiteX3" fmla="*/ 16345 w 42485"/>
                  <a:gd name="connsiteY3" fmla="*/ 20095 h 42485"/>
                  <a:gd name="connsiteX4" fmla="*/ 24842 w 42485"/>
                  <a:gd name="connsiteY4" fmla="*/ 1726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842" y="17263"/>
                    </a:moveTo>
                    <a:cubicBezTo>
                      <a:pt x="27674" y="18679"/>
                      <a:pt x="29090" y="22927"/>
                      <a:pt x="27674" y="25759"/>
                    </a:cubicBezTo>
                    <a:cubicBezTo>
                      <a:pt x="26258" y="28592"/>
                      <a:pt x="22009" y="30008"/>
                      <a:pt x="19177" y="28592"/>
                    </a:cubicBezTo>
                    <a:cubicBezTo>
                      <a:pt x="16345" y="27176"/>
                      <a:pt x="14928" y="22927"/>
                      <a:pt x="16345" y="20095"/>
                    </a:cubicBezTo>
                    <a:cubicBezTo>
                      <a:pt x="16345" y="15846"/>
                      <a:pt x="20593" y="14430"/>
                      <a:pt x="24842" y="17263"/>
                    </a:cubicBezTo>
                    <a:close/>
                  </a:path>
                </a:pathLst>
              </a:custGeom>
              <a:grpFill/>
              <a:ln w="14159" cap="flat">
                <a:noFill/>
                <a:prstDash val="solid"/>
                <a:miter/>
              </a:ln>
            </p:spPr>
            <p:txBody>
              <a:bodyPr rtlCol="0" anchor="ctr"/>
              <a:lstStyle/>
              <a:p>
                <a:endParaRPr lang="en-US"/>
              </a:p>
            </p:txBody>
          </p:sp>
          <p:sp>
            <p:nvSpPr>
              <p:cNvPr id="682" name="Freeform: Shape 2496">
                <a:extLst>
                  <a:ext uri="{FF2B5EF4-FFF2-40B4-BE49-F238E27FC236}">
                    <a16:creationId xmlns:a16="http://schemas.microsoft.com/office/drawing/2014/main" xmlns="" id="{21062F78-6584-40B6-A692-3547757BCA87}"/>
                  </a:ext>
                </a:extLst>
              </p:cNvPr>
              <p:cNvSpPr/>
              <p:nvPr/>
            </p:nvSpPr>
            <p:spPr>
              <a:xfrm>
                <a:off x="4138613" y="4674766"/>
                <a:ext cx="42486" cy="42486"/>
              </a:xfrm>
              <a:custGeom>
                <a:avLst/>
                <a:gdLst>
                  <a:gd name="connsiteX0" fmla="*/ 27119 w 42485"/>
                  <a:gd name="connsiteY0" fmla="*/ 16060 h 42485"/>
                  <a:gd name="connsiteX1" fmla="*/ 37032 w 42485"/>
                  <a:gd name="connsiteY1" fmla="*/ 27390 h 42485"/>
                  <a:gd name="connsiteX2" fmla="*/ 25703 w 42485"/>
                  <a:gd name="connsiteY2" fmla="*/ 37303 h 42485"/>
                  <a:gd name="connsiteX3" fmla="*/ 15789 w 42485"/>
                  <a:gd name="connsiteY3" fmla="*/ 25973 h 42485"/>
                  <a:gd name="connsiteX4" fmla="*/ 27119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6060"/>
                    </a:moveTo>
                    <a:cubicBezTo>
                      <a:pt x="32783" y="16060"/>
                      <a:pt x="37032" y="21725"/>
                      <a:pt x="37032" y="27390"/>
                    </a:cubicBezTo>
                    <a:cubicBezTo>
                      <a:pt x="37032" y="33054"/>
                      <a:pt x="31367" y="37303"/>
                      <a:pt x="25703" y="37303"/>
                    </a:cubicBezTo>
                    <a:cubicBezTo>
                      <a:pt x="20038" y="37303"/>
                      <a:pt x="15789" y="31639"/>
                      <a:pt x="15789" y="25973"/>
                    </a:cubicBezTo>
                    <a:cubicBezTo>
                      <a:pt x="15789" y="18893"/>
                      <a:pt x="21454" y="14644"/>
                      <a:pt x="27119" y="16060"/>
                    </a:cubicBezTo>
                    <a:close/>
                  </a:path>
                </a:pathLst>
              </a:custGeom>
              <a:grpFill/>
              <a:ln w="14159" cap="flat">
                <a:noFill/>
                <a:prstDash val="solid"/>
                <a:miter/>
              </a:ln>
            </p:spPr>
            <p:txBody>
              <a:bodyPr rtlCol="0" anchor="ctr"/>
              <a:lstStyle/>
              <a:p>
                <a:endParaRPr lang="en-US"/>
              </a:p>
            </p:txBody>
          </p:sp>
          <p:sp>
            <p:nvSpPr>
              <p:cNvPr id="683" name="Freeform: Shape 2497">
                <a:extLst>
                  <a:ext uri="{FF2B5EF4-FFF2-40B4-BE49-F238E27FC236}">
                    <a16:creationId xmlns:a16="http://schemas.microsoft.com/office/drawing/2014/main" xmlns="" id="{28B2AEA3-8A7E-440E-9B5E-A52BE3F0E1A4}"/>
                  </a:ext>
                </a:extLst>
              </p:cNvPr>
              <p:cNvSpPr/>
              <p:nvPr/>
            </p:nvSpPr>
            <p:spPr>
              <a:xfrm>
                <a:off x="3618716" y="4455374"/>
                <a:ext cx="70810" cy="70810"/>
              </a:xfrm>
              <a:custGeom>
                <a:avLst/>
                <a:gdLst>
                  <a:gd name="connsiteX0" fmla="*/ 40018 w 70809"/>
                  <a:gd name="connsiteY0" fmla="*/ 15943 h 70809"/>
                  <a:gd name="connsiteX1" fmla="*/ 59845 w 70809"/>
                  <a:gd name="connsiteY1" fmla="*/ 40018 h 70809"/>
                  <a:gd name="connsiteX2" fmla="*/ 35770 w 70809"/>
                  <a:gd name="connsiteY2" fmla="*/ 59845 h 70809"/>
                  <a:gd name="connsiteX3" fmla="*/ 15943 w 70809"/>
                  <a:gd name="connsiteY3" fmla="*/ 35769 h 70809"/>
                  <a:gd name="connsiteX4" fmla="*/ 40018 w 70809"/>
                  <a:gd name="connsiteY4" fmla="*/ 159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943"/>
                    </a:moveTo>
                    <a:cubicBezTo>
                      <a:pt x="52764" y="17359"/>
                      <a:pt x="61261" y="27272"/>
                      <a:pt x="59845" y="40018"/>
                    </a:cubicBezTo>
                    <a:cubicBezTo>
                      <a:pt x="58429" y="52764"/>
                      <a:pt x="48515" y="61261"/>
                      <a:pt x="35770" y="59845"/>
                    </a:cubicBezTo>
                    <a:cubicBezTo>
                      <a:pt x="23024" y="58429"/>
                      <a:pt x="14527" y="48515"/>
                      <a:pt x="15943" y="35769"/>
                    </a:cubicBezTo>
                    <a:cubicBezTo>
                      <a:pt x="15943" y="23024"/>
                      <a:pt x="27272" y="14527"/>
                      <a:pt x="40018" y="15943"/>
                    </a:cubicBezTo>
                    <a:close/>
                  </a:path>
                </a:pathLst>
              </a:custGeom>
              <a:grpFill/>
              <a:ln w="14159" cap="flat">
                <a:noFill/>
                <a:prstDash val="solid"/>
                <a:miter/>
              </a:ln>
            </p:spPr>
            <p:txBody>
              <a:bodyPr rtlCol="0" anchor="ctr"/>
              <a:lstStyle/>
              <a:p>
                <a:endParaRPr lang="en-US"/>
              </a:p>
            </p:txBody>
          </p:sp>
          <p:sp>
            <p:nvSpPr>
              <p:cNvPr id="684" name="Freeform: Shape 2498">
                <a:extLst>
                  <a:ext uri="{FF2B5EF4-FFF2-40B4-BE49-F238E27FC236}">
                    <a16:creationId xmlns:a16="http://schemas.microsoft.com/office/drawing/2014/main" xmlns="" id="{FFB02DC9-9E0C-4E63-B0A3-D9323080A099}"/>
                  </a:ext>
                </a:extLst>
              </p:cNvPr>
              <p:cNvSpPr/>
              <p:nvPr/>
            </p:nvSpPr>
            <p:spPr>
              <a:xfrm>
                <a:off x="4342437" y="4761306"/>
                <a:ext cx="84971" cy="84971"/>
              </a:xfrm>
              <a:custGeom>
                <a:avLst/>
                <a:gdLst>
                  <a:gd name="connsiteX0" fmla="*/ 49885 w 84971"/>
                  <a:gd name="connsiteY0" fmla="*/ 15908 h 84971"/>
                  <a:gd name="connsiteX1" fmla="*/ 78209 w 84971"/>
                  <a:gd name="connsiteY1" fmla="*/ 49897 h 84971"/>
                  <a:gd name="connsiteX2" fmla="*/ 44220 w 84971"/>
                  <a:gd name="connsiteY2" fmla="*/ 78220 h 84971"/>
                  <a:gd name="connsiteX3" fmla="*/ 15897 w 84971"/>
                  <a:gd name="connsiteY3" fmla="*/ 44232 h 84971"/>
                  <a:gd name="connsiteX4" fmla="*/ 49885 w 84971"/>
                  <a:gd name="connsiteY4" fmla="*/ 15908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9885" y="15908"/>
                    </a:moveTo>
                    <a:cubicBezTo>
                      <a:pt x="66879" y="17324"/>
                      <a:pt x="79625" y="32902"/>
                      <a:pt x="78209" y="49897"/>
                    </a:cubicBezTo>
                    <a:cubicBezTo>
                      <a:pt x="76793" y="66891"/>
                      <a:pt x="61215" y="79637"/>
                      <a:pt x="44220" y="78220"/>
                    </a:cubicBezTo>
                    <a:cubicBezTo>
                      <a:pt x="27226" y="76804"/>
                      <a:pt x="14480" y="61226"/>
                      <a:pt x="15897" y="44232"/>
                    </a:cubicBezTo>
                    <a:cubicBezTo>
                      <a:pt x="17313" y="25821"/>
                      <a:pt x="32891" y="14492"/>
                      <a:pt x="49885" y="15908"/>
                    </a:cubicBezTo>
                    <a:close/>
                  </a:path>
                </a:pathLst>
              </a:custGeom>
              <a:grpFill/>
              <a:ln w="14159" cap="flat">
                <a:noFill/>
                <a:prstDash val="solid"/>
                <a:miter/>
              </a:ln>
            </p:spPr>
            <p:txBody>
              <a:bodyPr rtlCol="0" anchor="ctr"/>
              <a:lstStyle/>
              <a:p>
                <a:endParaRPr lang="en-US"/>
              </a:p>
            </p:txBody>
          </p:sp>
          <p:sp>
            <p:nvSpPr>
              <p:cNvPr id="685" name="Freeform: Shape 2499">
                <a:extLst>
                  <a:ext uri="{FF2B5EF4-FFF2-40B4-BE49-F238E27FC236}">
                    <a16:creationId xmlns:a16="http://schemas.microsoft.com/office/drawing/2014/main" xmlns="" id="{9414FCFF-7E51-467D-8602-673B565A5913}"/>
                  </a:ext>
                </a:extLst>
              </p:cNvPr>
              <p:cNvSpPr/>
              <p:nvPr/>
            </p:nvSpPr>
            <p:spPr>
              <a:xfrm>
                <a:off x="3491708" y="6386091"/>
                <a:ext cx="70810" cy="70810"/>
              </a:xfrm>
              <a:custGeom>
                <a:avLst/>
                <a:gdLst>
                  <a:gd name="connsiteX0" fmla="*/ 48066 w 70809"/>
                  <a:gd name="connsiteY0" fmla="*/ 18326 h 70809"/>
                  <a:gd name="connsiteX1" fmla="*/ 56564 w 70809"/>
                  <a:gd name="connsiteY1" fmla="*/ 48066 h 70809"/>
                  <a:gd name="connsiteX2" fmla="*/ 26823 w 70809"/>
                  <a:gd name="connsiteY2" fmla="*/ 56563 h 70809"/>
                  <a:gd name="connsiteX3" fmla="*/ 18326 w 70809"/>
                  <a:gd name="connsiteY3" fmla="*/ 26823 h 70809"/>
                  <a:gd name="connsiteX4" fmla="*/ 48066 w 70809"/>
                  <a:gd name="connsiteY4" fmla="*/ 18326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8066" y="18326"/>
                    </a:moveTo>
                    <a:cubicBezTo>
                      <a:pt x="59396" y="23991"/>
                      <a:pt x="62228" y="38153"/>
                      <a:pt x="56564" y="48066"/>
                    </a:cubicBezTo>
                    <a:cubicBezTo>
                      <a:pt x="50899" y="59396"/>
                      <a:pt x="36737" y="62228"/>
                      <a:pt x="26823" y="56563"/>
                    </a:cubicBezTo>
                    <a:cubicBezTo>
                      <a:pt x="16910" y="50898"/>
                      <a:pt x="12662" y="36737"/>
                      <a:pt x="18326" y="26823"/>
                    </a:cubicBezTo>
                    <a:cubicBezTo>
                      <a:pt x="23991" y="16910"/>
                      <a:pt x="36737" y="12662"/>
                      <a:pt x="48066" y="18326"/>
                    </a:cubicBezTo>
                    <a:close/>
                  </a:path>
                </a:pathLst>
              </a:custGeom>
              <a:grpFill/>
              <a:ln w="14159" cap="flat">
                <a:noFill/>
                <a:prstDash val="solid"/>
                <a:miter/>
              </a:ln>
            </p:spPr>
            <p:txBody>
              <a:bodyPr rtlCol="0" anchor="ctr"/>
              <a:lstStyle/>
              <a:p>
                <a:endParaRPr lang="en-US"/>
              </a:p>
            </p:txBody>
          </p:sp>
          <p:sp>
            <p:nvSpPr>
              <p:cNvPr id="686" name="Freeform: Shape 2500">
                <a:extLst>
                  <a:ext uri="{FF2B5EF4-FFF2-40B4-BE49-F238E27FC236}">
                    <a16:creationId xmlns:a16="http://schemas.microsoft.com/office/drawing/2014/main" xmlns="" id="{7F6E05D5-8543-45DC-B71E-52B62915E0D8}"/>
                  </a:ext>
                </a:extLst>
              </p:cNvPr>
              <p:cNvSpPr/>
              <p:nvPr/>
            </p:nvSpPr>
            <p:spPr>
              <a:xfrm>
                <a:off x="4234824" y="4227431"/>
                <a:ext cx="99133" cy="99133"/>
              </a:xfrm>
              <a:custGeom>
                <a:avLst/>
                <a:gdLst>
                  <a:gd name="connsiteX0" fmla="*/ 55532 w 99133"/>
                  <a:gd name="connsiteY0" fmla="*/ 15878 h 99133"/>
                  <a:gd name="connsiteX1" fmla="*/ 89520 w 99133"/>
                  <a:gd name="connsiteY1" fmla="*/ 55532 h 99133"/>
                  <a:gd name="connsiteX2" fmla="*/ 49867 w 99133"/>
                  <a:gd name="connsiteY2" fmla="*/ 89521 h 99133"/>
                  <a:gd name="connsiteX3" fmla="*/ 15878 w 99133"/>
                  <a:gd name="connsiteY3" fmla="*/ 49867 h 99133"/>
                  <a:gd name="connsiteX4" fmla="*/ 55532 w 99133"/>
                  <a:gd name="connsiteY4" fmla="*/ 15878 h 99133"/>
                  <a:gd name="connsiteX5" fmla="*/ 55532 w 99133"/>
                  <a:gd name="connsiteY5" fmla="*/ 15878 h 99133"/>
                  <a:gd name="connsiteX6" fmla="*/ 54116 w 99133"/>
                  <a:gd name="connsiteY6" fmla="*/ 32873 h 99133"/>
                  <a:gd name="connsiteX7" fmla="*/ 31457 w 99133"/>
                  <a:gd name="connsiteY7" fmla="*/ 51283 h 99133"/>
                  <a:gd name="connsiteX8" fmla="*/ 49867 w 99133"/>
                  <a:gd name="connsiteY8" fmla="*/ 73942 h 99133"/>
                  <a:gd name="connsiteX9" fmla="*/ 72526 w 99133"/>
                  <a:gd name="connsiteY9" fmla="*/ 55532 h 99133"/>
                  <a:gd name="connsiteX10" fmla="*/ 54116 w 99133"/>
                  <a:gd name="connsiteY10" fmla="*/ 32873 h 9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133" h="99133">
                    <a:moveTo>
                      <a:pt x="55532" y="15878"/>
                    </a:moveTo>
                    <a:cubicBezTo>
                      <a:pt x="75358" y="17295"/>
                      <a:pt x="90937" y="35705"/>
                      <a:pt x="89520" y="55532"/>
                    </a:cubicBezTo>
                    <a:cubicBezTo>
                      <a:pt x="88104" y="75359"/>
                      <a:pt x="69694" y="90936"/>
                      <a:pt x="49867" y="89521"/>
                    </a:cubicBezTo>
                    <a:cubicBezTo>
                      <a:pt x="30040" y="88104"/>
                      <a:pt x="14462" y="69694"/>
                      <a:pt x="15878" y="49867"/>
                    </a:cubicBezTo>
                    <a:cubicBezTo>
                      <a:pt x="17295" y="30040"/>
                      <a:pt x="34289" y="14462"/>
                      <a:pt x="55532" y="15878"/>
                    </a:cubicBezTo>
                    <a:lnTo>
                      <a:pt x="55532" y="15878"/>
                    </a:lnTo>
                    <a:close/>
                    <a:moveTo>
                      <a:pt x="54116" y="32873"/>
                    </a:moveTo>
                    <a:cubicBezTo>
                      <a:pt x="42786" y="31457"/>
                      <a:pt x="32873" y="39954"/>
                      <a:pt x="31457" y="51283"/>
                    </a:cubicBezTo>
                    <a:cubicBezTo>
                      <a:pt x="30040" y="62613"/>
                      <a:pt x="38538" y="72526"/>
                      <a:pt x="49867" y="73942"/>
                    </a:cubicBezTo>
                    <a:cubicBezTo>
                      <a:pt x="61197" y="75359"/>
                      <a:pt x="71110" y="66861"/>
                      <a:pt x="72526" y="55532"/>
                    </a:cubicBezTo>
                    <a:cubicBezTo>
                      <a:pt x="73942" y="44202"/>
                      <a:pt x="65445" y="34289"/>
                      <a:pt x="54116" y="32873"/>
                    </a:cubicBezTo>
                    <a:close/>
                  </a:path>
                </a:pathLst>
              </a:custGeom>
              <a:grpFill/>
              <a:ln w="14159" cap="flat">
                <a:noFill/>
                <a:prstDash val="solid"/>
                <a:miter/>
              </a:ln>
            </p:spPr>
            <p:txBody>
              <a:bodyPr rtlCol="0" anchor="ctr"/>
              <a:lstStyle/>
              <a:p>
                <a:endParaRPr lang="en-US"/>
              </a:p>
            </p:txBody>
          </p:sp>
          <p:sp>
            <p:nvSpPr>
              <p:cNvPr id="687" name="Freeform: Shape 2501">
                <a:extLst>
                  <a:ext uri="{FF2B5EF4-FFF2-40B4-BE49-F238E27FC236}">
                    <a16:creationId xmlns:a16="http://schemas.microsoft.com/office/drawing/2014/main" xmlns="" id="{2A3755E4-5D3A-4442-A621-F010DFF5D533}"/>
                  </a:ext>
                </a:extLst>
              </p:cNvPr>
              <p:cNvSpPr/>
              <p:nvPr/>
            </p:nvSpPr>
            <p:spPr>
              <a:xfrm>
                <a:off x="3892040" y="4962369"/>
                <a:ext cx="56648" cy="56648"/>
              </a:xfrm>
              <a:custGeom>
                <a:avLst/>
                <a:gdLst>
                  <a:gd name="connsiteX0" fmla="*/ 35771 w 56647"/>
                  <a:gd name="connsiteY0" fmla="*/ 15944 h 56647"/>
                  <a:gd name="connsiteX1" fmla="*/ 52765 w 56647"/>
                  <a:gd name="connsiteY1" fmla="*/ 35771 h 56647"/>
                  <a:gd name="connsiteX2" fmla="*/ 32938 w 56647"/>
                  <a:gd name="connsiteY2" fmla="*/ 52765 h 56647"/>
                  <a:gd name="connsiteX3" fmla="*/ 15944 w 56647"/>
                  <a:gd name="connsiteY3" fmla="*/ 32938 h 56647"/>
                  <a:gd name="connsiteX4" fmla="*/ 35771 w 56647"/>
                  <a:gd name="connsiteY4" fmla="*/ 15944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71" y="15944"/>
                    </a:moveTo>
                    <a:cubicBezTo>
                      <a:pt x="45684" y="17360"/>
                      <a:pt x="54181" y="25858"/>
                      <a:pt x="52765" y="35771"/>
                    </a:cubicBezTo>
                    <a:cubicBezTo>
                      <a:pt x="51349" y="45684"/>
                      <a:pt x="42852" y="54181"/>
                      <a:pt x="32938" y="52765"/>
                    </a:cubicBezTo>
                    <a:cubicBezTo>
                      <a:pt x="23025" y="51349"/>
                      <a:pt x="14528" y="42852"/>
                      <a:pt x="15944" y="32938"/>
                    </a:cubicBezTo>
                    <a:cubicBezTo>
                      <a:pt x="15944" y="23025"/>
                      <a:pt x="25857" y="14528"/>
                      <a:pt x="35771" y="15944"/>
                    </a:cubicBezTo>
                    <a:close/>
                  </a:path>
                </a:pathLst>
              </a:custGeom>
              <a:grpFill/>
              <a:ln w="14159" cap="flat">
                <a:noFill/>
                <a:prstDash val="solid"/>
                <a:miter/>
              </a:ln>
            </p:spPr>
            <p:txBody>
              <a:bodyPr rtlCol="0" anchor="ctr"/>
              <a:lstStyle/>
              <a:p>
                <a:endParaRPr lang="en-US"/>
              </a:p>
            </p:txBody>
          </p:sp>
          <p:sp>
            <p:nvSpPr>
              <p:cNvPr id="688" name="Freeform: Shape 2502">
                <a:extLst>
                  <a:ext uri="{FF2B5EF4-FFF2-40B4-BE49-F238E27FC236}">
                    <a16:creationId xmlns:a16="http://schemas.microsoft.com/office/drawing/2014/main" xmlns="" id="{E97AE2C9-D358-4D10-ABD8-991E42910E81}"/>
                  </a:ext>
                </a:extLst>
              </p:cNvPr>
              <p:cNvSpPr/>
              <p:nvPr/>
            </p:nvSpPr>
            <p:spPr>
              <a:xfrm>
                <a:off x="3610219" y="4735779"/>
                <a:ext cx="70810" cy="70810"/>
              </a:xfrm>
              <a:custGeom>
                <a:avLst/>
                <a:gdLst>
                  <a:gd name="connsiteX0" fmla="*/ 40018 w 70809"/>
                  <a:gd name="connsiteY0" fmla="*/ 15943 h 70809"/>
                  <a:gd name="connsiteX1" fmla="*/ 59845 w 70809"/>
                  <a:gd name="connsiteY1" fmla="*/ 40018 h 70809"/>
                  <a:gd name="connsiteX2" fmla="*/ 35769 w 70809"/>
                  <a:gd name="connsiteY2" fmla="*/ 59845 h 70809"/>
                  <a:gd name="connsiteX3" fmla="*/ 15943 w 70809"/>
                  <a:gd name="connsiteY3" fmla="*/ 35769 h 70809"/>
                  <a:gd name="connsiteX4" fmla="*/ 40018 w 70809"/>
                  <a:gd name="connsiteY4" fmla="*/ 159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943"/>
                    </a:moveTo>
                    <a:cubicBezTo>
                      <a:pt x="52764" y="17359"/>
                      <a:pt x="61261" y="27273"/>
                      <a:pt x="59845" y="40018"/>
                    </a:cubicBezTo>
                    <a:cubicBezTo>
                      <a:pt x="58429" y="52764"/>
                      <a:pt x="48515" y="61261"/>
                      <a:pt x="35769" y="59845"/>
                    </a:cubicBezTo>
                    <a:cubicBezTo>
                      <a:pt x="23024" y="58429"/>
                      <a:pt x="14527" y="48516"/>
                      <a:pt x="15943" y="35769"/>
                    </a:cubicBezTo>
                    <a:cubicBezTo>
                      <a:pt x="17359" y="23024"/>
                      <a:pt x="28689" y="14527"/>
                      <a:pt x="40018" y="15943"/>
                    </a:cubicBezTo>
                    <a:close/>
                  </a:path>
                </a:pathLst>
              </a:custGeom>
              <a:grpFill/>
              <a:ln w="14159" cap="flat">
                <a:noFill/>
                <a:prstDash val="solid"/>
                <a:miter/>
              </a:ln>
            </p:spPr>
            <p:txBody>
              <a:bodyPr rtlCol="0" anchor="ctr"/>
              <a:lstStyle/>
              <a:p>
                <a:endParaRPr lang="en-US"/>
              </a:p>
            </p:txBody>
          </p:sp>
          <p:sp>
            <p:nvSpPr>
              <p:cNvPr id="689" name="Freeform: Shape 2503">
                <a:extLst>
                  <a:ext uri="{FF2B5EF4-FFF2-40B4-BE49-F238E27FC236}">
                    <a16:creationId xmlns:a16="http://schemas.microsoft.com/office/drawing/2014/main" xmlns="" id="{629F7BAE-0F9B-4143-B4D4-5C1BA2342D3A}"/>
                  </a:ext>
                </a:extLst>
              </p:cNvPr>
              <p:cNvSpPr/>
              <p:nvPr/>
            </p:nvSpPr>
            <p:spPr>
              <a:xfrm>
                <a:off x="3713755" y="4622638"/>
                <a:ext cx="28324" cy="28324"/>
              </a:xfrm>
              <a:custGeom>
                <a:avLst/>
                <a:gdLst>
                  <a:gd name="connsiteX0" fmla="*/ 21454 w 28323"/>
                  <a:gd name="connsiteY0" fmla="*/ 15789 h 28323"/>
                  <a:gd name="connsiteX1" fmla="*/ 25703 w 28323"/>
                  <a:gd name="connsiteY1" fmla="*/ 21454 h 28323"/>
                  <a:gd name="connsiteX2" fmla="*/ 20038 w 28323"/>
                  <a:gd name="connsiteY2" fmla="*/ 25703 h 28323"/>
                  <a:gd name="connsiteX3" fmla="*/ 15789 w 28323"/>
                  <a:gd name="connsiteY3" fmla="*/ 20038 h 28323"/>
                  <a:gd name="connsiteX4" fmla="*/ 21454 w 28323"/>
                  <a:gd name="connsiteY4" fmla="*/ 15789 h 28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3" h="28323">
                    <a:moveTo>
                      <a:pt x="21454" y="15789"/>
                    </a:moveTo>
                    <a:cubicBezTo>
                      <a:pt x="24286" y="15789"/>
                      <a:pt x="25703" y="18622"/>
                      <a:pt x="25703" y="21454"/>
                    </a:cubicBezTo>
                    <a:cubicBezTo>
                      <a:pt x="25703" y="24286"/>
                      <a:pt x="22870" y="25703"/>
                      <a:pt x="20038" y="25703"/>
                    </a:cubicBezTo>
                    <a:cubicBezTo>
                      <a:pt x="17205" y="25703"/>
                      <a:pt x="15789" y="22870"/>
                      <a:pt x="15789" y="20038"/>
                    </a:cubicBezTo>
                    <a:cubicBezTo>
                      <a:pt x="15789" y="17205"/>
                      <a:pt x="18622" y="15789"/>
                      <a:pt x="21454" y="15789"/>
                    </a:cubicBezTo>
                    <a:close/>
                  </a:path>
                </a:pathLst>
              </a:custGeom>
              <a:grpFill/>
              <a:ln w="14159" cap="flat">
                <a:noFill/>
                <a:prstDash val="solid"/>
                <a:miter/>
              </a:ln>
            </p:spPr>
            <p:txBody>
              <a:bodyPr rtlCol="0" anchor="ctr"/>
              <a:lstStyle/>
              <a:p>
                <a:endParaRPr lang="en-US"/>
              </a:p>
            </p:txBody>
          </p:sp>
          <p:sp>
            <p:nvSpPr>
              <p:cNvPr id="690" name="Freeform: Shape 2504">
                <a:extLst>
                  <a:ext uri="{FF2B5EF4-FFF2-40B4-BE49-F238E27FC236}">
                    <a16:creationId xmlns:a16="http://schemas.microsoft.com/office/drawing/2014/main" xmlns="" id="{9840E1FA-F34C-40D0-9555-63CDF26CB074}"/>
                  </a:ext>
                </a:extLst>
              </p:cNvPr>
              <p:cNvSpPr/>
              <p:nvPr/>
            </p:nvSpPr>
            <p:spPr>
              <a:xfrm>
                <a:off x="3628784" y="4888611"/>
                <a:ext cx="42486" cy="42486"/>
              </a:xfrm>
              <a:custGeom>
                <a:avLst/>
                <a:gdLst>
                  <a:gd name="connsiteX0" fmla="*/ 27119 w 42485"/>
                  <a:gd name="connsiteY0" fmla="*/ 16060 h 42485"/>
                  <a:gd name="connsiteX1" fmla="*/ 37032 w 42485"/>
                  <a:gd name="connsiteY1" fmla="*/ 27390 h 42485"/>
                  <a:gd name="connsiteX2" fmla="*/ 25703 w 42485"/>
                  <a:gd name="connsiteY2" fmla="*/ 37303 h 42485"/>
                  <a:gd name="connsiteX3" fmla="*/ 15789 w 42485"/>
                  <a:gd name="connsiteY3" fmla="*/ 25973 h 42485"/>
                  <a:gd name="connsiteX4" fmla="*/ 27119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6060"/>
                    </a:moveTo>
                    <a:cubicBezTo>
                      <a:pt x="32783" y="16060"/>
                      <a:pt x="37032" y="21725"/>
                      <a:pt x="37032" y="27390"/>
                    </a:cubicBezTo>
                    <a:cubicBezTo>
                      <a:pt x="37032" y="33054"/>
                      <a:pt x="31367" y="37303"/>
                      <a:pt x="25703" y="37303"/>
                    </a:cubicBezTo>
                    <a:cubicBezTo>
                      <a:pt x="20038" y="37303"/>
                      <a:pt x="15789" y="31638"/>
                      <a:pt x="15789" y="25973"/>
                    </a:cubicBezTo>
                    <a:cubicBezTo>
                      <a:pt x="15789" y="18893"/>
                      <a:pt x="21454" y="14644"/>
                      <a:pt x="27119" y="16060"/>
                    </a:cubicBezTo>
                    <a:close/>
                  </a:path>
                </a:pathLst>
              </a:custGeom>
              <a:grpFill/>
              <a:ln w="14159" cap="flat">
                <a:noFill/>
                <a:prstDash val="solid"/>
                <a:miter/>
              </a:ln>
            </p:spPr>
            <p:txBody>
              <a:bodyPr rtlCol="0" anchor="ctr"/>
              <a:lstStyle/>
              <a:p>
                <a:endParaRPr lang="en-US"/>
              </a:p>
            </p:txBody>
          </p:sp>
          <p:sp>
            <p:nvSpPr>
              <p:cNvPr id="691" name="Freeform: Shape 2505">
                <a:extLst>
                  <a:ext uri="{FF2B5EF4-FFF2-40B4-BE49-F238E27FC236}">
                    <a16:creationId xmlns:a16="http://schemas.microsoft.com/office/drawing/2014/main" xmlns="" id="{73708F4F-ED3A-436A-8DFB-99D480247D88}"/>
                  </a:ext>
                </a:extLst>
              </p:cNvPr>
              <p:cNvSpPr/>
              <p:nvPr/>
            </p:nvSpPr>
            <p:spPr>
              <a:xfrm>
                <a:off x="3441315" y="6199743"/>
                <a:ext cx="42486" cy="42486"/>
              </a:xfrm>
              <a:custGeom>
                <a:avLst/>
                <a:gdLst>
                  <a:gd name="connsiteX0" fmla="*/ 29066 w 42485"/>
                  <a:gd name="connsiteY0" fmla="*/ 16320 h 42485"/>
                  <a:gd name="connsiteX1" fmla="*/ 33314 w 42485"/>
                  <a:gd name="connsiteY1" fmla="*/ 29066 h 42485"/>
                  <a:gd name="connsiteX2" fmla="*/ 20569 w 42485"/>
                  <a:gd name="connsiteY2" fmla="*/ 33314 h 42485"/>
                  <a:gd name="connsiteX3" fmla="*/ 16320 w 42485"/>
                  <a:gd name="connsiteY3" fmla="*/ 20569 h 42485"/>
                  <a:gd name="connsiteX4" fmla="*/ 29066 w 42485"/>
                  <a:gd name="connsiteY4" fmla="*/ 1632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9066" y="16320"/>
                    </a:moveTo>
                    <a:cubicBezTo>
                      <a:pt x="33314" y="19152"/>
                      <a:pt x="34731" y="24817"/>
                      <a:pt x="33314" y="29066"/>
                    </a:cubicBezTo>
                    <a:cubicBezTo>
                      <a:pt x="30482" y="33314"/>
                      <a:pt x="24817" y="34731"/>
                      <a:pt x="20569" y="33314"/>
                    </a:cubicBezTo>
                    <a:cubicBezTo>
                      <a:pt x="16320" y="30482"/>
                      <a:pt x="14904" y="24817"/>
                      <a:pt x="16320" y="20569"/>
                    </a:cubicBezTo>
                    <a:cubicBezTo>
                      <a:pt x="19152" y="16320"/>
                      <a:pt x="24817" y="14904"/>
                      <a:pt x="29066" y="16320"/>
                    </a:cubicBezTo>
                    <a:close/>
                  </a:path>
                </a:pathLst>
              </a:custGeom>
              <a:grpFill/>
              <a:ln w="14159" cap="flat">
                <a:noFill/>
                <a:prstDash val="solid"/>
                <a:miter/>
              </a:ln>
            </p:spPr>
            <p:txBody>
              <a:bodyPr rtlCol="0" anchor="ctr"/>
              <a:lstStyle/>
              <a:p>
                <a:endParaRPr lang="en-US"/>
              </a:p>
            </p:txBody>
          </p:sp>
          <p:sp>
            <p:nvSpPr>
              <p:cNvPr id="692" name="Freeform: Shape 2506">
                <a:extLst>
                  <a:ext uri="{FF2B5EF4-FFF2-40B4-BE49-F238E27FC236}">
                    <a16:creationId xmlns:a16="http://schemas.microsoft.com/office/drawing/2014/main" xmlns="" id="{7647B332-DE2D-45BF-ADCA-CFCA434A3E06}"/>
                  </a:ext>
                </a:extLst>
              </p:cNvPr>
              <p:cNvSpPr/>
              <p:nvPr/>
            </p:nvSpPr>
            <p:spPr>
              <a:xfrm>
                <a:off x="3673571" y="6366854"/>
                <a:ext cx="42486" cy="42486"/>
              </a:xfrm>
              <a:custGeom>
                <a:avLst/>
                <a:gdLst>
                  <a:gd name="connsiteX0" fmla="*/ 29066 w 42485"/>
                  <a:gd name="connsiteY0" fmla="*/ 16320 h 42485"/>
                  <a:gd name="connsiteX1" fmla="*/ 33314 w 42485"/>
                  <a:gd name="connsiteY1" fmla="*/ 29066 h 42485"/>
                  <a:gd name="connsiteX2" fmla="*/ 20569 w 42485"/>
                  <a:gd name="connsiteY2" fmla="*/ 33314 h 42485"/>
                  <a:gd name="connsiteX3" fmla="*/ 16320 w 42485"/>
                  <a:gd name="connsiteY3" fmla="*/ 20569 h 42485"/>
                  <a:gd name="connsiteX4" fmla="*/ 29066 w 42485"/>
                  <a:gd name="connsiteY4" fmla="*/ 1632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9066" y="16320"/>
                    </a:moveTo>
                    <a:cubicBezTo>
                      <a:pt x="33314" y="19152"/>
                      <a:pt x="34730" y="24817"/>
                      <a:pt x="33314" y="29066"/>
                    </a:cubicBezTo>
                    <a:cubicBezTo>
                      <a:pt x="30482" y="33314"/>
                      <a:pt x="24817" y="34730"/>
                      <a:pt x="20569" y="33314"/>
                    </a:cubicBezTo>
                    <a:cubicBezTo>
                      <a:pt x="16320" y="30482"/>
                      <a:pt x="14904" y="24817"/>
                      <a:pt x="16320" y="20569"/>
                    </a:cubicBezTo>
                    <a:cubicBezTo>
                      <a:pt x="19152" y="16320"/>
                      <a:pt x="24817" y="14904"/>
                      <a:pt x="29066" y="16320"/>
                    </a:cubicBezTo>
                    <a:close/>
                  </a:path>
                </a:pathLst>
              </a:custGeom>
              <a:grpFill/>
              <a:ln w="14159" cap="flat">
                <a:noFill/>
                <a:prstDash val="solid"/>
                <a:miter/>
              </a:ln>
            </p:spPr>
            <p:txBody>
              <a:bodyPr rtlCol="0" anchor="ctr"/>
              <a:lstStyle/>
              <a:p>
                <a:endParaRPr lang="en-US"/>
              </a:p>
            </p:txBody>
          </p:sp>
          <p:sp>
            <p:nvSpPr>
              <p:cNvPr id="693" name="Freeform: Shape 2507">
                <a:extLst>
                  <a:ext uri="{FF2B5EF4-FFF2-40B4-BE49-F238E27FC236}">
                    <a16:creationId xmlns:a16="http://schemas.microsoft.com/office/drawing/2014/main" xmlns="" id="{04A93357-ED47-459A-AF8F-441ABB763549}"/>
                  </a:ext>
                </a:extLst>
              </p:cNvPr>
              <p:cNvSpPr/>
              <p:nvPr/>
            </p:nvSpPr>
            <p:spPr>
              <a:xfrm>
                <a:off x="3875201" y="4748679"/>
                <a:ext cx="42486" cy="42486"/>
              </a:xfrm>
              <a:custGeom>
                <a:avLst/>
                <a:gdLst>
                  <a:gd name="connsiteX0" fmla="*/ 27119 w 42485"/>
                  <a:gd name="connsiteY0" fmla="*/ 15789 h 42485"/>
                  <a:gd name="connsiteX1" fmla="*/ 37032 w 42485"/>
                  <a:gd name="connsiteY1" fmla="*/ 27119 h 42485"/>
                  <a:gd name="connsiteX2" fmla="*/ 25702 w 42485"/>
                  <a:gd name="connsiteY2" fmla="*/ 37032 h 42485"/>
                  <a:gd name="connsiteX3" fmla="*/ 15789 w 42485"/>
                  <a:gd name="connsiteY3" fmla="*/ 25703 h 42485"/>
                  <a:gd name="connsiteX4" fmla="*/ 27119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5789"/>
                    </a:moveTo>
                    <a:cubicBezTo>
                      <a:pt x="32783" y="15789"/>
                      <a:pt x="37032" y="21454"/>
                      <a:pt x="37032" y="27119"/>
                    </a:cubicBezTo>
                    <a:cubicBezTo>
                      <a:pt x="37032" y="32783"/>
                      <a:pt x="31367" y="37032"/>
                      <a:pt x="25702" y="37032"/>
                    </a:cubicBezTo>
                    <a:cubicBezTo>
                      <a:pt x="20038" y="37032"/>
                      <a:pt x="15789" y="31367"/>
                      <a:pt x="15789" y="25703"/>
                    </a:cubicBezTo>
                    <a:cubicBezTo>
                      <a:pt x="15789" y="20038"/>
                      <a:pt x="20038" y="15789"/>
                      <a:pt x="27119" y="15789"/>
                    </a:cubicBezTo>
                    <a:close/>
                  </a:path>
                </a:pathLst>
              </a:custGeom>
              <a:grpFill/>
              <a:ln w="14159" cap="flat">
                <a:noFill/>
                <a:prstDash val="solid"/>
                <a:miter/>
              </a:ln>
            </p:spPr>
            <p:txBody>
              <a:bodyPr rtlCol="0" anchor="ctr"/>
              <a:lstStyle/>
              <a:p>
                <a:endParaRPr lang="en-US"/>
              </a:p>
            </p:txBody>
          </p:sp>
          <p:sp>
            <p:nvSpPr>
              <p:cNvPr id="694" name="Freeform: Shape 2508">
                <a:extLst>
                  <a:ext uri="{FF2B5EF4-FFF2-40B4-BE49-F238E27FC236}">
                    <a16:creationId xmlns:a16="http://schemas.microsoft.com/office/drawing/2014/main" xmlns="" id="{FD030840-3B20-4B24-8303-A3089E92E3C2}"/>
                  </a:ext>
                </a:extLst>
              </p:cNvPr>
              <p:cNvSpPr/>
              <p:nvPr/>
            </p:nvSpPr>
            <p:spPr>
              <a:xfrm>
                <a:off x="3611789" y="6330564"/>
                <a:ext cx="42486" cy="42486"/>
              </a:xfrm>
              <a:custGeom>
                <a:avLst/>
                <a:gdLst>
                  <a:gd name="connsiteX0" fmla="*/ 31367 w 42485"/>
                  <a:gd name="connsiteY0" fmla="*/ 17205 h 42485"/>
                  <a:gd name="connsiteX1" fmla="*/ 35616 w 42485"/>
                  <a:gd name="connsiteY1" fmla="*/ 31367 h 42485"/>
                  <a:gd name="connsiteX2" fmla="*/ 21454 w 42485"/>
                  <a:gd name="connsiteY2" fmla="*/ 35616 h 42485"/>
                  <a:gd name="connsiteX3" fmla="*/ 17205 w 42485"/>
                  <a:gd name="connsiteY3" fmla="*/ 21454 h 42485"/>
                  <a:gd name="connsiteX4" fmla="*/ 31367 w 42485"/>
                  <a:gd name="connsiteY4" fmla="*/ 1720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1367" y="17205"/>
                    </a:moveTo>
                    <a:cubicBezTo>
                      <a:pt x="37032" y="20037"/>
                      <a:pt x="38448" y="27118"/>
                      <a:pt x="35616" y="31367"/>
                    </a:cubicBezTo>
                    <a:cubicBezTo>
                      <a:pt x="32783" y="37032"/>
                      <a:pt x="25702" y="38448"/>
                      <a:pt x="21454" y="35616"/>
                    </a:cubicBezTo>
                    <a:cubicBezTo>
                      <a:pt x="15789" y="32783"/>
                      <a:pt x="14373" y="25703"/>
                      <a:pt x="17205" y="21454"/>
                    </a:cubicBezTo>
                    <a:cubicBezTo>
                      <a:pt x="20038" y="15789"/>
                      <a:pt x="25702" y="14373"/>
                      <a:pt x="31367" y="17205"/>
                    </a:cubicBezTo>
                    <a:close/>
                  </a:path>
                </a:pathLst>
              </a:custGeom>
              <a:grpFill/>
              <a:ln w="14159" cap="flat">
                <a:noFill/>
                <a:prstDash val="solid"/>
                <a:miter/>
              </a:ln>
            </p:spPr>
            <p:txBody>
              <a:bodyPr rtlCol="0" anchor="ctr"/>
              <a:lstStyle/>
              <a:p>
                <a:endParaRPr lang="en-US"/>
              </a:p>
            </p:txBody>
          </p:sp>
          <p:sp>
            <p:nvSpPr>
              <p:cNvPr id="695" name="Freeform: Shape 2509">
                <a:extLst>
                  <a:ext uri="{FF2B5EF4-FFF2-40B4-BE49-F238E27FC236}">
                    <a16:creationId xmlns:a16="http://schemas.microsoft.com/office/drawing/2014/main" xmlns="" id="{C01BDDDC-2888-4CC5-865F-B00BFDC90059}"/>
                  </a:ext>
                </a:extLst>
              </p:cNvPr>
              <p:cNvSpPr/>
              <p:nvPr/>
            </p:nvSpPr>
            <p:spPr>
              <a:xfrm>
                <a:off x="3520071" y="6073152"/>
                <a:ext cx="70810" cy="70810"/>
              </a:xfrm>
              <a:custGeom>
                <a:avLst/>
                <a:gdLst>
                  <a:gd name="connsiteX0" fmla="*/ 50860 w 70809"/>
                  <a:gd name="connsiteY0" fmla="*/ 18287 h 70809"/>
                  <a:gd name="connsiteX1" fmla="*/ 60773 w 70809"/>
                  <a:gd name="connsiteY1" fmla="*/ 50859 h 70809"/>
                  <a:gd name="connsiteX2" fmla="*/ 28201 w 70809"/>
                  <a:gd name="connsiteY2" fmla="*/ 60773 h 70809"/>
                  <a:gd name="connsiteX3" fmla="*/ 18287 w 70809"/>
                  <a:gd name="connsiteY3" fmla="*/ 28201 h 70809"/>
                  <a:gd name="connsiteX4" fmla="*/ 50860 w 70809"/>
                  <a:gd name="connsiteY4" fmla="*/ 1828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50860" y="18287"/>
                    </a:moveTo>
                    <a:cubicBezTo>
                      <a:pt x="62189" y="23952"/>
                      <a:pt x="66438" y="39530"/>
                      <a:pt x="60773" y="50859"/>
                    </a:cubicBezTo>
                    <a:cubicBezTo>
                      <a:pt x="55108" y="62189"/>
                      <a:pt x="39530" y="66438"/>
                      <a:pt x="28201" y="60773"/>
                    </a:cubicBezTo>
                    <a:cubicBezTo>
                      <a:pt x="16871" y="55108"/>
                      <a:pt x="12622" y="39530"/>
                      <a:pt x="18287" y="28201"/>
                    </a:cubicBezTo>
                    <a:cubicBezTo>
                      <a:pt x="25368" y="16871"/>
                      <a:pt x="39530" y="12623"/>
                      <a:pt x="50860" y="18287"/>
                    </a:cubicBezTo>
                    <a:close/>
                  </a:path>
                </a:pathLst>
              </a:custGeom>
              <a:grpFill/>
              <a:ln w="14159" cap="flat">
                <a:noFill/>
                <a:prstDash val="solid"/>
                <a:miter/>
              </a:ln>
            </p:spPr>
            <p:txBody>
              <a:bodyPr rtlCol="0" anchor="ctr"/>
              <a:lstStyle/>
              <a:p>
                <a:endParaRPr lang="en-US"/>
              </a:p>
            </p:txBody>
          </p:sp>
          <p:sp>
            <p:nvSpPr>
              <p:cNvPr id="696" name="Freeform: Shape 2510">
                <a:extLst>
                  <a:ext uri="{FF2B5EF4-FFF2-40B4-BE49-F238E27FC236}">
                    <a16:creationId xmlns:a16="http://schemas.microsoft.com/office/drawing/2014/main" xmlns="" id="{D340A73F-7C6F-4B41-995E-1FCCEB54564A}"/>
                  </a:ext>
                </a:extLst>
              </p:cNvPr>
              <p:cNvSpPr/>
              <p:nvPr/>
            </p:nvSpPr>
            <p:spPr>
              <a:xfrm>
                <a:off x="3590015" y="5803210"/>
                <a:ext cx="42486" cy="42486"/>
              </a:xfrm>
              <a:custGeom>
                <a:avLst/>
                <a:gdLst>
                  <a:gd name="connsiteX0" fmla="*/ 29066 w 42485"/>
                  <a:gd name="connsiteY0" fmla="*/ 16320 h 42485"/>
                  <a:gd name="connsiteX1" fmla="*/ 33314 w 42485"/>
                  <a:gd name="connsiteY1" fmla="*/ 29066 h 42485"/>
                  <a:gd name="connsiteX2" fmla="*/ 20569 w 42485"/>
                  <a:gd name="connsiteY2" fmla="*/ 33314 h 42485"/>
                  <a:gd name="connsiteX3" fmla="*/ 16320 w 42485"/>
                  <a:gd name="connsiteY3" fmla="*/ 20569 h 42485"/>
                  <a:gd name="connsiteX4" fmla="*/ 29066 w 42485"/>
                  <a:gd name="connsiteY4" fmla="*/ 1632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9066" y="16320"/>
                    </a:moveTo>
                    <a:cubicBezTo>
                      <a:pt x="33314" y="19152"/>
                      <a:pt x="34731" y="24817"/>
                      <a:pt x="33314" y="29066"/>
                    </a:cubicBezTo>
                    <a:cubicBezTo>
                      <a:pt x="30482" y="33314"/>
                      <a:pt x="24817" y="34731"/>
                      <a:pt x="20569" y="33314"/>
                    </a:cubicBezTo>
                    <a:cubicBezTo>
                      <a:pt x="16320" y="30482"/>
                      <a:pt x="14904" y="24817"/>
                      <a:pt x="16320" y="20569"/>
                    </a:cubicBezTo>
                    <a:cubicBezTo>
                      <a:pt x="17736" y="16320"/>
                      <a:pt x="23401" y="14904"/>
                      <a:pt x="29066" y="16320"/>
                    </a:cubicBezTo>
                    <a:close/>
                  </a:path>
                </a:pathLst>
              </a:custGeom>
              <a:grpFill/>
              <a:ln w="14159" cap="flat">
                <a:noFill/>
                <a:prstDash val="solid"/>
                <a:miter/>
              </a:ln>
            </p:spPr>
            <p:txBody>
              <a:bodyPr rtlCol="0" anchor="ctr"/>
              <a:lstStyle/>
              <a:p>
                <a:endParaRPr lang="en-US"/>
              </a:p>
            </p:txBody>
          </p:sp>
          <p:sp>
            <p:nvSpPr>
              <p:cNvPr id="697" name="Freeform: Shape 2511">
                <a:extLst>
                  <a:ext uri="{FF2B5EF4-FFF2-40B4-BE49-F238E27FC236}">
                    <a16:creationId xmlns:a16="http://schemas.microsoft.com/office/drawing/2014/main" xmlns="" id="{D599DAFF-D3AD-4560-B547-F39369379A58}"/>
                  </a:ext>
                </a:extLst>
              </p:cNvPr>
              <p:cNvSpPr/>
              <p:nvPr/>
            </p:nvSpPr>
            <p:spPr>
              <a:xfrm>
                <a:off x="3784034" y="5442081"/>
                <a:ext cx="42486" cy="42486"/>
              </a:xfrm>
              <a:custGeom>
                <a:avLst/>
                <a:gdLst>
                  <a:gd name="connsiteX0" fmla="*/ 29066 w 42485"/>
                  <a:gd name="connsiteY0" fmla="*/ 16320 h 42485"/>
                  <a:gd name="connsiteX1" fmla="*/ 33314 w 42485"/>
                  <a:gd name="connsiteY1" fmla="*/ 29066 h 42485"/>
                  <a:gd name="connsiteX2" fmla="*/ 20569 w 42485"/>
                  <a:gd name="connsiteY2" fmla="*/ 33314 h 42485"/>
                  <a:gd name="connsiteX3" fmla="*/ 16320 w 42485"/>
                  <a:gd name="connsiteY3" fmla="*/ 20569 h 42485"/>
                  <a:gd name="connsiteX4" fmla="*/ 29066 w 42485"/>
                  <a:gd name="connsiteY4" fmla="*/ 1632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9066" y="16320"/>
                    </a:moveTo>
                    <a:cubicBezTo>
                      <a:pt x="33314" y="19152"/>
                      <a:pt x="34731" y="24817"/>
                      <a:pt x="33314" y="29066"/>
                    </a:cubicBezTo>
                    <a:cubicBezTo>
                      <a:pt x="30482" y="33314"/>
                      <a:pt x="24817" y="34731"/>
                      <a:pt x="20569" y="33314"/>
                    </a:cubicBezTo>
                    <a:cubicBezTo>
                      <a:pt x="16320" y="30482"/>
                      <a:pt x="14904" y="24817"/>
                      <a:pt x="16320" y="20569"/>
                    </a:cubicBezTo>
                    <a:cubicBezTo>
                      <a:pt x="19153" y="16320"/>
                      <a:pt x="24817" y="14904"/>
                      <a:pt x="29066" y="16320"/>
                    </a:cubicBezTo>
                    <a:close/>
                  </a:path>
                </a:pathLst>
              </a:custGeom>
              <a:grpFill/>
              <a:ln w="14159" cap="flat">
                <a:noFill/>
                <a:prstDash val="solid"/>
                <a:miter/>
              </a:ln>
            </p:spPr>
            <p:txBody>
              <a:bodyPr rtlCol="0" anchor="ctr"/>
              <a:lstStyle/>
              <a:p>
                <a:endParaRPr lang="en-US"/>
              </a:p>
            </p:txBody>
          </p:sp>
          <p:sp>
            <p:nvSpPr>
              <p:cNvPr id="698" name="Freeform: Shape 2512">
                <a:extLst>
                  <a:ext uri="{FF2B5EF4-FFF2-40B4-BE49-F238E27FC236}">
                    <a16:creationId xmlns:a16="http://schemas.microsoft.com/office/drawing/2014/main" xmlns="" id="{6198673C-430C-4F99-B144-EC61460F4835}"/>
                  </a:ext>
                </a:extLst>
              </p:cNvPr>
              <p:cNvSpPr/>
              <p:nvPr/>
            </p:nvSpPr>
            <p:spPr>
              <a:xfrm>
                <a:off x="3775512" y="6138823"/>
                <a:ext cx="42486" cy="42486"/>
              </a:xfrm>
              <a:custGeom>
                <a:avLst/>
                <a:gdLst>
                  <a:gd name="connsiteX0" fmla="*/ 24842 w 42485"/>
                  <a:gd name="connsiteY0" fmla="*/ 16345 h 42485"/>
                  <a:gd name="connsiteX1" fmla="*/ 27674 w 42485"/>
                  <a:gd name="connsiteY1" fmla="*/ 24842 h 42485"/>
                  <a:gd name="connsiteX2" fmla="*/ 19177 w 42485"/>
                  <a:gd name="connsiteY2" fmla="*/ 27674 h 42485"/>
                  <a:gd name="connsiteX3" fmla="*/ 16345 w 42485"/>
                  <a:gd name="connsiteY3" fmla="*/ 19177 h 42485"/>
                  <a:gd name="connsiteX4" fmla="*/ 24842 w 42485"/>
                  <a:gd name="connsiteY4" fmla="*/ 1634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842" y="16345"/>
                    </a:moveTo>
                    <a:cubicBezTo>
                      <a:pt x="27674" y="17761"/>
                      <a:pt x="29090" y="22009"/>
                      <a:pt x="27674" y="24842"/>
                    </a:cubicBezTo>
                    <a:cubicBezTo>
                      <a:pt x="26258" y="27674"/>
                      <a:pt x="22009" y="29090"/>
                      <a:pt x="19177" y="27674"/>
                    </a:cubicBezTo>
                    <a:cubicBezTo>
                      <a:pt x="16345" y="26258"/>
                      <a:pt x="14928" y="22009"/>
                      <a:pt x="16345" y="19177"/>
                    </a:cubicBezTo>
                    <a:cubicBezTo>
                      <a:pt x="17761" y="16345"/>
                      <a:pt x="22009" y="14928"/>
                      <a:pt x="24842" y="16345"/>
                    </a:cubicBezTo>
                    <a:close/>
                  </a:path>
                </a:pathLst>
              </a:custGeom>
              <a:grpFill/>
              <a:ln w="14159" cap="flat">
                <a:noFill/>
                <a:prstDash val="solid"/>
                <a:miter/>
              </a:ln>
            </p:spPr>
            <p:txBody>
              <a:bodyPr rtlCol="0" anchor="ctr"/>
              <a:lstStyle/>
              <a:p>
                <a:endParaRPr lang="en-US"/>
              </a:p>
            </p:txBody>
          </p:sp>
          <p:sp>
            <p:nvSpPr>
              <p:cNvPr id="699" name="Freeform: Shape 2513">
                <a:extLst>
                  <a:ext uri="{FF2B5EF4-FFF2-40B4-BE49-F238E27FC236}">
                    <a16:creationId xmlns:a16="http://schemas.microsoft.com/office/drawing/2014/main" xmlns="" id="{0DFF295F-B939-4FCD-9D97-9B4B70A8C7E9}"/>
                  </a:ext>
                </a:extLst>
              </p:cNvPr>
              <p:cNvSpPr/>
              <p:nvPr/>
            </p:nvSpPr>
            <p:spPr>
              <a:xfrm>
                <a:off x="3599044" y="6220101"/>
                <a:ext cx="42486" cy="42486"/>
              </a:xfrm>
              <a:custGeom>
                <a:avLst/>
                <a:gdLst>
                  <a:gd name="connsiteX0" fmla="*/ 31367 w 42485"/>
                  <a:gd name="connsiteY0" fmla="*/ 17205 h 42485"/>
                  <a:gd name="connsiteX1" fmla="*/ 35616 w 42485"/>
                  <a:gd name="connsiteY1" fmla="*/ 31367 h 42485"/>
                  <a:gd name="connsiteX2" fmla="*/ 21454 w 42485"/>
                  <a:gd name="connsiteY2" fmla="*/ 35616 h 42485"/>
                  <a:gd name="connsiteX3" fmla="*/ 17205 w 42485"/>
                  <a:gd name="connsiteY3" fmla="*/ 21454 h 42485"/>
                  <a:gd name="connsiteX4" fmla="*/ 31367 w 42485"/>
                  <a:gd name="connsiteY4" fmla="*/ 1720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1367" y="17205"/>
                    </a:moveTo>
                    <a:cubicBezTo>
                      <a:pt x="37032" y="20038"/>
                      <a:pt x="38448" y="25702"/>
                      <a:pt x="35616" y="31367"/>
                    </a:cubicBezTo>
                    <a:cubicBezTo>
                      <a:pt x="32783" y="37032"/>
                      <a:pt x="27119" y="38448"/>
                      <a:pt x="21454" y="35616"/>
                    </a:cubicBezTo>
                    <a:cubicBezTo>
                      <a:pt x="15789" y="32783"/>
                      <a:pt x="14373" y="27119"/>
                      <a:pt x="17205" y="21454"/>
                    </a:cubicBezTo>
                    <a:cubicBezTo>
                      <a:pt x="21454" y="15789"/>
                      <a:pt x="27119" y="14373"/>
                      <a:pt x="31367" y="17205"/>
                    </a:cubicBezTo>
                    <a:close/>
                  </a:path>
                </a:pathLst>
              </a:custGeom>
              <a:grpFill/>
              <a:ln w="14159" cap="flat">
                <a:noFill/>
                <a:prstDash val="solid"/>
                <a:miter/>
              </a:ln>
            </p:spPr>
            <p:txBody>
              <a:bodyPr rtlCol="0" anchor="ctr"/>
              <a:lstStyle/>
              <a:p>
                <a:endParaRPr lang="en-US"/>
              </a:p>
            </p:txBody>
          </p:sp>
          <p:sp>
            <p:nvSpPr>
              <p:cNvPr id="700" name="Freeform: Shape 2514">
                <a:extLst>
                  <a:ext uri="{FF2B5EF4-FFF2-40B4-BE49-F238E27FC236}">
                    <a16:creationId xmlns:a16="http://schemas.microsoft.com/office/drawing/2014/main" xmlns="" id="{B282FD64-EA3A-41C5-B72C-19B1C82A3EB5}"/>
                  </a:ext>
                </a:extLst>
              </p:cNvPr>
              <p:cNvSpPr/>
              <p:nvPr/>
            </p:nvSpPr>
            <p:spPr>
              <a:xfrm>
                <a:off x="3684015" y="6049037"/>
                <a:ext cx="70810" cy="70810"/>
              </a:xfrm>
              <a:custGeom>
                <a:avLst/>
                <a:gdLst>
                  <a:gd name="connsiteX0" fmla="*/ 48361 w 70809"/>
                  <a:gd name="connsiteY0" fmla="*/ 18326 h 70809"/>
                  <a:gd name="connsiteX1" fmla="*/ 56858 w 70809"/>
                  <a:gd name="connsiteY1" fmla="*/ 48066 h 70809"/>
                  <a:gd name="connsiteX2" fmla="*/ 27119 w 70809"/>
                  <a:gd name="connsiteY2" fmla="*/ 56563 h 70809"/>
                  <a:gd name="connsiteX3" fmla="*/ 18621 w 70809"/>
                  <a:gd name="connsiteY3" fmla="*/ 26823 h 70809"/>
                  <a:gd name="connsiteX4" fmla="*/ 48361 w 70809"/>
                  <a:gd name="connsiteY4" fmla="*/ 18326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8361" y="18326"/>
                    </a:moveTo>
                    <a:cubicBezTo>
                      <a:pt x="59691" y="23991"/>
                      <a:pt x="62523" y="38153"/>
                      <a:pt x="56858" y="48066"/>
                    </a:cubicBezTo>
                    <a:cubicBezTo>
                      <a:pt x="51194" y="59396"/>
                      <a:pt x="37032" y="62228"/>
                      <a:pt x="27119" y="56563"/>
                    </a:cubicBezTo>
                    <a:cubicBezTo>
                      <a:pt x="15789" y="50899"/>
                      <a:pt x="12957" y="36737"/>
                      <a:pt x="18621" y="26823"/>
                    </a:cubicBezTo>
                    <a:cubicBezTo>
                      <a:pt x="24286" y="16910"/>
                      <a:pt x="38448" y="12661"/>
                      <a:pt x="48361" y="18326"/>
                    </a:cubicBezTo>
                    <a:close/>
                  </a:path>
                </a:pathLst>
              </a:custGeom>
              <a:grpFill/>
              <a:ln w="14159" cap="flat">
                <a:noFill/>
                <a:prstDash val="solid"/>
                <a:miter/>
              </a:ln>
            </p:spPr>
            <p:txBody>
              <a:bodyPr rtlCol="0" anchor="ctr"/>
              <a:lstStyle/>
              <a:p>
                <a:endParaRPr lang="en-US"/>
              </a:p>
            </p:txBody>
          </p:sp>
          <p:sp>
            <p:nvSpPr>
              <p:cNvPr id="701" name="Freeform: Shape 2515">
                <a:extLst>
                  <a:ext uri="{FF2B5EF4-FFF2-40B4-BE49-F238E27FC236}">
                    <a16:creationId xmlns:a16="http://schemas.microsoft.com/office/drawing/2014/main" xmlns="" id="{C5C498B9-3349-4715-A0FE-084AE9CA40A0}"/>
                  </a:ext>
                </a:extLst>
              </p:cNvPr>
              <p:cNvSpPr/>
              <p:nvPr/>
            </p:nvSpPr>
            <p:spPr>
              <a:xfrm>
                <a:off x="3682599" y="6190637"/>
                <a:ext cx="42486" cy="42486"/>
              </a:xfrm>
              <a:custGeom>
                <a:avLst/>
                <a:gdLst>
                  <a:gd name="connsiteX0" fmla="*/ 32783 w 42485"/>
                  <a:gd name="connsiteY0" fmla="*/ 16929 h 42485"/>
                  <a:gd name="connsiteX1" fmla="*/ 37032 w 42485"/>
                  <a:gd name="connsiteY1" fmla="*/ 32507 h 42485"/>
                  <a:gd name="connsiteX2" fmla="*/ 21454 w 42485"/>
                  <a:gd name="connsiteY2" fmla="*/ 36756 h 42485"/>
                  <a:gd name="connsiteX3" fmla="*/ 17205 w 42485"/>
                  <a:gd name="connsiteY3" fmla="*/ 21178 h 42485"/>
                  <a:gd name="connsiteX4" fmla="*/ 32783 w 42485"/>
                  <a:gd name="connsiteY4" fmla="*/ 1692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2783" y="16929"/>
                    </a:moveTo>
                    <a:cubicBezTo>
                      <a:pt x="38448" y="19761"/>
                      <a:pt x="39864" y="26842"/>
                      <a:pt x="37032" y="32507"/>
                    </a:cubicBezTo>
                    <a:cubicBezTo>
                      <a:pt x="34199" y="38172"/>
                      <a:pt x="27118" y="39588"/>
                      <a:pt x="21454" y="36756"/>
                    </a:cubicBezTo>
                    <a:cubicBezTo>
                      <a:pt x="15789" y="33923"/>
                      <a:pt x="14373" y="26842"/>
                      <a:pt x="17205" y="21178"/>
                    </a:cubicBezTo>
                    <a:cubicBezTo>
                      <a:pt x="20038" y="16929"/>
                      <a:pt x="27118" y="14097"/>
                      <a:pt x="32783" y="16929"/>
                    </a:cubicBezTo>
                    <a:close/>
                  </a:path>
                </a:pathLst>
              </a:custGeom>
              <a:grpFill/>
              <a:ln w="14159" cap="flat">
                <a:noFill/>
                <a:prstDash val="solid"/>
                <a:miter/>
              </a:ln>
            </p:spPr>
            <p:txBody>
              <a:bodyPr rtlCol="0" anchor="ctr"/>
              <a:lstStyle/>
              <a:p>
                <a:endParaRPr lang="en-US"/>
              </a:p>
            </p:txBody>
          </p:sp>
          <p:sp>
            <p:nvSpPr>
              <p:cNvPr id="702" name="Freeform: Shape 2516">
                <a:extLst>
                  <a:ext uri="{FF2B5EF4-FFF2-40B4-BE49-F238E27FC236}">
                    <a16:creationId xmlns:a16="http://schemas.microsoft.com/office/drawing/2014/main" xmlns="" id="{95DE446A-7ED4-4CF2-A3FE-2069D9F060C7}"/>
                  </a:ext>
                </a:extLst>
              </p:cNvPr>
              <p:cNvSpPr/>
              <p:nvPr/>
            </p:nvSpPr>
            <p:spPr>
              <a:xfrm>
                <a:off x="4013988" y="4421268"/>
                <a:ext cx="42486" cy="42486"/>
              </a:xfrm>
              <a:custGeom>
                <a:avLst/>
                <a:gdLst>
                  <a:gd name="connsiteX0" fmla="*/ 27118 w 42485"/>
                  <a:gd name="connsiteY0" fmla="*/ 16060 h 42485"/>
                  <a:gd name="connsiteX1" fmla="*/ 37032 w 42485"/>
                  <a:gd name="connsiteY1" fmla="*/ 27390 h 42485"/>
                  <a:gd name="connsiteX2" fmla="*/ 25702 w 42485"/>
                  <a:gd name="connsiteY2" fmla="*/ 37303 h 42485"/>
                  <a:gd name="connsiteX3" fmla="*/ 15789 w 42485"/>
                  <a:gd name="connsiteY3" fmla="*/ 25973 h 42485"/>
                  <a:gd name="connsiteX4" fmla="*/ 27118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6060"/>
                    </a:moveTo>
                    <a:cubicBezTo>
                      <a:pt x="32783" y="16060"/>
                      <a:pt x="37032" y="21725"/>
                      <a:pt x="37032" y="27390"/>
                    </a:cubicBezTo>
                    <a:cubicBezTo>
                      <a:pt x="37032" y="33054"/>
                      <a:pt x="31367" y="37303"/>
                      <a:pt x="25702" y="37303"/>
                    </a:cubicBezTo>
                    <a:cubicBezTo>
                      <a:pt x="20037" y="37303"/>
                      <a:pt x="15789" y="31638"/>
                      <a:pt x="15789" y="25973"/>
                    </a:cubicBezTo>
                    <a:cubicBezTo>
                      <a:pt x="17205" y="18893"/>
                      <a:pt x="21454" y="14644"/>
                      <a:pt x="27118" y="16060"/>
                    </a:cubicBezTo>
                    <a:close/>
                  </a:path>
                </a:pathLst>
              </a:custGeom>
              <a:grpFill/>
              <a:ln w="14159" cap="flat">
                <a:noFill/>
                <a:prstDash val="solid"/>
                <a:miter/>
              </a:ln>
            </p:spPr>
            <p:txBody>
              <a:bodyPr rtlCol="0" anchor="ctr"/>
              <a:lstStyle/>
              <a:p>
                <a:endParaRPr lang="en-US"/>
              </a:p>
            </p:txBody>
          </p:sp>
          <p:sp>
            <p:nvSpPr>
              <p:cNvPr id="703" name="Freeform: Shape 2517">
                <a:extLst>
                  <a:ext uri="{FF2B5EF4-FFF2-40B4-BE49-F238E27FC236}">
                    <a16:creationId xmlns:a16="http://schemas.microsoft.com/office/drawing/2014/main" xmlns="" id="{1872BC28-C39B-4E2B-9BB3-5E205E902CEB}"/>
                  </a:ext>
                </a:extLst>
              </p:cNvPr>
              <p:cNvSpPr/>
              <p:nvPr/>
            </p:nvSpPr>
            <p:spPr>
              <a:xfrm>
                <a:off x="3598513" y="6407038"/>
                <a:ext cx="42486" cy="42486"/>
              </a:xfrm>
              <a:custGeom>
                <a:avLst/>
                <a:gdLst>
                  <a:gd name="connsiteX0" fmla="*/ 29066 w 42485"/>
                  <a:gd name="connsiteY0" fmla="*/ 17205 h 42485"/>
                  <a:gd name="connsiteX1" fmla="*/ 33314 w 42485"/>
                  <a:gd name="connsiteY1" fmla="*/ 29951 h 42485"/>
                  <a:gd name="connsiteX2" fmla="*/ 20569 w 42485"/>
                  <a:gd name="connsiteY2" fmla="*/ 34200 h 42485"/>
                  <a:gd name="connsiteX3" fmla="*/ 16320 w 42485"/>
                  <a:gd name="connsiteY3" fmla="*/ 21454 h 42485"/>
                  <a:gd name="connsiteX4" fmla="*/ 29066 w 42485"/>
                  <a:gd name="connsiteY4" fmla="*/ 1720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9066" y="17205"/>
                    </a:moveTo>
                    <a:cubicBezTo>
                      <a:pt x="33314" y="20038"/>
                      <a:pt x="34731" y="25703"/>
                      <a:pt x="33314" y="29951"/>
                    </a:cubicBezTo>
                    <a:cubicBezTo>
                      <a:pt x="30482" y="34200"/>
                      <a:pt x="24817" y="35616"/>
                      <a:pt x="20569" y="34200"/>
                    </a:cubicBezTo>
                    <a:cubicBezTo>
                      <a:pt x="16320" y="31367"/>
                      <a:pt x="14904" y="25703"/>
                      <a:pt x="16320" y="21454"/>
                    </a:cubicBezTo>
                    <a:cubicBezTo>
                      <a:pt x="19152" y="15789"/>
                      <a:pt x="24817" y="14373"/>
                      <a:pt x="29066" y="17205"/>
                    </a:cubicBezTo>
                    <a:close/>
                  </a:path>
                </a:pathLst>
              </a:custGeom>
              <a:grpFill/>
              <a:ln w="14159" cap="flat">
                <a:noFill/>
                <a:prstDash val="solid"/>
                <a:miter/>
              </a:ln>
            </p:spPr>
            <p:txBody>
              <a:bodyPr rtlCol="0" anchor="ctr"/>
              <a:lstStyle/>
              <a:p>
                <a:endParaRPr lang="en-US"/>
              </a:p>
            </p:txBody>
          </p:sp>
          <p:sp>
            <p:nvSpPr>
              <p:cNvPr id="704" name="Freeform: Shape 2518">
                <a:extLst>
                  <a:ext uri="{FF2B5EF4-FFF2-40B4-BE49-F238E27FC236}">
                    <a16:creationId xmlns:a16="http://schemas.microsoft.com/office/drawing/2014/main" xmlns="" id="{2475256A-FB69-4A46-9526-5B09A33F0E62}"/>
                  </a:ext>
                </a:extLst>
              </p:cNvPr>
              <p:cNvSpPr/>
              <p:nvPr/>
            </p:nvSpPr>
            <p:spPr>
              <a:xfrm>
                <a:off x="3746328" y="4611037"/>
                <a:ext cx="42486" cy="42486"/>
              </a:xfrm>
              <a:custGeom>
                <a:avLst/>
                <a:gdLst>
                  <a:gd name="connsiteX0" fmla="*/ 27119 w 42485"/>
                  <a:gd name="connsiteY0" fmla="*/ 16060 h 42485"/>
                  <a:gd name="connsiteX1" fmla="*/ 37032 w 42485"/>
                  <a:gd name="connsiteY1" fmla="*/ 27390 h 42485"/>
                  <a:gd name="connsiteX2" fmla="*/ 25702 w 42485"/>
                  <a:gd name="connsiteY2" fmla="*/ 37303 h 42485"/>
                  <a:gd name="connsiteX3" fmla="*/ 15789 w 42485"/>
                  <a:gd name="connsiteY3" fmla="*/ 25973 h 42485"/>
                  <a:gd name="connsiteX4" fmla="*/ 27119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6060"/>
                    </a:moveTo>
                    <a:cubicBezTo>
                      <a:pt x="32783" y="16060"/>
                      <a:pt x="37032" y="21725"/>
                      <a:pt x="37032" y="27390"/>
                    </a:cubicBezTo>
                    <a:cubicBezTo>
                      <a:pt x="37032" y="33054"/>
                      <a:pt x="31367" y="37303"/>
                      <a:pt x="25702" y="37303"/>
                    </a:cubicBezTo>
                    <a:cubicBezTo>
                      <a:pt x="20038" y="37303"/>
                      <a:pt x="15789" y="31639"/>
                      <a:pt x="15789" y="25973"/>
                    </a:cubicBezTo>
                    <a:cubicBezTo>
                      <a:pt x="15789" y="18893"/>
                      <a:pt x="21454" y="14644"/>
                      <a:pt x="27119" y="16060"/>
                    </a:cubicBezTo>
                    <a:close/>
                  </a:path>
                </a:pathLst>
              </a:custGeom>
              <a:grpFill/>
              <a:ln w="14159" cap="flat">
                <a:noFill/>
                <a:prstDash val="solid"/>
                <a:miter/>
              </a:ln>
            </p:spPr>
            <p:txBody>
              <a:bodyPr rtlCol="0" anchor="ctr"/>
              <a:lstStyle/>
              <a:p>
                <a:endParaRPr lang="en-US"/>
              </a:p>
            </p:txBody>
          </p:sp>
          <p:sp>
            <p:nvSpPr>
              <p:cNvPr id="705" name="Freeform: Shape 2519">
                <a:extLst>
                  <a:ext uri="{FF2B5EF4-FFF2-40B4-BE49-F238E27FC236}">
                    <a16:creationId xmlns:a16="http://schemas.microsoft.com/office/drawing/2014/main" xmlns="" id="{91CAE8A9-8A34-4ADB-89A5-0B1C9D5B28AB}"/>
                  </a:ext>
                </a:extLst>
              </p:cNvPr>
              <p:cNvSpPr/>
              <p:nvPr/>
            </p:nvSpPr>
            <p:spPr>
              <a:xfrm>
                <a:off x="3662638" y="5174818"/>
                <a:ext cx="70810" cy="70810"/>
              </a:xfrm>
              <a:custGeom>
                <a:avLst/>
                <a:gdLst>
                  <a:gd name="connsiteX0" fmla="*/ 44247 w 70809"/>
                  <a:gd name="connsiteY0" fmla="*/ 15924 h 70809"/>
                  <a:gd name="connsiteX1" fmla="*/ 66906 w 70809"/>
                  <a:gd name="connsiteY1" fmla="*/ 44247 h 70809"/>
                  <a:gd name="connsiteX2" fmla="*/ 38583 w 70809"/>
                  <a:gd name="connsiteY2" fmla="*/ 66907 h 70809"/>
                  <a:gd name="connsiteX3" fmla="*/ 15924 w 70809"/>
                  <a:gd name="connsiteY3" fmla="*/ 38583 h 70809"/>
                  <a:gd name="connsiteX4" fmla="*/ 44247 w 70809"/>
                  <a:gd name="connsiteY4" fmla="*/ 15924 h 70809"/>
                  <a:gd name="connsiteX5" fmla="*/ 44247 w 70809"/>
                  <a:gd name="connsiteY5" fmla="*/ 15924 h 70809"/>
                  <a:gd name="connsiteX6" fmla="*/ 42831 w 70809"/>
                  <a:gd name="connsiteY6" fmla="*/ 27253 h 70809"/>
                  <a:gd name="connsiteX7" fmla="*/ 27253 w 70809"/>
                  <a:gd name="connsiteY7" fmla="*/ 39999 h 70809"/>
                  <a:gd name="connsiteX8" fmla="*/ 39999 w 70809"/>
                  <a:gd name="connsiteY8" fmla="*/ 55577 h 70809"/>
                  <a:gd name="connsiteX9" fmla="*/ 55577 w 70809"/>
                  <a:gd name="connsiteY9" fmla="*/ 42831 h 70809"/>
                  <a:gd name="connsiteX10" fmla="*/ 42831 w 70809"/>
                  <a:gd name="connsiteY10" fmla="*/ 27253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44247" y="15924"/>
                    </a:moveTo>
                    <a:cubicBezTo>
                      <a:pt x="58409" y="17340"/>
                      <a:pt x="68323" y="30085"/>
                      <a:pt x="66906" y="44247"/>
                    </a:cubicBezTo>
                    <a:cubicBezTo>
                      <a:pt x="65490" y="58409"/>
                      <a:pt x="52744" y="68323"/>
                      <a:pt x="38583" y="66907"/>
                    </a:cubicBezTo>
                    <a:cubicBezTo>
                      <a:pt x="24421" y="65490"/>
                      <a:pt x="14507" y="52745"/>
                      <a:pt x="15924" y="38583"/>
                    </a:cubicBezTo>
                    <a:cubicBezTo>
                      <a:pt x="17340" y="24421"/>
                      <a:pt x="30085" y="14507"/>
                      <a:pt x="44247" y="15924"/>
                    </a:cubicBezTo>
                    <a:lnTo>
                      <a:pt x="44247" y="15924"/>
                    </a:lnTo>
                    <a:close/>
                    <a:moveTo>
                      <a:pt x="42831" y="27253"/>
                    </a:moveTo>
                    <a:cubicBezTo>
                      <a:pt x="34334" y="25837"/>
                      <a:pt x="27253" y="32918"/>
                      <a:pt x="27253" y="39999"/>
                    </a:cubicBezTo>
                    <a:cubicBezTo>
                      <a:pt x="25837" y="48496"/>
                      <a:pt x="32918" y="55577"/>
                      <a:pt x="39999" y="55577"/>
                    </a:cubicBezTo>
                    <a:cubicBezTo>
                      <a:pt x="48496" y="56993"/>
                      <a:pt x="55577" y="49912"/>
                      <a:pt x="55577" y="42831"/>
                    </a:cubicBezTo>
                    <a:cubicBezTo>
                      <a:pt x="56993" y="34334"/>
                      <a:pt x="51328" y="27253"/>
                      <a:pt x="42831" y="27253"/>
                    </a:cubicBezTo>
                    <a:close/>
                  </a:path>
                </a:pathLst>
              </a:custGeom>
              <a:grpFill/>
              <a:ln w="14159" cap="flat">
                <a:noFill/>
                <a:prstDash val="solid"/>
                <a:miter/>
              </a:ln>
            </p:spPr>
            <p:txBody>
              <a:bodyPr rtlCol="0" anchor="ctr"/>
              <a:lstStyle/>
              <a:p>
                <a:endParaRPr lang="en-US"/>
              </a:p>
            </p:txBody>
          </p:sp>
          <p:sp>
            <p:nvSpPr>
              <p:cNvPr id="706" name="Freeform: Shape 2520">
                <a:extLst>
                  <a:ext uri="{FF2B5EF4-FFF2-40B4-BE49-F238E27FC236}">
                    <a16:creationId xmlns:a16="http://schemas.microsoft.com/office/drawing/2014/main" xmlns="" id="{552D9EC7-0C0D-4678-B17F-12E81B4441A6}"/>
                  </a:ext>
                </a:extLst>
              </p:cNvPr>
              <p:cNvSpPr/>
              <p:nvPr/>
            </p:nvSpPr>
            <p:spPr>
              <a:xfrm>
                <a:off x="3828467" y="5231600"/>
                <a:ext cx="56648" cy="56648"/>
              </a:xfrm>
              <a:custGeom>
                <a:avLst/>
                <a:gdLst>
                  <a:gd name="connsiteX0" fmla="*/ 31367 w 56647"/>
                  <a:gd name="connsiteY0" fmla="*/ 15789 h 56647"/>
                  <a:gd name="connsiteX1" fmla="*/ 44113 w 56647"/>
                  <a:gd name="connsiteY1" fmla="*/ 31367 h 56647"/>
                  <a:gd name="connsiteX2" fmla="*/ 28535 w 56647"/>
                  <a:gd name="connsiteY2" fmla="*/ 44113 h 56647"/>
                  <a:gd name="connsiteX3" fmla="*/ 15789 w 56647"/>
                  <a:gd name="connsiteY3" fmla="*/ 28535 h 56647"/>
                  <a:gd name="connsiteX4" fmla="*/ 31367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15789"/>
                    </a:moveTo>
                    <a:cubicBezTo>
                      <a:pt x="38448" y="15789"/>
                      <a:pt x="44113" y="22870"/>
                      <a:pt x="44113" y="31367"/>
                    </a:cubicBezTo>
                    <a:cubicBezTo>
                      <a:pt x="44113" y="38448"/>
                      <a:pt x="37032" y="44113"/>
                      <a:pt x="28535" y="44113"/>
                    </a:cubicBezTo>
                    <a:cubicBezTo>
                      <a:pt x="21454" y="44113"/>
                      <a:pt x="15789" y="37032"/>
                      <a:pt x="15789" y="28535"/>
                    </a:cubicBezTo>
                    <a:cubicBezTo>
                      <a:pt x="17205" y="21454"/>
                      <a:pt x="24286" y="15789"/>
                      <a:pt x="31367" y="15789"/>
                    </a:cubicBezTo>
                    <a:close/>
                  </a:path>
                </a:pathLst>
              </a:custGeom>
              <a:grpFill/>
              <a:ln w="14159" cap="flat">
                <a:noFill/>
                <a:prstDash val="solid"/>
                <a:miter/>
              </a:ln>
            </p:spPr>
            <p:txBody>
              <a:bodyPr rtlCol="0" anchor="ctr"/>
              <a:lstStyle/>
              <a:p>
                <a:endParaRPr lang="en-US"/>
              </a:p>
            </p:txBody>
          </p:sp>
          <p:sp>
            <p:nvSpPr>
              <p:cNvPr id="707" name="Freeform: Shape 2521">
                <a:extLst>
                  <a:ext uri="{FF2B5EF4-FFF2-40B4-BE49-F238E27FC236}">
                    <a16:creationId xmlns:a16="http://schemas.microsoft.com/office/drawing/2014/main" xmlns="" id="{DEBECFD7-45E7-4DF4-91D5-B71388AD9F73}"/>
                  </a:ext>
                </a:extLst>
              </p:cNvPr>
              <p:cNvSpPr/>
              <p:nvPr/>
            </p:nvSpPr>
            <p:spPr>
              <a:xfrm>
                <a:off x="3722097" y="5050173"/>
                <a:ext cx="56648" cy="56648"/>
              </a:xfrm>
              <a:custGeom>
                <a:avLst/>
                <a:gdLst>
                  <a:gd name="connsiteX0" fmla="*/ 35771 w 56647"/>
                  <a:gd name="connsiteY0" fmla="*/ 15944 h 56647"/>
                  <a:gd name="connsiteX1" fmla="*/ 52765 w 56647"/>
                  <a:gd name="connsiteY1" fmla="*/ 35771 h 56647"/>
                  <a:gd name="connsiteX2" fmla="*/ 32938 w 56647"/>
                  <a:gd name="connsiteY2" fmla="*/ 52765 h 56647"/>
                  <a:gd name="connsiteX3" fmla="*/ 15944 w 56647"/>
                  <a:gd name="connsiteY3" fmla="*/ 32938 h 56647"/>
                  <a:gd name="connsiteX4" fmla="*/ 35771 w 56647"/>
                  <a:gd name="connsiteY4" fmla="*/ 15944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71" y="15944"/>
                    </a:moveTo>
                    <a:cubicBezTo>
                      <a:pt x="45684" y="17360"/>
                      <a:pt x="54181" y="25857"/>
                      <a:pt x="52765" y="35771"/>
                    </a:cubicBezTo>
                    <a:cubicBezTo>
                      <a:pt x="51349" y="45684"/>
                      <a:pt x="42852" y="54181"/>
                      <a:pt x="32938" y="52765"/>
                    </a:cubicBezTo>
                    <a:cubicBezTo>
                      <a:pt x="23025" y="51349"/>
                      <a:pt x="14528" y="42852"/>
                      <a:pt x="15944" y="32938"/>
                    </a:cubicBezTo>
                    <a:cubicBezTo>
                      <a:pt x="15944" y="23025"/>
                      <a:pt x="25857" y="14528"/>
                      <a:pt x="35771" y="15944"/>
                    </a:cubicBezTo>
                    <a:close/>
                  </a:path>
                </a:pathLst>
              </a:custGeom>
              <a:grpFill/>
              <a:ln w="14159" cap="flat">
                <a:noFill/>
                <a:prstDash val="solid"/>
                <a:miter/>
              </a:ln>
            </p:spPr>
            <p:txBody>
              <a:bodyPr rtlCol="0" anchor="ctr"/>
              <a:lstStyle/>
              <a:p>
                <a:endParaRPr lang="en-US"/>
              </a:p>
            </p:txBody>
          </p:sp>
          <p:sp>
            <p:nvSpPr>
              <p:cNvPr id="708" name="Freeform: Shape 2522">
                <a:extLst>
                  <a:ext uri="{FF2B5EF4-FFF2-40B4-BE49-F238E27FC236}">
                    <a16:creationId xmlns:a16="http://schemas.microsoft.com/office/drawing/2014/main" xmlns="" id="{75480663-D4C4-401A-97F3-1923EC4E1962}"/>
                  </a:ext>
                </a:extLst>
              </p:cNvPr>
              <p:cNvSpPr/>
              <p:nvPr/>
            </p:nvSpPr>
            <p:spPr>
              <a:xfrm>
                <a:off x="3617454" y="5506341"/>
                <a:ext cx="56648" cy="56648"/>
              </a:xfrm>
              <a:custGeom>
                <a:avLst/>
                <a:gdLst>
                  <a:gd name="connsiteX0" fmla="*/ 35616 w 56647"/>
                  <a:gd name="connsiteY0" fmla="*/ 15789 h 56647"/>
                  <a:gd name="connsiteX1" fmla="*/ 52610 w 56647"/>
                  <a:gd name="connsiteY1" fmla="*/ 35616 h 56647"/>
                  <a:gd name="connsiteX2" fmla="*/ 32783 w 56647"/>
                  <a:gd name="connsiteY2" fmla="*/ 52610 h 56647"/>
                  <a:gd name="connsiteX3" fmla="*/ 15789 w 56647"/>
                  <a:gd name="connsiteY3" fmla="*/ 32783 h 56647"/>
                  <a:gd name="connsiteX4" fmla="*/ 35616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616" y="15789"/>
                    </a:moveTo>
                    <a:cubicBezTo>
                      <a:pt x="45529" y="17205"/>
                      <a:pt x="52610" y="25703"/>
                      <a:pt x="52610" y="35616"/>
                    </a:cubicBezTo>
                    <a:cubicBezTo>
                      <a:pt x="51194" y="45529"/>
                      <a:pt x="42697" y="52610"/>
                      <a:pt x="32783" y="52610"/>
                    </a:cubicBezTo>
                    <a:cubicBezTo>
                      <a:pt x="22870" y="51194"/>
                      <a:pt x="15789" y="42697"/>
                      <a:pt x="15789" y="32783"/>
                    </a:cubicBezTo>
                    <a:cubicBezTo>
                      <a:pt x="17205" y="22870"/>
                      <a:pt x="25702" y="15789"/>
                      <a:pt x="35616" y="15789"/>
                    </a:cubicBezTo>
                    <a:close/>
                  </a:path>
                </a:pathLst>
              </a:custGeom>
              <a:grpFill/>
              <a:ln w="14159" cap="flat">
                <a:noFill/>
                <a:prstDash val="solid"/>
                <a:miter/>
              </a:ln>
            </p:spPr>
            <p:txBody>
              <a:bodyPr rtlCol="0" anchor="ctr"/>
              <a:lstStyle/>
              <a:p>
                <a:endParaRPr lang="en-US"/>
              </a:p>
            </p:txBody>
          </p:sp>
          <p:sp>
            <p:nvSpPr>
              <p:cNvPr id="709" name="Freeform: Shape 2523">
                <a:extLst>
                  <a:ext uri="{FF2B5EF4-FFF2-40B4-BE49-F238E27FC236}">
                    <a16:creationId xmlns:a16="http://schemas.microsoft.com/office/drawing/2014/main" xmlns="" id="{8D2470AA-EFFB-403A-B8E0-F3C410A874C1}"/>
                  </a:ext>
                </a:extLst>
              </p:cNvPr>
              <p:cNvSpPr/>
              <p:nvPr/>
            </p:nvSpPr>
            <p:spPr>
              <a:xfrm>
                <a:off x="3522014" y="5753327"/>
                <a:ext cx="42486" cy="42486"/>
              </a:xfrm>
              <a:custGeom>
                <a:avLst/>
                <a:gdLst>
                  <a:gd name="connsiteX0" fmla="*/ 24842 w 42485"/>
                  <a:gd name="connsiteY0" fmla="*/ 16636 h 42485"/>
                  <a:gd name="connsiteX1" fmla="*/ 27674 w 42485"/>
                  <a:gd name="connsiteY1" fmla="*/ 25133 h 42485"/>
                  <a:gd name="connsiteX2" fmla="*/ 19177 w 42485"/>
                  <a:gd name="connsiteY2" fmla="*/ 27966 h 42485"/>
                  <a:gd name="connsiteX3" fmla="*/ 16345 w 42485"/>
                  <a:gd name="connsiteY3" fmla="*/ 19468 h 42485"/>
                  <a:gd name="connsiteX4" fmla="*/ 24842 w 42485"/>
                  <a:gd name="connsiteY4" fmla="*/ 1663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842" y="16636"/>
                    </a:moveTo>
                    <a:cubicBezTo>
                      <a:pt x="27674" y="18052"/>
                      <a:pt x="29090" y="22301"/>
                      <a:pt x="27674" y="25133"/>
                    </a:cubicBezTo>
                    <a:cubicBezTo>
                      <a:pt x="26258" y="27966"/>
                      <a:pt x="22009" y="29382"/>
                      <a:pt x="19177" y="27966"/>
                    </a:cubicBezTo>
                    <a:cubicBezTo>
                      <a:pt x="16345" y="26549"/>
                      <a:pt x="14928" y="22301"/>
                      <a:pt x="16345" y="19468"/>
                    </a:cubicBezTo>
                    <a:cubicBezTo>
                      <a:pt x="17761" y="15220"/>
                      <a:pt x="22009" y="15220"/>
                      <a:pt x="24842" y="16636"/>
                    </a:cubicBezTo>
                    <a:close/>
                  </a:path>
                </a:pathLst>
              </a:custGeom>
              <a:grpFill/>
              <a:ln w="14159" cap="flat">
                <a:noFill/>
                <a:prstDash val="solid"/>
                <a:miter/>
              </a:ln>
            </p:spPr>
            <p:txBody>
              <a:bodyPr rtlCol="0" anchor="ctr"/>
              <a:lstStyle/>
              <a:p>
                <a:endParaRPr lang="en-US"/>
              </a:p>
            </p:txBody>
          </p:sp>
          <p:sp>
            <p:nvSpPr>
              <p:cNvPr id="710" name="Freeform: Shape 2524">
                <a:extLst>
                  <a:ext uri="{FF2B5EF4-FFF2-40B4-BE49-F238E27FC236}">
                    <a16:creationId xmlns:a16="http://schemas.microsoft.com/office/drawing/2014/main" xmlns="" id="{CC80BB46-61EC-4D10-89CF-01FFCAB4428F}"/>
                  </a:ext>
                </a:extLst>
              </p:cNvPr>
              <p:cNvSpPr/>
              <p:nvPr/>
            </p:nvSpPr>
            <p:spPr>
              <a:xfrm>
                <a:off x="3764738" y="5410040"/>
                <a:ext cx="42486" cy="42486"/>
              </a:xfrm>
              <a:custGeom>
                <a:avLst/>
                <a:gdLst>
                  <a:gd name="connsiteX0" fmla="*/ 27119 w 42485"/>
                  <a:gd name="connsiteY0" fmla="*/ 15789 h 42485"/>
                  <a:gd name="connsiteX1" fmla="*/ 37032 w 42485"/>
                  <a:gd name="connsiteY1" fmla="*/ 27118 h 42485"/>
                  <a:gd name="connsiteX2" fmla="*/ 25702 w 42485"/>
                  <a:gd name="connsiteY2" fmla="*/ 37032 h 42485"/>
                  <a:gd name="connsiteX3" fmla="*/ 15789 w 42485"/>
                  <a:gd name="connsiteY3" fmla="*/ 25703 h 42485"/>
                  <a:gd name="connsiteX4" fmla="*/ 27119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5789"/>
                    </a:moveTo>
                    <a:cubicBezTo>
                      <a:pt x="32783" y="15789"/>
                      <a:pt x="37032" y="21454"/>
                      <a:pt x="37032" y="27118"/>
                    </a:cubicBezTo>
                    <a:cubicBezTo>
                      <a:pt x="37032" y="32783"/>
                      <a:pt x="31367" y="37032"/>
                      <a:pt x="25702" y="37032"/>
                    </a:cubicBezTo>
                    <a:cubicBezTo>
                      <a:pt x="20038" y="37032"/>
                      <a:pt x="15789" y="31367"/>
                      <a:pt x="15789" y="25703"/>
                    </a:cubicBezTo>
                    <a:cubicBezTo>
                      <a:pt x="15789" y="20037"/>
                      <a:pt x="21454" y="15789"/>
                      <a:pt x="27119" y="15789"/>
                    </a:cubicBezTo>
                    <a:close/>
                  </a:path>
                </a:pathLst>
              </a:custGeom>
              <a:grpFill/>
              <a:ln w="14159" cap="flat">
                <a:noFill/>
                <a:prstDash val="solid"/>
                <a:miter/>
              </a:ln>
            </p:spPr>
            <p:txBody>
              <a:bodyPr rtlCol="0" anchor="ctr"/>
              <a:lstStyle/>
              <a:p>
                <a:endParaRPr lang="en-US"/>
              </a:p>
            </p:txBody>
          </p:sp>
          <p:sp>
            <p:nvSpPr>
              <p:cNvPr id="711" name="Freeform: Shape 2525">
                <a:extLst>
                  <a:ext uri="{FF2B5EF4-FFF2-40B4-BE49-F238E27FC236}">
                    <a16:creationId xmlns:a16="http://schemas.microsoft.com/office/drawing/2014/main" xmlns="" id="{B6A50FE0-A1EE-4B86-A7AF-5586BFEF1164}"/>
                  </a:ext>
                </a:extLst>
              </p:cNvPr>
              <p:cNvSpPr/>
              <p:nvPr/>
            </p:nvSpPr>
            <p:spPr>
              <a:xfrm>
                <a:off x="4246089" y="5020434"/>
                <a:ext cx="70810" cy="70810"/>
              </a:xfrm>
              <a:custGeom>
                <a:avLst/>
                <a:gdLst>
                  <a:gd name="connsiteX0" fmla="*/ 40018 w 70809"/>
                  <a:gd name="connsiteY0" fmla="*/ 15943 h 70809"/>
                  <a:gd name="connsiteX1" fmla="*/ 59845 w 70809"/>
                  <a:gd name="connsiteY1" fmla="*/ 40018 h 70809"/>
                  <a:gd name="connsiteX2" fmla="*/ 35769 w 70809"/>
                  <a:gd name="connsiteY2" fmla="*/ 59845 h 70809"/>
                  <a:gd name="connsiteX3" fmla="*/ 15943 w 70809"/>
                  <a:gd name="connsiteY3" fmla="*/ 35769 h 70809"/>
                  <a:gd name="connsiteX4" fmla="*/ 40018 w 70809"/>
                  <a:gd name="connsiteY4" fmla="*/ 159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943"/>
                    </a:moveTo>
                    <a:cubicBezTo>
                      <a:pt x="52764" y="17359"/>
                      <a:pt x="61261" y="27272"/>
                      <a:pt x="59845" y="40018"/>
                    </a:cubicBezTo>
                    <a:cubicBezTo>
                      <a:pt x="58429" y="52764"/>
                      <a:pt x="48515" y="61261"/>
                      <a:pt x="35769" y="59845"/>
                    </a:cubicBezTo>
                    <a:cubicBezTo>
                      <a:pt x="23024" y="58429"/>
                      <a:pt x="14527" y="48515"/>
                      <a:pt x="15943" y="35769"/>
                    </a:cubicBezTo>
                    <a:cubicBezTo>
                      <a:pt x="15943" y="23024"/>
                      <a:pt x="27272" y="14527"/>
                      <a:pt x="40018" y="15943"/>
                    </a:cubicBezTo>
                    <a:close/>
                  </a:path>
                </a:pathLst>
              </a:custGeom>
              <a:grpFill/>
              <a:ln w="14159" cap="flat">
                <a:noFill/>
                <a:prstDash val="solid"/>
                <a:miter/>
              </a:ln>
            </p:spPr>
            <p:txBody>
              <a:bodyPr rtlCol="0" anchor="ctr"/>
              <a:lstStyle/>
              <a:p>
                <a:endParaRPr lang="en-US"/>
              </a:p>
            </p:txBody>
          </p:sp>
          <p:sp>
            <p:nvSpPr>
              <p:cNvPr id="712" name="Freeform: Shape 2526">
                <a:extLst>
                  <a:ext uri="{FF2B5EF4-FFF2-40B4-BE49-F238E27FC236}">
                    <a16:creationId xmlns:a16="http://schemas.microsoft.com/office/drawing/2014/main" xmlns="" id="{7A47D2DD-9C59-4068-BA8C-5C3D4E800B4B}"/>
                  </a:ext>
                </a:extLst>
              </p:cNvPr>
              <p:cNvSpPr/>
              <p:nvPr/>
            </p:nvSpPr>
            <p:spPr>
              <a:xfrm>
                <a:off x="4093076" y="5347456"/>
                <a:ext cx="42486" cy="42486"/>
              </a:xfrm>
              <a:custGeom>
                <a:avLst/>
                <a:gdLst>
                  <a:gd name="connsiteX0" fmla="*/ 27337 w 42485"/>
                  <a:gd name="connsiteY0" fmla="*/ 16060 h 42485"/>
                  <a:gd name="connsiteX1" fmla="*/ 37250 w 42485"/>
                  <a:gd name="connsiteY1" fmla="*/ 27390 h 42485"/>
                  <a:gd name="connsiteX2" fmla="*/ 25921 w 42485"/>
                  <a:gd name="connsiteY2" fmla="*/ 37303 h 42485"/>
                  <a:gd name="connsiteX3" fmla="*/ 16007 w 42485"/>
                  <a:gd name="connsiteY3" fmla="*/ 25973 h 42485"/>
                  <a:gd name="connsiteX4" fmla="*/ 27337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337" y="16060"/>
                    </a:moveTo>
                    <a:cubicBezTo>
                      <a:pt x="33002" y="16060"/>
                      <a:pt x="37250" y="21725"/>
                      <a:pt x="37250" y="27390"/>
                    </a:cubicBezTo>
                    <a:cubicBezTo>
                      <a:pt x="37250" y="33054"/>
                      <a:pt x="31586" y="37303"/>
                      <a:pt x="25921" y="37303"/>
                    </a:cubicBezTo>
                    <a:cubicBezTo>
                      <a:pt x="20256" y="37303"/>
                      <a:pt x="16007" y="31639"/>
                      <a:pt x="16007" y="25973"/>
                    </a:cubicBezTo>
                    <a:cubicBezTo>
                      <a:pt x="14591" y="18893"/>
                      <a:pt x="20256" y="14644"/>
                      <a:pt x="27337" y="16060"/>
                    </a:cubicBezTo>
                    <a:close/>
                  </a:path>
                </a:pathLst>
              </a:custGeom>
              <a:grpFill/>
              <a:ln w="14159" cap="flat">
                <a:noFill/>
                <a:prstDash val="solid"/>
                <a:miter/>
              </a:ln>
            </p:spPr>
            <p:txBody>
              <a:bodyPr rtlCol="0" anchor="ctr"/>
              <a:lstStyle/>
              <a:p>
                <a:endParaRPr lang="en-US"/>
              </a:p>
            </p:txBody>
          </p:sp>
          <p:sp>
            <p:nvSpPr>
              <p:cNvPr id="713" name="Freeform: Shape 2527">
                <a:extLst>
                  <a:ext uri="{FF2B5EF4-FFF2-40B4-BE49-F238E27FC236}">
                    <a16:creationId xmlns:a16="http://schemas.microsoft.com/office/drawing/2014/main" xmlns="" id="{2D58CEB5-A70E-4B1D-8887-40B2AB25AE06}"/>
                  </a:ext>
                </a:extLst>
              </p:cNvPr>
              <p:cNvSpPr/>
              <p:nvPr/>
            </p:nvSpPr>
            <p:spPr>
              <a:xfrm>
                <a:off x="4222168" y="5239826"/>
                <a:ext cx="42486" cy="42486"/>
              </a:xfrm>
              <a:custGeom>
                <a:avLst/>
                <a:gdLst>
                  <a:gd name="connsiteX0" fmla="*/ 27119 w 42485"/>
                  <a:gd name="connsiteY0" fmla="*/ 16060 h 42485"/>
                  <a:gd name="connsiteX1" fmla="*/ 37032 w 42485"/>
                  <a:gd name="connsiteY1" fmla="*/ 27390 h 42485"/>
                  <a:gd name="connsiteX2" fmla="*/ 25702 w 42485"/>
                  <a:gd name="connsiteY2" fmla="*/ 37303 h 42485"/>
                  <a:gd name="connsiteX3" fmla="*/ 15789 w 42485"/>
                  <a:gd name="connsiteY3" fmla="*/ 25974 h 42485"/>
                  <a:gd name="connsiteX4" fmla="*/ 27119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6060"/>
                    </a:moveTo>
                    <a:cubicBezTo>
                      <a:pt x="32783" y="16060"/>
                      <a:pt x="37032" y="21725"/>
                      <a:pt x="37032" y="27390"/>
                    </a:cubicBezTo>
                    <a:cubicBezTo>
                      <a:pt x="37032" y="33055"/>
                      <a:pt x="31367" y="37303"/>
                      <a:pt x="25702" y="37303"/>
                    </a:cubicBezTo>
                    <a:cubicBezTo>
                      <a:pt x="20038" y="37303"/>
                      <a:pt x="15789" y="31639"/>
                      <a:pt x="15789" y="25974"/>
                    </a:cubicBezTo>
                    <a:cubicBezTo>
                      <a:pt x="15789" y="18893"/>
                      <a:pt x="21454" y="14644"/>
                      <a:pt x="27119" y="16060"/>
                    </a:cubicBezTo>
                    <a:close/>
                  </a:path>
                </a:pathLst>
              </a:custGeom>
              <a:grpFill/>
              <a:ln w="14159" cap="flat">
                <a:noFill/>
                <a:prstDash val="solid"/>
                <a:miter/>
              </a:ln>
            </p:spPr>
            <p:txBody>
              <a:bodyPr rtlCol="0" anchor="ctr"/>
              <a:lstStyle/>
              <a:p>
                <a:endParaRPr lang="en-US"/>
              </a:p>
            </p:txBody>
          </p:sp>
          <p:sp>
            <p:nvSpPr>
              <p:cNvPr id="714" name="Freeform: Shape 2528">
                <a:extLst>
                  <a:ext uri="{FF2B5EF4-FFF2-40B4-BE49-F238E27FC236}">
                    <a16:creationId xmlns:a16="http://schemas.microsoft.com/office/drawing/2014/main" xmlns="" id="{AC3870F9-B3A4-4900-9DEF-9F36AEC17100}"/>
                  </a:ext>
                </a:extLst>
              </p:cNvPr>
              <p:cNvSpPr/>
              <p:nvPr/>
            </p:nvSpPr>
            <p:spPr>
              <a:xfrm>
                <a:off x="4138458" y="5140784"/>
                <a:ext cx="56648" cy="56648"/>
              </a:xfrm>
              <a:custGeom>
                <a:avLst/>
                <a:gdLst>
                  <a:gd name="connsiteX0" fmla="*/ 35771 w 56647"/>
                  <a:gd name="connsiteY0" fmla="*/ 15969 h 56647"/>
                  <a:gd name="connsiteX1" fmla="*/ 52765 w 56647"/>
                  <a:gd name="connsiteY1" fmla="*/ 35795 h 56647"/>
                  <a:gd name="connsiteX2" fmla="*/ 32938 w 56647"/>
                  <a:gd name="connsiteY2" fmla="*/ 52790 h 56647"/>
                  <a:gd name="connsiteX3" fmla="*/ 15944 w 56647"/>
                  <a:gd name="connsiteY3" fmla="*/ 32963 h 56647"/>
                  <a:gd name="connsiteX4" fmla="*/ 35771 w 56647"/>
                  <a:gd name="connsiteY4" fmla="*/ 1596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71" y="15969"/>
                    </a:moveTo>
                    <a:cubicBezTo>
                      <a:pt x="45684" y="17385"/>
                      <a:pt x="54181" y="25882"/>
                      <a:pt x="52765" y="35795"/>
                    </a:cubicBezTo>
                    <a:cubicBezTo>
                      <a:pt x="51349" y="45709"/>
                      <a:pt x="42852" y="54206"/>
                      <a:pt x="32938" y="52790"/>
                    </a:cubicBezTo>
                    <a:cubicBezTo>
                      <a:pt x="23025" y="51373"/>
                      <a:pt x="14528" y="42876"/>
                      <a:pt x="15944" y="32963"/>
                    </a:cubicBezTo>
                    <a:cubicBezTo>
                      <a:pt x="17360" y="21633"/>
                      <a:pt x="25857" y="14552"/>
                      <a:pt x="35771" y="15969"/>
                    </a:cubicBezTo>
                    <a:close/>
                  </a:path>
                </a:pathLst>
              </a:custGeom>
              <a:grpFill/>
              <a:ln w="14159" cap="flat">
                <a:noFill/>
                <a:prstDash val="solid"/>
                <a:miter/>
              </a:ln>
            </p:spPr>
            <p:txBody>
              <a:bodyPr rtlCol="0" anchor="ctr"/>
              <a:lstStyle/>
              <a:p>
                <a:endParaRPr lang="en-US"/>
              </a:p>
            </p:txBody>
          </p:sp>
          <p:sp>
            <p:nvSpPr>
              <p:cNvPr id="715" name="Freeform: Shape 2529">
                <a:extLst>
                  <a:ext uri="{FF2B5EF4-FFF2-40B4-BE49-F238E27FC236}">
                    <a16:creationId xmlns:a16="http://schemas.microsoft.com/office/drawing/2014/main" xmlns="" id="{1D974BBF-A77E-44A6-A055-F6DB1ED9A7A6}"/>
                  </a:ext>
                </a:extLst>
              </p:cNvPr>
              <p:cNvSpPr/>
              <p:nvPr/>
            </p:nvSpPr>
            <p:spPr>
              <a:xfrm>
                <a:off x="4154036" y="5404196"/>
                <a:ext cx="56648" cy="56648"/>
              </a:xfrm>
              <a:custGeom>
                <a:avLst/>
                <a:gdLst>
                  <a:gd name="connsiteX0" fmla="*/ 35771 w 56647"/>
                  <a:gd name="connsiteY0" fmla="*/ 15969 h 56647"/>
                  <a:gd name="connsiteX1" fmla="*/ 52765 w 56647"/>
                  <a:gd name="connsiteY1" fmla="*/ 35795 h 56647"/>
                  <a:gd name="connsiteX2" fmla="*/ 32938 w 56647"/>
                  <a:gd name="connsiteY2" fmla="*/ 52790 h 56647"/>
                  <a:gd name="connsiteX3" fmla="*/ 15944 w 56647"/>
                  <a:gd name="connsiteY3" fmla="*/ 32963 h 56647"/>
                  <a:gd name="connsiteX4" fmla="*/ 35771 w 56647"/>
                  <a:gd name="connsiteY4" fmla="*/ 1596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71" y="15969"/>
                    </a:moveTo>
                    <a:cubicBezTo>
                      <a:pt x="45684" y="17385"/>
                      <a:pt x="54181" y="25882"/>
                      <a:pt x="52765" y="35795"/>
                    </a:cubicBezTo>
                    <a:cubicBezTo>
                      <a:pt x="51349" y="45709"/>
                      <a:pt x="42852" y="54205"/>
                      <a:pt x="32938" y="52790"/>
                    </a:cubicBezTo>
                    <a:cubicBezTo>
                      <a:pt x="23025" y="51373"/>
                      <a:pt x="14528" y="42876"/>
                      <a:pt x="15944" y="32963"/>
                    </a:cubicBezTo>
                    <a:cubicBezTo>
                      <a:pt x="15944" y="21633"/>
                      <a:pt x="25857" y="14552"/>
                      <a:pt x="35771" y="15969"/>
                    </a:cubicBezTo>
                    <a:close/>
                  </a:path>
                </a:pathLst>
              </a:custGeom>
              <a:grpFill/>
              <a:ln w="14159" cap="flat">
                <a:noFill/>
                <a:prstDash val="solid"/>
                <a:miter/>
              </a:ln>
            </p:spPr>
            <p:txBody>
              <a:bodyPr rtlCol="0" anchor="ctr"/>
              <a:lstStyle/>
              <a:p>
                <a:endParaRPr lang="en-US"/>
              </a:p>
            </p:txBody>
          </p:sp>
          <p:sp>
            <p:nvSpPr>
              <p:cNvPr id="716" name="Freeform: Shape 2530">
                <a:extLst>
                  <a:ext uri="{FF2B5EF4-FFF2-40B4-BE49-F238E27FC236}">
                    <a16:creationId xmlns:a16="http://schemas.microsoft.com/office/drawing/2014/main" xmlns="" id="{10CD06F0-EE15-4D74-9DFB-9EBEBE33C722}"/>
                  </a:ext>
                </a:extLst>
              </p:cNvPr>
              <p:cNvSpPr/>
              <p:nvPr/>
            </p:nvSpPr>
            <p:spPr>
              <a:xfrm>
                <a:off x="4131532" y="5342063"/>
                <a:ext cx="56648" cy="56648"/>
              </a:xfrm>
              <a:custGeom>
                <a:avLst/>
                <a:gdLst>
                  <a:gd name="connsiteX0" fmla="*/ 31367 w 56647"/>
                  <a:gd name="connsiteY0" fmla="*/ 15789 h 56647"/>
                  <a:gd name="connsiteX1" fmla="*/ 44113 w 56647"/>
                  <a:gd name="connsiteY1" fmla="*/ 31367 h 56647"/>
                  <a:gd name="connsiteX2" fmla="*/ 28535 w 56647"/>
                  <a:gd name="connsiteY2" fmla="*/ 44113 h 56647"/>
                  <a:gd name="connsiteX3" fmla="*/ 15789 w 56647"/>
                  <a:gd name="connsiteY3" fmla="*/ 28535 h 56647"/>
                  <a:gd name="connsiteX4" fmla="*/ 31367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15789"/>
                    </a:moveTo>
                    <a:cubicBezTo>
                      <a:pt x="38448" y="17205"/>
                      <a:pt x="44113" y="22870"/>
                      <a:pt x="44113" y="31367"/>
                    </a:cubicBezTo>
                    <a:cubicBezTo>
                      <a:pt x="42697" y="38448"/>
                      <a:pt x="37032" y="44113"/>
                      <a:pt x="28535" y="44113"/>
                    </a:cubicBezTo>
                    <a:cubicBezTo>
                      <a:pt x="21454" y="42697"/>
                      <a:pt x="15789" y="37032"/>
                      <a:pt x="15789" y="28535"/>
                    </a:cubicBezTo>
                    <a:cubicBezTo>
                      <a:pt x="15789" y="21454"/>
                      <a:pt x="22870" y="15789"/>
                      <a:pt x="31367" y="15789"/>
                    </a:cubicBezTo>
                    <a:close/>
                  </a:path>
                </a:pathLst>
              </a:custGeom>
              <a:grpFill/>
              <a:ln w="14159" cap="flat">
                <a:noFill/>
                <a:prstDash val="solid"/>
                <a:miter/>
              </a:ln>
            </p:spPr>
            <p:txBody>
              <a:bodyPr rtlCol="0" anchor="ctr"/>
              <a:lstStyle/>
              <a:p>
                <a:endParaRPr lang="en-US"/>
              </a:p>
            </p:txBody>
          </p:sp>
          <p:sp>
            <p:nvSpPr>
              <p:cNvPr id="717" name="Freeform: Shape 2531">
                <a:extLst>
                  <a:ext uri="{FF2B5EF4-FFF2-40B4-BE49-F238E27FC236}">
                    <a16:creationId xmlns:a16="http://schemas.microsoft.com/office/drawing/2014/main" xmlns="" id="{96D9CACC-9B93-46BC-AA07-4E3A0FD269E7}"/>
                  </a:ext>
                </a:extLst>
              </p:cNvPr>
              <p:cNvSpPr/>
              <p:nvPr/>
            </p:nvSpPr>
            <p:spPr>
              <a:xfrm>
                <a:off x="3788679" y="4274135"/>
                <a:ext cx="70810" cy="70810"/>
              </a:xfrm>
              <a:custGeom>
                <a:avLst/>
                <a:gdLst>
                  <a:gd name="connsiteX0" fmla="*/ 44247 w 70809"/>
                  <a:gd name="connsiteY0" fmla="*/ 15909 h 70809"/>
                  <a:gd name="connsiteX1" fmla="*/ 66907 w 70809"/>
                  <a:gd name="connsiteY1" fmla="*/ 44233 h 70809"/>
                  <a:gd name="connsiteX2" fmla="*/ 38583 w 70809"/>
                  <a:gd name="connsiteY2" fmla="*/ 66892 h 70809"/>
                  <a:gd name="connsiteX3" fmla="*/ 15924 w 70809"/>
                  <a:gd name="connsiteY3" fmla="*/ 38568 h 70809"/>
                  <a:gd name="connsiteX4" fmla="*/ 44247 w 70809"/>
                  <a:gd name="connsiteY4" fmla="*/ 15909 h 70809"/>
                  <a:gd name="connsiteX5" fmla="*/ 44247 w 70809"/>
                  <a:gd name="connsiteY5" fmla="*/ 15909 h 70809"/>
                  <a:gd name="connsiteX6" fmla="*/ 42831 w 70809"/>
                  <a:gd name="connsiteY6" fmla="*/ 27239 h 70809"/>
                  <a:gd name="connsiteX7" fmla="*/ 27253 w 70809"/>
                  <a:gd name="connsiteY7" fmla="*/ 39984 h 70809"/>
                  <a:gd name="connsiteX8" fmla="*/ 39999 w 70809"/>
                  <a:gd name="connsiteY8" fmla="*/ 55563 h 70809"/>
                  <a:gd name="connsiteX9" fmla="*/ 55577 w 70809"/>
                  <a:gd name="connsiteY9" fmla="*/ 42817 h 70809"/>
                  <a:gd name="connsiteX10" fmla="*/ 42831 w 70809"/>
                  <a:gd name="connsiteY10" fmla="*/ 27239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44247" y="15909"/>
                    </a:moveTo>
                    <a:cubicBezTo>
                      <a:pt x="58409" y="17325"/>
                      <a:pt x="68323" y="30071"/>
                      <a:pt x="66907" y="44233"/>
                    </a:cubicBezTo>
                    <a:cubicBezTo>
                      <a:pt x="65490" y="58395"/>
                      <a:pt x="52745" y="68308"/>
                      <a:pt x="38583" y="66892"/>
                    </a:cubicBezTo>
                    <a:cubicBezTo>
                      <a:pt x="24421" y="65476"/>
                      <a:pt x="14507" y="52730"/>
                      <a:pt x="15924" y="38568"/>
                    </a:cubicBezTo>
                    <a:cubicBezTo>
                      <a:pt x="17340" y="25822"/>
                      <a:pt x="30085" y="14493"/>
                      <a:pt x="44247" y="15909"/>
                    </a:cubicBezTo>
                    <a:lnTo>
                      <a:pt x="44247" y="15909"/>
                    </a:lnTo>
                    <a:close/>
                    <a:moveTo>
                      <a:pt x="42831" y="27239"/>
                    </a:moveTo>
                    <a:cubicBezTo>
                      <a:pt x="34334" y="25822"/>
                      <a:pt x="27253" y="32903"/>
                      <a:pt x="27253" y="39984"/>
                    </a:cubicBezTo>
                    <a:cubicBezTo>
                      <a:pt x="25837" y="48482"/>
                      <a:pt x="32918" y="55563"/>
                      <a:pt x="39999" y="55563"/>
                    </a:cubicBezTo>
                    <a:cubicBezTo>
                      <a:pt x="48496" y="56979"/>
                      <a:pt x="55577" y="49898"/>
                      <a:pt x="55577" y="42817"/>
                    </a:cubicBezTo>
                    <a:cubicBezTo>
                      <a:pt x="56993" y="35736"/>
                      <a:pt x="49912" y="28655"/>
                      <a:pt x="42831" y="27239"/>
                    </a:cubicBezTo>
                    <a:close/>
                  </a:path>
                </a:pathLst>
              </a:custGeom>
              <a:grpFill/>
              <a:ln w="14159" cap="flat">
                <a:noFill/>
                <a:prstDash val="solid"/>
                <a:miter/>
              </a:ln>
            </p:spPr>
            <p:txBody>
              <a:bodyPr rtlCol="0" anchor="ctr"/>
              <a:lstStyle/>
              <a:p>
                <a:endParaRPr lang="en-US"/>
              </a:p>
            </p:txBody>
          </p:sp>
          <p:sp>
            <p:nvSpPr>
              <p:cNvPr id="718" name="Freeform: Shape 2532">
                <a:extLst>
                  <a:ext uri="{FF2B5EF4-FFF2-40B4-BE49-F238E27FC236}">
                    <a16:creationId xmlns:a16="http://schemas.microsoft.com/office/drawing/2014/main" xmlns="" id="{2A68724D-228B-4C63-A390-B2F4DBC9B768}"/>
                  </a:ext>
                </a:extLst>
              </p:cNvPr>
              <p:cNvSpPr/>
              <p:nvPr/>
            </p:nvSpPr>
            <p:spPr>
              <a:xfrm>
                <a:off x="3756087" y="3968358"/>
                <a:ext cx="70810" cy="70810"/>
              </a:xfrm>
              <a:custGeom>
                <a:avLst/>
                <a:gdLst>
                  <a:gd name="connsiteX0" fmla="*/ 40018 w 70809"/>
                  <a:gd name="connsiteY0" fmla="*/ 15789 h 70809"/>
                  <a:gd name="connsiteX1" fmla="*/ 59845 w 70809"/>
                  <a:gd name="connsiteY1" fmla="*/ 39864 h 70809"/>
                  <a:gd name="connsiteX2" fmla="*/ 35770 w 70809"/>
                  <a:gd name="connsiteY2" fmla="*/ 59691 h 70809"/>
                  <a:gd name="connsiteX3" fmla="*/ 15943 w 70809"/>
                  <a:gd name="connsiteY3" fmla="*/ 35616 h 70809"/>
                  <a:gd name="connsiteX4" fmla="*/ 40018 w 70809"/>
                  <a:gd name="connsiteY4" fmla="*/ 1578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789"/>
                    </a:moveTo>
                    <a:cubicBezTo>
                      <a:pt x="52764" y="17205"/>
                      <a:pt x="61261" y="27118"/>
                      <a:pt x="59845" y="39864"/>
                    </a:cubicBezTo>
                    <a:cubicBezTo>
                      <a:pt x="58429" y="52610"/>
                      <a:pt x="48515" y="61107"/>
                      <a:pt x="35770" y="59691"/>
                    </a:cubicBezTo>
                    <a:cubicBezTo>
                      <a:pt x="23024" y="58275"/>
                      <a:pt x="14527" y="48361"/>
                      <a:pt x="15943" y="35616"/>
                    </a:cubicBezTo>
                    <a:cubicBezTo>
                      <a:pt x="17359" y="24286"/>
                      <a:pt x="28689" y="15789"/>
                      <a:pt x="40018" y="15789"/>
                    </a:cubicBezTo>
                    <a:close/>
                  </a:path>
                </a:pathLst>
              </a:custGeom>
              <a:grpFill/>
              <a:ln w="14159" cap="flat">
                <a:noFill/>
                <a:prstDash val="solid"/>
                <a:miter/>
              </a:ln>
            </p:spPr>
            <p:txBody>
              <a:bodyPr rtlCol="0" anchor="ctr"/>
              <a:lstStyle/>
              <a:p>
                <a:endParaRPr lang="en-US"/>
              </a:p>
            </p:txBody>
          </p:sp>
          <p:sp>
            <p:nvSpPr>
              <p:cNvPr id="719" name="Freeform: Shape 2533">
                <a:extLst>
                  <a:ext uri="{FF2B5EF4-FFF2-40B4-BE49-F238E27FC236}">
                    <a16:creationId xmlns:a16="http://schemas.microsoft.com/office/drawing/2014/main" xmlns="" id="{2CCF2219-B8E6-4CA2-BC9D-2B259C2019DB}"/>
                  </a:ext>
                </a:extLst>
              </p:cNvPr>
              <p:cNvSpPr/>
              <p:nvPr/>
            </p:nvSpPr>
            <p:spPr>
              <a:xfrm>
                <a:off x="4066206" y="4060410"/>
                <a:ext cx="56648" cy="56648"/>
              </a:xfrm>
              <a:custGeom>
                <a:avLst/>
                <a:gdLst>
                  <a:gd name="connsiteX0" fmla="*/ 32965 w 56647"/>
                  <a:gd name="connsiteY0" fmla="*/ 15789 h 56647"/>
                  <a:gd name="connsiteX1" fmla="*/ 47127 w 56647"/>
                  <a:gd name="connsiteY1" fmla="*/ 32783 h 56647"/>
                  <a:gd name="connsiteX2" fmla="*/ 30132 w 56647"/>
                  <a:gd name="connsiteY2" fmla="*/ 46945 h 56647"/>
                  <a:gd name="connsiteX3" fmla="*/ 15970 w 56647"/>
                  <a:gd name="connsiteY3" fmla="*/ 29951 h 56647"/>
                  <a:gd name="connsiteX4" fmla="*/ 32965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65" y="15789"/>
                    </a:moveTo>
                    <a:cubicBezTo>
                      <a:pt x="41462" y="17205"/>
                      <a:pt x="48543" y="24286"/>
                      <a:pt x="47127" y="32783"/>
                    </a:cubicBezTo>
                    <a:cubicBezTo>
                      <a:pt x="45710" y="41280"/>
                      <a:pt x="38629" y="48361"/>
                      <a:pt x="30132" y="46945"/>
                    </a:cubicBezTo>
                    <a:cubicBezTo>
                      <a:pt x="21635" y="45529"/>
                      <a:pt x="14554" y="38448"/>
                      <a:pt x="15970" y="29951"/>
                    </a:cubicBezTo>
                    <a:cubicBezTo>
                      <a:pt x="15970" y="21454"/>
                      <a:pt x="24467" y="15789"/>
                      <a:pt x="32965" y="15789"/>
                    </a:cubicBezTo>
                    <a:close/>
                  </a:path>
                </a:pathLst>
              </a:custGeom>
              <a:grpFill/>
              <a:ln w="14159" cap="flat">
                <a:noFill/>
                <a:prstDash val="solid"/>
                <a:miter/>
              </a:ln>
            </p:spPr>
            <p:txBody>
              <a:bodyPr rtlCol="0" anchor="ctr"/>
              <a:lstStyle/>
              <a:p>
                <a:endParaRPr lang="en-US"/>
              </a:p>
            </p:txBody>
          </p:sp>
          <p:sp>
            <p:nvSpPr>
              <p:cNvPr id="720" name="Freeform: Shape 2534">
                <a:extLst>
                  <a:ext uri="{FF2B5EF4-FFF2-40B4-BE49-F238E27FC236}">
                    <a16:creationId xmlns:a16="http://schemas.microsoft.com/office/drawing/2014/main" xmlns="" id="{15A28377-5DD8-4F50-8689-76659EDAF400}"/>
                  </a:ext>
                </a:extLst>
              </p:cNvPr>
              <p:cNvSpPr/>
              <p:nvPr/>
            </p:nvSpPr>
            <p:spPr>
              <a:xfrm>
                <a:off x="3671269" y="4312492"/>
                <a:ext cx="42486" cy="42486"/>
              </a:xfrm>
              <a:custGeom>
                <a:avLst/>
                <a:gdLst>
                  <a:gd name="connsiteX0" fmla="*/ 25703 w 42485"/>
                  <a:gd name="connsiteY0" fmla="*/ 15789 h 42485"/>
                  <a:gd name="connsiteX1" fmla="*/ 34200 w 42485"/>
                  <a:gd name="connsiteY1" fmla="*/ 25703 h 42485"/>
                  <a:gd name="connsiteX2" fmla="*/ 24286 w 42485"/>
                  <a:gd name="connsiteY2" fmla="*/ 34199 h 42485"/>
                  <a:gd name="connsiteX3" fmla="*/ 15789 w 42485"/>
                  <a:gd name="connsiteY3" fmla="*/ 24286 h 42485"/>
                  <a:gd name="connsiteX4" fmla="*/ 25703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5789"/>
                    </a:moveTo>
                    <a:cubicBezTo>
                      <a:pt x="31367" y="15789"/>
                      <a:pt x="34200" y="21454"/>
                      <a:pt x="34200" y="25703"/>
                    </a:cubicBezTo>
                    <a:cubicBezTo>
                      <a:pt x="34200" y="31367"/>
                      <a:pt x="28535" y="34199"/>
                      <a:pt x="24286" y="34199"/>
                    </a:cubicBezTo>
                    <a:cubicBezTo>
                      <a:pt x="18622" y="34199"/>
                      <a:pt x="15789" y="28535"/>
                      <a:pt x="15789" y="24286"/>
                    </a:cubicBezTo>
                    <a:cubicBezTo>
                      <a:pt x="15789" y="20037"/>
                      <a:pt x="20038" y="15789"/>
                      <a:pt x="25703" y="15789"/>
                    </a:cubicBezTo>
                    <a:close/>
                  </a:path>
                </a:pathLst>
              </a:custGeom>
              <a:grpFill/>
              <a:ln w="14159" cap="flat">
                <a:noFill/>
                <a:prstDash val="solid"/>
                <a:miter/>
              </a:ln>
            </p:spPr>
            <p:txBody>
              <a:bodyPr rtlCol="0" anchor="ctr"/>
              <a:lstStyle/>
              <a:p>
                <a:endParaRPr lang="en-US"/>
              </a:p>
            </p:txBody>
          </p:sp>
          <p:sp>
            <p:nvSpPr>
              <p:cNvPr id="721" name="Freeform: Shape 2535">
                <a:extLst>
                  <a:ext uri="{FF2B5EF4-FFF2-40B4-BE49-F238E27FC236}">
                    <a16:creationId xmlns:a16="http://schemas.microsoft.com/office/drawing/2014/main" xmlns="" id="{98CBB5F4-23B6-4797-9416-4FCA7084F189}"/>
                  </a:ext>
                </a:extLst>
              </p:cNvPr>
              <p:cNvSpPr/>
              <p:nvPr/>
            </p:nvSpPr>
            <p:spPr>
              <a:xfrm>
                <a:off x="3879450" y="4068907"/>
                <a:ext cx="42486" cy="42486"/>
              </a:xfrm>
              <a:custGeom>
                <a:avLst/>
                <a:gdLst>
                  <a:gd name="connsiteX0" fmla="*/ 25702 w 42485"/>
                  <a:gd name="connsiteY0" fmla="*/ 15789 h 42485"/>
                  <a:gd name="connsiteX1" fmla="*/ 34199 w 42485"/>
                  <a:gd name="connsiteY1" fmla="*/ 25703 h 42485"/>
                  <a:gd name="connsiteX2" fmla="*/ 24286 w 42485"/>
                  <a:gd name="connsiteY2" fmla="*/ 34200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31367" y="15789"/>
                      <a:pt x="34199" y="20038"/>
                      <a:pt x="34199" y="25703"/>
                    </a:cubicBezTo>
                    <a:cubicBezTo>
                      <a:pt x="34199" y="31367"/>
                      <a:pt x="28535" y="34200"/>
                      <a:pt x="24286" y="34200"/>
                    </a:cubicBezTo>
                    <a:cubicBezTo>
                      <a:pt x="18621" y="34200"/>
                      <a:pt x="15789" y="29951"/>
                      <a:pt x="15789" y="24286"/>
                    </a:cubicBezTo>
                    <a:cubicBezTo>
                      <a:pt x="15789" y="18622"/>
                      <a:pt x="20037" y="15789"/>
                      <a:pt x="25702" y="15789"/>
                    </a:cubicBezTo>
                    <a:close/>
                  </a:path>
                </a:pathLst>
              </a:custGeom>
              <a:grpFill/>
              <a:ln w="14159" cap="flat">
                <a:noFill/>
                <a:prstDash val="solid"/>
                <a:miter/>
              </a:ln>
            </p:spPr>
            <p:txBody>
              <a:bodyPr rtlCol="0" anchor="ctr"/>
              <a:lstStyle/>
              <a:p>
                <a:endParaRPr lang="en-US"/>
              </a:p>
            </p:txBody>
          </p:sp>
          <p:sp>
            <p:nvSpPr>
              <p:cNvPr id="722" name="Freeform: Shape 2536">
                <a:extLst>
                  <a:ext uri="{FF2B5EF4-FFF2-40B4-BE49-F238E27FC236}">
                    <a16:creationId xmlns:a16="http://schemas.microsoft.com/office/drawing/2014/main" xmlns="" id="{92CD757E-7A2E-4D03-94FB-093141E8BF27}"/>
                  </a:ext>
                </a:extLst>
              </p:cNvPr>
              <p:cNvSpPr/>
              <p:nvPr/>
            </p:nvSpPr>
            <p:spPr>
              <a:xfrm>
                <a:off x="3668330" y="4096869"/>
                <a:ext cx="84971" cy="84971"/>
              </a:xfrm>
              <a:custGeom>
                <a:avLst/>
                <a:gdLst>
                  <a:gd name="connsiteX0" fmla="*/ 51301 w 84971"/>
                  <a:gd name="connsiteY0" fmla="*/ 16151 h 84971"/>
                  <a:gd name="connsiteX1" fmla="*/ 81041 w 84971"/>
                  <a:gd name="connsiteY1" fmla="*/ 51556 h 84971"/>
                  <a:gd name="connsiteX2" fmla="*/ 45636 w 84971"/>
                  <a:gd name="connsiteY2" fmla="*/ 81296 h 84971"/>
                  <a:gd name="connsiteX3" fmla="*/ 15896 w 84971"/>
                  <a:gd name="connsiteY3" fmla="*/ 45891 h 84971"/>
                  <a:gd name="connsiteX4" fmla="*/ 51301 w 84971"/>
                  <a:gd name="connsiteY4" fmla="*/ 16151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51301" y="16151"/>
                    </a:moveTo>
                    <a:cubicBezTo>
                      <a:pt x="69712" y="17567"/>
                      <a:pt x="82457" y="33145"/>
                      <a:pt x="81041" y="51556"/>
                    </a:cubicBezTo>
                    <a:cubicBezTo>
                      <a:pt x="79625" y="69966"/>
                      <a:pt x="62631" y="82712"/>
                      <a:pt x="45636" y="81296"/>
                    </a:cubicBezTo>
                    <a:cubicBezTo>
                      <a:pt x="27226" y="79879"/>
                      <a:pt x="14480" y="62885"/>
                      <a:pt x="15896" y="45891"/>
                    </a:cubicBezTo>
                    <a:cubicBezTo>
                      <a:pt x="17313" y="27481"/>
                      <a:pt x="34307" y="13319"/>
                      <a:pt x="51301" y="16151"/>
                    </a:cubicBezTo>
                    <a:close/>
                  </a:path>
                </a:pathLst>
              </a:custGeom>
              <a:grpFill/>
              <a:ln w="14159" cap="flat">
                <a:noFill/>
                <a:prstDash val="solid"/>
                <a:miter/>
              </a:ln>
            </p:spPr>
            <p:txBody>
              <a:bodyPr rtlCol="0" anchor="ctr"/>
              <a:lstStyle/>
              <a:p>
                <a:endParaRPr lang="en-US"/>
              </a:p>
            </p:txBody>
          </p:sp>
          <p:sp>
            <p:nvSpPr>
              <p:cNvPr id="723" name="Freeform: Shape 2537">
                <a:extLst>
                  <a:ext uri="{FF2B5EF4-FFF2-40B4-BE49-F238E27FC236}">
                    <a16:creationId xmlns:a16="http://schemas.microsoft.com/office/drawing/2014/main" xmlns="" id="{E6D8F456-3284-47E8-A575-43FA11D0AAE3}"/>
                  </a:ext>
                </a:extLst>
              </p:cNvPr>
              <p:cNvSpPr/>
              <p:nvPr/>
            </p:nvSpPr>
            <p:spPr>
              <a:xfrm>
                <a:off x="4225000" y="4136610"/>
                <a:ext cx="42486" cy="42486"/>
              </a:xfrm>
              <a:custGeom>
                <a:avLst/>
                <a:gdLst>
                  <a:gd name="connsiteX0" fmla="*/ 25702 w 42485"/>
                  <a:gd name="connsiteY0" fmla="*/ 16064 h 42485"/>
                  <a:gd name="connsiteX1" fmla="*/ 34200 w 42485"/>
                  <a:gd name="connsiteY1" fmla="*/ 25977 h 42485"/>
                  <a:gd name="connsiteX2" fmla="*/ 24286 w 42485"/>
                  <a:gd name="connsiteY2" fmla="*/ 34474 h 42485"/>
                  <a:gd name="connsiteX3" fmla="*/ 15789 w 42485"/>
                  <a:gd name="connsiteY3" fmla="*/ 24561 h 42485"/>
                  <a:gd name="connsiteX4" fmla="*/ 25702 w 42485"/>
                  <a:gd name="connsiteY4" fmla="*/ 160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6064"/>
                    </a:moveTo>
                    <a:cubicBezTo>
                      <a:pt x="29951" y="16064"/>
                      <a:pt x="34200" y="20312"/>
                      <a:pt x="34200" y="25977"/>
                    </a:cubicBezTo>
                    <a:cubicBezTo>
                      <a:pt x="34200" y="30225"/>
                      <a:pt x="29951" y="34474"/>
                      <a:pt x="24286" y="34474"/>
                    </a:cubicBezTo>
                    <a:cubicBezTo>
                      <a:pt x="20038" y="34474"/>
                      <a:pt x="15789" y="30225"/>
                      <a:pt x="15789" y="24561"/>
                    </a:cubicBezTo>
                    <a:cubicBezTo>
                      <a:pt x="15789" y="18896"/>
                      <a:pt x="20038" y="14647"/>
                      <a:pt x="25702" y="16064"/>
                    </a:cubicBezTo>
                    <a:close/>
                  </a:path>
                </a:pathLst>
              </a:custGeom>
              <a:grpFill/>
              <a:ln w="14159" cap="flat">
                <a:noFill/>
                <a:prstDash val="solid"/>
                <a:miter/>
              </a:ln>
            </p:spPr>
            <p:txBody>
              <a:bodyPr rtlCol="0" anchor="ctr"/>
              <a:lstStyle/>
              <a:p>
                <a:endParaRPr lang="en-US"/>
              </a:p>
            </p:txBody>
          </p:sp>
          <p:sp>
            <p:nvSpPr>
              <p:cNvPr id="724" name="Freeform: Shape 2538">
                <a:extLst>
                  <a:ext uri="{FF2B5EF4-FFF2-40B4-BE49-F238E27FC236}">
                    <a16:creationId xmlns:a16="http://schemas.microsoft.com/office/drawing/2014/main" xmlns="" id="{0E4692CD-62FA-4378-A77C-F5B9D63E82C6}"/>
                  </a:ext>
                </a:extLst>
              </p:cNvPr>
              <p:cNvSpPr/>
              <p:nvPr/>
            </p:nvSpPr>
            <p:spPr>
              <a:xfrm>
                <a:off x="3968670" y="4020482"/>
                <a:ext cx="42486" cy="42486"/>
              </a:xfrm>
              <a:custGeom>
                <a:avLst/>
                <a:gdLst>
                  <a:gd name="connsiteX0" fmla="*/ 25703 w 42485"/>
                  <a:gd name="connsiteY0" fmla="*/ 16063 h 42485"/>
                  <a:gd name="connsiteX1" fmla="*/ 34200 w 42485"/>
                  <a:gd name="connsiteY1" fmla="*/ 25977 h 42485"/>
                  <a:gd name="connsiteX2" fmla="*/ 24286 w 42485"/>
                  <a:gd name="connsiteY2" fmla="*/ 34474 h 42485"/>
                  <a:gd name="connsiteX3" fmla="*/ 15789 w 42485"/>
                  <a:gd name="connsiteY3" fmla="*/ 24561 h 42485"/>
                  <a:gd name="connsiteX4" fmla="*/ 25703 w 42485"/>
                  <a:gd name="connsiteY4" fmla="*/ 1606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6063"/>
                    </a:moveTo>
                    <a:cubicBezTo>
                      <a:pt x="29951" y="16063"/>
                      <a:pt x="34200" y="20312"/>
                      <a:pt x="34200" y="25977"/>
                    </a:cubicBezTo>
                    <a:cubicBezTo>
                      <a:pt x="34200" y="30225"/>
                      <a:pt x="29951" y="34474"/>
                      <a:pt x="24286" y="34474"/>
                    </a:cubicBezTo>
                    <a:cubicBezTo>
                      <a:pt x="20038" y="34474"/>
                      <a:pt x="15789" y="30225"/>
                      <a:pt x="15789" y="24561"/>
                    </a:cubicBezTo>
                    <a:cubicBezTo>
                      <a:pt x="17205" y="18896"/>
                      <a:pt x="21454" y="14647"/>
                      <a:pt x="25703" y="16063"/>
                    </a:cubicBezTo>
                    <a:close/>
                  </a:path>
                </a:pathLst>
              </a:custGeom>
              <a:grpFill/>
              <a:ln w="14159" cap="flat">
                <a:noFill/>
                <a:prstDash val="solid"/>
                <a:miter/>
              </a:ln>
            </p:spPr>
            <p:txBody>
              <a:bodyPr rtlCol="0" anchor="ctr"/>
              <a:lstStyle/>
              <a:p>
                <a:endParaRPr lang="en-US"/>
              </a:p>
            </p:txBody>
          </p:sp>
          <p:sp>
            <p:nvSpPr>
              <p:cNvPr id="725" name="Freeform: Shape 2539">
                <a:extLst>
                  <a:ext uri="{FF2B5EF4-FFF2-40B4-BE49-F238E27FC236}">
                    <a16:creationId xmlns:a16="http://schemas.microsoft.com/office/drawing/2014/main" xmlns="" id="{D013426D-D681-4571-BCEE-3C00F133AA57}"/>
                  </a:ext>
                </a:extLst>
              </p:cNvPr>
              <p:cNvSpPr/>
              <p:nvPr/>
            </p:nvSpPr>
            <p:spPr>
              <a:xfrm>
                <a:off x="3642946" y="4002072"/>
                <a:ext cx="42486" cy="42486"/>
              </a:xfrm>
              <a:custGeom>
                <a:avLst/>
                <a:gdLst>
                  <a:gd name="connsiteX0" fmla="*/ 25703 w 42485"/>
                  <a:gd name="connsiteY0" fmla="*/ 16064 h 42485"/>
                  <a:gd name="connsiteX1" fmla="*/ 34200 w 42485"/>
                  <a:gd name="connsiteY1" fmla="*/ 25977 h 42485"/>
                  <a:gd name="connsiteX2" fmla="*/ 24286 w 42485"/>
                  <a:gd name="connsiteY2" fmla="*/ 34474 h 42485"/>
                  <a:gd name="connsiteX3" fmla="*/ 15789 w 42485"/>
                  <a:gd name="connsiteY3" fmla="*/ 24561 h 42485"/>
                  <a:gd name="connsiteX4" fmla="*/ 25703 w 42485"/>
                  <a:gd name="connsiteY4" fmla="*/ 160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6064"/>
                    </a:moveTo>
                    <a:cubicBezTo>
                      <a:pt x="29951" y="16064"/>
                      <a:pt x="34200" y="20312"/>
                      <a:pt x="34200" y="25977"/>
                    </a:cubicBezTo>
                    <a:cubicBezTo>
                      <a:pt x="34200" y="30225"/>
                      <a:pt x="29951" y="34474"/>
                      <a:pt x="24286" y="34474"/>
                    </a:cubicBezTo>
                    <a:cubicBezTo>
                      <a:pt x="20038" y="34474"/>
                      <a:pt x="15789" y="30225"/>
                      <a:pt x="15789" y="24561"/>
                    </a:cubicBezTo>
                    <a:cubicBezTo>
                      <a:pt x="15789" y="18896"/>
                      <a:pt x="20038" y="14647"/>
                      <a:pt x="25703" y="16064"/>
                    </a:cubicBezTo>
                    <a:close/>
                  </a:path>
                </a:pathLst>
              </a:custGeom>
              <a:grpFill/>
              <a:ln w="14159" cap="flat">
                <a:noFill/>
                <a:prstDash val="solid"/>
                <a:miter/>
              </a:ln>
            </p:spPr>
            <p:txBody>
              <a:bodyPr rtlCol="0" anchor="ctr"/>
              <a:lstStyle/>
              <a:p>
                <a:endParaRPr lang="en-US"/>
              </a:p>
            </p:txBody>
          </p:sp>
          <p:sp>
            <p:nvSpPr>
              <p:cNvPr id="726" name="Freeform: Shape 2540">
                <a:extLst>
                  <a:ext uri="{FF2B5EF4-FFF2-40B4-BE49-F238E27FC236}">
                    <a16:creationId xmlns:a16="http://schemas.microsoft.com/office/drawing/2014/main" xmlns="" id="{367A75AF-44C5-4E61-ABE9-5B32FE7D1E55}"/>
                  </a:ext>
                </a:extLst>
              </p:cNvPr>
              <p:cNvSpPr/>
              <p:nvPr/>
            </p:nvSpPr>
            <p:spPr>
              <a:xfrm>
                <a:off x="3686848" y="4183619"/>
                <a:ext cx="42486" cy="42486"/>
              </a:xfrm>
              <a:custGeom>
                <a:avLst/>
                <a:gdLst>
                  <a:gd name="connsiteX0" fmla="*/ 25702 w 42485"/>
                  <a:gd name="connsiteY0" fmla="*/ 15789 h 42485"/>
                  <a:gd name="connsiteX1" fmla="*/ 34200 w 42485"/>
                  <a:gd name="connsiteY1" fmla="*/ 25703 h 42485"/>
                  <a:gd name="connsiteX2" fmla="*/ 24286 w 42485"/>
                  <a:gd name="connsiteY2" fmla="*/ 34200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29951" y="15789"/>
                      <a:pt x="34200" y="20038"/>
                      <a:pt x="34200" y="25703"/>
                    </a:cubicBezTo>
                    <a:cubicBezTo>
                      <a:pt x="34200" y="29951"/>
                      <a:pt x="29951" y="34200"/>
                      <a:pt x="24286" y="34200"/>
                    </a:cubicBezTo>
                    <a:cubicBezTo>
                      <a:pt x="20038" y="34200"/>
                      <a:pt x="15789" y="29951"/>
                      <a:pt x="15789" y="24286"/>
                    </a:cubicBezTo>
                    <a:cubicBezTo>
                      <a:pt x="17205" y="18622"/>
                      <a:pt x="21454" y="15789"/>
                      <a:pt x="25702" y="15789"/>
                    </a:cubicBezTo>
                    <a:close/>
                  </a:path>
                </a:pathLst>
              </a:custGeom>
              <a:grpFill/>
              <a:ln w="14159" cap="flat">
                <a:noFill/>
                <a:prstDash val="solid"/>
                <a:miter/>
              </a:ln>
            </p:spPr>
            <p:txBody>
              <a:bodyPr rtlCol="0" anchor="ctr"/>
              <a:lstStyle/>
              <a:p>
                <a:endParaRPr lang="en-US"/>
              </a:p>
            </p:txBody>
          </p:sp>
          <p:sp>
            <p:nvSpPr>
              <p:cNvPr id="727" name="Freeform: Shape 2541">
                <a:extLst>
                  <a:ext uri="{FF2B5EF4-FFF2-40B4-BE49-F238E27FC236}">
                    <a16:creationId xmlns:a16="http://schemas.microsoft.com/office/drawing/2014/main" xmlns="" id="{3F635796-7808-49EB-900F-1153DCD98EEA}"/>
                  </a:ext>
                </a:extLst>
              </p:cNvPr>
              <p:cNvSpPr/>
              <p:nvPr/>
            </p:nvSpPr>
            <p:spPr>
              <a:xfrm>
                <a:off x="4080180" y="4180787"/>
                <a:ext cx="42486" cy="42486"/>
              </a:xfrm>
              <a:custGeom>
                <a:avLst/>
                <a:gdLst>
                  <a:gd name="connsiteX0" fmla="*/ 23238 w 42485"/>
                  <a:gd name="connsiteY0" fmla="*/ 15789 h 42485"/>
                  <a:gd name="connsiteX1" fmla="*/ 28903 w 42485"/>
                  <a:gd name="connsiteY1" fmla="*/ 22870 h 42485"/>
                  <a:gd name="connsiteX2" fmla="*/ 21822 w 42485"/>
                  <a:gd name="connsiteY2" fmla="*/ 28535 h 42485"/>
                  <a:gd name="connsiteX3" fmla="*/ 16157 w 42485"/>
                  <a:gd name="connsiteY3" fmla="*/ 21454 h 42485"/>
                  <a:gd name="connsiteX4" fmla="*/ 23238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3238" y="15789"/>
                    </a:moveTo>
                    <a:cubicBezTo>
                      <a:pt x="27487" y="15789"/>
                      <a:pt x="30319" y="20037"/>
                      <a:pt x="28903" y="22870"/>
                    </a:cubicBezTo>
                    <a:cubicBezTo>
                      <a:pt x="28903" y="27118"/>
                      <a:pt x="24654" y="29951"/>
                      <a:pt x="21822" y="28535"/>
                    </a:cubicBezTo>
                    <a:cubicBezTo>
                      <a:pt x="17574" y="28535"/>
                      <a:pt x="14741" y="24286"/>
                      <a:pt x="16157" y="21454"/>
                    </a:cubicBezTo>
                    <a:cubicBezTo>
                      <a:pt x="16157" y="18621"/>
                      <a:pt x="18990" y="15789"/>
                      <a:pt x="23238" y="15789"/>
                    </a:cubicBezTo>
                    <a:close/>
                  </a:path>
                </a:pathLst>
              </a:custGeom>
              <a:grpFill/>
              <a:ln w="14159" cap="flat">
                <a:noFill/>
                <a:prstDash val="solid"/>
                <a:miter/>
              </a:ln>
            </p:spPr>
            <p:txBody>
              <a:bodyPr rtlCol="0" anchor="ctr"/>
              <a:lstStyle/>
              <a:p>
                <a:endParaRPr lang="en-US"/>
              </a:p>
            </p:txBody>
          </p:sp>
          <p:sp>
            <p:nvSpPr>
              <p:cNvPr id="728" name="Freeform: Shape 2542">
                <a:extLst>
                  <a:ext uri="{FF2B5EF4-FFF2-40B4-BE49-F238E27FC236}">
                    <a16:creationId xmlns:a16="http://schemas.microsoft.com/office/drawing/2014/main" xmlns="" id="{1D8F9166-D7AA-4C32-9736-14A4DF3084C2}"/>
                  </a:ext>
                </a:extLst>
              </p:cNvPr>
              <p:cNvSpPr/>
              <p:nvPr/>
            </p:nvSpPr>
            <p:spPr>
              <a:xfrm>
                <a:off x="3465922" y="4659459"/>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4286" y="15789"/>
                      <a:pt x="15789" y="24286"/>
                      <a:pt x="15789" y="35616"/>
                    </a:cubicBezTo>
                    <a:cubicBezTo>
                      <a:pt x="17205" y="46945"/>
                      <a:pt x="25703" y="55442"/>
                      <a:pt x="35616" y="55442"/>
                    </a:cubicBezTo>
                    <a:close/>
                  </a:path>
                </a:pathLst>
              </a:custGeom>
              <a:grpFill/>
              <a:ln w="14159" cap="flat">
                <a:noFill/>
                <a:prstDash val="solid"/>
                <a:miter/>
              </a:ln>
            </p:spPr>
            <p:txBody>
              <a:bodyPr rtlCol="0" anchor="ctr"/>
              <a:lstStyle/>
              <a:p>
                <a:endParaRPr lang="en-US"/>
              </a:p>
            </p:txBody>
          </p:sp>
          <p:sp>
            <p:nvSpPr>
              <p:cNvPr id="729" name="Freeform: Shape 2543">
                <a:extLst>
                  <a:ext uri="{FF2B5EF4-FFF2-40B4-BE49-F238E27FC236}">
                    <a16:creationId xmlns:a16="http://schemas.microsoft.com/office/drawing/2014/main" xmlns="" id="{D528CC67-BCFD-4CDF-85C1-0A11940D43A6}"/>
                  </a:ext>
                </a:extLst>
              </p:cNvPr>
              <p:cNvSpPr/>
              <p:nvPr/>
            </p:nvSpPr>
            <p:spPr>
              <a:xfrm>
                <a:off x="4595935" y="4407377"/>
                <a:ext cx="70810" cy="70810"/>
              </a:xfrm>
              <a:custGeom>
                <a:avLst/>
                <a:gdLst>
                  <a:gd name="connsiteX0" fmla="*/ 41388 w 70809"/>
                  <a:gd name="connsiteY0" fmla="*/ 66772 h 70809"/>
                  <a:gd name="connsiteX1" fmla="*/ 66879 w 70809"/>
                  <a:gd name="connsiteY1" fmla="*/ 41280 h 70809"/>
                  <a:gd name="connsiteX2" fmla="*/ 41388 w 70809"/>
                  <a:gd name="connsiteY2" fmla="*/ 15789 h 70809"/>
                  <a:gd name="connsiteX3" fmla="*/ 15897 w 70809"/>
                  <a:gd name="connsiteY3" fmla="*/ 41280 h 70809"/>
                  <a:gd name="connsiteX4" fmla="*/ 41388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388" y="66772"/>
                    </a:moveTo>
                    <a:cubicBezTo>
                      <a:pt x="55550" y="66772"/>
                      <a:pt x="66879" y="55442"/>
                      <a:pt x="66879" y="41280"/>
                    </a:cubicBezTo>
                    <a:cubicBezTo>
                      <a:pt x="66879" y="27118"/>
                      <a:pt x="55550" y="15789"/>
                      <a:pt x="41388" y="15789"/>
                    </a:cubicBezTo>
                    <a:cubicBezTo>
                      <a:pt x="27226" y="15789"/>
                      <a:pt x="15897" y="27118"/>
                      <a:pt x="15897" y="41280"/>
                    </a:cubicBezTo>
                    <a:cubicBezTo>
                      <a:pt x="14481" y="54026"/>
                      <a:pt x="27226" y="66772"/>
                      <a:pt x="41388" y="66772"/>
                    </a:cubicBezTo>
                    <a:close/>
                  </a:path>
                </a:pathLst>
              </a:custGeom>
              <a:grpFill/>
              <a:ln w="14159" cap="flat">
                <a:noFill/>
                <a:prstDash val="solid"/>
                <a:miter/>
              </a:ln>
            </p:spPr>
            <p:txBody>
              <a:bodyPr rtlCol="0" anchor="ctr"/>
              <a:lstStyle/>
              <a:p>
                <a:endParaRPr lang="en-US"/>
              </a:p>
            </p:txBody>
          </p:sp>
          <p:sp>
            <p:nvSpPr>
              <p:cNvPr id="730" name="Freeform: Shape 2544">
                <a:extLst>
                  <a:ext uri="{FF2B5EF4-FFF2-40B4-BE49-F238E27FC236}">
                    <a16:creationId xmlns:a16="http://schemas.microsoft.com/office/drawing/2014/main" xmlns="" id="{8ED46E4F-C707-4B90-BA57-583175B1BE3A}"/>
                  </a:ext>
                </a:extLst>
              </p:cNvPr>
              <p:cNvSpPr/>
              <p:nvPr/>
            </p:nvSpPr>
            <p:spPr>
              <a:xfrm>
                <a:off x="3849710" y="3829571"/>
                <a:ext cx="42486" cy="42486"/>
              </a:xfrm>
              <a:custGeom>
                <a:avLst/>
                <a:gdLst>
                  <a:gd name="connsiteX0" fmla="*/ 25702 w 42485"/>
                  <a:gd name="connsiteY0" fmla="*/ 15789 h 42485"/>
                  <a:gd name="connsiteX1" fmla="*/ 34200 w 42485"/>
                  <a:gd name="connsiteY1" fmla="*/ 25703 h 42485"/>
                  <a:gd name="connsiteX2" fmla="*/ 24286 w 42485"/>
                  <a:gd name="connsiteY2" fmla="*/ 34200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29951" y="15789"/>
                      <a:pt x="34200" y="20038"/>
                      <a:pt x="34200" y="25703"/>
                    </a:cubicBezTo>
                    <a:cubicBezTo>
                      <a:pt x="34200" y="29951"/>
                      <a:pt x="29951" y="34200"/>
                      <a:pt x="24286" y="34200"/>
                    </a:cubicBezTo>
                    <a:cubicBezTo>
                      <a:pt x="20038" y="34200"/>
                      <a:pt x="15789" y="29951"/>
                      <a:pt x="15789" y="24286"/>
                    </a:cubicBezTo>
                    <a:cubicBezTo>
                      <a:pt x="15789" y="20038"/>
                      <a:pt x="20038" y="15789"/>
                      <a:pt x="25702" y="15789"/>
                    </a:cubicBezTo>
                    <a:close/>
                  </a:path>
                </a:pathLst>
              </a:custGeom>
              <a:grpFill/>
              <a:ln w="14159" cap="flat">
                <a:noFill/>
                <a:prstDash val="solid"/>
                <a:miter/>
              </a:ln>
            </p:spPr>
            <p:txBody>
              <a:bodyPr rtlCol="0" anchor="ctr"/>
              <a:lstStyle/>
              <a:p>
                <a:endParaRPr lang="en-US"/>
              </a:p>
            </p:txBody>
          </p:sp>
          <p:sp>
            <p:nvSpPr>
              <p:cNvPr id="731" name="Freeform: Shape 2545">
                <a:extLst>
                  <a:ext uri="{FF2B5EF4-FFF2-40B4-BE49-F238E27FC236}">
                    <a16:creationId xmlns:a16="http://schemas.microsoft.com/office/drawing/2014/main" xmlns="" id="{9C73A28A-A2A0-45EF-95E0-06E5B6ACB9EC}"/>
                  </a:ext>
                </a:extLst>
              </p:cNvPr>
              <p:cNvSpPr/>
              <p:nvPr/>
            </p:nvSpPr>
            <p:spPr>
              <a:xfrm>
                <a:off x="3406442" y="4030670"/>
                <a:ext cx="42486" cy="42486"/>
              </a:xfrm>
              <a:custGeom>
                <a:avLst/>
                <a:gdLst>
                  <a:gd name="connsiteX0" fmla="*/ 25702 w 42485"/>
                  <a:gd name="connsiteY0" fmla="*/ 15789 h 42485"/>
                  <a:gd name="connsiteX1" fmla="*/ 34200 w 42485"/>
                  <a:gd name="connsiteY1" fmla="*/ 25702 h 42485"/>
                  <a:gd name="connsiteX2" fmla="*/ 24286 w 42485"/>
                  <a:gd name="connsiteY2" fmla="*/ 34199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29951" y="15789"/>
                      <a:pt x="34200" y="20037"/>
                      <a:pt x="34200" y="25702"/>
                    </a:cubicBezTo>
                    <a:cubicBezTo>
                      <a:pt x="34200" y="29951"/>
                      <a:pt x="29951" y="34199"/>
                      <a:pt x="24286" y="34199"/>
                    </a:cubicBezTo>
                    <a:cubicBezTo>
                      <a:pt x="20038" y="34199"/>
                      <a:pt x="15789" y="29951"/>
                      <a:pt x="15789" y="24286"/>
                    </a:cubicBezTo>
                    <a:cubicBezTo>
                      <a:pt x="15789" y="18621"/>
                      <a:pt x="20038" y="15789"/>
                      <a:pt x="25702" y="15789"/>
                    </a:cubicBezTo>
                    <a:close/>
                  </a:path>
                </a:pathLst>
              </a:custGeom>
              <a:grpFill/>
              <a:ln w="14159" cap="flat">
                <a:noFill/>
                <a:prstDash val="solid"/>
                <a:miter/>
              </a:ln>
            </p:spPr>
            <p:txBody>
              <a:bodyPr rtlCol="0" anchor="ctr"/>
              <a:lstStyle/>
              <a:p>
                <a:endParaRPr lang="en-US"/>
              </a:p>
            </p:txBody>
          </p:sp>
          <p:sp>
            <p:nvSpPr>
              <p:cNvPr id="732" name="Freeform: Shape 2546">
                <a:extLst>
                  <a:ext uri="{FF2B5EF4-FFF2-40B4-BE49-F238E27FC236}">
                    <a16:creationId xmlns:a16="http://schemas.microsoft.com/office/drawing/2014/main" xmlns="" id="{E2DCEC15-E41F-45A6-A11F-7D3B2AFBCC54}"/>
                  </a:ext>
                </a:extLst>
              </p:cNvPr>
              <p:cNvSpPr/>
              <p:nvPr/>
            </p:nvSpPr>
            <p:spPr>
              <a:xfrm>
                <a:off x="3291730" y="4390383"/>
                <a:ext cx="42486" cy="42486"/>
              </a:xfrm>
              <a:custGeom>
                <a:avLst/>
                <a:gdLst>
                  <a:gd name="connsiteX0" fmla="*/ 25702 w 42485"/>
                  <a:gd name="connsiteY0" fmla="*/ 15789 h 42485"/>
                  <a:gd name="connsiteX1" fmla="*/ 34199 w 42485"/>
                  <a:gd name="connsiteY1" fmla="*/ 25703 h 42485"/>
                  <a:gd name="connsiteX2" fmla="*/ 24286 w 42485"/>
                  <a:gd name="connsiteY2" fmla="*/ 34199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29951" y="15789"/>
                      <a:pt x="34199" y="20037"/>
                      <a:pt x="34199" y="25703"/>
                    </a:cubicBezTo>
                    <a:cubicBezTo>
                      <a:pt x="34199" y="29951"/>
                      <a:pt x="29951" y="34199"/>
                      <a:pt x="24286" y="34199"/>
                    </a:cubicBezTo>
                    <a:cubicBezTo>
                      <a:pt x="20037" y="34199"/>
                      <a:pt x="15789" y="29951"/>
                      <a:pt x="15789" y="24286"/>
                    </a:cubicBezTo>
                    <a:cubicBezTo>
                      <a:pt x="17205" y="18622"/>
                      <a:pt x="21454" y="15789"/>
                      <a:pt x="25702" y="15789"/>
                    </a:cubicBezTo>
                    <a:close/>
                  </a:path>
                </a:pathLst>
              </a:custGeom>
              <a:grpFill/>
              <a:ln w="14159" cap="flat">
                <a:noFill/>
                <a:prstDash val="solid"/>
                <a:miter/>
              </a:ln>
            </p:spPr>
            <p:txBody>
              <a:bodyPr rtlCol="0" anchor="ctr"/>
              <a:lstStyle/>
              <a:p>
                <a:endParaRPr lang="en-US"/>
              </a:p>
            </p:txBody>
          </p:sp>
          <p:sp>
            <p:nvSpPr>
              <p:cNvPr id="733" name="Freeform: Shape 2547">
                <a:extLst>
                  <a:ext uri="{FF2B5EF4-FFF2-40B4-BE49-F238E27FC236}">
                    <a16:creationId xmlns:a16="http://schemas.microsoft.com/office/drawing/2014/main" xmlns="" id="{C38B1942-6B2A-4E56-A2AC-88E5C1393E35}"/>
                  </a:ext>
                </a:extLst>
              </p:cNvPr>
              <p:cNvSpPr/>
              <p:nvPr/>
            </p:nvSpPr>
            <p:spPr>
              <a:xfrm>
                <a:off x="4189227" y="4054745"/>
                <a:ext cx="42486" cy="42486"/>
              </a:xfrm>
              <a:custGeom>
                <a:avLst/>
                <a:gdLst>
                  <a:gd name="connsiteX0" fmla="*/ 23238 w 42485"/>
                  <a:gd name="connsiteY0" fmla="*/ 15789 h 42485"/>
                  <a:gd name="connsiteX1" fmla="*/ 28903 w 42485"/>
                  <a:gd name="connsiteY1" fmla="*/ 22870 h 42485"/>
                  <a:gd name="connsiteX2" fmla="*/ 21822 w 42485"/>
                  <a:gd name="connsiteY2" fmla="*/ 28535 h 42485"/>
                  <a:gd name="connsiteX3" fmla="*/ 16157 w 42485"/>
                  <a:gd name="connsiteY3" fmla="*/ 21454 h 42485"/>
                  <a:gd name="connsiteX4" fmla="*/ 23238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3238" y="15789"/>
                    </a:moveTo>
                    <a:cubicBezTo>
                      <a:pt x="27487" y="15789"/>
                      <a:pt x="30319" y="20038"/>
                      <a:pt x="28903" y="22870"/>
                    </a:cubicBezTo>
                    <a:cubicBezTo>
                      <a:pt x="28903" y="27119"/>
                      <a:pt x="24655" y="29951"/>
                      <a:pt x="21822" y="28535"/>
                    </a:cubicBezTo>
                    <a:cubicBezTo>
                      <a:pt x="17574" y="28535"/>
                      <a:pt x="14741" y="24286"/>
                      <a:pt x="16157" y="21454"/>
                    </a:cubicBezTo>
                    <a:cubicBezTo>
                      <a:pt x="16157" y="18622"/>
                      <a:pt x="20406" y="15789"/>
                      <a:pt x="23238" y="15789"/>
                    </a:cubicBezTo>
                    <a:close/>
                  </a:path>
                </a:pathLst>
              </a:custGeom>
              <a:grpFill/>
              <a:ln w="14159" cap="flat">
                <a:noFill/>
                <a:prstDash val="solid"/>
                <a:miter/>
              </a:ln>
            </p:spPr>
            <p:txBody>
              <a:bodyPr rtlCol="0" anchor="ctr"/>
              <a:lstStyle/>
              <a:p>
                <a:endParaRPr lang="en-US"/>
              </a:p>
            </p:txBody>
          </p:sp>
          <p:sp>
            <p:nvSpPr>
              <p:cNvPr id="734" name="Freeform: Shape 2548">
                <a:extLst>
                  <a:ext uri="{FF2B5EF4-FFF2-40B4-BE49-F238E27FC236}">
                    <a16:creationId xmlns:a16="http://schemas.microsoft.com/office/drawing/2014/main" xmlns="" id="{B8B6C7D6-1A95-4977-A420-01DB724F788E}"/>
                  </a:ext>
                </a:extLst>
              </p:cNvPr>
              <p:cNvSpPr/>
              <p:nvPr/>
            </p:nvSpPr>
            <p:spPr>
              <a:xfrm>
                <a:off x="3371037" y="4135468"/>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5529" y="55442"/>
                      <a:pt x="55442" y="46945"/>
                      <a:pt x="55442" y="35616"/>
                    </a:cubicBezTo>
                    <a:cubicBezTo>
                      <a:pt x="55442" y="25703"/>
                      <a:pt x="46945" y="15789"/>
                      <a:pt x="35616" y="15789"/>
                    </a:cubicBezTo>
                    <a:cubicBezTo>
                      <a:pt x="25702" y="15789"/>
                      <a:pt x="15789" y="24286"/>
                      <a:pt x="15789" y="35616"/>
                    </a:cubicBezTo>
                    <a:cubicBezTo>
                      <a:pt x="15789" y="46945"/>
                      <a:pt x="24286" y="55442"/>
                      <a:pt x="35616" y="55442"/>
                    </a:cubicBezTo>
                    <a:close/>
                  </a:path>
                </a:pathLst>
              </a:custGeom>
              <a:grpFill/>
              <a:ln w="14159" cap="flat">
                <a:noFill/>
                <a:prstDash val="solid"/>
                <a:miter/>
              </a:ln>
            </p:spPr>
            <p:txBody>
              <a:bodyPr rtlCol="0" anchor="ctr"/>
              <a:lstStyle/>
              <a:p>
                <a:endParaRPr lang="en-US"/>
              </a:p>
            </p:txBody>
          </p:sp>
          <p:sp>
            <p:nvSpPr>
              <p:cNvPr id="735" name="Freeform: Shape 2549">
                <a:extLst>
                  <a:ext uri="{FF2B5EF4-FFF2-40B4-BE49-F238E27FC236}">
                    <a16:creationId xmlns:a16="http://schemas.microsoft.com/office/drawing/2014/main" xmlns="" id="{A10CAF9F-2844-4D18-BF1A-829C756E3E28}"/>
                  </a:ext>
                </a:extLst>
              </p:cNvPr>
              <p:cNvSpPr/>
              <p:nvPr/>
            </p:nvSpPr>
            <p:spPr>
              <a:xfrm>
                <a:off x="3429101" y="3900381"/>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5529" y="55442"/>
                      <a:pt x="55442" y="46945"/>
                      <a:pt x="55442" y="35616"/>
                    </a:cubicBezTo>
                    <a:cubicBezTo>
                      <a:pt x="55442" y="25703"/>
                      <a:pt x="46945" y="15789"/>
                      <a:pt x="35616" y="15789"/>
                    </a:cubicBezTo>
                    <a:cubicBezTo>
                      <a:pt x="25702" y="15789"/>
                      <a:pt x="15789" y="24286"/>
                      <a:pt x="15789" y="35616"/>
                    </a:cubicBezTo>
                    <a:cubicBezTo>
                      <a:pt x="15789" y="46945"/>
                      <a:pt x="25702" y="55442"/>
                      <a:pt x="35616" y="55442"/>
                    </a:cubicBezTo>
                    <a:close/>
                  </a:path>
                </a:pathLst>
              </a:custGeom>
              <a:grpFill/>
              <a:ln w="14159" cap="flat">
                <a:noFill/>
                <a:prstDash val="solid"/>
                <a:miter/>
              </a:ln>
            </p:spPr>
            <p:txBody>
              <a:bodyPr rtlCol="0" anchor="ctr"/>
              <a:lstStyle/>
              <a:p>
                <a:endParaRPr lang="en-US"/>
              </a:p>
            </p:txBody>
          </p:sp>
          <p:sp>
            <p:nvSpPr>
              <p:cNvPr id="736" name="Freeform: Shape 2550">
                <a:extLst>
                  <a:ext uri="{FF2B5EF4-FFF2-40B4-BE49-F238E27FC236}">
                    <a16:creationId xmlns:a16="http://schemas.microsoft.com/office/drawing/2014/main" xmlns="" id="{1AD399DC-9F97-465E-B4F1-7927D841D162}"/>
                  </a:ext>
                </a:extLst>
              </p:cNvPr>
              <p:cNvSpPr/>
              <p:nvPr/>
            </p:nvSpPr>
            <p:spPr>
              <a:xfrm>
                <a:off x="4475511" y="5029085"/>
                <a:ext cx="56648" cy="56648"/>
              </a:xfrm>
              <a:custGeom>
                <a:avLst/>
                <a:gdLst>
                  <a:gd name="connsiteX0" fmla="*/ 32938 w 56647"/>
                  <a:gd name="connsiteY0" fmla="*/ 49777 h 56647"/>
                  <a:gd name="connsiteX1" fmla="*/ 49933 w 56647"/>
                  <a:gd name="connsiteY1" fmla="*/ 32783 h 56647"/>
                  <a:gd name="connsiteX2" fmla="*/ 32938 w 56647"/>
                  <a:gd name="connsiteY2" fmla="*/ 15789 h 56647"/>
                  <a:gd name="connsiteX3" fmla="*/ 15944 w 56647"/>
                  <a:gd name="connsiteY3" fmla="*/ 32783 h 56647"/>
                  <a:gd name="connsiteX4" fmla="*/ 32938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38" y="49777"/>
                    </a:moveTo>
                    <a:cubicBezTo>
                      <a:pt x="42852" y="49777"/>
                      <a:pt x="49933" y="41280"/>
                      <a:pt x="49933" y="32783"/>
                    </a:cubicBezTo>
                    <a:cubicBezTo>
                      <a:pt x="49933" y="22870"/>
                      <a:pt x="41435" y="15789"/>
                      <a:pt x="32938" y="15789"/>
                    </a:cubicBezTo>
                    <a:cubicBezTo>
                      <a:pt x="23025" y="15789"/>
                      <a:pt x="15944" y="24286"/>
                      <a:pt x="15944" y="32783"/>
                    </a:cubicBezTo>
                    <a:cubicBezTo>
                      <a:pt x="14528" y="41280"/>
                      <a:pt x="23025" y="49777"/>
                      <a:pt x="32938" y="49777"/>
                    </a:cubicBezTo>
                    <a:close/>
                  </a:path>
                </a:pathLst>
              </a:custGeom>
              <a:grpFill/>
              <a:ln w="14159" cap="flat">
                <a:noFill/>
                <a:prstDash val="solid"/>
                <a:miter/>
              </a:ln>
            </p:spPr>
            <p:txBody>
              <a:bodyPr rtlCol="0" anchor="ctr"/>
              <a:lstStyle/>
              <a:p>
                <a:endParaRPr lang="en-US"/>
              </a:p>
            </p:txBody>
          </p:sp>
          <p:sp>
            <p:nvSpPr>
              <p:cNvPr id="737" name="Freeform: Shape 2551">
                <a:extLst>
                  <a:ext uri="{FF2B5EF4-FFF2-40B4-BE49-F238E27FC236}">
                    <a16:creationId xmlns:a16="http://schemas.microsoft.com/office/drawing/2014/main" xmlns="" id="{7982F4DC-69C0-458B-B167-B15CB4A4D5F1}"/>
                  </a:ext>
                </a:extLst>
              </p:cNvPr>
              <p:cNvSpPr/>
              <p:nvPr/>
            </p:nvSpPr>
            <p:spPr>
              <a:xfrm>
                <a:off x="4698008" y="4522088"/>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3"/>
                    </a:cubicBezTo>
                    <a:cubicBezTo>
                      <a:pt x="35616" y="20038"/>
                      <a:pt x="31367" y="15789"/>
                      <a:pt x="25703" y="15789"/>
                    </a:cubicBezTo>
                    <a:cubicBezTo>
                      <a:pt x="20038" y="15789"/>
                      <a:pt x="15789" y="20038"/>
                      <a:pt x="15789" y="25703"/>
                    </a:cubicBezTo>
                    <a:cubicBezTo>
                      <a:pt x="17205" y="31367"/>
                      <a:pt x="21454" y="35616"/>
                      <a:pt x="25703" y="35616"/>
                    </a:cubicBezTo>
                    <a:close/>
                  </a:path>
                </a:pathLst>
              </a:custGeom>
              <a:grpFill/>
              <a:ln w="14159" cap="flat">
                <a:noFill/>
                <a:prstDash val="solid"/>
                <a:miter/>
              </a:ln>
            </p:spPr>
            <p:txBody>
              <a:bodyPr rtlCol="0" anchor="ctr"/>
              <a:lstStyle/>
              <a:p>
                <a:endParaRPr lang="en-US"/>
              </a:p>
            </p:txBody>
          </p:sp>
          <p:sp>
            <p:nvSpPr>
              <p:cNvPr id="738" name="Freeform: Shape 2552">
                <a:extLst>
                  <a:ext uri="{FF2B5EF4-FFF2-40B4-BE49-F238E27FC236}">
                    <a16:creationId xmlns:a16="http://schemas.microsoft.com/office/drawing/2014/main" xmlns="" id="{09149275-BB44-4AF7-9883-BF7C94DD6A68}"/>
                  </a:ext>
                </a:extLst>
              </p:cNvPr>
              <p:cNvSpPr/>
              <p:nvPr/>
            </p:nvSpPr>
            <p:spPr>
              <a:xfrm>
                <a:off x="4399192" y="4308244"/>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7"/>
                      <a:pt x="31367" y="15789"/>
                      <a:pt x="25702" y="15789"/>
                    </a:cubicBezTo>
                    <a:cubicBezTo>
                      <a:pt x="20038" y="15789"/>
                      <a:pt x="15789" y="20037"/>
                      <a:pt x="15789" y="25702"/>
                    </a:cubicBezTo>
                    <a:cubicBezTo>
                      <a:pt x="15789" y="31367"/>
                      <a:pt x="20038" y="35616"/>
                      <a:pt x="25702" y="35616"/>
                    </a:cubicBezTo>
                    <a:close/>
                  </a:path>
                </a:pathLst>
              </a:custGeom>
              <a:grpFill/>
              <a:ln w="14159" cap="flat">
                <a:noFill/>
                <a:prstDash val="solid"/>
                <a:miter/>
              </a:ln>
            </p:spPr>
            <p:txBody>
              <a:bodyPr rtlCol="0" anchor="ctr"/>
              <a:lstStyle/>
              <a:p>
                <a:endParaRPr lang="en-US"/>
              </a:p>
            </p:txBody>
          </p:sp>
          <p:sp>
            <p:nvSpPr>
              <p:cNvPr id="739" name="Freeform: Shape 2553">
                <a:extLst>
                  <a:ext uri="{FF2B5EF4-FFF2-40B4-BE49-F238E27FC236}">
                    <a16:creationId xmlns:a16="http://schemas.microsoft.com/office/drawing/2014/main" xmlns="" id="{546E3EA7-BF94-4930-AE9E-9CC844A27191}"/>
                  </a:ext>
                </a:extLst>
              </p:cNvPr>
              <p:cNvSpPr/>
              <p:nvPr/>
            </p:nvSpPr>
            <p:spPr>
              <a:xfrm>
                <a:off x="3518321" y="4796830"/>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7"/>
                      <a:pt x="31367" y="15789"/>
                      <a:pt x="25702" y="15789"/>
                    </a:cubicBezTo>
                    <a:cubicBezTo>
                      <a:pt x="20037" y="15789"/>
                      <a:pt x="15789" y="20037"/>
                      <a:pt x="15789" y="25702"/>
                    </a:cubicBezTo>
                    <a:cubicBezTo>
                      <a:pt x="17205" y="31367"/>
                      <a:pt x="21454" y="35616"/>
                      <a:pt x="25702" y="35616"/>
                    </a:cubicBezTo>
                    <a:close/>
                  </a:path>
                </a:pathLst>
              </a:custGeom>
              <a:grpFill/>
              <a:ln w="14159" cap="flat">
                <a:noFill/>
                <a:prstDash val="solid"/>
                <a:miter/>
              </a:ln>
            </p:spPr>
            <p:txBody>
              <a:bodyPr rtlCol="0" anchor="ctr"/>
              <a:lstStyle/>
              <a:p>
                <a:endParaRPr lang="en-US"/>
              </a:p>
            </p:txBody>
          </p:sp>
          <p:sp>
            <p:nvSpPr>
              <p:cNvPr id="740" name="Freeform: Shape 2554">
                <a:extLst>
                  <a:ext uri="{FF2B5EF4-FFF2-40B4-BE49-F238E27FC236}">
                    <a16:creationId xmlns:a16="http://schemas.microsoft.com/office/drawing/2014/main" xmlns="" id="{41785DFE-3CAA-42B4-868C-DC77E6947E3E}"/>
                  </a:ext>
                </a:extLst>
              </p:cNvPr>
              <p:cNvSpPr/>
              <p:nvPr/>
            </p:nvSpPr>
            <p:spPr>
              <a:xfrm>
                <a:off x="3637281" y="4966772"/>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7"/>
                      <a:pt x="31367" y="15789"/>
                      <a:pt x="25702" y="15789"/>
                    </a:cubicBezTo>
                    <a:cubicBezTo>
                      <a:pt x="20038" y="15789"/>
                      <a:pt x="15789" y="20037"/>
                      <a:pt x="15789" y="25702"/>
                    </a:cubicBezTo>
                    <a:cubicBezTo>
                      <a:pt x="17205" y="31367"/>
                      <a:pt x="21454" y="35616"/>
                      <a:pt x="25702" y="35616"/>
                    </a:cubicBezTo>
                    <a:close/>
                  </a:path>
                </a:pathLst>
              </a:custGeom>
              <a:grpFill/>
              <a:ln w="14159" cap="flat">
                <a:noFill/>
                <a:prstDash val="solid"/>
                <a:miter/>
              </a:ln>
            </p:spPr>
            <p:txBody>
              <a:bodyPr rtlCol="0" anchor="ctr"/>
              <a:lstStyle/>
              <a:p>
                <a:endParaRPr lang="en-US"/>
              </a:p>
            </p:txBody>
          </p:sp>
          <p:sp>
            <p:nvSpPr>
              <p:cNvPr id="741" name="Freeform: Shape 2555">
                <a:extLst>
                  <a:ext uri="{FF2B5EF4-FFF2-40B4-BE49-F238E27FC236}">
                    <a16:creationId xmlns:a16="http://schemas.microsoft.com/office/drawing/2014/main" xmlns="" id="{C8234BDF-EA28-47F3-BA40-30A1DE0F4AF9}"/>
                  </a:ext>
                </a:extLst>
              </p:cNvPr>
              <p:cNvSpPr/>
              <p:nvPr/>
            </p:nvSpPr>
            <p:spPr>
              <a:xfrm>
                <a:off x="3967254" y="5704608"/>
                <a:ext cx="56648" cy="56648"/>
              </a:xfrm>
              <a:custGeom>
                <a:avLst/>
                <a:gdLst>
                  <a:gd name="connsiteX0" fmla="*/ 32783 w 56647"/>
                  <a:gd name="connsiteY0" fmla="*/ 15789 h 56647"/>
                  <a:gd name="connsiteX1" fmla="*/ 46945 w 56647"/>
                  <a:gd name="connsiteY1" fmla="*/ 32783 h 56647"/>
                  <a:gd name="connsiteX2" fmla="*/ 29951 w 56647"/>
                  <a:gd name="connsiteY2" fmla="*/ 46945 h 56647"/>
                  <a:gd name="connsiteX3" fmla="*/ 15789 w 56647"/>
                  <a:gd name="connsiteY3" fmla="*/ 29951 h 56647"/>
                  <a:gd name="connsiteX4" fmla="*/ 32783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15789"/>
                    </a:moveTo>
                    <a:cubicBezTo>
                      <a:pt x="41280" y="17205"/>
                      <a:pt x="48361" y="24286"/>
                      <a:pt x="46945" y="32783"/>
                    </a:cubicBezTo>
                    <a:cubicBezTo>
                      <a:pt x="45529" y="41281"/>
                      <a:pt x="38448" y="48362"/>
                      <a:pt x="29951" y="46945"/>
                    </a:cubicBezTo>
                    <a:cubicBezTo>
                      <a:pt x="21454" y="45529"/>
                      <a:pt x="15789" y="38448"/>
                      <a:pt x="15789" y="29951"/>
                    </a:cubicBezTo>
                    <a:cubicBezTo>
                      <a:pt x="17205" y="21454"/>
                      <a:pt x="24286" y="15789"/>
                      <a:pt x="32783" y="15789"/>
                    </a:cubicBezTo>
                    <a:close/>
                  </a:path>
                </a:pathLst>
              </a:custGeom>
              <a:grpFill/>
              <a:ln w="14159" cap="flat">
                <a:noFill/>
                <a:prstDash val="solid"/>
                <a:miter/>
              </a:ln>
            </p:spPr>
            <p:txBody>
              <a:bodyPr rtlCol="0" anchor="ctr"/>
              <a:lstStyle/>
              <a:p>
                <a:endParaRPr lang="en-US"/>
              </a:p>
            </p:txBody>
          </p:sp>
          <p:sp>
            <p:nvSpPr>
              <p:cNvPr id="742" name="Freeform: Shape 2556">
                <a:extLst>
                  <a:ext uri="{FF2B5EF4-FFF2-40B4-BE49-F238E27FC236}">
                    <a16:creationId xmlns:a16="http://schemas.microsoft.com/office/drawing/2014/main" xmlns="" id="{2BEF720E-A427-482B-8A0D-9AD014B3DF81}"/>
                  </a:ext>
                </a:extLst>
              </p:cNvPr>
              <p:cNvSpPr/>
              <p:nvPr/>
            </p:nvSpPr>
            <p:spPr>
              <a:xfrm>
                <a:off x="3601695" y="5342063"/>
                <a:ext cx="56648" cy="56648"/>
              </a:xfrm>
              <a:custGeom>
                <a:avLst/>
                <a:gdLst>
                  <a:gd name="connsiteX0" fmla="*/ 32965 w 56647"/>
                  <a:gd name="connsiteY0" fmla="*/ 15789 h 56647"/>
                  <a:gd name="connsiteX1" fmla="*/ 47127 w 56647"/>
                  <a:gd name="connsiteY1" fmla="*/ 32783 h 56647"/>
                  <a:gd name="connsiteX2" fmla="*/ 30132 w 56647"/>
                  <a:gd name="connsiteY2" fmla="*/ 46945 h 56647"/>
                  <a:gd name="connsiteX3" fmla="*/ 15970 w 56647"/>
                  <a:gd name="connsiteY3" fmla="*/ 29951 h 56647"/>
                  <a:gd name="connsiteX4" fmla="*/ 32965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65" y="15789"/>
                    </a:moveTo>
                    <a:cubicBezTo>
                      <a:pt x="41462" y="17205"/>
                      <a:pt x="48543" y="24286"/>
                      <a:pt x="47127" y="32783"/>
                    </a:cubicBezTo>
                    <a:cubicBezTo>
                      <a:pt x="45710" y="41280"/>
                      <a:pt x="38630" y="46945"/>
                      <a:pt x="30132" y="46945"/>
                    </a:cubicBezTo>
                    <a:cubicBezTo>
                      <a:pt x="21635" y="45529"/>
                      <a:pt x="14554" y="38448"/>
                      <a:pt x="15970" y="29951"/>
                    </a:cubicBezTo>
                    <a:cubicBezTo>
                      <a:pt x="15970" y="21454"/>
                      <a:pt x="24468" y="15789"/>
                      <a:pt x="32965" y="15789"/>
                    </a:cubicBezTo>
                    <a:close/>
                  </a:path>
                </a:pathLst>
              </a:custGeom>
              <a:grpFill/>
              <a:ln w="14159" cap="flat">
                <a:noFill/>
                <a:prstDash val="solid"/>
                <a:miter/>
              </a:ln>
            </p:spPr>
            <p:txBody>
              <a:bodyPr rtlCol="0" anchor="ctr"/>
              <a:lstStyle/>
              <a:p>
                <a:endParaRPr lang="en-US"/>
              </a:p>
            </p:txBody>
          </p:sp>
          <p:sp>
            <p:nvSpPr>
              <p:cNvPr id="743" name="Freeform: Shape 2557">
                <a:extLst>
                  <a:ext uri="{FF2B5EF4-FFF2-40B4-BE49-F238E27FC236}">
                    <a16:creationId xmlns:a16="http://schemas.microsoft.com/office/drawing/2014/main" xmlns="" id="{59012727-0059-4CFD-9382-FC0AC32E8FB2}"/>
                  </a:ext>
                </a:extLst>
              </p:cNvPr>
              <p:cNvSpPr/>
              <p:nvPr/>
            </p:nvSpPr>
            <p:spPr>
              <a:xfrm>
                <a:off x="3637099" y="5087149"/>
                <a:ext cx="56648" cy="56648"/>
              </a:xfrm>
              <a:custGeom>
                <a:avLst/>
                <a:gdLst>
                  <a:gd name="connsiteX0" fmla="*/ 32965 w 56647"/>
                  <a:gd name="connsiteY0" fmla="*/ 15789 h 56647"/>
                  <a:gd name="connsiteX1" fmla="*/ 47127 w 56647"/>
                  <a:gd name="connsiteY1" fmla="*/ 32783 h 56647"/>
                  <a:gd name="connsiteX2" fmla="*/ 30132 w 56647"/>
                  <a:gd name="connsiteY2" fmla="*/ 46945 h 56647"/>
                  <a:gd name="connsiteX3" fmla="*/ 15970 w 56647"/>
                  <a:gd name="connsiteY3" fmla="*/ 29951 h 56647"/>
                  <a:gd name="connsiteX4" fmla="*/ 32965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65" y="15789"/>
                    </a:moveTo>
                    <a:cubicBezTo>
                      <a:pt x="41462" y="17205"/>
                      <a:pt x="47127" y="24286"/>
                      <a:pt x="47127" y="32783"/>
                    </a:cubicBezTo>
                    <a:cubicBezTo>
                      <a:pt x="45710" y="41280"/>
                      <a:pt x="38630" y="46945"/>
                      <a:pt x="30132" y="46945"/>
                    </a:cubicBezTo>
                    <a:cubicBezTo>
                      <a:pt x="21635" y="45529"/>
                      <a:pt x="14554" y="38448"/>
                      <a:pt x="15970" y="29951"/>
                    </a:cubicBezTo>
                    <a:cubicBezTo>
                      <a:pt x="17387" y="21454"/>
                      <a:pt x="24468" y="15789"/>
                      <a:pt x="32965" y="15789"/>
                    </a:cubicBezTo>
                    <a:close/>
                  </a:path>
                </a:pathLst>
              </a:custGeom>
              <a:grpFill/>
              <a:ln w="14159" cap="flat">
                <a:noFill/>
                <a:prstDash val="solid"/>
                <a:miter/>
              </a:ln>
            </p:spPr>
            <p:txBody>
              <a:bodyPr rtlCol="0" anchor="ctr"/>
              <a:lstStyle/>
              <a:p>
                <a:endParaRPr lang="en-US"/>
              </a:p>
            </p:txBody>
          </p:sp>
          <p:sp>
            <p:nvSpPr>
              <p:cNvPr id="744" name="Freeform: Shape 2558">
                <a:extLst>
                  <a:ext uri="{FF2B5EF4-FFF2-40B4-BE49-F238E27FC236}">
                    <a16:creationId xmlns:a16="http://schemas.microsoft.com/office/drawing/2014/main" xmlns="" id="{A424F32E-10A8-4E48-BD13-B7B2968A9E83}"/>
                  </a:ext>
                </a:extLst>
              </p:cNvPr>
              <p:cNvSpPr/>
              <p:nvPr/>
            </p:nvSpPr>
            <p:spPr>
              <a:xfrm>
                <a:off x="3610373" y="5224519"/>
                <a:ext cx="42486" cy="42486"/>
              </a:xfrm>
              <a:custGeom>
                <a:avLst/>
                <a:gdLst>
                  <a:gd name="connsiteX0" fmla="*/ 25702 w 42485"/>
                  <a:gd name="connsiteY0" fmla="*/ 35616 h 42485"/>
                  <a:gd name="connsiteX1" fmla="*/ 35616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3"/>
                    </a:cubicBezTo>
                    <a:cubicBezTo>
                      <a:pt x="35616" y="20038"/>
                      <a:pt x="31367" y="15789"/>
                      <a:pt x="25702" y="15789"/>
                    </a:cubicBezTo>
                    <a:cubicBezTo>
                      <a:pt x="20037" y="15789"/>
                      <a:pt x="15789" y="20038"/>
                      <a:pt x="15789" y="25703"/>
                    </a:cubicBezTo>
                    <a:cubicBezTo>
                      <a:pt x="15789" y="31367"/>
                      <a:pt x="21454" y="35616"/>
                      <a:pt x="25702" y="35616"/>
                    </a:cubicBezTo>
                    <a:close/>
                  </a:path>
                </a:pathLst>
              </a:custGeom>
              <a:grpFill/>
              <a:ln w="14159" cap="flat">
                <a:noFill/>
                <a:prstDash val="solid"/>
                <a:miter/>
              </a:ln>
            </p:spPr>
            <p:txBody>
              <a:bodyPr rtlCol="0" anchor="ctr"/>
              <a:lstStyle/>
              <a:p>
                <a:endParaRPr lang="en-US"/>
              </a:p>
            </p:txBody>
          </p:sp>
          <p:sp>
            <p:nvSpPr>
              <p:cNvPr id="745" name="Freeform: Shape 2559">
                <a:extLst>
                  <a:ext uri="{FF2B5EF4-FFF2-40B4-BE49-F238E27FC236}">
                    <a16:creationId xmlns:a16="http://schemas.microsoft.com/office/drawing/2014/main" xmlns="" id="{1D3E2114-412A-436F-BA17-BA00033F9142}"/>
                  </a:ext>
                </a:extLst>
              </p:cNvPr>
              <p:cNvSpPr/>
              <p:nvPr/>
            </p:nvSpPr>
            <p:spPr>
              <a:xfrm>
                <a:off x="4053641" y="5560156"/>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7"/>
                      <a:pt x="31367" y="15789"/>
                      <a:pt x="25703" y="15789"/>
                    </a:cubicBezTo>
                    <a:cubicBezTo>
                      <a:pt x="20038" y="15789"/>
                      <a:pt x="15789" y="20037"/>
                      <a:pt x="15789" y="25702"/>
                    </a:cubicBezTo>
                    <a:cubicBezTo>
                      <a:pt x="17205" y="31367"/>
                      <a:pt x="21454" y="35616"/>
                      <a:pt x="25703" y="35616"/>
                    </a:cubicBezTo>
                    <a:close/>
                  </a:path>
                </a:pathLst>
              </a:custGeom>
              <a:grpFill/>
              <a:ln w="14159" cap="flat">
                <a:noFill/>
                <a:prstDash val="solid"/>
                <a:miter/>
              </a:ln>
            </p:spPr>
            <p:txBody>
              <a:bodyPr rtlCol="0" anchor="ctr"/>
              <a:lstStyle/>
              <a:p>
                <a:endParaRPr lang="en-US"/>
              </a:p>
            </p:txBody>
          </p:sp>
          <p:sp>
            <p:nvSpPr>
              <p:cNvPr id="746" name="Freeform: Shape 2560">
                <a:extLst>
                  <a:ext uri="{FF2B5EF4-FFF2-40B4-BE49-F238E27FC236}">
                    <a16:creationId xmlns:a16="http://schemas.microsoft.com/office/drawing/2014/main" xmlns="" id="{32FDA57C-34FF-499A-8BE8-961478E830AB}"/>
                  </a:ext>
                </a:extLst>
              </p:cNvPr>
              <p:cNvSpPr/>
              <p:nvPr/>
            </p:nvSpPr>
            <p:spPr>
              <a:xfrm>
                <a:off x="3988496" y="5605474"/>
                <a:ext cx="42486" cy="42486"/>
              </a:xfrm>
              <a:custGeom>
                <a:avLst/>
                <a:gdLst>
                  <a:gd name="connsiteX0" fmla="*/ 25702 w 42485"/>
                  <a:gd name="connsiteY0" fmla="*/ 35616 h 42485"/>
                  <a:gd name="connsiteX1" fmla="*/ 35616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3"/>
                    </a:cubicBezTo>
                    <a:cubicBezTo>
                      <a:pt x="35616" y="20038"/>
                      <a:pt x="31367" y="15789"/>
                      <a:pt x="25702" y="15789"/>
                    </a:cubicBezTo>
                    <a:cubicBezTo>
                      <a:pt x="20038" y="15789"/>
                      <a:pt x="15789" y="20038"/>
                      <a:pt x="15789" y="25703"/>
                    </a:cubicBezTo>
                    <a:cubicBezTo>
                      <a:pt x="15789" y="31367"/>
                      <a:pt x="20038" y="35616"/>
                      <a:pt x="25702" y="35616"/>
                    </a:cubicBezTo>
                    <a:close/>
                  </a:path>
                </a:pathLst>
              </a:custGeom>
              <a:grpFill/>
              <a:ln w="14159" cap="flat">
                <a:noFill/>
                <a:prstDash val="solid"/>
                <a:miter/>
              </a:ln>
            </p:spPr>
            <p:txBody>
              <a:bodyPr rtlCol="0" anchor="ctr"/>
              <a:lstStyle/>
              <a:p>
                <a:endParaRPr lang="en-US"/>
              </a:p>
            </p:txBody>
          </p:sp>
          <p:sp>
            <p:nvSpPr>
              <p:cNvPr id="747" name="Freeform: Shape 2561">
                <a:extLst>
                  <a:ext uri="{FF2B5EF4-FFF2-40B4-BE49-F238E27FC236}">
                    <a16:creationId xmlns:a16="http://schemas.microsoft.com/office/drawing/2014/main" xmlns="" id="{D0D5A316-222C-4290-BAE7-A00BBA57E606}"/>
                  </a:ext>
                </a:extLst>
              </p:cNvPr>
              <p:cNvSpPr/>
              <p:nvPr/>
            </p:nvSpPr>
            <p:spPr>
              <a:xfrm>
                <a:off x="4311388" y="5176369"/>
                <a:ext cx="42486" cy="42486"/>
              </a:xfrm>
              <a:custGeom>
                <a:avLst/>
                <a:gdLst>
                  <a:gd name="connsiteX0" fmla="*/ 25702 w 42485"/>
                  <a:gd name="connsiteY0" fmla="*/ 35616 h 42485"/>
                  <a:gd name="connsiteX1" fmla="*/ 35616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3"/>
                    </a:cubicBezTo>
                    <a:cubicBezTo>
                      <a:pt x="35616" y="20037"/>
                      <a:pt x="31367" y="15789"/>
                      <a:pt x="25702" y="15789"/>
                    </a:cubicBezTo>
                    <a:cubicBezTo>
                      <a:pt x="20037" y="15789"/>
                      <a:pt x="15789" y="20037"/>
                      <a:pt x="15789" y="25703"/>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748" name="Freeform: Shape 2562">
                <a:extLst>
                  <a:ext uri="{FF2B5EF4-FFF2-40B4-BE49-F238E27FC236}">
                    <a16:creationId xmlns:a16="http://schemas.microsoft.com/office/drawing/2014/main" xmlns="" id="{9ED71C99-8148-48A9-9458-537AE0A811E2}"/>
                  </a:ext>
                </a:extLst>
              </p:cNvPr>
              <p:cNvSpPr/>
              <p:nvPr/>
            </p:nvSpPr>
            <p:spPr>
              <a:xfrm>
                <a:off x="3897860" y="5686197"/>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4286" y="15789"/>
                      <a:pt x="15789" y="24286"/>
                      <a:pt x="15789" y="35616"/>
                    </a:cubicBezTo>
                    <a:cubicBezTo>
                      <a:pt x="15789" y="46945"/>
                      <a:pt x="25703" y="55442"/>
                      <a:pt x="35616" y="55442"/>
                    </a:cubicBezTo>
                    <a:close/>
                  </a:path>
                </a:pathLst>
              </a:custGeom>
              <a:grpFill/>
              <a:ln w="14159" cap="flat">
                <a:noFill/>
                <a:prstDash val="solid"/>
                <a:miter/>
              </a:ln>
            </p:spPr>
            <p:txBody>
              <a:bodyPr rtlCol="0" anchor="ctr"/>
              <a:lstStyle/>
              <a:p>
                <a:endParaRPr lang="en-US"/>
              </a:p>
            </p:txBody>
          </p:sp>
          <p:sp>
            <p:nvSpPr>
              <p:cNvPr id="749" name="Freeform: Shape 2563">
                <a:extLst>
                  <a:ext uri="{FF2B5EF4-FFF2-40B4-BE49-F238E27FC236}">
                    <a16:creationId xmlns:a16="http://schemas.microsoft.com/office/drawing/2014/main" xmlns="" id="{EC5BABAE-1065-4689-A304-9171945FED20}"/>
                  </a:ext>
                </a:extLst>
              </p:cNvPr>
              <p:cNvSpPr/>
              <p:nvPr/>
            </p:nvSpPr>
            <p:spPr>
              <a:xfrm>
                <a:off x="3947427" y="3917375"/>
                <a:ext cx="42486" cy="42486"/>
              </a:xfrm>
              <a:custGeom>
                <a:avLst/>
                <a:gdLst>
                  <a:gd name="connsiteX0" fmla="*/ 24286 w 42485"/>
                  <a:gd name="connsiteY0" fmla="*/ 15789 h 42485"/>
                  <a:gd name="connsiteX1" fmla="*/ 31367 w 42485"/>
                  <a:gd name="connsiteY1" fmla="*/ 24286 h 42485"/>
                  <a:gd name="connsiteX2" fmla="*/ 22870 w 42485"/>
                  <a:gd name="connsiteY2" fmla="*/ 31367 h 42485"/>
                  <a:gd name="connsiteX3" fmla="*/ 15789 w 42485"/>
                  <a:gd name="connsiteY3" fmla="*/ 22870 h 42485"/>
                  <a:gd name="connsiteX4" fmla="*/ 24286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15789"/>
                    </a:moveTo>
                    <a:cubicBezTo>
                      <a:pt x="28535" y="15789"/>
                      <a:pt x="31367" y="20037"/>
                      <a:pt x="31367" y="24286"/>
                    </a:cubicBezTo>
                    <a:cubicBezTo>
                      <a:pt x="31367" y="28535"/>
                      <a:pt x="27119" y="31367"/>
                      <a:pt x="22870" y="31367"/>
                    </a:cubicBezTo>
                    <a:cubicBezTo>
                      <a:pt x="18622" y="31367"/>
                      <a:pt x="15789" y="27118"/>
                      <a:pt x="15789" y="22870"/>
                    </a:cubicBezTo>
                    <a:cubicBezTo>
                      <a:pt x="17205" y="18621"/>
                      <a:pt x="20038" y="15789"/>
                      <a:pt x="24286" y="15789"/>
                    </a:cubicBezTo>
                    <a:close/>
                  </a:path>
                </a:pathLst>
              </a:custGeom>
              <a:grpFill/>
              <a:ln w="14159" cap="flat">
                <a:noFill/>
                <a:prstDash val="solid"/>
                <a:miter/>
              </a:ln>
            </p:spPr>
            <p:txBody>
              <a:bodyPr rtlCol="0" anchor="ctr"/>
              <a:lstStyle/>
              <a:p>
                <a:endParaRPr lang="en-US"/>
              </a:p>
            </p:txBody>
          </p:sp>
          <p:sp>
            <p:nvSpPr>
              <p:cNvPr id="750" name="Freeform: Shape 2564">
                <a:extLst>
                  <a:ext uri="{FF2B5EF4-FFF2-40B4-BE49-F238E27FC236}">
                    <a16:creationId xmlns:a16="http://schemas.microsoft.com/office/drawing/2014/main" xmlns="" id="{06C40A5E-C0CB-4CAB-BA42-18AE6EC0C484}"/>
                  </a:ext>
                </a:extLst>
              </p:cNvPr>
              <p:cNvSpPr/>
              <p:nvPr/>
            </p:nvSpPr>
            <p:spPr>
              <a:xfrm>
                <a:off x="3485748" y="3830987"/>
                <a:ext cx="42486" cy="42486"/>
              </a:xfrm>
              <a:custGeom>
                <a:avLst/>
                <a:gdLst>
                  <a:gd name="connsiteX0" fmla="*/ 24286 w 42485"/>
                  <a:gd name="connsiteY0" fmla="*/ 15789 h 42485"/>
                  <a:gd name="connsiteX1" fmla="*/ 31367 w 42485"/>
                  <a:gd name="connsiteY1" fmla="*/ 24286 h 42485"/>
                  <a:gd name="connsiteX2" fmla="*/ 22870 w 42485"/>
                  <a:gd name="connsiteY2" fmla="*/ 31367 h 42485"/>
                  <a:gd name="connsiteX3" fmla="*/ 15789 w 42485"/>
                  <a:gd name="connsiteY3" fmla="*/ 22870 h 42485"/>
                  <a:gd name="connsiteX4" fmla="*/ 24286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15789"/>
                    </a:moveTo>
                    <a:cubicBezTo>
                      <a:pt x="28535" y="15789"/>
                      <a:pt x="31367" y="20038"/>
                      <a:pt x="31367" y="24286"/>
                    </a:cubicBezTo>
                    <a:cubicBezTo>
                      <a:pt x="31367" y="28535"/>
                      <a:pt x="27119" y="31367"/>
                      <a:pt x="22870" y="31367"/>
                    </a:cubicBezTo>
                    <a:cubicBezTo>
                      <a:pt x="18621" y="31367"/>
                      <a:pt x="15789" y="27119"/>
                      <a:pt x="15789" y="22870"/>
                    </a:cubicBezTo>
                    <a:cubicBezTo>
                      <a:pt x="17205" y="18621"/>
                      <a:pt x="20038" y="15789"/>
                      <a:pt x="24286" y="15789"/>
                    </a:cubicBezTo>
                    <a:close/>
                  </a:path>
                </a:pathLst>
              </a:custGeom>
              <a:grpFill/>
              <a:ln w="14159" cap="flat">
                <a:noFill/>
                <a:prstDash val="solid"/>
                <a:miter/>
              </a:ln>
            </p:spPr>
            <p:txBody>
              <a:bodyPr rtlCol="0" anchor="ctr"/>
              <a:lstStyle/>
              <a:p>
                <a:endParaRPr lang="en-US"/>
              </a:p>
            </p:txBody>
          </p:sp>
          <p:sp>
            <p:nvSpPr>
              <p:cNvPr id="751" name="Freeform: Shape 2565">
                <a:extLst>
                  <a:ext uri="{FF2B5EF4-FFF2-40B4-BE49-F238E27FC236}">
                    <a16:creationId xmlns:a16="http://schemas.microsoft.com/office/drawing/2014/main" xmlns="" id="{DEE41448-77CD-4BE8-AD30-99AAE1D1BEEB}"/>
                  </a:ext>
                </a:extLst>
              </p:cNvPr>
              <p:cNvSpPr/>
              <p:nvPr/>
            </p:nvSpPr>
            <p:spPr>
              <a:xfrm>
                <a:off x="3631616" y="3775756"/>
                <a:ext cx="42486" cy="42486"/>
              </a:xfrm>
              <a:custGeom>
                <a:avLst/>
                <a:gdLst>
                  <a:gd name="connsiteX0" fmla="*/ 24286 w 42485"/>
                  <a:gd name="connsiteY0" fmla="*/ 15789 h 42485"/>
                  <a:gd name="connsiteX1" fmla="*/ 31367 w 42485"/>
                  <a:gd name="connsiteY1" fmla="*/ 24286 h 42485"/>
                  <a:gd name="connsiteX2" fmla="*/ 22870 w 42485"/>
                  <a:gd name="connsiteY2" fmla="*/ 31367 h 42485"/>
                  <a:gd name="connsiteX3" fmla="*/ 15789 w 42485"/>
                  <a:gd name="connsiteY3" fmla="*/ 22870 h 42485"/>
                  <a:gd name="connsiteX4" fmla="*/ 24286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15789"/>
                    </a:moveTo>
                    <a:cubicBezTo>
                      <a:pt x="28535" y="15789"/>
                      <a:pt x="31367" y="20037"/>
                      <a:pt x="31367" y="24286"/>
                    </a:cubicBezTo>
                    <a:cubicBezTo>
                      <a:pt x="31367" y="28535"/>
                      <a:pt x="27118" y="31367"/>
                      <a:pt x="22870" y="31367"/>
                    </a:cubicBezTo>
                    <a:cubicBezTo>
                      <a:pt x="18621" y="31367"/>
                      <a:pt x="15789" y="27118"/>
                      <a:pt x="15789" y="22870"/>
                    </a:cubicBezTo>
                    <a:cubicBezTo>
                      <a:pt x="15789" y="18621"/>
                      <a:pt x="20037" y="15789"/>
                      <a:pt x="24286" y="15789"/>
                    </a:cubicBezTo>
                    <a:close/>
                  </a:path>
                </a:pathLst>
              </a:custGeom>
              <a:grpFill/>
              <a:ln w="14159" cap="flat">
                <a:noFill/>
                <a:prstDash val="solid"/>
                <a:miter/>
              </a:ln>
            </p:spPr>
            <p:txBody>
              <a:bodyPr rtlCol="0" anchor="ctr"/>
              <a:lstStyle/>
              <a:p>
                <a:endParaRPr lang="en-US"/>
              </a:p>
            </p:txBody>
          </p:sp>
          <p:sp>
            <p:nvSpPr>
              <p:cNvPr id="752" name="Freeform: Shape 2566">
                <a:extLst>
                  <a:ext uri="{FF2B5EF4-FFF2-40B4-BE49-F238E27FC236}">
                    <a16:creationId xmlns:a16="http://schemas.microsoft.com/office/drawing/2014/main" xmlns="" id="{F60D7EE5-2A7E-4258-807F-8FA4FA4D89A5}"/>
                  </a:ext>
                </a:extLst>
              </p:cNvPr>
              <p:cNvSpPr/>
              <p:nvPr/>
            </p:nvSpPr>
            <p:spPr>
              <a:xfrm>
                <a:off x="3539382" y="5671854"/>
                <a:ext cx="56648" cy="56648"/>
              </a:xfrm>
              <a:custGeom>
                <a:avLst/>
                <a:gdLst>
                  <a:gd name="connsiteX0" fmla="*/ 32965 w 56647"/>
                  <a:gd name="connsiteY0" fmla="*/ 15970 h 56647"/>
                  <a:gd name="connsiteX1" fmla="*/ 47127 w 56647"/>
                  <a:gd name="connsiteY1" fmla="*/ 32965 h 56647"/>
                  <a:gd name="connsiteX2" fmla="*/ 30132 w 56647"/>
                  <a:gd name="connsiteY2" fmla="*/ 47127 h 56647"/>
                  <a:gd name="connsiteX3" fmla="*/ 15970 w 56647"/>
                  <a:gd name="connsiteY3" fmla="*/ 30132 h 56647"/>
                  <a:gd name="connsiteX4" fmla="*/ 32965 w 56647"/>
                  <a:gd name="connsiteY4" fmla="*/ 1597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65" y="15970"/>
                    </a:moveTo>
                    <a:cubicBezTo>
                      <a:pt x="41462" y="17387"/>
                      <a:pt x="47127" y="24468"/>
                      <a:pt x="47127" y="32965"/>
                    </a:cubicBezTo>
                    <a:cubicBezTo>
                      <a:pt x="45710" y="41462"/>
                      <a:pt x="38629" y="47127"/>
                      <a:pt x="30132" y="47127"/>
                    </a:cubicBezTo>
                    <a:cubicBezTo>
                      <a:pt x="21635" y="45710"/>
                      <a:pt x="14554" y="38630"/>
                      <a:pt x="15970" y="30132"/>
                    </a:cubicBezTo>
                    <a:cubicBezTo>
                      <a:pt x="17386" y="21635"/>
                      <a:pt x="24467" y="14554"/>
                      <a:pt x="32965" y="15970"/>
                    </a:cubicBezTo>
                    <a:close/>
                  </a:path>
                </a:pathLst>
              </a:custGeom>
              <a:grpFill/>
              <a:ln w="14159" cap="flat">
                <a:noFill/>
                <a:prstDash val="solid"/>
                <a:miter/>
              </a:ln>
            </p:spPr>
            <p:txBody>
              <a:bodyPr rtlCol="0" anchor="ctr"/>
              <a:lstStyle/>
              <a:p>
                <a:endParaRPr lang="en-US"/>
              </a:p>
            </p:txBody>
          </p:sp>
          <p:sp>
            <p:nvSpPr>
              <p:cNvPr id="753" name="Freeform: Shape 2567">
                <a:extLst>
                  <a:ext uri="{FF2B5EF4-FFF2-40B4-BE49-F238E27FC236}">
                    <a16:creationId xmlns:a16="http://schemas.microsoft.com/office/drawing/2014/main" xmlns="" id="{490238C5-C0B0-47B8-B332-395153AAA717}"/>
                  </a:ext>
                </a:extLst>
              </p:cNvPr>
              <p:cNvSpPr/>
              <p:nvPr/>
            </p:nvSpPr>
            <p:spPr>
              <a:xfrm>
                <a:off x="3613206" y="5453942"/>
                <a:ext cx="56648" cy="56648"/>
              </a:xfrm>
              <a:custGeom>
                <a:avLst/>
                <a:gdLst>
                  <a:gd name="connsiteX0" fmla="*/ 32783 w 56647"/>
                  <a:gd name="connsiteY0" fmla="*/ 15789 h 56647"/>
                  <a:gd name="connsiteX1" fmla="*/ 46945 w 56647"/>
                  <a:gd name="connsiteY1" fmla="*/ 32783 h 56647"/>
                  <a:gd name="connsiteX2" fmla="*/ 29951 w 56647"/>
                  <a:gd name="connsiteY2" fmla="*/ 46945 h 56647"/>
                  <a:gd name="connsiteX3" fmla="*/ 15789 w 56647"/>
                  <a:gd name="connsiteY3" fmla="*/ 29951 h 56647"/>
                  <a:gd name="connsiteX4" fmla="*/ 32783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15789"/>
                    </a:moveTo>
                    <a:cubicBezTo>
                      <a:pt x="41280" y="17205"/>
                      <a:pt x="48361" y="24286"/>
                      <a:pt x="46945" y="32783"/>
                    </a:cubicBezTo>
                    <a:cubicBezTo>
                      <a:pt x="45529" y="41280"/>
                      <a:pt x="38448" y="46945"/>
                      <a:pt x="29951" y="46945"/>
                    </a:cubicBezTo>
                    <a:cubicBezTo>
                      <a:pt x="21454" y="45529"/>
                      <a:pt x="15789" y="38448"/>
                      <a:pt x="15789" y="29951"/>
                    </a:cubicBezTo>
                    <a:cubicBezTo>
                      <a:pt x="15789" y="21454"/>
                      <a:pt x="24286" y="15789"/>
                      <a:pt x="32783" y="15789"/>
                    </a:cubicBezTo>
                    <a:close/>
                  </a:path>
                </a:pathLst>
              </a:custGeom>
              <a:grpFill/>
              <a:ln w="14159" cap="flat">
                <a:noFill/>
                <a:prstDash val="solid"/>
                <a:miter/>
              </a:ln>
            </p:spPr>
            <p:txBody>
              <a:bodyPr rtlCol="0" anchor="ctr"/>
              <a:lstStyle/>
              <a:p>
                <a:endParaRPr lang="en-US"/>
              </a:p>
            </p:txBody>
          </p:sp>
          <p:sp>
            <p:nvSpPr>
              <p:cNvPr id="754" name="Freeform: Shape 2568">
                <a:extLst>
                  <a:ext uri="{FF2B5EF4-FFF2-40B4-BE49-F238E27FC236}">
                    <a16:creationId xmlns:a16="http://schemas.microsoft.com/office/drawing/2014/main" xmlns="" id="{D8EF36BD-C9F4-4F60-B422-8E7A51045138}"/>
                  </a:ext>
                </a:extLst>
              </p:cNvPr>
              <p:cNvSpPr/>
              <p:nvPr/>
            </p:nvSpPr>
            <p:spPr>
              <a:xfrm>
                <a:off x="3539564" y="5990678"/>
                <a:ext cx="42486" cy="42486"/>
              </a:xfrm>
              <a:custGeom>
                <a:avLst/>
                <a:gdLst>
                  <a:gd name="connsiteX0" fmla="*/ 27118 w 42485"/>
                  <a:gd name="connsiteY0" fmla="*/ 15789 h 42485"/>
                  <a:gd name="connsiteX1" fmla="*/ 37032 w 42485"/>
                  <a:gd name="connsiteY1" fmla="*/ 27118 h 42485"/>
                  <a:gd name="connsiteX2" fmla="*/ 25702 w 42485"/>
                  <a:gd name="connsiteY2" fmla="*/ 37032 h 42485"/>
                  <a:gd name="connsiteX3" fmla="*/ 15789 w 42485"/>
                  <a:gd name="connsiteY3" fmla="*/ 25703 h 42485"/>
                  <a:gd name="connsiteX4" fmla="*/ 27118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5789"/>
                    </a:moveTo>
                    <a:cubicBezTo>
                      <a:pt x="32783" y="15789"/>
                      <a:pt x="37032" y="21454"/>
                      <a:pt x="37032" y="27118"/>
                    </a:cubicBezTo>
                    <a:cubicBezTo>
                      <a:pt x="37032" y="32783"/>
                      <a:pt x="31367" y="37032"/>
                      <a:pt x="25702" y="37032"/>
                    </a:cubicBezTo>
                    <a:cubicBezTo>
                      <a:pt x="20037" y="37032"/>
                      <a:pt x="15789" y="31367"/>
                      <a:pt x="15789" y="25703"/>
                    </a:cubicBezTo>
                    <a:cubicBezTo>
                      <a:pt x="15789" y="20037"/>
                      <a:pt x="21454" y="15789"/>
                      <a:pt x="27118" y="15789"/>
                    </a:cubicBezTo>
                    <a:close/>
                  </a:path>
                </a:pathLst>
              </a:custGeom>
              <a:grpFill/>
              <a:ln w="14159" cap="flat">
                <a:noFill/>
                <a:prstDash val="solid"/>
                <a:miter/>
              </a:ln>
            </p:spPr>
            <p:txBody>
              <a:bodyPr rtlCol="0" anchor="ctr"/>
              <a:lstStyle/>
              <a:p>
                <a:endParaRPr lang="en-US"/>
              </a:p>
            </p:txBody>
          </p:sp>
          <p:sp>
            <p:nvSpPr>
              <p:cNvPr id="755" name="Freeform: Shape 2569">
                <a:extLst>
                  <a:ext uri="{FF2B5EF4-FFF2-40B4-BE49-F238E27FC236}">
                    <a16:creationId xmlns:a16="http://schemas.microsoft.com/office/drawing/2014/main" xmlns="" id="{4E0E21BC-FFFF-4BD3-9F80-04E955E451CE}"/>
                  </a:ext>
                </a:extLst>
              </p:cNvPr>
              <p:cNvSpPr/>
              <p:nvPr/>
            </p:nvSpPr>
            <p:spPr>
              <a:xfrm>
                <a:off x="3492829" y="6262587"/>
                <a:ext cx="42486" cy="42486"/>
              </a:xfrm>
              <a:custGeom>
                <a:avLst/>
                <a:gdLst>
                  <a:gd name="connsiteX0" fmla="*/ 27119 w 42485"/>
                  <a:gd name="connsiteY0" fmla="*/ 15789 h 42485"/>
                  <a:gd name="connsiteX1" fmla="*/ 37032 w 42485"/>
                  <a:gd name="connsiteY1" fmla="*/ 27118 h 42485"/>
                  <a:gd name="connsiteX2" fmla="*/ 25702 w 42485"/>
                  <a:gd name="connsiteY2" fmla="*/ 37032 h 42485"/>
                  <a:gd name="connsiteX3" fmla="*/ 15789 w 42485"/>
                  <a:gd name="connsiteY3" fmla="*/ 25702 h 42485"/>
                  <a:gd name="connsiteX4" fmla="*/ 27119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5789"/>
                    </a:moveTo>
                    <a:cubicBezTo>
                      <a:pt x="32783" y="15789"/>
                      <a:pt x="37032" y="21454"/>
                      <a:pt x="37032" y="27118"/>
                    </a:cubicBezTo>
                    <a:cubicBezTo>
                      <a:pt x="37032" y="32783"/>
                      <a:pt x="31367" y="37032"/>
                      <a:pt x="25702" y="37032"/>
                    </a:cubicBezTo>
                    <a:cubicBezTo>
                      <a:pt x="20038" y="37032"/>
                      <a:pt x="15789" y="31367"/>
                      <a:pt x="15789" y="25702"/>
                    </a:cubicBezTo>
                    <a:cubicBezTo>
                      <a:pt x="15789" y="20037"/>
                      <a:pt x="20038" y="15789"/>
                      <a:pt x="27119" y="15789"/>
                    </a:cubicBezTo>
                    <a:close/>
                  </a:path>
                </a:pathLst>
              </a:custGeom>
              <a:grpFill/>
              <a:ln w="14159" cap="flat">
                <a:noFill/>
                <a:prstDash val="solid"/>
                <a:miter/>
              </a:ln>
            </p:spPr>
            <p:txBody>
              <a:bodyPr rtlCol="0" anchor="ctr"/>
              <a:lstStyle/>
              <a:p>
                <a:endParaRPr lang="en-US"/>
              </a:p>
            </p:txBody>
          </p:sp>
          <p:sp>
            <p:nvSpPr>
              <p:cNvPr id="756" name="Freeform: Shape 2570">
                <a:extLst>
                  <a:ext uri="{FF2B5EF4-FFF2-40B4-BE49-F238E27FC236}">
                    <a16:creationId xmlns:a16="http://schemas.microsoft.com/office/drawing/2014/main" xmlns="" id="{837C8730-8F39-47A3-89FB-202C5D91DA7B}"/>
                  </a:ext>
                </a:extLst>
              </p:cNvPr>
              <p:cNvSpPr/>
              <p:nvPr/>
            </p:nvSpPr>
            <p:spPr>
              <a:xfrm>
                <a:off x="3732166" y="6448108"/>
                <a:ext cx="42486" cy="42486"/>
              </a:xfrm>
              <a:custGeom>
                <a:avLst/>
                <a:gdLst>
                  <a:gd name="connsiteX0" fmla="*/ 31367 w 42485"/>
                  <a:gd name="connsiteY0" fmla="*/ 17205 h 42485"/>
                  <a:gd name="connsiteX1" fmla="*/ 35616 w 42485"/>
                  <a:gd name="connsiteY1" fmla="*/ 31367 h 42485"/>
                  <a:gd name="connsiteX2" fmla="*/ 21454 w 42485"/>
                  <a:gd name="connsiteY2" fmla="*/ 35616 h 42485"/>
                  <a:gd name="connsiteX3" fmla="*/ 17205 w 42485"/>
                  <a:gd name="connsiteY3" fmla="*/ 21454 h 42485"/>
                  <a:gd name="connsiteX4" fmla="*/ 31367 w 42485"/>
                  <a:gd name="connsiteY4" fmla="*/ 1720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1367" y="17205"/>
                    </a:moveTo>
                    <a:cubicBezTo>
                      <a:pt x="37032" y="20038"/>
                      <a:pt x="38448" y="27119"/>
                      <a:pt x="35616" y="31367"/>
                    </a:cubicBezTo>
                    <a:cubicBezTo>
                      <a:pt x="32783" y="37032"/>
                      <a:pt x="25702" y="38448"/>
                      <a:pt x="21454" y="35616"/>
                    </a:cubicBezTo>
                    <a:cubicBezTo>
                      <a:pt x="15789" y="32783"/>
                      <a:pt x="14373" y="25702"/>
                      <a:pt x="17205" y="21454"/>
                    </a:cubicBezTo>
                    <a:cubicBezTo>
                      <a:pt x="18621" y="15789"/>
                      <a:pt x="25702" y="14373"/>
                      <a:pt x="31367" y="17205"/>
                    </a:cubicBezTo>
                    <a:close/>
                  </a:path>
                </a:pathLst>
              </a:custGeom>
              <a:grpFill/>
              <a:ln w="14159" cap="flat">
                <a:noFill/>
                <a:prstDash val="solid"/>
                <a:miter/>
              </a:ln>
            </p:spPr>
            <p:txBody>
              <a:bodyPr rtlCol="0" anchor="ctr"/>
              <a:lstStyle/>
              <a:p>
                <a:endParaRPr lang="en-US"/>
              </a:p>
            </p:txBody>
          </p:sp>
          <p:sp>
            <p:nvSpPr>
              <p:cNvPr id="757" name="Freeform: Shape 2571">
                <a:extLst>
                  <a:ext uri="{FF2B5EF4-FFF2-40B4-BE49-F238E27FC236}">
                    <a16:creationId xmlns:a16="http://schemas.microsoft.com/office/drawing/2014/main" xmlns="" id="{3F19C1AA-7F10-4432-8CAC-DBC188B7CCC0}"/>
                  </a:ext>
                </a:extLst>
              </p:cNvPr>
              <p:cNvSpPr/>
              <p:nvPr/>
            </p:nvSpPr>
            <p:spPr>
              <a:xfrm>
                <a:off x="3647194" y="6466518"/>
                <a:ext cx="42486" cy="42486"/>
              </a:xfrm>
              <a:custGeom>
                <a:avLst/>
                <a:gdLst>
                  <a:gd name="connsiteX0" fmla="*/ 31367 w 42485"/>
                  <a:gd name="connsiteY0" fmla="*/ 17205 h 42485"/>
                  <a:gd name="connsiteX1" fmla="*/ 35616 w 42485"/>
                  <a:gd name="connsiteY1" fmla="*/ 31367 h 42485"/>
                  <a:gd name="connsiteX2" fmla="*/ 21454 w 42485"/>
                  <a:gd name="connsiteY2" fmla="*/ 35616 h 42485"/>
                  <a:gd name="connsiteX3" fmla="*/ 17205 w 42485"/>
                  <a:gd name="connsiteY3" fmla="*/ 21454 h 42485"/>
                  <a:gd name="connsiteX4" fmla="*/ 31367 w 42485"/>
                  <a:gd name="connsiteY4" fmla="*/ 1720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1367" y="17205"/>
                    </a:moveTo>
                    <a:cubicBezTo>
                      <a:pt x="37032" y="20037"/>
                      <a:pt x="38448" y="27118"/>
                      <a:pt x="35616" y="31367"/>
                    </a:cubicBezTo>
                    <a:cubicBezTo>
                      <a:pt x="32783" y="37032"/>
                      <a:pt x="25702" y="38448"/>
                      <a:pt x="21454" y="35616"/>
                    </a:cubicBezTo>
                    <a:cubicBezTo>
                      <a:pt x="15789" y="32783"/>
                      <a:pt x="14373" y="25702"/>
                      <a:pt x="17205" y="21454"/>
                    </a:cubicBezTo>
                    <a:cubicBezTo>
                      <a:pt x="18621" y="15789"/>
                      <a:pt x="25702" y="14373"/>
                      <a:pt x="31367" y="17205"/>
                    </a:cubicBezTo>
                    <a:close/>
                  </a:path>
                </a:pathLst>
              </a:custGeom>
              <a:grpFill/>
              <a:ln w="14159" cap="flat">
                <a:noFill/>
                <a:prstDash val="solid"/>
                <a:miter/>
              </a:ln>
            </p:spPr>
            <p:txBody>
              <a:bodyPr rtlCol="0" anchor="ctr"/>
              <a:lstStyle/>
              <a:p>
                <a:endParaRPr lang="en-US"/>
              </a:p>
            </p:txBody>
          </p:sp>
          <p:sp>
            <p:nvSpPr>
              <p:cNvPr id="758" name="Freeform: Shape 2572">
                <a:extLst>
                  <a:ext uri="{FF2B5EF4-FFF2-40B4-BE49-F238E27FC236}">
                    <a16:creationId xmlns:a16="http://schemas.microsoft.com/office/drawing/2014/main" xmlns="" id="{277343A2-FD2B-4AE8-9ABD-169776D65286}"/>
                  </a:ext>
                </a:extLst>
              </p:cNvPr>
              <p:cNvSpPr/>
              <p:nvPr/>
            </p:nvSpPr>
            <p:spPr>
              <a:xfrm>
                <a:off x="3944594" y="6314986"/>
                <a:ext cx="42486" cy="42486"/>
              </a:xfrm>
              <a:custGeom>
                <a:avLst/>
                <a:gdLst>
                  <a:gd name="connsiteX0" fmla="*/ 31367 w 42485"/>
                  <a:gd name="connsiteY0" fmla="*/ 17205 h 42485"/>
                  <a:gd name="connsiteX1" fmla="*/ 35616 w 42485"/>
                  <a:gd name="connsiteY1" fmla="*/ 31367 h 42485"/>
                  <a:gd name="connsiteX2" fmla="*/ 21454 w 42485"/>
                  <a:gd name="connsiteY2" fmla="*/ 35616 h 42485"/>
                  <a:gd name="connsiteX3" fmla="*/ 17205 w 42485"/>
                  <a:gd name="connsiteY3" fmla="*/ 21454 h 42485"/>
                  <a:gd name="connsiteX4" fmla="*/ 31367 w 42485"/>
                  <a:gd name="connsiteY4" fmla="*/ 1720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1367" y="17205"/>
                    </a:moveTo>
                    <a:cubicBezTo>
                      <a:pt x="37032" y="20038"/>
                      <a:pt x="38448" y="27119"/>
                      <a:pt x="35616" y="31367"/>
                    </a:cubicBezTo>
                    <a:cubicBezTo>
                      <a:pt x="32783" y="37032"/>
                      <a:pt x="25702" y="38448"/>
                      <a:pt x="21454" y="35616"/>
                    </a:cubicBezTo>
                    <a:cubicBezTo>
                      <a:pt x="15789" y="32783"/>
                      <a:pt x="14373" y="25703"/>
                      <a:pt x="17205" y="21454"/>
                    </a:cubicBezTo>
                    <a:cubicBezTo>
                      <a:pt x="18621" y="15789"/>
                      <a:pt x="25702" y="14373"/>
                      <a:pt x="31367" y="17205"/>
                    </a:cubicBezTo>
                    <a:close/>
                  </a:path>
                </a:pathLst>
              </a:custGeom>
              <a:grpFill/>
              <a:ln w="14159" cap="flat">
                <a:noFill/>
                <a:prstDash val="solid"/>
                <a:miter/>
              </a:ln>
            </p:spPr>
            <p:txBody>
              <a:bodyPr rtlCol="0" anchor="ctr"/>
              <a:lstStyle/>
              <a:p>
                <a:endParaRPr lang="en-US"/>
              </a:p>
            </p:txBody>
          </p:sp>
          <p:sp>
            <p:nvSpPr>
              <p:cNvPr id="759" name="Freeform: Shape 2573">
                <a:extLst>
                  <a:ext uri="{FF2B5EF4-FFF2-40B4-BE49-F238E27FC236}">
                    <a16:creationId xmlns:a16="http://schemas.microsoft.com/office/drawing/2014/main" xmlns="" id="{7304F92F-8F15-42CE-89E6-A7066C587C2A}"/>
                  </a:ext>
                </a:extLst>
              </p:cNvPr>
              <p:cNvSpPr/>
              <p:nvPr/>
            </p:nvSpPr>
            <p:spPr>
              <a:xfrm>
                <a:off x="3750021" y="5983042"/>
                <a:ext cx="42486" cy="42486"/>
              </a:xfrm>
              <a:custGeom>
                <a:avLst/>
                <a:gdLst>
                  <a:gd name="connsiteX0" fmla="*/ 24842 w 42485"/>
                  <a:gd name="connsiteY0" fmla="*/ 16345 h 42485"/>
                  <a:gd name="connsiteX1" fmla="*/ 27674 w 42485"/>
                  <a:gd name="connsiteY1" fmla="*/ 24842 h 42485"/>
                  <a:gd name="connsiteX2" fmla="*/ 19177 w 42485"/>
                  <a:gd name="connsiteY2" fmla="*/ 27674 h 42485"/>
                  <a:gd name="connsiteX3" fmla="*/ 16345 w 42485"/>
                  <a:gd name="connsiteY3" fmla="*/ 19177 h 42485"/>
                  <a:gd name="connsiteX4" fmla="*/ 24842 w 42485"/>
                  <a:gd name="connsiteY4" fmla="*/ 1634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842" y="16345"/>
                    </a:moveTo>
                    <a:cubicBezTo>
                      <a:pt x="27674" y="17761"/>
                      <a:pt x="29090" y="22009"/>
                      <a:pt x="27674" y="24842"/>
                    </a:cubicBezTo>
                    <a:cubicBezTo>
                      <a:pt x="26258" y="27674"/>
                      <a:pt x="22009" y="29090"/>
                      <a:pt x="19177" y="27674"/>
                    </a:cubicBezTo>
                    <a:cubicBezTo>
                      <a:pt x="16345" y="26258"/>
                      <a:pt x="14928" y="22009"/>
                      <a:pt x="16345" y="19177"/>
                    </a:cubicBezTo>
                    <a:cubicBezTo>
                      <a:pt x="17761" y="16345"/>
                      <a:pt x="22009" y="14928"/>
                      <a:pt x="24842" y="16345"/>
                    </a:cubicBezTo>
                    <a:close/>
                  </a:path>
                </a:pathLst>
              </a:custGeom>
              <a:grpFill/>
              <a:ln w="14159" cap="flat">
                <a:noFill/>
                <a:prstDash val="solid"/>
                <a:miter/>
              </a:ln>
            </p:spPr>
            <p:txBody>
              <a:bodyPr rtlCol="0" anchor="ctr"/>
              <a:lstStyle/>
              <a:p>
                <a:endParaRPr lang="en-US"/>
              </a:p>
            </p:txBody>
          </p:sp>
          <p:sp>
            <p:nvSpPr>
              <p:cNvPr id="760" name="Freeform: Shape 2574">
                <a:extLst>
                  <a:ext uri="{FF2B5EF4-FFF2-40B4-BE49-F238E27FC236}">
                    <a16:creationId xmlns:a16="http://schemas.microsoft.com/office/drawing/2014/main" xmlns="" id="{716D4534-676B-4690-B27C-70A0469827F8}"/>
                  </a:ext>
                </a:extLst>
              </p:cNvPr>
              <p:cNvSpPr/>
              <p:nvPr/>
            </p:nvSpPr>
            <p:spPr>
              <a:xfrm>
                <a:off x="3686292" y="5709717"/>
                <a:ext cx="42486" cy="42486"/>
              </a:xfrm>
              <a:custGeom>
                <a:avLst/>
                <a:gdLst>
                  <a:gd name="connsiteX0" fmla="*/ 24842 w 42485"/>
                  <a:gd name="connsiteY0" fmla="*/ 16345 h 42485"/>
                  <a:gd name="connsiteX1" fmla="*/ 27674 w 42485"/>
                  <a:gd name="connsiteY1" fmla="*/ 24841 h 42485"/>
                  <a:gd name="connsiteX2" fmla="*/ 19177 w 42485"/>
                  <a:gd name="connsiteY2" fmla="*/ 27674 h 42485"/>
                  <a:gd name="connsiteX3" fmla="*/ 16345 w 42485"/>
                  <a:gd name="connsiteY3" fmla="*/ 19177 h 42485"/>
                  <a:gd name="connsiteX4" fmla="*/ 24842 w 42485"/>
                  <a:gd name="connsiteY4" fmla="*/ 1634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842" y="16345"/>
                    </a:moveTo>
                    <a:cubicBezTo>
                      <a:pt x="27674" y="17760"/>
                      <a:pt x="29090" y="22009"/>
                      <a:pt x="27674" y="24841"/>
                    </a:cubicBezTo>
                    <a:cubicBezTo>
                      <a:pt x="26258" y="27674"/>
                      <a:pt x="22009" y="29090"/>
                      <a:pt x="19177" y="27674"/>
                    </a:cubicBezTo>
                    <a:cubicBezTo>
                      <a:pt x="16345" y="26258"/>
                      <a:pt x="14928" y="22009"/>
                      <a:pt x="16345" y="19177"/>
                    </a:cubicBezTo>
                    <a:cubicBezTo>
                      <a:pt x="17761" y="16345"/>
                      <a:pt x="22009" y="14928"/>
                      <a:pt x="24842" y="16345"/>
                    </a:cubicBezTo>
                    <a:close/>
                  </a:path>
                </a:pathLst>
              </a:custGeom>
              <a:grpFill/>
              <a:ln w="14159" cap="flat">
                <a:noFill/>
                <a:prstDash val="solid"/>
                <a:miter/>
              </a:ln>
            </p:spPr>
            <p:txBody>
              <a:bodyPr rtlCol="0" anchor="ctr"/>
              <a:lstStyle/>
              <a:p>
                <a:endParaRPr lang="en-US"/>
              </a:p>
            </p:txBody>
          </p:sp>
          <p:sp>
            <p:nvSpPr>
              <p:cNvPr id="761" name="Freeform: Shape 2575">
                <a:extLst>
                  <a:ext uri="{FF2B5EF4-FFF2-40B4-BE49-F238E27FC236}">
                    <a16:creationId xmlns:a16="http://schemas.microsoft.com/office/drawing/2014/main" xmlns="" id="{4BDD0C50-7420-451B-82F7-E02B3BBD88A6}"/>
                  </a:ext>
                </a:extLst>
              </p:cNvPr>
              <p:cNvSpPr/>
              <p:nvPr/>
            </p:nvSpPr>
            <p:spPr>
              <a:xfrm>
                <a:off x="4400608" y="5108120"/>
                <a:ext cx="42486" cy="42486"/>
              </a:xfrm>
              <a:custGeom>
                <a:avLst/>
                <a:gdLst>
                  <a:gd name="connsiteX0" fmla="*/ 27119 w 42485"/>
                  <a:gd name="connsiteY0" fmla="*/ 16060 h 42485"/>
                  <a:gd name="connsiteX1" fmla="*/ 37032 w 42485"/>
                  <a:gd name="connsiteY1" fmla="*/ 27390 h 42485"/>
                  <a:gd name="connsiteX2" fmla="*/ 25703 w 42485"/>
                  <a:gd name="connsiteY2" fmla="*/ 37303 h 42485"/>
                  <a:gd name="connsiteX3" fmla="*/ 15789 w 42485"/>
                  <a:gd name="connsiteY3" fmla="*/ 25973 h 42485"/>
                  <a:gd name="connsiteX4" fmla="*/ 27119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6060"/>
                    </a:moveTo>
                    <a:cubicBezTo>
                      <a:pt x="32783" y="16060"/>
                      <a:pt x="37032" y="21725"/>
                      <a:pt x="37032" y="27390"/>
                    </a:cubicBezTo>
                    <a:cubicBezTo>
                      <a:pt x="37032" y="33054"/>
                      <a:pt x="31367" y="37303"/>
                      <a:pt x="25703" y="37303"/>
                    </a:cubicBezTo>
                    <a:cubicBezTo>
                      <a:pt x="20038" y="37303"/>
                      <a:pt x="15789" y="31638"/>
                      <a:pt x="15789" y="25973"/>
                    </a:cubicBezTo>
                    <a:cubicBezTo>
                      <a:pt x="15789" y="18893"/>
                      <a:pt x="21454" y="14644"/>
                      <a:pt x="27119" y="16060"/>
                    </a:cubicBezTo>
                    <a:close/>
                  </a:path>
                </a:pathLst>
              </a:custGeom>
              <a:grpFill/>
              <a:ln w="14159" cap="flat">
                <a:noFill/>
                <a:prstDash val="solid"/>
                <a:miter/>
              </a:ln>
            </p:spPr>
            <p:txBody>
              <a:bodyPr rtlCol="0" anchor="ctr"/>
              <a:lstStyle/>
              <a:p>
                <a:endParaRPr lang="en-US"/>
              </a:p>
            </p:txBody>
          </p:sp>
          <p:sp>
            <p:nvSpPr>
              <p:cNvPr id="762" name="Freeform: Shape 2576">
                <a:extLst>
                  <a:ext uri="{FF2B5EF4-FFF2-40B4-BE49-F238E27FC236}">
                    <a16:creationId xmlns:a16="http://schemas.microsoft.com/office/drawing/2014/main" xmlns="" id="{534AE7FA-3E9B-4990-AE4A-A76FAD6E2BF0}"/>
                  </a:ext>
                </a:extLst>
              </p:cNvPr>
              <p:cNvSpPr/>
              <p:nvPr/>
            </p:nvSpPr>
            <p:spPr>
              <a:xfrm>
                <a:off x="5438542" y="3523554"/>
                <a:ext cx="70810" cy="70810"/>
              </a:xfrm>
              <a:custGeom>
                <a:avLst/>
                <a:gdLst>
                  <a:gd name="connsiteX0" fmla="*/ 44247 w 70809"/>
                  <a:gd name="connsiteY0" fmla="*/ 15909 h 70809"/>
                  <a:gd name="connsiteX1" fmla="*/ 66906 w 70809"/>
                  <a:gd name="connsiteY1" fmla="*/ 44233 h 70809"/>
                  <a:gd name="connsiteX2" fmla="*/ 38582 w 70809"/>
                  <a:gd name="connsiteY2" fmla="*/ 66892 h 70809"/>
                  <a:gd name="connsiteX3" fmla="*/ 15924 w 70809"/>
                  <a:gd name="connsiteY3" fmla="*/ 38568 h 70809"/>
                  <a:gd name="connsiteX4" fmla="*/ 44247 w 70809"/>
                  <a:gd name="connsiteY4" fmla="*/ 15909 h 70809"/>
                  <a:gd name="connsiteX5" fmla="*/ 44247 w 70809"/>
                  <a:gd name="connsiteY5" fmla="*/ 15909 h 70809"/>
                  <a:gd name="connsiteX6" fmla="*/ 42831 w 70809"/>
                  <a:gd name="connsiteY6" fmla="*/ 27239 h 70809"/>
                  <a:gd name="connsiteX7" fmla="*/ 27253 w 70809"/>
                  <a:gd name="connsiteY7" fmla="*/ 39984 h 70809"/>
                  <a:gd name="connsiteX8" fmla="*/ 39999 w 70809"/>
                  <a:gd name="connsiteY8" fmla="*/ 55562 h 70809"/>
                  <a:gd name="connsiteX9" fmla="*/ 55577 w 70809"/>
                  <a:gd name="connsiteY9" fmla="*/ 42817 h 70809"/>
                  <a:gd name="connsiteX10" fmla="*/ 42831 w 70809"/>
                  <a:gd name="connsiteY10" fmla="*/ 27239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44247" y="15909"/>
                    </a:moveTo>
                    <a:cubicBezTo>
                      <a:pt x="58409" y="17325"/>
                      <a:pt x="68322" y="30071"/>
                      <a:pt x="66906" y="44233"/>
                    </a:cubicBezTo>
                    <a:cubicBezTo>
                      <a:pt x="65490" y="58395"/>
                      <a:pt x="52744" y="68308"/>
                      <a:pt x="38582" y="66892"/>
                    </a:cubicBezTo>
                    <a:cubicBezTo>
                      <a:pt x="24420" y="65476"/>
                      <a:pt x="14507" y="52730"/>
                      <a:pt x="15924" y="38568"/>
                    </a:cubicBezTo>
                    <a:cubicBezTo>
                      <a:pt x="17339" y="25822"/>
                      <a:pt x="30085" y="14493"/>
                      <a:pt x="44247" y="15909"/>
                    </a:cubicBezTo>
                    <a:lnTo>
                      <a:pt x="44247" y="15909"/>
                    </a:lnTo>
                    <a:close/>
                    <a:moveTo>
                      <a:pt x="42831" y="27239"/>
                    </a:moveTo>
                    <a:cubicBezTo>
                      <a:pt x="34334" y="25822"/>
                      <a:pt x="27253" y="32903"/>
                      <a:pt x="27253" y="39984"/>
                    </a:cubicBezTo>
                    <a:cubicBezTo>
                      <a:pt x="25837" y="48481"/>
                      <a:pt x="32918" y="55562"/>
                      <a:pt x="39999" y="55562"/>
                    </a:cubicBezTo>
                    <a:cubicBezTo>
                      <a:pt x="48496" y="56978"/>
                      <a:pt x="55577" y="49898"/>
                      <a:pt x="55577" y="42817"/>
                    </a:cubicBezTo>
                    <a:cubicBezTo>
                      <a:pt x="56993" y="35736"/>
                      <a:pt x="51328" y="28655"/>
                      <a:pt x="42831" y="27239"/>
                    </a:cubicBezTo>
                    <a:close/>
                  </a:path>
                </a:pathLst>
              </a:custGeom>
              <a:grpFill/>
              <a:ln w="14159" cap="flat">
                <a:noFill/>
                <a:prstDash val="solid"/>
                <a:miter/>
              </a:ln>
            </p:spPr>
            <p:txBody>
              <a:bodyPr rtlCol="0" anchor="ctr"/>
              <a:lstStyle/>
              <a:p>
                <a:endParaRPr lang="en-US"/>
              </a:p>
            </p:txBody>
          </p:sp>
          <p:sp>
            <p:nvSpPr>
              <p:cNvPr id="763" name="Freeform: Shape 2577">
                <a:extLst>
                  <a:ext uri="{FF2B5EF4-FFF2-40B4-BE49-F238E27FC236}">
                    <a16:creationId xmlns:a16="http://schemas.microsoft.com/office/drawing/2014/main" xmlns="" id="{B4233437-E2CA-454F-98AD-AF18FA486960}"/>
                  </a:ext>
                </a:extLst>
              </p:cNvPr>
              <p:cNvSpPr/>
              <p:nvPr/>
            </p:nvSpPr>
            <p:spPr>
              <a:xfrm>
                <a:off x="5665147" y="3632601"/>
                <a:ext cx="84971" cy="84971"/>
              </a:xfrm>
              <a:custGeom>
                <a:avLst/>
                <a:gdLst>
                  <a:gd name="connsiteX0" fmla="*/ 45648 w 84971"/>
                  <a:gd name="connsiteY0" fmla="*/ 15909 h 84971"/>
                  <a:gd name="connsiteX1" fmla="*/ 69724 w 84971"/>
                  <a:gd name="connsiteY1" fmla="*/ 45649 h 84971"/>
                  <a:gd name="connsiteX2" fmla="*/ 39984 w 84971"/>
                  <a:gd name="connsiteY2" fmla="*/ 69724 h 84971"/>
                  <a:gd name="connsiteX3" fmla="*/ 15909 w 84971"/>
                  <a:gd name="connsiteY3" fmla="*/ 39984 h 84971"/>
                  <a:gd name="connsiteX4" fmla="*/ 45648 w 84971"/>
                  <a:gd name="connsiteY4" fmla="*/ 1590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648" y="15909"/>
                    </a:moveTo>
                    <a:cubicBezTo>
                      <a:pt x="59810" y="17325"/>
                      <a:pt x="71140" y="30071"/>
                      <a:pt x="69724" y="45649"/>
                    </a:cubicBezTo>
                    <a:cubicBezTo>
                      <a:pt x="68308" y="59811"/>
                      <a:pt x="55562" y="71140"/>
                      <a:pt x="39984" y="69724"/>
                    </a:cubicBezTo>
                    <a:cubicBezTo>
                      <a:pt x="25822" y="68308"/>
                      <a:pt x="14493" y="55562"/>
                      <a:pt x="15909" y="39984"/>
                    </a:cubicBezTo>
                    <a:cubicBezTo>
                      <a:pt x="18741" y="25822"/>
                      <a:pt x="31487" y="14493"/>
                      <a:pt x="45648" y="15909"/>
                    </a:cubicBezTo>
                    <a:close/>
                  </a:path>
                </a:pathLst>
              </a:custGeom>
              <a:grpFill/>
              <a:ln w="14159" cap="flat">
                <a:noFill/>
                <a:prstDash val="solid"/>
                <a:miter/>
              </a:ln>
            </p:spPr>
            <p:txBody>
              <a:bodyPr rtlCol="0" anchor="ctr"/>
              <a:lstStyle/>
              <a:p>
                <a:endParaRPr lang="en-US"/>
              </a:p>
            </p:txBody>
          </p:sp>
          <p:sp>
            <p:nvSpPr>
              <p:cNvPr id="764" name="Freeform: Shape 2578">
                <a:extLst>
                  <a:ext uri="{FF2B5EF4-FFF2-40B4-BE49-F238E27FC236}">
                    <a16:creationId xmlns:a16="http://schemas.microsoft.com/office/drawing/2014/main" xmlns="" id="{6CC870AC-5EF6-4406-AA67-73A882DDC375}"/>
                  </a:ext>
                </a:extLst>
              </p:cNvPr>
              <p:cNvSpPr/>
              <p:nvPr/>
            </p:nvSpPr>
            <p:spPr>
              <a:xfrm>
                <a:off x="5717485" y="3309829"/>
                <a:ext cx="56648" cy="56648"/>
              </a:xfrm>
              <a:custGeom>
                <a:avLst/>
                <a:gdLst>
                  <a:gd name="connsiteX0" fmla="*/ 32965 w 56647"/>
                  <a:gd name="connsiteY0" fmla="*/ 15789 h 56647"/>
                  <a:gd name="connsiteX1" fmla="*/ 47127 w 56647"/>
                  <a:gd name="connsiteY1" fmla="*/ 32783 h 56647"/>
                  <a:gd name="connsiteX2" fmla="*/ 30132 w 56647"/>
                  <a:gd name="connsiteY2" fmla="*/ 46945 h 56647"/>
                  <a:gd name="connsiteX3" fmla="*/ 15970 w 56647"/>
                  <a:gd name="connsiteY3" fmla="*/ 29951 h 56647"/>
                  <a:gd name="connsiteX4" fmla="*/ 32965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65" y="15789"/>
                    </a:moveTo>
                    <a:cubicBezTo>
                      <a:pt x="41462" y="17205"/>
                      <a:pt x="48543" y="24286"/>
                      <a:pt x="47127" y="32783"/>
                    </a:cubicBezTo>
                    <a:cubicBezTo>
                      <a:pt x="45710" y="41280"/>
                      <a:pt x="38630" y="48361"/>
                      <a:pt x="30132" y="46945"/>
                    </a:cubicBezTo>
                    <a:cubicBezTo>
                      <a:pt x="21635" y="45529"/>
                      <a:pt x="14554" y="38448"/>
                      <a:pt x="15970" y="29951"/>
                    </a:cubicBezTo>
                    <a:cubicBezTo>
                      <a:pt x="15970" y="21454"/>
                      <a:pt x="23051" y="15789"/>
                      <a:pt x="32965" y="15789"/>
                    </a:cubicBezTo>
                    <a:close/>
                  </a:path>
                </a:pathLst>
              </a:custGeom>
              <a:grpFill/>
              <a:ln w="14159" cap="flat">
                <a:noFill/>
                <a:prstDash val="solid"/>
                <a:miter/>
              </a:ln>
            </p:spPr>
            <p:txBody>
              <a:bodyPr rtlCol="0" anchor="ctr"/>
              <a:lstStyle/>
              <a:p>
                <a:endParaRPr lang="en-US"/>
              </a:p>
            </p:txBody>
          </p:sp>
          <p:sp>
            <p:nvSpPr>
              <p:cNvPr id="765" name="Freeform: Shape 2579">
                <a:extLst>
                  <a:ext uri="{FF2B5EF4-FFF2-40B4-BE49-F238E27FC236}">
                    <a16:creationId xmlns:a16="http://schemas.microsoft.com/office/drawing/2014/main" xmlns="" id="{B3FA21B2-4ED2-450F-838E-A848CFE9EF9D}"/>
                  </a:ext>
                </a:extLst>
              </p:cNvPr>
              <p:cNvSpPr/>
              <p:nvPr/>
            </p:nvSpPr>
            <p:spPr>
              <a:xfrm>
                <a:off x="5394593" y="3714678"/>
                <a:ext cx="56648" cy="56648"/>
              </a:xfrm>
              <a:custGeom>
                <a:avLst/>
                <a:gdLst>
                  <a:gd name="connsiteX0" fmla="*/ 32964 w 56647"/>
                  <a:gd name="connsiteY0" fmla="*/ 15970 h 56647"/>
                  <a:gd name="connsiteX1" fmla="*/ 47126 w 56647"/>
                  <a:gd name="connsiteY1" fmla="*/ 32965 h 56647"/>
                  <a:gd name="connsiteX2" fmla="*/ 30132 w 56647"/>
                  <a:gd name="connsiteY2" fmla="*/ 47127 h 56647"/>
                  <a:gd name="connsiteX3" fmla="*/ 15970 w 56647"/>
                  <a:gd name="connsiteY3" fmla="*/ 30132 h 56647"/>
                  <a:gd name="connsiteX4" fmla="*/ 32964 w 56647"/>
                  <a:gd name="connsiteY4" fmla="*/ 1597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64" y="15970"/>
                    </a:moveTo>
                    <a:cubicBezTo>
                      <a:pt x="41462" y="17386"/>
                      <a:pt x="48543" y="24467"/>
                      <a:pt x="47126" y="32965"/>
                    </a:cubicBezTo>
                    <a:cubicBezTo>
                      <a:pt x="45710" y="41462"/>
                      <a:pt x="38630" y="48543"/>
                      <a:pt x="30132" y="47127"/>
                    </a:cubicBezTo>
                    <a:cubicBezTo>
                      <a:pt x="21635" y="45710"/>
                      <a:pt x="14554" y="38629"/>
                      <a:pt x="15970" y="30132"/>
                    </a:cubicBezTo>
                    <a:cubicBezTo>
                      <a:pt x="15970" y="21635"/>
                      <a:pt x="24468" y="14554"/>
                      <a:pt x="32964" y="15970"/>
                    </a:cubicBezTo>
                    <a:close/>
                  </a:path>
                </a:pathLst>
              </a:custGeom>
              <a:grpFill/>
              <a:ln w="14159" cap="flat">
                <a:noFill/>
                <a:prstDash val="solid"/>
                <a:miter/>
              </a:ln>
            </p:spPr>
            <p:txBody>
              <a:bodyPr rtlCol="0" anchor="ctr"/>
              <a:lstStyle/>
              <a:p>
                <a:endParaRPr lang="en-US"/>
              </a:p>
            </p:txBody>
          </p:sp>
          <p:sp>
            <p:nvSpPr>
              <p:cNvPr id="766" name="Freeform: Shape 2580">
                <a:extLst>
                  <a:ext uri="{FF2B5EF4-FFF2-40B4-BE49-F238E27FC236}">
                    <a16:creationId xmlns:a16="http://schemas.microsoft.com/office/drawing/2014/main" xmlns="" id="{8DF5093B-F32A-4A27-A7DD-80C41462B2A5}"/>
                  </a:ext>
                </a:extLst>
              </p:cNvPr>
              <p:cNvSpPr/>
              <p:nvPr/>
            </p:nvSpPr>
            <p:spPr>
              <a:xfrm>
                <a:off x="5321132" y="3561911"/>
                <a:ext cx="42486" cy="42486"/>
              </a:xfrm>
              <a:custGeom>
                <a:avLst/>
                <a:gdLst>
                  <a:gd name="connsiteX0" fmla="*/ 25703 w 42485"/>
                  <a:gd name="connsiteY0" fmla="*/ 15789 h 42485"/>
                  <a:gd name="connsiteX1" fmla="*/ 34200 w 42485"/>
                  <a:gd name="connsiteY1" fmla="*/ 25702 h 42485"/>
                  <a:gd name="connsiteX2" fmla="*/ 24286 w 42485"/>
                  <a:gd name="connsiteY2" fmla="*/ 34200 h 42485"/>
                  <a:gd name="connsiteX3" fmla="*/ 15789 w 42485"/>
                  <a:gd name="connsiteY3" fmla="*/ 24286 h 42485"/>
                  <a:gd name="connsiteX4" fmla="*/ 25703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5789"/>
                    </a:moveTo>
                    <a:cubicBezTo>
                      <a:pt x="31367" y="15789"/>
                      <a:pt x="34200" y="21454"/>
                      <a:pt x="34200" y="25702"/>
                    </a:cubicBezTo>
                    <a:cubicBezTo>
                      <a:pt x="34200" y="31367"/>
                      <a:pt x="29951" y="34200"/>
                      <a:pt x="24286" y="34200"/>
                    </a:cubicBezTo>
                    <a:cubicBezTo>
                      <a:pt x="18622" y="34200"/>
                      <a:pt x="15789" y="28535"/>
                      <a:pt x="15789" y="24286"/>
                    </a:cubicBezTo>
                    <a:cubicBezTo>
                      <a:pt x="15789" y="20038"/>
                      <a:pt x="21454" y="15789"/>
                      <a:pt x="25703" y="15789"/>
                    </a:cubicBezTo>
                    <a:close/>
                  </a:path>
                </a:pathLst>
              </a:custGeom>
              <a:grpFill/>
              <a:ln w="14159" cap="flat">
                <a:noFill/>
                <a:prstDash val="solid"/>
                <a:miter/>
              </a:ln>
            </p:spPr>
            <p:txBody>
              <a:bodyPr rtlCol="0" anchor="ctr"/>
              <a:lstStyle/>
              <a:p>
                <a:endParaRPr lang="en-US"/>
              </a:p>
            </p:txBody>
          </p:sp>
          <p:sp>
            <p:nvSpPr>
              <p:cNvPr id="767" name="Freeform: Shape 2581">
                <a:extLst>
                  <a:ext uri="{FF2B5EF4-FFF2-40B4-BE49-F238E27FC236}">
                    <a16:creationId xmlns:a16="http://schemas.microsoft.com/office/drawing/2014/main" xmlns="" id="{480909E2-9ACB-4500-BEBB-A0D5016CB91E}"/>
                  </a:ext>
                </a:extLst>
              </p:cNvPr>
              <p:cNvSpPr/>
              <p:nvPr/>
            </p:nvSpPr>
            <p:spPr>
              <a:xfrm>
                <a:off x="5874863" y="3386029"/>
                <a:ext cx="42486" cy="42486"/>
              </a:xfrm>
              <a:custGeom>
                <a:avLst/>
                <a:gdLst>
                  <a:gd name="connsiteX0" fmla="*/ 25703 w 42485"/>
                  <a:gd name="connsiteY0" fmla="*/ 16064 h 42485"/>
                  <a:gd name="connsiteX1" fmla="*/ 34199 w 42485"/>
                  <a:gd name="connsiteY1" fmla="*/ 25977 h 42485"/>
                  <a:gd name="connsiteX2" fmla="*/ 24286 w 42485"/>
                  <a:gd name="connsiteY2" fmla="*/ 34474 h 42485"/>
                  <a:gd name="connsiteX3" fmla="*/ 15789 w 42485"/>
                  <a:gd name="connsiteY3" fmla="*/ 24561 h 42485"/>
                  <a:gd name="connsiteX4" fmla="*/ 25703 w 42485"/>
                  <a:gd name="connsiteY4" fmla="*/ 160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6064"/>
                    </a:moveTo>
                    <a:cubicBezTo>
                      <a:pt x="29951" y="16064"/>
                      <a:pt x="34199" y="20312"/>
                      <a:pt x="34199" y="25977"/>
                    </a:cubicBezTo>
                    <a:cubicBezTo>
                      <a:pt x="34199" y="30225"/>
                      <a:pt x="29951" y="34474"/>
                      <a:pt x="24286" y="34474"/>
                    </a:cubicBezTo>
                    <a:cubicBezTo>
                      <a:pt x="20037" y="34474"/>
                      <a:pt x="15789" y="30225"/>
                      <a:pt x="15789" y="24561"/>
                    </a:cubicBezTo>
                    <a:cubicBezTo>
                      <a:pt x="17205" y="18896"/>
                      <a:pt x="21454" y="14647"/>
                      <a:pt x="25703" y="16064"/>
                    </a:cubicBezTo>
                    <a:close/>
                  </a:path>
                </a:pathLst>
              </a:custGeom>
              <a:grpFill/>
              <a:ln w="14159" cap="flat">
                <a:noFill/>
                <a:prstDash val="solid"/>
                <a:miter/>
              </a:ln>
            </p:spPr>
            <p:txBody>
              <a:bodyPr rtlCol="0" anchor="ctr"/>
              <a:lstStyle/>
              <a:p>
                <a:endParaRPr lang="en-US"/>
              </a:p>
            </p:txBody>
          </p:sp>
          <p:sp>
            <p:nvSpPr>
              <p:cNvPr id="768" name="Freeform: Shape 2582">
                <a:extLst>
                  <a:ext uri="{FF2B5EF4-FFF2-40B4-BE49-F238E27FC236}">
                    <a16:creationId xmlns:a16="http://schemas.microsoft.com/office/drawing/2014/main" xmlns="" id="{C60B55B4-6767-4D42-83A4-2142D464FE40}"/>
                  </a:ext>
                </a:extLst>
              </p:cNvPr>
              <p:cNvSpPr/>
              <p:nvPr/>
            </p:nvSpPr>
            <p:spPr>
              <a:xfrm>
                <a:off x="6062998" y="3354929"/>
                <a:ext cx="56648" cy="56648"/>
              </a:xfrm>
              <a:custGeom>
                <a:avLst/>
                <a:gdLst>
                  <a:gd name="connsiteX0" fmla="*/ 30169 w 56647"/>
                  <a:gd name="connsiteY0" fmla="*/ 16007 h 56647"/>
                  <a:gd name="connsiteX1" fmla="*/ 41499 w 56647"/>
                  <a:gd name="connsiteY1" fmla="*/ 30169 h 56647"/>
                  <a:gd name="connsiteX2" fmla="*/ 27337 w 56647"/>
                  <a:gd name="connsiteY2" fmla="*/ 41499 h 56647"/>
                  <a:gd name="connsiteX3" fmla="*/ 16007 w 56647"/>
                  <a:gd name="connsiteY3" fmla="*/ 27337 h 56647"/>
                  <a:gd name="connsiteX4" fmla="*/ 30169 w 56647"/>
                  <a:gd name="connsiteY4" fmla="*/ 1600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0169" y="16007"/>
                    </a:moveTo>
                    <a:cubicBezTo>
                      <a:pt x="37250" y="16007"/>
                      <a:pt x="42915" y="23088"/>
                      <a:pt x="41499" y="30169"/>
                    </a:cubicBezTo>
                    <a:cubicBezTo>
                      <a:pt x="41499" y="37250"/>
                      <a:pt x="34418" y="42915"/>
                      <a:pt x="27337" y="41499"/>
                    </a:cubicBezTo>
                    <a:cubicBezTo>
                      <a:pt x="20256" y="41499"/>
                      <a:pt x="14592" y="34418"/>
                      <a:pt x="16007" y="27337"/>
                    </a:cubicBezTo>
                    <a:cubicBezTo>
                      <a:pt x="16007" y="20256"/>
                      <a:pt x="23088" y="14591"/>
                      <a:pt x="30169" y="16007"/>
                    </a:cubicBezTo>
                    <a:close/>
                  </a:path>
                </a:pathLst>
              </a:custGeom>
              <a:grpFill/>
              <a:ln w="14159" cap="flat">
                <a:noFill/>
                <a:prstDash val="solid"/>
                <a:miter/>
              </a:ln>
            </p:spPr>
            <p:txBody>
              <a:bodyPr rtlCol="0" anchor="ctr"/>
              <a:lstStyle/>
              <a:p>
                <a:endParaRPr lang="en-US"/>
              </a:p>
            </p:txBody>
          </p:sp>
          <p:sp>
            <p:nvSpPr>
              <p:cNvPr id="769" name="Freeform: Shape 2583">
                <a:extLst>
                  <a:ext uri="{FF2B5EF4-FFF2-40B4-BE49-F238E27FC236}">
                    <a16:creationId xmlns:a16="http://schemas.microsoft.com/office/drawing/2014/main" xmlns="" id="{ACA89936-34FD-4402-AC86-B0A777509C37}"/>
                  </a:ext>
                </a:extLst>
              </p:cNvPr>
              <p:cNvSpPr/>
              <p:nvPr/>
            </p:nvSpPr>
            <p:spPr>
              <a:xfrm>
                <a:off x="5900235" y="3481069"/>
                <a:ext cx="84971" cy="84971"/>
              </a:xfrm>
              <a:custGeom>
                <a:avLst/>
                <a:gdLst>
                  <a:gd name="connsiteX0" fmla="*/ 45649 w 84971"/>
                  <a:gd name="connsiteY0" fmla="*/ 15909 h 84971"/>
                  <a:gd name="connsiteX1" fmla="*/ 71140 w 84971"/>
                  <a:gd name="connsiteY1" fmla="*/ 45648 h 84971"/>
                  <a:gd name="connsiteX2" fmla="*/ 41400 w 84971"/>
                  <a:gd name="connsiteY2" fmla="*/ 71140 h 84971"/>
                  <a:gd name="connsiteX3" fmla="*/ 15908 w 84971"/>
                  <a:gd name="connsiteY3" fmla="*/ 41400 h 84971"/>
                  <a:gd name="connsiteX4" fmla="*/ 45649 w 84971"/>
                  <a:gd name="connsiteY4" fmla="*/ 1590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649" y="15909"/>
                    </a:moveTo>
                    <a:cubicBezTo>
                      <a:pt x="61227" y="17325"/>
                      <a:pt x="72556" y="30070"/>
                      <a:pt x="71140" y="45648"/>
                    </a:cubicBezTo>
                    <a:cubicBezTo>
                      <a:pt x="69724" y="61227"/>
                      <a:pt x="56978" y="72556"/>
                      <a:pt x="41400" y="71140"/>
                    </a:cubicBezTo>
                    <a:cubicBezTo>
                      <a:pt x="25822" y="69724"/>
                      <a:pt x="14493" y="56978"/>
                      <a:pt x="15908" y="41400"/>
                    </a:cubicBezTo>
                    <a:cubicBezTo>
                      <a:pt x="15908" y="25822"/>
                      <a:pt x="30070" y="14492"/>
                      <a:pt x="45649" y="15909"/>
                    </a:cubicBezTo>
                    <a:close/>
                  </a:path>
                </a:pathLst>
              </a:custGeom>
              <a:grpFill/>
              <a:ln w="14159" cap="flat">
                <a:noFill/>
                <a:prstDash val="solid"/>
                <a:miter/>
              </a:ln>
            </p:spPr>
            <p:txBody>
              <a:bodyPr rtlCol="0" anchor="ctr"/>
              <a:lstStyle/>
              <a:p>
                <a:endParaRPr lang="en-US"/>
              </a:p>
            </p:txBody>
          </p:sp>
          <p:sp>
            <p:nvSpPr>
              <p:cNvPr id="770" name="Freeform: Shape 2584">
                <a:extLst>
                  <a:ext uri="{FF2B5EF4-FFF2-40B4-BE49-F238E27FC236}">
                    <a16:creationId xmlns:a16="http://schemas.microsoft.com/office/drawing/2014/main" xmlns="" id="{6929A6C1-B771-42DE-8806-60AA43556354}"/>
                  </a:ext>
                </a:extLst>
              </p:cNvPr>
              <p:cNvSpPr/>
              <p:nvPr/>
            </p:nvSpPr>
            <p:spPr>
              <a:xfrm>
                <a:off x="5767233" y="3709195"/>
                <a:ext cx="42486" cy="42486"/>
              </a:xfrm>
              <a:custGeom>
                <a:avLst/>
                <a:gdLst>
                  <a:gd name="connsiteX0" fmla="*/ 25703 w 42485"/>
                  <a:gd name="connsiteY0" fmla="*/ 15789 h 42485"/>
                  <a:gd name="connsiteX1" fmla="*/ 34200 w 42485"/>
                  <a:gd name="connsiteY1" fmla="*/ 25703 h 42485"/>
                  <a:gd name="connsiteX2" fmla="*/ 24286 w 42485"/>
                  <a:gd name="connsiteY2" fmla="*/ 34200 h 42485"/>
                  <a:gd name="connsiteX3" fmla="*/ 15789 w 42485"/>
                  <a:gd name="connsiteY3" fmla="*/ 24286 h 42485"/>
                  <a:gd name="connsiteX4" fmla="*/ 25703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5789"/>
                    </a:moveTo>
                    <a:cubicBezTo>
                      <a:pt x="29951" y="15789"/>
                      <a:pt x="34200" y="20038"/>
                      <a:pt x="34200" y="25703"/>
                    </a:cubicBezTo>
                    <a:cubicBezTo>
                      <a:pt x="34200" y="29951"/>
                      <a:pt x="29951" y="34200"/>
                      <a:pt x="24286" y="34200"/>
                    </a:cubicBezTo>
                    <a:cubicBezTo>
                      <a:pt x="20038" y="34200"/>
                      <a:pt x="15789" y="29951"/>
                      <a:pt x="15789" y="24286"/>
                    </a:cubicBezTo>
                    <a:cubicBezTo>
                      <a:pt x="17205" y="20038"/>
                      <a:pt x="21454" y="15789"/>
                      <a:pt x="25703" y="15789"/>
                    </a:cubicBezTo>
                    <a:close/>
                  </a:path>
                </a:pathLst>
              </a:custGeom>
              <a:grpFill/>
              <a:ln w="14159" cap="flat">
                <a:noFill/>
                <a:prstDash val="solid"/>
                <a:miter/>
              </a:ln>
            </p:spPr>
            <p:txBody>
              <a:bodyPr rtlCol="0" anchor="ctr"/>
              <a:lstStyle/>
              <a:p>
                <a:endParaRPr lang="en-US"/>
              </a:p>
            </p:txBody>
          </p:sp>
          <p:sp>
            <p:nvSpPr>
              <p:cNvPr id="771" name="Freeform: Shape 2585">
                <a:extLst>
                  <a:ext uri="{FF2B5EF4-FFF2-40B4-BE49-F238E27FC236}">
                    <a16:creationId xmlns:a16="http://schemas.microsoft.com/office/drawing/2014/main" xmlns="" id="{FBF8DF16-101D-4908-9E5B-3575AA52FD91}"/>
                  </a:ext>
                </a:extLst>
              </p:cNvPr>
              <p:cNvSpPr/>
              <p:nvPr/>
            </p:nvSpPr>
            <p:spPr>
              <a:xfrm>
                <a:off x="5619949" y="3269901"/>
                <a:ext cx="42486" cy="42486"/>
              </a:xfrm>
              <a:custGeom>
                <a:avLst/>
                <a:gdLst>
                  <a:gd name="connsiteX0" fmla="*/ 25703 w 42485"/>
                  <a:gd name="connsiteY0" fmla="*/ 16063 h 42485"/>
                  <a:gd name="connsiteX1" fmla="*/ 34199 w 42485"/>
                  <a:gd name="connsiteY1" fmla="*/ 25977 h 42485"/>
                  <a:gd name="connsiteX2" fmla="*/ 24286 w 42485"/>
                  <a:gd name="connsiteY2" fmla="*/ 34474 h 42485"/>
                  <a:gd name="connsiteX3" fmla="*/ 15789 w 42485"/>
                  <a:gd name="connsiteY3" fmla="*/ 24561 h 42485"/>
                  <a:gd name="connsiteX4" fmla="*/ 25703 w 42485"/>
                  <a:gd name="connsiteY4" fmla="*/ 1606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6063"/>
                    </a:moveTo>
                    <a:cubicBezTo>
                      <a:pt x="29951" y="16063"/>
                      <a:pt x="34199" y="20312"/>
                      <a:pt x="34199" y="25977"/>
                    </a:cubicBezTo>
                    <a:cubicBezTo>
                      <a:pt x="34199" y="30225"/>
                      <a:pt x="29951" y="34474"/>
                      <a:pt x="24286" y="34474"/>
                    </a:cubicBezTo>
                    <a:cubicBezTo>
                      <a:pt x="20037" y="34474"/>
                      <a:pt x="15789" y="30225"/>
                      <a:pt x="15789" y="24561"/>
                    </a:cubicBezTo>
                    <a:cubicBezTo>
                      <a:pt x="15789" y="18896"/>
                      <a:pt x="20037" y="14647"/>
                      <a:pt x="25703" y="16063"/>
                    </a:cubicBezTo>
                    <a:close/>
                  </a:path>
                </a:pathLst>
              </a:custGeom>
              <a:grpFill/>
              <a:ln w="14159" cap="flat">
                <a:noFill/>
                <a:prstDash val="solid"/>
                <a:miter/>
              </a:ln>
            </p:spPr>
            <p:txBody>
              <a:bodyPr rtlCol="0" anchor="ctr"/>
              <a:lstStyle/>
              <a:p>
                <a:endParaRPr lang="en-US"/>
              </a:p>
            </p:txBody>
          </p:sp>
          <p:sp>
            <p:nvSpPr>
              <p:cNvPr id="772" name="Freeform: Shape 2586">
                <a:extLst>
                  <a:ext uri="{FF2B5EF4-FFF2-40B4-BE49-F238E27FC236}">
                    <a16:creationId xmlns:a16="http://schemas.microsoft.com/office/drawing/2014/main" xmlns="" id="{E1D934A8-DB3D-4276-A5B7-8EBF648732A9}"/>
                  </a:ext>
                </a:extLst>
              </p:cNvPr>
              <p:cNvSpPr/>
              <p:nvPr/>
            </p:nvSpPr>
            <p:spPr>
              <a:xfrm>
                <a:off x="5761568" y="2873642"/>
                <a:ext cx="70810" cy="70810"/>
              </a:xfrm>
              <a:custGeom>
                <a:avLst/>
                <a:gdLst>
                  <a:gd name="connsiteX0" fmla="*/ 41280 w 70809"/>
                  <a:gd name="connsiteY0" fmla="*/ 66772 h 70809"/>
                  <a:gd name="connsiteX1" fmla="*/ 66772 w 70809"/>
                  <a:gd name="connsiteY1" fmla="*/ 41280 h 70809"/>
                  <a:gd name="connsiteX2" fmla="*/ 41280 w 70809"/>
                  <a:gd name="connsiteY2" fmla="*/ 15789 h 70809"/>
                  <a:gd name="connsiteX3" fmla="*/ 15789 w 70809"/>
                  <a:gd name="connsiteY3" fmla="*/ 41280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2"/>
                      <a:pt x="66772" y="41280"/>
                    </a:cubicBezTo>
                    <a:cubicBezTo>
                      <a:pt x="66772" y="27119"/>
                      <a:pt x="55442" y="15789"/>
                      <a:pt x="41280" y="15789"/>
                    </a:cubicBezTo>
                    <a:cubicBezTo>
                      <a:pt x="27118" y="15789"/>
                      <a:pt x="15789" y="27119"/>
                      <a:pt x="15789" y="41280"/>
                    </a:cubicBezTo>
                    <a:cubicBezTo>
                      <a:pt x="15789" y="55442"/>
                      <a:pt x="27118" y="66772"/>
                      <a:pt x="41280" y="66772"/>
                    </a:cubicBezTo>
                    <a:close/>
                  </a:path>
                </a:pathLst>
              </a:custGeom>
              <a:grpFill/>
              <a:ln w="14159" cap="flat">
                <a:noFill/>
                <a:prstDash val="solid"/>
                <a:miter/>
              </a:ln>
            </p:spPr>
            <p:txBody>
              <a:bodyPr rtlCol="0" anchor="ctr"/>
              <a:lstStyle/>
              <a:p>
                <a:endParaRPr lang="en-US"/>
              </a:p>
            </p:txBody>
          </p:sp>
          <p:sp>
            <p:nvSpPr>
              <p:cNvPr id="773" name="Freeform: Shape 2587">
                <a:extLst>
                  <a:ext uri="{FF2B5EF4-FFF2-40B4-BE49-F238E27FC236}">
                    <a16:creationId xmlns:a16="http://schemas.microsoft.com/office/drawing/2014/main" xmlns="" id="{1FB6ADAE-638B-4256-85A7-3A2FFB617294}"/>
                  </a:ext>
                </a:extLst>
              </p:cNvPr>
              <p:cNvSpPr/>
              <p:nvPr/>
            </p:nvSpPr>
            <p:spPr>
              <a:xfrm>
                <a:off x="5543474" y="2642803"/>
                <a:ext cx="56648" cy="56648"/>
              </a:xfrm>
              <a:custGeom>
                <a:avLst/>
                <a:gdLst>
                  <a:gd name="connsiteX0" fmla="*/ 46945 w 56647"/>
                  <a:gd name="connsiteY0" fmla="*/ 31367 h 56647"/>
                  <a:gd name="connsiteX1" fmla="*/ 31367 w 56647"/>
                  <a:gd name="connsiteY1" fmla="*/ 46945 h 56647"/>
                  <a:gd name="connsiteX2" fmla="*/ 15789 w 56647"/>
                  <a:gd name="connsiteY2" fmla="*/ 31367 h 56647"/>
                  <a:gd name="connsiteX3" fmla="*/ 31367 w 56647"/>
                  <a:gd name="connsiteY3" fmla="*/ 15789 h 56647"/>
                  <a:gd name="connsiteX4" fmla="*/ 46945 w 56647"/>
                  <a:gd name="connsiteY4" fmla="*/ 3136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46945" y="31367"/>
                    </a:moveTo>
                    <a:cubicBezTo>
                      <a:pt x="46945" y="39971"/>
                      <a:pt x="39970" y="46945"/>
                      <a:pt x="31367" y="46945"/>
                    </a:cubicBezTo>
                    <a:cubicBezTo>
                      <a:pt x="22763" y="46945"/>
                      <a:pt x="15789" y="39971"/>
                      <a:pt x="15789" y="31367"/>
                    </a:cubicBezTo>
                    <a:cubicBezTo>
                      <a:pt x="15789" y="22764"/>
                      <a:pt x="22763" y="15789"/>
                      <a:pt x="31367" y="15789"/>
                    </a:cubicBezTo>
                    <a:cubicBezTo>
                      <a:pt x="39970" y="15789"/>
                      <a:pt x="46945" y="22764"/>
                      <a:pt x="46945" y="31367"/>
                    </a:cubicBezTo>
                    <a:close/>
                  </a:path>
                </a:pathLst>
              </a:custGeom>
              <a:grpFill/>
              <a:ln w="14159" cap="flat">
                <a:noFill/>
                <a:prstDash val="solid"/>
                <a:miter/>
              </a:ln>
            </p:spPr>
            <p:txBody>
              <a:bodyPr rtlCol="0" anchor="ctr"/>
              <a:lstStyle/>
              <a:p>
                <a:endParaRPr lang="en-US"/>
              </a:p>
            </p:txBody>
          </p:sp>
          <p:sp>
            <p:nvSpPr>
              <p:cNvPr id="774" name="Freeform: Shape 2588">
                <a:extLst>
                  <a:ext uri="{FF2B5EF4-FFF2-40B4-BE49-F238E27FC236}">
                    <a16:creationId xmlns:a16="http://schemas.microsoft.com/office/drawing/2014/main" xmlns="" id="{FCC6AE73-045F-4B1C-B434-3915E09A2EF7}"/>
                  </a:ext>
                </a:extLst>
              </p:cNvPr>
              <p:cNvSpPr/>
              <p:nvPr/>
            </p:nvSpPr>
            <p:spPr>
              <a:xfrm>
                <a:off x="5525064" y="2719278"/>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1" y="86599"/>
                      <a:pt x="86599" y="71020"/>
                      <a:pt x="86599" y="51194"/>
                    </a:cubicBezTo>
                    <a:cubicBezTo>
                      <a:pt x="86599" y="31367"/>
                      <a:pt x="71021" y="15789"/>
                      <a:pt x="51194" y="15789"/>
                    </a:cubicBezTo>
                    <a:cubicBezTo>
                      <a:pt x="31367" y="15789"/>
                      <a:pt x="15789" y="31367"/>
                      <a:pt x="15789" y="51194"/>
                    </a:cubicBezTo>
                    <a:cubicBezTo>
                      <a:pt x="15789" y="71020"/>
                      <a:pt x="31367" y="86599"/>
                      <a:pt x="51194" y="86599"/>
                    </a:cubicBezTo>
                    <a:close/>
                  </a:path>
                </a:pathLst>
              </a:custGeom>
              <a:grpFill/>
              <a:ln w="14159" cap="flat">
                <a:noFill/>
                <a:prstDash val="solid"/>
                <a:miter/>
              </a:ln>
            </p:spPr>
            <p:txBody>
              <a:bodyPr rtlCol="0" anchor="ctr"/>
              <a:lstStyle/>
              <a:p>
                <a:endParaRPr lang="en-US"/>
              </a:p>
            </p:txBody>
          </p:sp>
          <p:sp>
            <p:nvSpPr>
              <p:cNvPr id="775" name="Freeform: Shape 2589">
                <a:extLst>
                  <a:ext uri="{FF2B5EF4-FFF2-40B4-BE49-F238E27FC236}">
                    <a16:creationId xmlns:a16="http://schemas.microsoft.com/office/drawing/2014/main" xmlns="" id="{F7C6CFDC-8596-47AD-870E-3139B5763C8D}"/>
                  </a:ext>
                </a:extLst>
              </p:cNvPr>
              <p:cNvSpPr/>
              <p:nvPr/>
            </p:nvSpPr>
            <p:spPr>
              <a:xfrm>
                <a:off x="5505237" y="2521011"/>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1281" y="49777"/>
                      <a:pt x="49778" y="42697"/>
                      <a:pt x="49778" y="32783"/>
                    </a:cubicBezTo>
                    <a:cubicBezTo>
                      <a:pt x="49778" y="24286"/>
                      <a:pt x="42697" y="15789"/>
                      <a:pt x="32783" y="15789"/>
                    </a:cubicBezTo>
                    <a:cubicBezTo>
                      <a:pt x="22870" y="15789"/>
                      <a:pt x="15789" y="22870"/>
                      <a:pt x="15789" y="32783"/>
                    </a:cubicBezTo>
                    <a:cubicBezTo>
                      <a:pt x="17205" y="42697"/>
                      <a:pt x="24286" y="49777"/>
                      <a:pt x="32783" y="49777"/>
                    </a:cubicBezTo>
                    <a:close/>
                  </a:path>
                </a:pathLst>
              </a:custGeom>
              <a:grpFill/>
              <a:ln w="14159" cap="flat">
                <a:noFill/>
                <a:prstDash val="solid"/>
                <a:miter/>
              </a:ln>
            </p:spPr>
            <p:txBody>
              <a:bodyPr rtlCol="0" anchor="ctr"/>
              <a:lstStyle/>
              <a:p>
                <a:endParaRPr lang="en-US"/>
              </a:p>
            </p:txBody>
          </p:sp>
          <p:sp>
            <p:nvSpPr>
              <p:cNvPr id="776" name="Freeform: Shape 2590">
                <a:extLst>
                  <a:ext uri="{FF2B5EF4-FFF2-40B4-BE49-F238E27FC236}">
                    <a16:creationId xmlns:a16="http://schemas.microsoft.com/office/drawing/2014/main" xmlns="" id="{69C50AE2-E227-41A4-9E89-E5C913C4AEF8}"/>
                  </a:ext>
                </a:extLst>
              </p:cNvPr>
              <p:cNvSpPr/>
              <p:nvPr/>
            </p:nvSpPr>
            <p:spPr>
              <a:xfrm>
                <a:off x="5628446" y="2750434"/>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777" name="Freeform: Shape 2591">
                <a:extLst>
                  <a:ext uri="{FF2B5EF4-FFF2-40B4-BE49-F238E27FC236}">
                    <a16:creationId xmlns:a16="http://schemas.microsoft.com/office/drawing/2014/main" xmlns="" id="{7E6530AF-AC4A-453C-B098-06ED224B9A69}"/>
                  </a:ext>
                </a:extLst>
              </p:cNvPr>
              <p:cNvSpPr/>
              <p:nvPr/>
            </p:nvSpPr>
            <p:spPr>
              <a:xfrm>
                <a:off x="5728996" y="2504017"/>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1280"/>
                      <a:pt x="49778" y="32783"/>
                    </a:cubicBezTo>
                    <a:cubicBezTo>
                      <a:pt x="49778" y="22870"/>
                      <a:pt x="41280" y="15789"/>
                      <a:pt x="32783" y="15789"/>
                    </a:cubicBezTo>
                    <a:cubicBezTo>
                      <a:pt x="22870" y="15789"/>
                      <a:pt x="15789" y="24286"/>
                      <a:pt x="15789" y="32783"/>
                    </a:cubicBezTo>
                    <a:cubicBezTo>
                      <a:pt x="15789" y="41280"/>
                      <a:pt x="22870" y="49777"/>
                      <a:pt x="32783" y="49777"/>
                    </a:cubicBezTo>
                    <a:close/>
                  </a:path>
                </a:pathLst>
              </a:custGeom>
              <a:grpFill/>
              <a:ln w="14159" cap="flat">
                <a:noFill/>
                <a:prstDash val="solid"/>
                <a:miter/>
              </a:ln>
            </p:spPr>
            <p:txBody>
              <a:bodyPr rtlCol="0" anchor="ctr"/>
              <a:lstStyle/>
              <a:p>
                <a:endParaRPr lang="en-US"/>
              </a:p>
            </p:txBody>
          </p:sp>
          <p:sp>
            <p:nvSpPr>
              <p:cNvPr id="778" name="Freeform: Shape 2592">
                <a:extLst>
                  <a:ext uri="{FF2B5EF4-FFF2-40B4-BE49-F238E27FC236}">
                    <a16:creationId xmlns:a16="http://schemas.microsoft.com/office/drawing/2014/main" xmlns="" id="{D24E513F-4576-44EE-88E6-5041ECD0A9B7}"/>
                  </a:ext>
                </a:extLst>
              </p:cNvPr>
              <p:cNvSpPr/>
              <p:nvPr/>
            </p:nvSpPr>
            <p:spPr>
              <a:xfrm>
                <a:off x="5736077" y="2679624"/>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8"/>
                      <a:pt x="31367" y="15789"/>
                      <a:pt x="25702" y="15789"/>
                    </a:cubicBezTo>
                    <a:cubicBezTo>
                      <a:pt x="20037" y="15789"/>
                      <a:pt x="15789" y="20038"/>
                      <a:pt x="15789" y="25702"/>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779" name="Freeform: Shape 2593">
                <a:extLst>
                  <a:ext uri="{FF2B5EF4-FFF2-40B4-BE49-F238E27FC236}">
                    <a16:creationId xmlns:a16="http://schemas.microsoft.com/office/drawing/2014/main" xmlns="" id="{2D8788FB-0BAC-40A9-A126-00307051DEFB}"/>
                  </a:ext>
                </a:extLst>
              </p:cNvPr>
              <p:cNvSpPr/>
              <p:nvPr/>
            </p:nvSpPr>
            <p:spPr>
              <a:xfrm>
                <a:off x="5561885" y="2556416"/>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8" y="15789"/>
                      <a:pt x="15789" y="20038"/>
                      <a:pt x="15789" y="25702"/>
                    </a:cubicBezTo>
                    <a:cubicBezTo>
                      <a:pt x="15789" y="31367"/>
                      <a:pt x="21454" y="35616"/>
                      <a:pt x="25703" y="35616"/>
                    </a:cubicBezTo>
                    <a:close/>
                  </a:path>
                </a:pathLst>
              </a:custGeom>
              <a:grpFill/>
              <a:ln w="14159" cap="flat">
                <a:noFill/>
                <a:prstDash val="solid"/>
                <a:miter/>
              </a:ln>
            </p:spPr>
            <p:txBody>
              <a:bodyPr rtlCol="0" anchor="ctr"/>
              <a:lstStyle/>
              <a:p>
                <a:endParaRPr lang="en-US"/>
              </a:p>
            </p:txBody>
          </p:sp>
          <p:sp>
            <p:nvSpPr>
              <p:cNvPr id="780" name="Freeform: Shape 2594">
                <a:extLst>
                  <a:ext uri="{FF2B5EF4-FFF2-40B4-BE49-F238E27FC236}">
                    <a16:creationId xmlns:a16="http://schemas.microsoft.com/office/drawing/2014/main" xmlns="" id="{19DAD623-2443-4E8E-8906-B5B4C2ACDCE9}"/>
                  </a:ext>
                </a:extLst>
              </p:cNvPr>
              <p:cNvSpPr/>
              <p:nvPr/>
            </p:nvSpPr>
            <p:spPr>
              <a:xfrm>
                <a:off x="5821048" y="2573410"/>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8"/>
                      <a:pt x="31367" y="15789"/>
                      <a:pt x="25702" y="15789"/>
                    </a:cubicBezTo>
                    <a:cubicBezTo>
                      <a:pt x="20037" y="15789"/>
                      <a:pt x="15789" y="20038"/>
                      <a:pt x="15789" y="25702"/>
                    </a:cubicBezTo>
                    <a:cubicBezTo>
                      <a:pt x="15789" y="31367"/>
                      <a:pt x="21454" y="35616"/>
                      <a:pt x="25702" y="35616"/>
                    </a:cubicBezTo>
                    <a:close/>
                  </a:path>
                </a:pathLst>
              </a:custGeom>
              <a:grpFill/>
              <a:ln w="14159" cap="flat">
                <a:noFill/>
                <a:prstDash val="solid"/>
                <a:miter/>
              </a:ln>
            </p:spPr>
            <p:txBody>
              <a:bodyPr rtlCol="0" anchor="ctr"/>
              <a:lstStyle/>
              <a:p>
                <a:endParaRPr lang="en-US"/>
              </a:p>
            </p:txBody>
          </p:sp>
          <p:sp>
            <p:nvSpPr>
              <p:cNvPr id="781" name="Freeform: Shape 2595">
                <a:extLst>
                  <a:ext uri="{FF2B5EF4-FFF2-40B4-BE49-F238E27FC236}">
                    <a16:creationId xmlns:a16="http://schemas.microsoft.com/office/drawing/2014/main" xmlns="" id="{BADF1B47-390F-4B1B-83A8-47E0F6F49532}"/>
                  </a:ext>
                </a:extLst>
              </p:cNvPr>
              <p:cNvSpPr/>
              <p:nvPr/>
            </p:nvSpPr>
            <p:spPr>
              <a:xfrm>
                <a:off x="5651105" y="2723526"/>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8"/>
                      <a:pt x="31367" y="15789"/>
                      <a:pt x="25702" y="15789"/>
                    </a:cubicBezTo>
                    <a:cubicBezTo>
                      <a:pt x="20037" y="15789"/>
                      <a:pt x="15789" y="20038"/>
                      <a:pt x="15789" y="25702"/>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782" name="Freeform: Shape 2596">
                <a:extLst>
                  <a:ext uri="{FF2B5EF4-FFF2-40B4-BE49-F238E27FC236}">
                    <a16:creationId xmlns:a16="http://schemas.microsoft.com/office/drawing/2014/main" xmlns="" id="{B2DFD5FE-E937-41AD-9B65-A32C8D47BE54}"/>
                  </a:ext>
                </a:extLst>
              </p:cNvPr>
              <p:cNvSpPr/>
              <p:nvPr/>
            </p:nvSpPr>
            <p:spPr>
              <a:xfrm>
                <a:off x="5407366" y="3217777"/>
                <a:ext cx="70810" cy="70810"/>
              </a:xfrm>
              <a:custGeom>
                <a:avLst/>
                <a:gdLst>
                  <a:gd name="connsiteX0" fmla="*/ 40018 w 70809"/>
                  <a:gd name="connsiteY0" fmla="*/ 15789 h 70809"/>
                  <a:gd name="connsiteX1" fmla="*/ 59845 w 70809"/>
                  <a:gd name="connsiteY1" fmla="*/ 39864 h 70809"/>
                  <a:gd name="connsiteX2" fmla="*/ 35769 w 70809"/>
                  <a:gd name="connsiteY2" fmla="*/ 59691 h 70809"/>
                  <a:gd name="connsiteX3" fmla="*/ 15943 w 70809"/>
                  <a:gd name="connsiteY3" fmla="*/ 35616 h 70809"/>
                  <a:gd name="connsiteX4" fmla="*/ 40018 w 70809"/>
                  <a:gd name="connsiteY4" fmla="*/ 1578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789"/>
                    </a:moveTo>
                    <a:cubicBezTo>
                      <a:pt x="52764" y="17205"/>
                      <a:pt x="61261" y="27119"/>
                      <a:pt x="59845" y="39864"/>
                    </a:cubicBezTo>
                    <a:cubicBezTo>
                      <a:pt x="58429" y="52610"/>
                      <a:pt x="48515" y="61107"/>
                      <a:pt x="35769" y="59691"/>
                    </a:cubicBezTo>
                    <a:cubicBezTo>
                      <a:pt x="23024" y="58275"/>
                      <a:pt x="14527" y="48361"/>
                      <a:pt x="15943" y="35616"/>
                    </a:cubicBezTo>
                    <a:cubicBezTo>
                      <a:pt x="15943" y="24286"/>
                      <a:pt x="27272" y="15789"/>
                      <a:pt x="40018" y="15789"/>
                    </a:cubicBezTo>
                    <a:close/>
                  </a:path>
                </a:pathLst>
              </a:custGeom>
              <a:grpFill/>
              <a:ln w="14159" cap="flat">
                <a:noFill/>
                <a:prstDash val="solid"/>
                <a:miter/>
              </a:ln>
            </p:spPr>
            <p:txBody>
              <a:bodyPr rtlCol="0" anchor="ctr"/>
              <a:lstStyle/>
              <a:p>
                <a:endParaRPr lang="en-US"/>
              </a:p>
            </p:txBody>
          </p:sp>
          <p:sp>
            <p:nvSpPr>
              <p:cNvPr id="783" name="Freeform: Shape 2597">
                <a:extLst>
                  <a:ext uri="{FF2B5EF4-FFF2-40B4-BE49-F238E27FC236}">
                    <a16:creationId xmlns:a16="http://schemas.microsoft.com/office/drawing/2014/main" xmlns="" id="{3BA99B75-4340-48CA-B3C1-0C18399E2C38}"/>
                  </a:ext>
                </a:extLst>
              </p:cNvPr>
              <p:cNvSpPr/>
              <p:nvPr/>
            </p:nvSpPr>
            <p:spPr>
              <a:xfrm>
                <a:off x="5529313" y="3318326"/>
                <a:ext cx="42486" cy="42486"/>
              </a:xfrm>
              <a:custGeom>
                <a:avLst/>
                <a:gdLst>
                  <a:gd name="connsiteX0" fmla="*/ 25702 w 42485"/>
                  <a:gd name="connsiteY0" fmla="*/ 15789 h 42485"/>
                  <a:gd name="connsiteX1" fmla="*/ 34199 w 42485"/>
                  <a:gd name="connsiteY1" fmla="*/ 25702 h 42485"/>
                  <a:gd name="connsiteX2" fmla="*/ 24286 w 42485"/>
                  <a:gd name="connsiteY2" fmla="*/ 34200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31367" y="15789"/>
                      <a:pt x="34199" y="21454"/>
                      <a:pt x="34199" y="25702"/>
                    </a:cubicBezTo>
                    <a:cubicBezTo>
                      <a:pt x="34199" y="31367"/>
                      <a:pt x="29951" y="34200"/>
                      <a:pt x="24286" y="34200"/>
                    </a:cubicBezTo>
                    <a:cubicBezTo>
                      <a:pt x="18621" y="34200"/>
                      <a:pt x="15789" y="28535"/>
                      <a:pt x="15789" y="24286"/>
                    </a:cubicBezTo>
                    <a:cubicBezTo>
                      <a:pt x="15789" y="20038"/>
                      <a:pt x="21454" y="15789"/>
                      <a:pt x="25702" y="15789"/>
                    </a:cubicBezTo>
                    <a:close/>
                  </a:path>
                </a:pathLst>
              </a:custGeom>
              <a:grpFill/>
              <a:ln w="14159" cap="flat">
                <a:noFill/>
                <a:prstDash val="solid"/>
                <a:miter/>
              </a:ln>
            </p:spPr>
            <p:txBody>
              <a:bodyPr rtlCol="0" anchor="ctr"/>
              <a:lstStyle/>
              <a:p>
                <a:endParaRPr lang="en-US"/>
              </a:p>
            </p:txBody>
          </p:sp>
          <p:sp>
            <p:nvSpPr>
              <p:cNvPr id="784" name="Freeform: Shape 2598">
                <a:extLst>
                  <a:ext uri="{FF2B5EF4-FFF2-40B4-BE49-F238E27FC236}">
                    <a16:creationId xmlns:a16="http://schemas.microsoft.com/office/drawing/2014/main" xmlns="" id="{699103A0-68B9-4CE8-A4B0-5B88FC162D21}"/>
                  </a:ext>
                </a:extLst>
              </p:cNvPr>
              <p:cNvSpPr/>
              <p:nvPr/>
            </p:nvSpPr>
            <p:spPr>
              <a:xfrm>
                <a:off x="5319609" y="3346288"/>
                <a:ext cx="84971" cy="84971"/>
              </a:xfrm>
              <a:custGeom>
                <a:avLst/>
                <a:gdLst>
                  <a:gd name="connsiteX0" fmla="*/ 51301 w 84971"/>
                  <a:gd name="connsiteY0" fmla="*/ 16151 h 84971"/>
                  <a:gd name="connsiteX1" fmla="*/ 81041 w 84971"/>
                  <a:gd name="connsiteY1" fmla="*/ 51556 h 84971"/>
                  <a:gd name="connsiteX2" fmla="*/ 45636 w 84971"/>
                  <a:gd name="connsiteY2" fmla="*/ 81295 h 84971"/>
                  <a:gd name="connsiteX3" fmla="*/ 15896 w 84971"/>
                  <a:gd name="connsiteY3" fmla="*/ 45891 h 84971"/>
                  <a:gd name="connsiteX4" fmla="*/ 51301 w 84971"/>
                  <a:gd name="connsiteY4" fmla="*/ 16151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51301" y="16151"/>
                    </a:moveTo>
                    <a:cubicBezTo>
                      <a:pt x="69712" y="17567"/>
                      <a:pt x="82457" y="34561"/>
                      <a:pt x="81041" y="51556"/>
                    </a:cubicBezTo>
                    <a:cubicBezTo>
                      <a:pt x="79625" y="69966"/>
                      <a:pt x="62631" y="82712"/>
                      <a:pt x="45636" y="81295"/>
                    </a:cubicBezTo>
                    <a:cubicBezTo>
                      <a:pt x="27226" y="79879"/>
                      <a:pt x="14480" y="64301"/>
                      <a:pt x="15896" y="45891"/>
                    </a:cubicBezTo>
                    <a:cubicBezTo>
                      <a:pt x="17313" y="27480"/>
                      <a:pt x="32891" y="13318"/>
                      <a:pt x="51301" y="16151"/>
                    </a:cubicBezTo>
                    <a:close/>
                  </a:path>
                </a:pathLst>
              </a:custGeom>
              <a:grpFill/>
              <a:ln w="14159" cap="flat">
                <a:noFill/>
                <a:prstDash val="solid"/>
                <a:miter/>
              </a:ln>
            </p:spPr>
            <p:txBody>
              <a:bodyPr rtlCol="0" anchor="ctr"/>
              <a:lstStyle/>
              <a:p>
                <a:endParaRPr lang="en-US"/>
              </a:p>
            </p:txBody>
          </p:sp>
          <p:sp>
            <p:nvSpPr>
              <p:cNvPr id="785" name="Freeform: Shape 2599">
                <a:extLst>
                  <a:ext uri="{FF2B5EF4-FFF2-40B4-BE49-F238E27FC236}">
                    <a16:creationId xmlns:a16="http://schemas.microsoft.com/office/drawing/2014/main" xmlns="" id="{813E0D71-4C77-474D-BCDA-EB55279ECEB5}"/>
                  </a:ext>
                </a:extLst>
              </p:cNvPr>
              <p:cNvSpPr/>
              <p:nvPr/>
            </p:nvSpPr>
            <p:spPr>
              <a:xfrm>
                <a:off x="5292809" y="3251491"/>
                <a:ext cx="42486" cy="42486"/>
              </a:xfrm>
              <a:custGeom>
                <a:avLst/>
                <a:gdLst>
                  <a:gd name="connsiteX0" fmla="*/ 25703 w 42485"/>
                  <a:gd name="connsiteY0" fmla="*/ 16064 h 42485"/>
                  <a:gd name="connsiteX1" fmla="*/ 34200 w 42485"/>
                  <a:gd name="connsiteY1" fmla="*/ 25977 h 42485"/>
                  <a:gd name="connsiteX2" fmla="*/ 24286 w 42485"/>
                  <a:gd name="connsiteY2" fmla="*/ 34474 h 42485"/>
                  <a:gd name="connsiteX3" fmla="*/ 15789 w 42485"/>
                  <a:gd name="connsiteY3" fmla="*/ 24561 h 42485"/>
                  <a:gd name="connsiteX4" fmla="*/ 25703 w 42485"/>
                  <a:gd name="connsiteY4" fmla="*/ 160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6064"/>
                    </a:moveTo>
                    <a:cubicBezTo>
                      <a:pt x="29951" y="16064"/>
                      <a:pt x="34200" y="20312"/>
                      <a:pt x="34200" y="25977"/>
                    </a:cubicBezTo>
                    <a:cubicBezTo>
                      <a:pt x="34200" y="30225"/>
                      <a:pt x="29951" y="34474"/>
                      <a:pt x="24286" y="34474"/>
                    </a:cubicBezTo>
                    <a:cubicBezTo>
                      <a:pt x="20038" y="34474"/>
                      <a:pt x="15789" y="30225"/>
                      <a:pt x="15789" y="24561"/>
                    </a:cubicBezTo>
                    <a:cubicBezTo>
                      <a:pt x="17205" y="18896"/>
                      <a:pt x="21454" y="14647"/>
                      <a:pt x="25703" y="16064"/>
                    </a:cubicBezTo>
                    <a:close/>
                  </a:path>
                </a:pathLst>
              </a:custGeom>
              <a:grpFill/>
              <a:ln w="14159" cap="flat">
                <a:noFill/>
                <a:prstDash val="solid"/>
                <a:miter/>
              </a:ln>
            </p:spPr>
            <p:txBody>
              <a:bodyPr rtlCol="0" anchor="ctr"/>
              <a:lstStyle/>
              <a:p>
                <a:endParaRPr lang="en-US"/>
              </a:p>
            </p:txBody>
          </p:sp>
          <p:sp>
            <p:nvSpPr>
              <p:cNvPr id="786" name="Freeform: Shape 2600">
                <a:extLst>
                  <a:ext uri="{FF2B5EF4-FFF2-40B4-BE49-F238E27FC236}">
                    <a16:creationId xmlns:a16="http://schemas.microsoft.com/office/drawing/2014/main" xmlns="" id="{9EBA409B-7789-49D9-BECE-E85F88135CE6}"/>
                  </a:ext>
                </a:extLst>
              </p:cNvPr>
              <p:cNvSpPr/>
              <p:nvPr/>
            </p:nvSpPr>
            <p:spPr>
              <a:xfrm>
                <a:off x="5338127" y="3433038"/>
                <a:ext cx="42486" cy="42486"/>
              </a:xfrm>
              <a:custGeom>
                <a:avLst/>
                <a:gdLst>
                  <a:gd name="connsiteX0" fmla="*/ 25702 w 42485"/>
                  <a:gd name="connsiteY0" fmla="*/ 15789 h 42485"/>
                  <a:gd name="connsiteX1" fmla="*/ 34199 w 42485"/>
                  <a:gd name="connsiteY1" fmla="*/ 25703 h 42485"/>
                  <a:gd name="connsiteX2" fmla="*/ 24286 w 42485"/>
                  <a:gd name="connsiteY2" fmla="*/ 34200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29951" y="15789"/>
                      <a:pt x="34199" y="20038"/>
                      <a:pt x="34199" y="25703"/>
                    </a:cubicBezTo>
                    <a:cubicBezTo>
                      <a:pt x="34199" y="29951"/>
                      <a:pt x="29951" y="34200"/>
                      <a:pt x="24286" y="34200"/>
                    </a:cubicBezTo>
                    <a:cubicBezTo>
                      <a:pt x="20037" y="34200"/>
                      <a:pt x="15789" y="29951"/>
                      <a:pt x="15789" y="24286"/>
                    </a:cubicBezTo>
                    <a:cubicBezTo>
                      <a:pt x="15789" y="20038"/>
                      <a:pt x="20037" y="15789"/>
                      <a:pt x="25702" y="15789"/>
                    </a:cubicBezTo>
                    <a:close/>
                  </a:path>
                </a:pathLst>
              </a:custGeom>
              <a:grpFill/>
              <a:ln w="14159" cap="flat">
                <a:noFill/>
                <a:prstDash val="solid"/>
                <a:miter/>
              </a:ln>
            </p:spPr>
            <p:txBody>
              <a:bodyPr rtlCol="0" anchor="ctr"/>
              <a:lstStyle/>
              <a:p>
                <a:endParaRPr lang="en-US"/>
              </a:p>
            </p:txBody>
          </p:sp>
          <p:sp>
            <p:nvSpPr>
              <p:cNvPr id="787" name="Freeform: Shape 2601">
                <a:extLst>
                  <a:ext uri="{FF2B5EF4-FFF2-40B4-BE49-F238E27FC236}">
                    <a16:creationId xmlns:a16="http://schemas.microsoft.com/office/drawing/2014/main" xmlns="" id="{720CCA94-53DC-42B0-BC00-C6160D096240}"/>
                  </a:ext>
                </a:extLst>
              </p:cNvPr>
              <p:cNvSpPr/>
              <p:nvPr/>
            </p:nvSpPr>
            <p:spPr>
              <a:xfrm>
                <a:off x="5641192" y="2839654"/>
                <a:ext cx="70810" cy="70810"/>
              </a:xfrm>
              <a:custGeom>
                <a:avLst/>
                <a:gdLst>
                  <a:gd name="connsiteX0" fmla="*/ 55442 w 70809"/>
                  <a:gd name="connsiteY0" fmla="*/ 35616 h 70809"/>
                  <a:gd name="connsiteX1" fmla="*/ 35616 w 70809"/>
                  <a:gd name="connsiteY1" fmla="*/ 55442 h 70809"/>
                  <a:gd name="connsiteX2" fmla="*/ 15789 w 70809"/>
                  <a:gd name="connsiteY2" fmla="*/ 35616 h 70809"/>
                  <a:gd name="connsiteX3" fmla="*/ 35616 w 70809"/>
                  <a:gd name="connsiteY3" fmla="*/ 15789 h 70809"/>
                  <a:gd name="connsiteX4" fmla="*/ 55442 w 70809"/>
                  <a:gd name="connsiteY4" fmla="*/ 35616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55442" y="35616"/>
                    </a:moveTo>
                    <a:cubicBezTo>
                      <a:pt x="55442" y="46565"/>
                      <a:pt x="46566" y="55442"/>
                      <a:pt x="35616" y="55442"/>
                    </a:cubicBezTo>
                    <a:cubicBezTo>
                      <a:pt x="24666" y="55442"/>
                      <a:pt x="15789" y="46565"/>
                      <a:pt x="15789" y="35616"/>
                    </a:cubicBezTo>
                    <a:cubicBezTo>
                      <a:pt x="15789" y="24666"/>
                      <a:pt x="24666" y="15789"/>
                      <a:pt x="35616" y="15789"/>
                    </a:cubicBezTo>
                    <a:cubicBezTo>
                      <a:pt x="46566" y="15789"/>
                      <a:pt x="55442" y="24666"/>
                      <a:pt x="55442" y="35616"/>
                    </a:cubicBezTo>
                    <a:close/>
                  </a:path>
                </a:pathLst>
              </a:custGeom>
              <a:grpFill/>
              <a:ln w="14159" cap="flat">
                <a:noFill/>
                <a:prstDash val="solid"/>
                <a:miter/>
              </a:ln>
            </p:spPr>
            <p:txBody>
              <a:bodyPr rtlCol="0" anchor="ctr"/>
              <a:lstStyle/>
              <a:p>
                <a:endParaRPr lang="en-US"/>
              </a:p>
            </p:txBody>
          </p:sp>
          <p:sp>
            <p:nvSpPr>
              <p:cNvPr id="788" name="Freeform: Shape 2602">
                <a:extLst>
                  <a:ext uri="{FF2B5EF4-FFF2-40B4-BE49-F238E27FC236}">
                    <a16:creationId xmlns:a16="http://schemas.microsoft.com/office/drawing/2014/main" xmlns="" id="{409F2717-5CBA-483F-AEB6-5ADE795E66CD}"/>
                  </a:ext>
                </a:extLst>
              </p:cNvPr>
              <p:cNvSpPr/>
              <p:nvPr/>
            </p:nvSpPr>
            <p:spPr>
              <a:xfrm>
                <a:off x="5523648" y="2947284"/>
                <a:ext cx="42486" cy="42486"/>
              </a:xfrm>
              <a:custGeom>
                <a:avLst/>
                <a:gdLst>
                  <a:gd name="connsiteX0" fmla="*/ 22870 w 42485"/>
                  <a:gd name="connsiteY0" fmla="*/ 29951 h 42485"/>
                  <a:gd name="connsiteX1" fmla="*/ 29951 w 42485"/>
                  <a:gd name="connsiteY1" fmla="*/ 22870 h 42485"/>
                  <a:gd name="connsiteX2" fmla="*/ 22870 w 42485"/>
                  <a:gd name="connsiteY2" fmla="*/ 15789 h 42485"/>
                  <a:gd name="connsiteX3" fmla="*/ 15789 w 42485"/>
                  <a:gd name="connsiteY3" fmla="*/ 22870 h 42485"/>
                  <a:gd name="connsiteX4" fmla="*/ 22870 w 42485"/>
                  <a:gd name="connsiteY4" fmla="*/ 29951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29951"/>
                    </a:moveTo>
                    <a:cubicBezTo>
                      <a:pt x="27118" y="29951"/>
                      <a:pt x="29951" y="27118"/>
                      <a:pt x="29951" y="22870"/>
                    </a:cubicBezTo>
                    <a:cubicBezTo>
                      <a:pt x="29951" y="18621"/>
                      <a:pt x="27118" y="15789"/>
                      <a:pt x="22870" y="15789"/>
                    </a:cubicBezTo>
                    <a:cubicBezTo>
                      <a:pt x="18621" y="15789"/>
                      <a:pt x="15789" y="18621"/>
                      <a:pt x="15789" y="22870"/>
                    </a:cubicBezTo>
                    <a:cubicBezTo>
                      <a:pt x="15789" y="27118"/>
                      <a:pt x="20037" y="29951"/>
                      <a:pt x="22870" y="29951"/>
                    </a:cubicBezTo>
                    <a:close/>
                  </a:path>
                </a:pathLst>
              </a:custGeom>
              <a:grpFill/>
              <a:ln w="14159" cap="flat">
                <a:noFill/>
                <a:prstDash val="solid"/>
                <a:miter/>
              </a:ln>
            </p:spPr>
            <p:txBody>
              <a:bodyPr rtlCol="0" anchor="ctr"/>
              <a:lstStyle/>
              <a:p>
                <a:endParaRPr lang="en-US"/>
              </a:p>
            </p:txBody>
          </p:sp>
          <p:sp>
            <p:nvSpPr>
              <p:cNvPr id="789" name="Freeform: Shape 2603">
                <a:extLst>
                  <a:ext uri="{FF2B5EF4-FFF2-40B4-BE49-F238E27FC236}">
                    <a16:creationId xmlns:a16="http://schemas.microsoft.com/office/drawing/2014/main" xmlns="" id="{032BE195-162B-4586-8E05-1503862454FE}"/>
                  </a:ext>
                </a:extLst>
              </p:cNvPr>
              <p:cNvSpPr/>
              <p:nvPr/>
            </p:nvSpPr>
            <p:spPr>
              <a:xfrm>
                <a:off x="6153853" y="2960030"/>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8" y="15789"/>
                      <a:pt x="29951" y="15789"/>
                    </a:cubicBezTo>
                    <a:cubicBezTo>
                      <a:pt x="22870" y="15789"/>
                      <a:pt x="15789" y="21454"/>
                      <a:pt x="15789" y="29951"/>
                    </a:cubicBezTo>
                    <a:cubicBezTo>
                      <a:pt x="15789" y="37032"/>
                      <a:pt x="22870" y="44113"/>
                      <a:pt x="29951" y="44113"/>
                    </a:cubicBezTo>
                    <a:close/>
                  </a:path>
                </a:pathLst>
              </a:custGeom>
              <a:grpFill/>
              <a:ln w="14159" cap="flat">
                <a:noFill/>
                <a:prstDash val="solid"/>
                <a:miter/>
              </a:ln>
            </p:spPr>
            <p:txBody>
              <a:bodyPr rtlCol="0" anchor="ctr"/>
              <a:lstStyle/>
              <a:p>
                <a:endParaRPr lang="en-US"/>
              </a:p>
            </p:txBody>
          </p:sp>
          <p:sp>
            <p:nvSpPr>
              <p:cNvPr id="790" name="Freeform: Shape 2604">
                <a:extLst>
                  <a:ext uri="{FF2B5EF4-FFF2-40B4-BE49-F238E27FC236}">
                    <a16:creationId xmlns:a16="http://schemas.microsoft.com/office/drawing/2014/main" xmlns="" id="{336D6555-69A3-405C-BABD-77BD8FE540A5}"/>
                  </a:ext>
                </a:extLst>
              </p:cNvPr>
              <p:cNvSpPr/>
              <p:nvPr/>
            </p:nvSpPr>
            <p:spPr>
              <a:xfrm>
                <a:off x="6050336" y="2764596"/>
                <a:ext cx="70810" cy="70810"/>
              </a:xfrm>
              <a:custGeom>
                <a:avLst/>
                <a:gdLst>
                  <a:gd name="connsiteX0" fmla="*/ 37167 w 70809"/>
                  <a:gd name="connsiteY0" fmla="*/ 58275 h 70809"/>
                  <a:gd name="connsiteX1" fmla="*/ 58410 w 70809"/>
                  <a:gd name="connsiteY1" fmla="*/ 37032 h 70809"/>
                  <a:gd name="connsiteX2" fmla="*/ 37167 w 70809"/>
                  <a:gd name="connsiteY2" fmla="*/ 15789 h 70809"/>
                  <a:gd name="connsiteX3" fmla="*/ 15924 w 70809"/>
                  <a:gd name="connsiteY3" fmla="*/ 37032 h 70809"/>
                  <a:gd name="connsiteX4" fmla="*/ 37167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167" y="58275"/>
                    </a:moveTo>
                    <a:cubicBezTo>
                      <a:pt x="48497" y="58275"/>
                      <a:pt x="58410" y="48361"/>
                      <a:pt x="58410" y="37032"/>
                    </a:cubicBezTo>
                    <a:cubicBezTo>
                      <a:pt x="58410" y="25702"/>
                      <a:pt x="48497" y="15789"/>
                      <a:pt x="37167" y="15789"/>
                    </a:cubicBezTo>
                    <a:cubicBezTo>
                      <a:pt x="25837" y="15789"/>
                      <a:pt x="15924" y="25702"/>
                      <a:pt x="15924" y="37032"/>
                    </a:cubicBezTo>
                    <a:cubicBezTo>
                      <a:pt x="14508" y="48361"/>
                      <a:pt x="24421" y="58275"/>
                      <a:pt x="37167" y="58275"/>
                    </a:cubicBezTo>
                    <a:close/>
                  </a:path>
                </a:pathLst>
              </a:custGeom>
              <a:grpFill/>
              <a:ln w="14159" cap="flat">
                <a:noFill/>
                <a:prstDash val="solid"/>
                <a:miter/>
              </a:ln>
            </p:spPr>
            <p:txBody>
              <a:bodyPr rtlCol="0" anchor="ctr"/>
              <a:lstStyle/>
              <a:p>
                <a:endParaRPr lang="en-US"/>
              </a:p>
            </p:txBody>
          </p:sp>
          <p:sp>
            <p:nvSpPr>
              <p:cNvPr id="791" name="Freeform: Shape 2605">
                <a:extLst>
                  <a:ext uri="{FF2B5EF4-FFF2-40B4-BE49-F238E27FC236}">
                    <a16:creationId xmlns:a16="http://schemas.microsoft.com/office/drawing/2014/main" xmlns="" id="{E343EDAF-E4D4-43ED-8059-2DC2325C8923}"/>
                  </a:ext>
                </a:extLst>
              </p:cNvPr>
              <p:cNvSpPr/>
              <p:nvPr/>
            </p:nvSpPr>
            <p:spPr>
              <a:xfrm>
                <a:off x="5445622" y="3046418"/>
                <a:ext cx="70810" cy="70810"/>
              </a:xfrm>
              <a:custGeom>
                <a:avLst/>
                <a:gdLst>
                  <a:gd name="connsiteX0" fmla="*/ 37167 w 70809"/>
                  <a:gd name="connsiteY0" fmla="*/ 58275 h 70809"/>
                  <a:gd name="connsiteX1" fmla="*/ 58410 w 70809"/>
                  <a:gd name="connsiteY1" fmla="*/ 37032 h 70809"/>
                  <a:gd name="connsiteX2" fmla="*/ 37167 w 70809"/>
                  <a:gd name="connsiteY2" fmla="*/ 15789 h 70809"/>
                  <a:gd name="connsiteX3" fmla="*/ 15924 w 70809"/>
                  <a:gd name="connsiteY3" fmla="*/ 37032 h 70809"/>
                  <a:gd name="connsiteX4" fmla="*/ 37167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167" y="58275"/>
                    </a:moveTo>
                    <a:cubicBezTo>
                      <a:pt x="48496" y="58275"/>
                      <a:pt x="58410" y="48361"/>
                      <a:pt x="58410" y="37032"/>
                    </a:cubicBezTo>
                    <a:cubicBezTo>
                      <a:pt x="58410" y="25702"/>
                      <a:pt x="48496" y="15789"/>
                      <a:pt x="37167" y="15789"/>
                    </a:cubicBezTo>
                    <a:cubicBezTo>
                      <a:pt x="25837" y="15789"/>
                      <a:pt x="15924" y="25702"/>
                      <a:pt x="15924" y="37032"/>
                    </a:cubicBezTo>
                    <a:cubicBezTo>
                      <a:pt x="14508" y="48361"/>
                      <a:pt x="24421" y="58275"/>
                      <a:pt x="37167" y="58275"/>
                    </a:cubicBezTo>
                    <a:close/>
                  </a:path>
                </a:pathLst>
              </a:custGeom>
              <a:grpFill/>
              <a:ln w="14159" cap="flat">
                <a:noFill/>
                <a:prstDash val="solid"/>
                <a:miter/>
              </a:ln>
            </p:spPr>
            <p:txBody>
              <a:bodyPr rtlCol="0" anchor="ctr"/>
              <a:lstStyle/>
              <a:p>
                <a:endParaRPr lang="en-US"/>
              </a:p>
            </p:txBody>
          </p:sp>
          <p:sp>
            <p:nvSpPr>
              <p:cNvPr id="792" name="Freeform: Shape 2606">
                <a:extLst>
                  <a:ext uri="{FF2B5EF4-FFF2-40B4-BE49-F238E27FC236}">
                    <a16:creationId xmlns:a16="http://schemas.microsoft.com/office/drawing/2014/main" xmlns="" id="{715B999B-2264-4EEA-8E5F-8A9D72EF8CC0}"/>
                  </a:ext>
                </a:extLst>
              </p:cNvPr>
              <p:cNvSpPr/>
              <p:nvPr/>
            </p:nvSpPr>
            <p:spPr>
              <a:xfrm>
                <a:off x="5458322" y="2967111"/>
                <a:ext cx="56648" cy="56648"/>
              </a:xfrm>
              <a:custGeom>
                <a:avLst/>
                <a:gdLst>
                  <a:gd name="connsiteX0" fmla="*/ 32964 w 56647"/>
                  <a:gd name="connsiteY0" fmla="*/ 15789 h 56647"/>
                  <a:gd name="connsiteX1" fmla="*/ 47126 w 56647"/>
                  <a:gd name="connsiteY1" fmla="*/ 32783 h 56647"/>
                  <a:gd name="connsiteX2" fmla="*/ 30132 w 56647"/>
                  <a:gd name="connsiteY2" fmla="*/ 46945 h 56647"/>
                  <a:gd name="connsiteX3" fmla="*/ 15970 w 56647"/>
                  <a:gd name="connsiteY3" fmla="*/ 29951 h 56647"/>
                  <a:gd name="connsiteX4" fmla="*/ 32964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64" y="15789"/>
                    </a:moveTo>
                    <a:cubicBezTo>
                      <a:pt x="41462" y="17205"/>
                      <a:pt x="48543" y="24286"/>
                      <a:pt x="47126" y="32783"/>
                    </a:cubicBezTo>
                    <a:cubicBezTo>
                      <a:pt x="45710" y="41280"/>
                      <a:pt x="38630" y="48361"/>
                      <a:pt x="30132" y="46945"/>
                    </a:cubicBezTo>
                    <a:cubicBezTo>
                      <a:pt x="21635" y="45529"/>
                      <a:pt x="14554" y="38448"/>
                      <a:pt x="15970" y="29951"/>
                    </a:cubicBezTo>
                    <a:cubicBezTo>
                      <a:pt x="15970" y="21454"/>
                      <a:pt x="23051" y="15789"/>
                      <a:pt x="32964" y="15789"/>
                    </a:cubicBezTo>
                    <a:close/>
                  </a:path>
                </a:pathLst>
              </a:custGeom>
              <a:grpFill/>
              <a:ln w="14159" cap="flat">
                <a:noFill/>
                <a:prstDash val="solid"/>
                <a:miter/>
              </a:ln>
            </p:spPr>
            <p:txBody>
              <a:bodyPr rtlCol="0" anchor="ctr"/>
              <a:lstStyle/>
              <a:p>
                <a:endParaRPr lang="en-US"/>
              </a:p>
            </p:txBody>
          </p:sp>
          <p:sp>
            <p:nvSpPr>
              <p:cNvPr id="793" name="Freeform: Shape 2607">
                <a:extLst>
                  <a:ext uri="{FF2B5EF4-FFF2-40B4-BE49-F238E27FC236}">
                    <a16:creationId xmlns:a16="http://schemas.microsoft.com/office/drawing/2014/main" xmlns="" id="{E97F2CDE-C778-401B-ABB7-09A6380405BA}"/>
                  </a:ext>
                </a:extLst>
              </p:cNvPr>
              <p:cNvSpPr/>
              <p:nvPr/>
            </p:nvSpPr>
            <p:spPr>
              <a:xfrm>
                <a:off x="5744466" y="3969379"/>
                <a:ext cx="84971" cy="84971"/>
              </a:xfrm>
              <a:custGeom>
                <a:avLst/>
                <a:gdLst>
                  <a:gd name="connsiteX0" fmla="*/ 48469 w 84971"/>
                  <a:gd name="connsiteY0" fmla="*/ 16184 h 84971"/>
                  <a:gd name="connsiteX1" fmla="*/ 75377 w 84971"/>
                  <a:gd name="connsiteY1" fmla="*/ 48757 h 84971"/>
                  <a:gd name="connsiteX2" fmla="*/ 42805 w 84971"/>
                  <a:gd name="connsiteY2" fmla="*/ 75664 h 84971"/>
                  <a:gd name="connsiteX3" fmla="*/ 15897 w 84971"/>
                  <a:gd name="connsiteY3" fmla="*/ 43092 h 84971"/>
                  <a:gd name="connsiteX4" fmla="*/ 48469 w 84971"/>
                  <a:gd name="connsiteY4" fmla="*/ 16184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8469" y="16184"/>
                    </a:moveTo>
                    <a:cubicBezTo>
                      <a:pt x="64047" y="17600"/>
                      <a:pt x="76793" y="31762"/>
                      <a:pt x="75377" y="48757"/>
                    </a:cubicBezTo>
                    <a:cubicBezTo>
                      <a:pt x="73961" y="64335"/>
                      <a:pt x="59799" y="77081"/>
                      <a:pt x="42805" y="75664"/>
                    </a:cubicBezTo>
                    <a:cubicBezTo>
                      <a:pt x="27226" y="74248"/>
                      <a:pt x="14481" y="60086"/>
                      <a:pt x="15897" y="43092"/>
                    </a:cubicBezTo>
                    <a:cubicBezTo>
                      <a:pt x="18729" y="26098"/>
                      <a:pt x="32891" y="13352"/>
                      <a:pt x="48469" y="16184"/>
                    </a:cubicBezTo>
                    <a:close/>
                  </a:path>
                </a:pathLst>
              </a:custGeom>
              <a:grpFill/>
              <a:ln w="14159" cap="flat">
                <a:noFill/>
                <a:prstDash val="solid"/>
                <a:miter/>
              </a:ln>
            </p:spPr>
            <p:txBody>
              <a:bodyPr rtlCol="0" anchor="ctr"/>
              <a:lstStyle/>
              <a:p>
                <a:endParaRPr lang="en-US"/>
              </a:p>
            </p:txBody>
          </p:sp>
          <p:sp>
            <p:nvSpPr>
              <p:cNvPr id="794" name="Freeform: Shape 2608">
                <a:extLst>
                  <a:ext uri="{FF2B5EF4-FFF2-40B4-BE49-F238E27FC236}">
                    <a16:creationId xmlns:a16="http://schemas.microsoft.com/office/drawing/2014/main" xmlns="" id="{55D03ED2-5E2F-466E-BF92-4A7013074491}"/>
                  </a:ext>
                </a:extLst>
              </p:cNvPr>
              <p:cNvSpPr/>
              <p:nvPr/>
            </p:nvSpPr>
            <p:spPr>
              <a:xfrm>
                <a:off x="5686510" y="3772923"/>
                <a:ext cx="56648" cy="56648"/>
              </a:xfrm>
              <a:custGeom>
                <a:avLst/>
                <a:gdLst>
                  <a:gd name="connsiteX0" fmla="*/ 29951 w 56647"/>
                  <a:gd name="connsiteY0" fmla="*/ 15789 h 56647"/>
                  <a:gd name="connsiteX1" fmla="*/ 42697 w 56647"/>
                  <a:gd name="connsiteY1" fmla="*/ 29951 h 56647"/>
                  <a:gd name="connsiteX2" fmla="*/ 28535 w 56647"/>
                  <a:gd name="connsiteY2" fmla="*/ 42697 h 56647"/>
                  <a:gd name="connsiteX3" fmla="*/ 15789 w 56647"/>
                  <a:gd name="connsiteY3" fmla="*/ 28535 h 56647"/>
                  <a:gd name="connsiteX4" fmla="*/ 29951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15789"/>
                    </a:moveTo>
                    <a:cubicBezTo>
                      <a:pt x="37032" y="15789"/>
                      <a:pt x="42697" y="22870"/>
                      <a:pt x="42697" y="29951"/>
                    </a:cubicBezTo>
                    <a:cubicBezTo>
                      <a:pt x="42697" y="37032"/>
                      <a:pt x="35616" y="42697"/>
                      <a:pt x="28535" y="42697"/>
                    </a:cubicBezTo>
                    <a:cubicBezTo>
                      <a:pt x="21454" y="42697"/>
                      <a:pt x="15789" y="35616"/>
                      <a:pt x="15789" y="28535"/>
                    </a:cubicBezTo>
                    <a:cubicBezTo>
                      <a:pt x="15789" y="20038"/>
                      <a:pt x="21454" y="15789"/>
                      <a:pt x="29951" y="15789"/>
                    </a:cubicBezTo>
                    <a:close/>
                  </a:path>
                </a:pathLst>
              </a:custGeom>
              <a:grpFill/>
              <a:ln w="14159" cap="flat">
                <a:noFill/>
                <a:prstDash val="solid"/>
                <a:miter/>
              </a:ln>
            </p:spPr>
            <p:txBody>
              <a:bodyPr rtlCol="0" anchor="ctr"/>
              <a:lstStyle/>
              <a:p>
                <a:endParaRPr lang="en-US"/>
              </a:p>
            </p:txBody>
          </p:sp>
          <p:sp>
            <p:nvSpPr>
              <p:cNvPr id="795" name="Freeform: Shape 2609">
                <a:extLst>
                  <a:ext uri="{FF2B5EF4-FFF2-40B4-BE49-F238E27FC236}">
                    <a16:creationId xmlns:a16="http://schemas.microsoft.com/office/drawing/2014/main" xmlns="" id="{E1EA0D72-F749-4FC4-B028-0179095CBFAE}"/>
                  </a:ext>
                </a:extLst>
              </p:cNvPr>
              <p:cNvSpPr/>
              <p:nvPr/>
            </p:nvSpPr>
            <p:spPr>
              <a:xfrm>
                <a:off x="5499573" y="4051696"/>
                <a:ext cx="56648" cy="56648"/>
              </a:xfrm>
              <a:custGeom>
                <a:avLst/>
                <a:gdLst>
                  <a:gd name="connsiteX0" fmla="*/ 29951 w 56647"/>
                  <a:gd name="connsiteY0" fmla="*/ 16006 h 56647"/>
                  <a:gd name="connsiteX1" fmla="*/ 42697 w 56647"/>
                  <a:gd name="connsiteY1" fmla="*/ 30168 h 56647"/>
                  <a:gd name="connsiteX2" fmla="*/ 28535 w 56647"/>
                  <a:gd name="connsiteY2" fmla="*/ 42913 h 56647"/>
                  <a:gd name="connsiteX3" fmla="*/ 15789 w 56647"/>
                  <a:gd name="connsiteY3" fmla="*/ 28752 h 56647"/>
                  <a:gd name="connsiteX4" fmla="*/ 29951 w 56647"/>
                  <a:gd name="connsiteY4" fmla="*/ 16006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16006"/>
                    </a:moveTo>
                    <a:cubicBezTo>
                      <a:pt x="37032" y="16006"/>
                      <a:pt x="42697" y="23087"/>
                      <a:pt x="42697" y="30168"/>
                    </a:cubicBezTo>
                    <a:cubicBezTo>
                      <a:pt x="42697" y="37249"/>
                      <a:pt x="35616" y="42913"/>
                      <a:pt x="28535" y="42913"/>
                    </a:cubicBezTo>
                    <a:cubicBezTo>
                      <a:pt x="21454" y="42913"/>
                      <a:pt x="15789" y="35832"/>
                      <a:pt x="15789" y="28752"/>
                    </a:cubicBezTo>
                    <a:cubicBezTo>
                      <a:pt x="15789" y="20254"/>
                      <a:pt x="21454" y="14590"/>
                      <a:pt x="29951" y="16006"/>
                    </a:cubicBezTo>
                    <a:close/>
                  </a:path>
                </a:pathLst>
              </a:custGeom>
              <a:grpFill/>
              <a:ln w="14159" cap="flat">
                <a:noFill/>
                <a:prstDash val="solid"/>
                <a:miter/>
              </a:ln>
            </p:spPr>
            <p:txBody>
              <a:bodyPr rtlCol="0" anchor="ctr"/>
              <a:lstStyle/>
              <a:p>
                <a:endParaRPr lang="en-US"/>
              </a:p>
            </p:txBody>
          </p:sp>
          <p:sp>
            <p:nvSpPr>
              <p:cNvPr id="796" name="Freeform: Shape 2610">
                <a:extLst>
                  <a:ext uri="{FF2B5EF4-FFF2-40B4-BE49-F238E27FC236}">
                    <a16:creationId xmlns:a16="http://schemas.microsoft.com/office/drawing/2014/main" xmlns="" id="{CAEE3E20-40E5-432A-B19B-C1B7DE4406D5}"/>
                  </a:ext>
                </a:extLst>
              </p:cNvPr>
              <p:cNvSpPr/>
              <p:nvPr/>
            </p:nvSpPr>
            <p:spPr>
              <a:xfrm>
                <a:off x="5313870" y="3840901"/>
                <a:ext cx="56648" cy="56648"/>
              </a:xfrm>
              <a:custGeom>
                <a:avLst/>
                <a:gdLst>
                  <a:gd name="connsiteX0" fmla="*/ 32965 w 56647"/>
                  <a:gd name="connsiteY0" fmla="*/ 15789 h 56647"/>
                  <a:gd name="connsiteX1" fmla="*/ 47127 w 56647"/>
                  <a:gd name="connsiteY1" fmla="*/ 32783 h 56647"/>
                  <a:gd name="connsiteX2" fmla="*/ 30132 w 56647"/>
                  <a:gd name="connsiteY2" fmla="*/ 46945 h 56647"/>
                  <a:gd name="connsiteX3" fmla="*/ 15970 w 56647"/>
                  <a:gd name="connsiteY3" fmla="*/ 29951 h 56647"/>
                  <a:gd name="connsiteX4" fmla="*/ 32965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65" y="15789"/>
                    </a:moveTo>
                    <a:cubicBezTo>
                      <a:pt x="41462" y="17205"/>
                      <a:pt x="48543" y="24286"/>
                      <a:pt x="47127" y="32783"/>
                    </a:cubicBezTo>
                    <a:cubicBezTo>
                      <a:pt x="45710" y="41280"/>
                      <a:pt x="38630" y="48361"/>
                      <a:pt x="30132" y="46945"/>
                    </a:cubicBezTo>
                    <a:cubicBezTo>
                      <a:pt x="21635" y="45529"/>
                      <a:pt x="14554" y="38448"/>
                      <a:pt x="15970" y="29951"/>
                    </a:cubicBezTo>
                    <a:cubicBezTo>
                      <a:pt x="15970" y="22870"/>
                      <a:pt x="23051" y="15789"/>
                      <a:pt x="32965" y="15789"/>
                    </a:cubicBezTo>
                    <a:close/>
                  </a:path>
                </a:pathLst>
              </a:custGeom>
              <a:grpFill/>
              <a:ln w="14159" cap="flat">
                <a:noFill/>
                <a:prstDash val="solid"/>
                <a:miter/>
              </a:ln>
            </p:spPr>
            <p:txBody>
              <a:bodyPr rtlCol="0" anchor="ctr"/>
              <a:lstStyle/>
              <a:p>
                <a:endParaRPr lang="en-US"/>
              </a:p>
            </p:txBody>
          </p:sp>
          <p:sp>
            <p:nvSpPr>
              <p:cNvPr id="797" name="Freeform: Shape 2611">
                <a:extLst>
                  <a:ext uri="{FF2B5EF4-FFF2-40B4-BE49-F238E27FC236}">
                    <a16:creationId xmlns:a16="http://schemas.microsoft.com/office/drawing/2014/main" xmlns="" id="{05C643FF-3B27-4F10-9FEA-E3AB4E2BD504}"/>
                  </a:ext>
                </a:extLst>
              </p:cNvPr>
              <p:cNvSpPr/>
              <p:nvPr/>
            </p:nvSpPr>
            <p:spPr>
              <a:xfrm>
                <a:off x="5554804" y="3838068"/>
                <a:ext cx="56648" cy="56648"/>
              </a:xfrm>
              <a:custGeom>
                <a:avLst/>
                <a:gdLst>
                  <a:gd name="connsiteX0" fmla="*/ 29951 w 56647"/>
                  <a:gd name="connsiteY0" fmla="*/ 15789 h 56647"/>
                  <a:gd name="connsiteX1" fmla="*/ 41281 w 56647"/>
                  <a:gd name="connsiteY1" fmla="*/ 29951 h 56647"/>
                  <a:gd name="connsiteX2" fmla="*/ 27119 w 56647"/>
                  <a:gd name="connsiteY2" fmla="*/ 41280 h 56647"/>
                  <a:gd name="connsiteX3" fmla="*/ 15789 w 56647"/>
                  <a:gd name="connsiteY3" fmla="*/ 27119 h 56647"/>
                  <a:gd name="connsiteX4" fmla="*/ 29951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15789"/>
                    </a:moveTo>
                    <a:cubicBezTo>
                      <a:pt x="37032" y="15789"/>
                      <a:pt x="41281" y="22870"/>
                      <a:pt x="41281" y="29951"/>
                    </a:cubicBezTo>
                    <a:cubicBezTo>
                      <a:pt x="41281" y="37032"/>
                      <a:pt x="34200" y="41280"/>
                      <a:pt x="27119" y="41280"/>
                    </a:cubicBezTo>
                    <a:cubicBezTo>
                      <a:pt x="20038" y="41280"/>
                      <a:pt x="15789" y="34200"/>
                      <a:pt x="15789" y="27119"/>
                    </a:cubicBezTo>
                    <a:cubicBezTo>
                      <a:pt x="17205" y="20038"/>
                      <a:pt x="22870" y="15789"/>
                      <a:pt x="29951" y="15789"/>
                    </a:cubicBezTo>
                    <a:close/>
                  </a:path>
                </a:pathLst>
              </a:custGeom>
              <a:grpFill/>
              <a:ln w="14159" cap="flat">
                <a:noFill/>
                <a:prstDash val="solid"/>
                <a:miter/>
              </a:ln>
            </p:spPr>
            <p:txBody>
              <a:bodyPr rtlCol="0" anchor="ctr"/>
              <a:lstStyle/>
              <a:p>
                <a:endParaRPr lang="en-US"/>
              </a:p>
            </p:txBody>
          </p:sp>
          <p:sp>
            <p:nvSpPr>
              <p:cNvPr id="798" name="Freeform: Shape 2612">
                <a:extLst>
                  <a:ext uri="{FF2B5EF4-FFF2-40B4-BE49-F238E27FC236}">
                    <a16:creationId xmlns:a16="http://schemas.microsoft.com/office/drawing/2014/main" xmlns="" id="{9AB563C3-C2C9-4D1E-BD28-540CF98471E8}"/>
                  </a:ext>
                </a:extLst>
              </p:cNvPr>
              <p:cNvSpPr/>
              <p:nvPr/>
            </p:nvSpPr>
            <p:spPr>
              <a:xfrm>
                <a:off x="5244658" y="3748630"/>
                <a:ext cx="56648" cy="56648"/>
              </a:xfrm>
              <a:custGeom>
                <a:avLst/>
                <a:gdLst>
                  <a:gd name="connsiteX0" fmla="*/ 29951 w 56647"/>
                  <a:gd name="connsiteY0" fmla="*/ 16007 h 56647"/>
                  <a:gd name="connsiteX1" fmla="*/ 41280 w 56647"/>
                  <a:gd name="connsiteY1" fmla="*/ 30169 h 56647"/>
                  <a:gd name="connsiteX2" fmla="*/ 27118 w 56647"/>
                  <a:gd name="connsiteY2" fmla="*/ 41499 h 56647"/>
                  <a:gd name="connsiteX3" fmla="*/ 15789 w 56647"/>
                  <a:gd name="connsiteY3" fmla="*/ 27337 h 56647"/>
                  <a:gd name="connsiteX4" fmla="*/ 29951 w 56647"/>
                  <a:gd name="connsiteY4" fmla="*/ 1600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16007"/>
                    </a:moveTo>
                    <a:cubicBezTo>
                      <a:pt x="37032" y="16007"/>
                      <a:pt x="41280" y="23088"/>
                      <a:pt x="41280" y="30169"/>
                    </a:cubicBezTo>
                    <a:cubicBezTo>
                      <a:pt x="41280" y="37250"/>
                      <a:pt x="34199" y="41499"/>
                      <a:pt x="27118" y="41499"/>
                    </a:cubicBezTo>
                    <a:cubicBezTo>
                      <a:pt x="20037" y="41499"/>
                      <a:pt x="15789" y="34418"/>
                      <a:pt x="15789" y="27337"/>
                    </a:cubicBezTo>
                    <a:cubicBezTo>
                      <a:pt x="15789" y="20256"/>
                      <a:pt x="22870" y="14591"/>
                      <a:pt x="29951" y="16007"/>
                    </a:cubicBezTo>
                    <a:close/>
                  </a:path>
                </a:pathLst>
              </a:custGeom>
              <a:grpFill/>
              <a:ln w="14159" cap="flat">
                <a:noFill/>
                <a:prstDash val="solid"/>
                <a:miter/>
              </a:ln>
            </p:spPr>
            <p:txBody>
              <a:bodyPr rtlCol="0" anchor="ctr"/>
              <a:lstStyle/>
              <a:p>
                <a:endParaRPr lang="en-US"/>
              </a:p>
            </p:txBody>
          </p:sp>
          <p:sp>
            <p:nvSpPr>
              <p:cNvPr id="799" name="Freeform: Shape 2613">
                <a:extLst>
                  <a:ext uri="{FF2B5EF4-FFF2-40B4-BE49-F238E27FC236}">
                    <a16:creationId xmlns:a16="http://schemas.microsoft.com/office/drawing/2014/main" xmlns="" id="{D36F9764-0697-4B6E-8150-BAC6EE45CFFC}"/>
                  </a:ext>
                </a:extLst>
              </p:cNvPr>
              <p:cNvSpPr/>
              <p:nvPr/>
            </p:nvSpPr>
            <p:spPr>
              <a:xfrm>
                <a:off x="5587377" y="4031868"/>
                <a:ext cx="56648" cy="56648"/>
              </a:xfrm>
              <a:custGeom>
                <a:avLst/>
                <a:gdLst>
                  <a:gd name="connsiteX0" fmla="*/ 29951 w 56647"/>
                  <a:gd name="connsiteY0" fmla="*/ 16007 h 56647"/>
                  <a:gd name="connsiteX1" fmla="*/ 41280 w 56647"/>
                  <a:gd name="connsiteY1" fmla="*/ 30169 h 56647"/>
                  <a:gd name="connsiteX2" fmla="*/ 27118 w 56647"/>
                  <a:gd name="connsiteY2" fmla="*/ 41499 h 56647"/>
                  <a:gd name="connsiteX3" fmla="*/ 15789 w 56647"/>
                  <a:gd name="connsiteY3" fmla="*/ 27337 h 56647"/>
                  <a:gd name="connsiteX4" fmla="*/ 29951 w 56647"/>
                  <a:gd name="connsiteY4" fmla="*/ 1600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16007"/>
                    </a:moveTo>
                    <a:cubicBezTo>
                      <a:pt x="37032" y="16007"/>
                      <a:pt x="41280" y="23088"/>
                      <a:pt x="41280" y="30169"/>
                    </a:cubicBezTo>
                    <a:cubicBezTo>
                      <a:pt x="41280" y="37250"/>
                      <a:pt x="34199" y="41499"/>
                      <a:pt x="27118" y="41499"/>
                    </a:cubicBezTo>
                    <a:cubicBezTo>
                      <a:pt x="20037" y="41499"/>
                      <a:pt x="15789" y="34418"/>
                      <a:pt x="15789" y="27337"/>
                    </a:cubicBezTo>
                    <a:cubicBezTo>
                      <a:pt x="17205" y="20256"/>
                      <a:pt x="22870" y="14591"/>
                      <a:pt x="29951" y="16007"/>
                    </a:cubicBezTo>
                    <a:close/>
                  </a:path>
                </a:pathLst>
              </a:custGeom>
              <a:grpFill/>
              <a:ln w="14159" cap="flat">
                <a:noFill/>
                <a:prstDash val="solid"/>
                <a:miter/>
              </a:ln>
            </p:spPr>
            <p:txBody>
              <a:bodyPr rtlCol="0" anchor="ctr"/>
              <a:lstStyle/>
              <a:p>
                <a:endParaRPr lang="en-US"/>
              </a:p>
            </p:txBody>
          </p:sp>
          <p:sp>
            <p:nvSpPr>
              <p:cNvPr id="800" name="Freeform: Shape 2614">
                <a:extLst>
                  <a:ext uri="{FF2B5EF4-FFF2-40B4-BE49-F238E27FC236}">
                    <a16:creationId xmlns:a16="http://schemas.microsoft.com/office/drawing/2014/main" xmlns="" id="{9DF1B161-0CF5-4751-9916-9F16A7E35E87}"/>
                  </a:ext>
                </a:extLst>
              </p:cNvPr>
              <p:cNvSpPr/>
              <p:nvPr/>
            </p:nvSpPr>
            <p:spPr>
              <a:xfrm>
                <a:off x="7170559" y="3675206"/>
                <a:ext cx="70810" cy="70810"/>
              </a:xfrm>
              <a:custGeom>
                <a:avLst/>
                <a:gdLst>
                  <a:gd name="connsiteX0" fmla="*/ 41400 w 70809"/>
                  <a:gd name="connsiteY0" fmla="*/ 66772 h 70809"/>
                  <a:gd name="connsiteX1" fmla="*/ 66892 w 70809"/>
                  <a:gd name="connsiteY1" fmla="*/ 41280 h 70809"/>
                  <a:gd name="connsiteX2" fmla="*/ 41400 w 70809"/>
                  <a:gd name="connsiteY2" fmla="*/ 15789 h 70809"/>
                  <a:gd name="connsiteX3" fmla="*/ 15909 w 70809"/>
                  <a:gd name="connsiteY3" fmla="*/ 41280 h 70809"/>
                  <a:gd name="connsiteX4" fmla="*/ 4140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400" y="66772"/>
                    </a:moveTo>
                    <a:cubicBezTo>
                      <a:pt x="55562" y="66772"/>
                      <a:pt x="66892" y="55442"/>
                      <a:pt x="66892" y="41280"/>
                    </a:cubicBezTo>
                    <a:cubicBezTo>
                      <a:pt x="66892" y="27119"/>
                      <a:pt x="55562" y="15789"/>
                      <a:pt x="41400" y="15789"/>
                    </a:cubicBezTo>
                    <a:cubicBezTo>
                      <a:pt x="27238" y="15789"/>
                      <a:pt x="15909" y="27119"/>
                      <a:pt x="15909" y="41280"/>
                    </a:cubicBezTo>
                    <a:cubicBezTo>
                      <a:pt x="14492" y="55442"/>
                      <a:pt x="25822" y="66772"/>
                      <a:pt x="41400" y="66772"/>
                    </a:cubicBezTo>
                    <a:close/>
                  </a:path>
                </a:pathLst>
              </a:custGeom>
              <a:grpFill/>
              <a:ln w="14159" cap="flat">
                <a:noFill/>
                <a:prstDash val="solid"/>
                <a:miter/>
              </a:ln>
            </p:spPr>
            <p:txBody>
              <a:bodyPr rtlCol="0" anchor="ctr"/>
              <a:lstStyle/>
              <a:p>
                <a:endParaRPr lang="en-US"/>
              </a:p>
            </p:txBody>
          </p:sp>
          <p:sp>
            <p:nvSpPr>
              <p:cNvPr id="801" name="Freeform: Shape 2615">
                <a:extLst>
                  <a:ext uri="{FF2B5EF4-FFF2-40B4-BE49-F238E27FC236}">
                    <a16:creationId xmlns:a16="http://schemas.microsoft.com/office/drawing/2014/main" xmlns="" id="{E5581F17-DAFB-4306-A39F-82EC8E1B05C8}"/>
                  </a:ext>
                </a:extLst>
              </p:cNvPr>
              <p:cNvSpPr/>
              <p:nvPr/>
            </p:nvSpPr>
            <p:spPr>
              <a:xfrm>
                <a:off x="6068882" y="4268590"/>
                <a:ext cx="70810" cy="70810"/>
              </a:xfrm>
              <a:custGeom>
                <a:avLst/>
                <a:gdLst>
                  <a:gd name="connsiteX0" fmla="*/ 41280 w 70809"/>
                  <a:gd name="connsiteY0" fmla="*/ 66772 h 70809"/>
                  <a:gd name="connsiteX1" fmla="*/ 66772 w 70809"/>
                  <a:gd name="connsiteY1" fmla="*/ 41281 h 70809"/>
                  <a:gd name="connsiteX2" fmla="*/ 41280 w 70809"/>
                  <a:gd name="connsiteY2" fmla="*/ 15789 h 70809"/>
                  <a:gd name="connsiteX3" fmla="*/ 15789 w 70809"/>
                  <a:gd name="connsiteY3" fmla="*/ 41281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3"/>
                      <a:pt x="66772" y="41281"/>
                    </a:cubicBezTo>
                    <a:cubicBezTo>
                      <a:pt x="66772" y="27119"/>
                      <a:pt x="55442" y="15789"/>
                      <a:pt x="41280" y="15789"/>
                    </a:cubicBezTo>
                    <a:cubicBezTo>
                      <a:pt x="27118" y="15789"/>
                      <a:pt x="15789" y="27119"/>
                      <a:pt x="15789" y="41281"/>
                    </a:cubicBezTo>
                    <a:cubicBezTo>
                      <a:pt x="15789" y="55443"/>
                      <a:pt x="27118" y="66772"/>
                      <a:pt x="41280" y="66772"/>
                    </a:cubicBezTo>
                    <a:close/>
                  </a:path>
                </a:pathLst>
              </a:custGeom>
              <a:grpFill/>
              <a:ln w="14159" cap="flat">
                <a:noFill/>
                <a:prstDash val="solid"/>
                <a:miter/>
              </a:ln>
            </p:spPr>
            <p:txBody>
              <a:bodyPr rtlCol="0" anchor="ctr"/>
              <a:lstStyle/>
              <a:p>
                <a:endParaRPr lang="en-US"/>
              </a:p>
            </p:txBody>
          </p:sp>
          <p:sp>
            <p:nvSpPr>
              <p:cNvPr id="802" name="Freeform: Shape 2616">
                <a:extLst>
                  <a:ext uri="{FF2B5EF4-FFF2-40B4-BE49-F238E27FC236}">
                    <a16:creationId xmlns:a16="http://schemas.microsoft.com/office/drawing/2014/main" xmlns="" id="{EBE361DF-0F74-4F42-87B4-011BDFAD302E}"/>
                  </a:ext>
                </a:extLst>
              </p:cNvPr>
              <p:cNvSpPr/>
              <p:nvPr/>
            </p:nvSpPr>
            <p:spPr>
              <a:xfrm>
                <a:off x="6499404" y="3669542"/>
                <a:ext cx="42486" cy="42486"/>
              </a:xfrm>
              <a:custGeom>
                <a:avLst/>
                <a:gdLst>
                  <a:gd name="connsiteX0" fmla="*/ 27118 w 42485"/>
                  <a:gd name="connsiteY0" fmla="*/ 15789 h 42485"/>
                  <a:gd name="connsiteX1" fmla="*/ 37032 w 42485"/>
                  <a:gd name="connsiteY1" fmla="*/ 27118 h 42485"/>
                  <a:gd name="connsiteX2" fmla="*/ 25702 w 42485"/>
                  <a:gd name="connsiteY2" fmla="*/ 37032 h 42485"/>
                  <a:gd name="connsiteX3" fmla="*/ 15789 w 42485"/>
                  <a:gd name="connsiteY3" fmla="*/ 25702 h 42485"/>
                  <a:gd name="connsiteX4" fmla="*/ 27118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5789"/>
                    </a:moveTo>
                    <a:cubicBezTo>
                      <a:pt x="32783" y="15789"/>
                      <a:pt x="37032" y="21454"/>
                      <a:pt x="37032" y="27118"/>
                    </a:cubicBezTo>
                    <a:cubicBezTo>
                      <a:pt x="37032" y="32783"/>
                      <a:pt x="31367" y="37032"/>
                      <a:pt x="25702" y="37032"/>
                    </a:cubicBezTo>
                    <a:cubicBezTo>
                      <a:pt x="20037" y="37032"/>
                      <a:pt x="15789" y="31367"/>
                      <a:pt x="15789" y="25702"/>
                    </a:cubicBezTo>
                    <a:cubicBezTo>
                      <a:pt x="15789" y="20037"/>
                      <a:pt x="21454" y="15789"/>
                      <a:pt x="27118" y="15789"/>
                    </a:cubicBezTo>
                    <a:close/>
                  </a:path>
                </a:pathLst>
              </a:custGeom>
              <a:grpFill/>
              <a:ln w="14159" cap="flat">
                <a:noFill/>
                <a:prstDash val="solid"/>
                <a:miter/>
              </a:ln>
            </p:spPr>
            <p:txBody>
              <a:bodyPr rtlCol="0" anchor="ctr"/>
              <a:lstStyle/>
              <a:p>
                <a:endParaRPr lang="en-US"/>
              </a:p>
            </p:txBody>
          </p:sp>
          <p:sp>
            <p:nvSpPr>
              <p:cNvPr id="803" name="Freeform: Shape 2617">
                <a:extLst>
                  <a:ext uri="{FF2B5EF4-FFF2-40B4-BE49-F238E27FC236}">
                    <a16:creationId xmlns:a16="http://schemas.microsoft.com/office/drawing/2014/main" xmlns="" id="{1FD0BFE8-0CEA-4B61-82FF-FB2FADCDC175}"/>
                  </a:ext>
                </a:extLst>
              </p:cNvPr>
              <p:cNvSpPr/>
              <p:nvPr/>
            </p:nvSpPr>
            <p:spPr>
              <a:xfrm>
                <a:off x="6499250" y="4410055"/>
                <a:ext cx="70810" cy="70810"/>
              </a:xfrm>
              <a:custGeom>
                <a:avLst/>
                <a:gdLst>
                  <a:gd name="connsiteX0" fmla="*/ 40018 w 70809"/>
                  <a:gd name="connsiteY0" fmla="*/ 15943 h 70809"/>
                  <a:gd name="connsiteX1" fmla="*/ 59845 w 70809"/>
                  <a:gd name="connsiteY1" fmla="*/ 40018 h 70809"/>
                  <a:gd name="connsiteX2" fmla="*/ 35769 w 70809"/>
                  <a:gd name="connsiteY2" fmla="*/ 59845 h 70809"/>
                  <a:gd name="connsiteX3" fmla="*/ 15943 w 70809"/>
                  <a:gd name="connsiteY3" fmla="*/ 35769 h 70809"/>
                  <a:gd name="connsiteX4" fmla="*/ 40018 w 70809"/>
                  <a:gd name="connsiteY4" fmla="*/ 159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943"/>
                    </a:moveTo>
                    <a:cubicBezTo>
                      <a:pt x="52764" y="17359"/>
                      <a:pt x="61261" y="27273"/>
                      <a:pt x="59845" y="40018"/>
                    </a:cubicBezTo>
                    <a:cubicBezTo>
                      <a:pt x="58429" y="52764"/>
                      <a:pt x="48515" y="61261"/>
                      <a:pt x="35769" y="59845"/>
                    </a:cubicBezTo>
                    <a:cubicBezTo>
                      <a:pt x="23024" y="58429"/>
                      <a:pt x="14527" y="48516"/>
                      <a:pt x="15943" y="35769"/>
                    </a:cubicBezTo>
                    <a:cubicBezTo>
                      <a:pt x="17359" y="23024"/>
                      <a:pt x="27272" y="14527"/>
                      <a:pt x="40018" y="15943"/>
                    </a:cubicBezTo>
                    <a:close/>
                  </a:path>
                </a:pathLst>
              </a:custGeom>
              <a:grpFill/>
              <a:ln w="14159" cap="flat">
                <a:noFill/>
                <a:prstDash val="solid"/>
                <a:miter/>
              </a:ln>
            </p:spPr>
            <p:txBody>
              <a:bodyPr rtlCol="0" anchor="ctr"/>
              <a:lstStyle/>
              <a:p>
                <a:endParaRPr lang="en-US"/>
              </a:p>
            </p:txBody>
          </p:sp>
          <p:sp>
            <p:nvSpPr>
              <p:cNvPr id="804" name="Freeform: Shape 2618">
                <a:extLst>
                  <a:ext uri="{FF2B5EF4-FFF2-40B4-BE49-F238E27FC236}">
                    <a16:creationId xmlns:a16="http://schemas.microsoft.com/office/drawing/2014/main" xmlns="" id="{5BB7CC40-4164-4E9C-B4C9-3B817579F469}"/>
                  </a:ext>
                </a:extLst>
              </p:cNvPr>
              <p:cNvSpPr/>
              <p:nvPr/>
            </p:nvSpPr>
            <p:spPr>
              <a:xfrm>
                <a:off x="6615377" y="4057424"/>
                <a:ext cx="70810" cy="70810"/>
              </a:xfrm>
              <a:custGeom>
                <a:avLst/>
                <a:gdLst>
                  <a:gd name="connsiteX0" fmla="*/ 40018 w 70809"/>
                  <a:gd name="connsiteY0" fmla="*/ 15943 h 70809"/>
                  <a:gd name="connsiteX1" fmla="*/ 59845 w 70809"/>
                  <a:gd name="connsiteY1" fmla="*/ 40018 h 70809"/>
                  <a:gd name="connsiteX2" fmla="*/ 35770 w 70809"/>
                  <a:gd name="connsiteY2" fmla="*/ 59845 h 70809"/>
                  <a:gd name="connsiteX3" fmla="*/ 15943 w 70809"/>
                  <a:gd name="connsiteY3" fmla="*/ 35769 h 70809"/>
                  <a:gd name="connsiteX4" fmla="*/ 40018 w 70809"/>
                  <a:gd name="connsiteY4" fmla="*/ 159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943"/>
                    </a:moveTo>
                    <a:cubicBezTo>
                      <a:pt x="52764" y="17359"/>
                      <a:pt x="61261" y="27272"/>
                      <a:pt x="59845" y="40018"/>
                    </a:cubicBezTo>
                    <a:cubicBezTo>
                      <a:pt x="58429" y="52764"/>
                      <a:pt x="48515" y="61261"/>
                      <a:pt x="35770" y="59845"/>
                    </a:cubicBezTo>
                    <a:cubicBezTo>
                      <a:pt x="23024" y="58429"/>
                      <a:pt x="14527" y="48515"/>
                      <a:pt x="15943" y="35769"/>
                    </a:cubicBezTo>
                    <a:cubicBezTo>
                      <a:pt x="17359" y="23024"/>
                      <a:pt x="28689" y="14527"/>
                      <a:pt x="40018" y="15943"/>
                    </a:cubicBezTo>
                    <a:close/>
                  </a:path>
                </a:pathLst>
              </a:custGeom>
              <a:grpFill/>
              <a:ln w="14159" cap="flat">
                <a:noFill/>
                <a:prstDash val="solid"/>
                <a:miter/>
              </a:ln>
            </p:spPr>
            <p:txBody>
              <a:bodyPr rtlCol="0" anchor="ctr"/>
              <a:lstStyle/>
              <a:p>
                <a:endParaRPr lang="en-US"/>
              </a:p>
            </p:txBody>
          </p:sp>
          <p:sp>
            <p:nvSpPr>
              <p:cNvPr id="805" name="Freeform: Shape 2619">
                <a:extLst>
                  <a:ext uri="{FF2B5EF4-FFF2-40B4-BE49-F238E27FC236}">
                    <a16:creationId xmlns:a16="http://schemas.microsoft.com/office/drawing/2014/main" xmlns="" id="{59A563AB-17D5-4079-9151-587A5BF234A2}"/>
                  </a:ext>
                </a:extLst>
              </p:cNvPr>
              <p:cNvSpPr/>
              <p:nvPr/>
            </p:nvSpPr>
            <p:spPr>
              <a:xfrm>
                <a:off x="6898662" y="4418599"/>
                <a:ext cx="84971" cy="84971"/>
              </a:xfrm>
              <a:custGeom>
                <a:avLst/>
                <a:gdLst>
                  <a:gd name="connsiteX0" fmla="*/ 49885 w 84971"/>
                  <a:gd name="connsiteY0" fmla="*/ 15897 h 84971"/>
                  <a:gd name="connsiteX1" fmla="*/ 78209 w 84971"/>
                  <a:gd name="connsiteY1" fmla="*/ 49885 h 84971"/>
                  <a:gd name="connsiteX2" fmla="*/ 44220 w 84971"/>
                  <a:gd name="connsiteY2" fmla="*/ 78209 h 84971"/>
                  <a:gd name="connsiteX3" fmla="*/ 15896 w 84971"/>
                  <a:gd name="connsiteY3" fmla="*/ 44220 h 84971"/>
                  <a:gd name="connsiteX4" fmla="*/ 49885 w 84971"/>
                  <a:gd name="connsiteY4" fmla="*/ 1589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9885" y="15897"/>
                    </a:moveTo>
                    <a:cubicBezTo>
                      <a:pt x="66879" y="17313"/>
                      <a:pt x="79625" y="32891"/>
                      <a:pt x="78209" y="49885"/>
                    </a:cubicBezTo>
                    <a:cubicBezTo>
                      <a:pt x="76793" y="66879"/>
                      <a:pt x="61215" y="79625"/>
                      <a:pt x="44220" y="78209"/>
                    </a:cubicBezTo>
                    <a:cubicBezTo>
                      <a:pt x="27226" y="76793"/>
                      <a:pt x="14481" y="61215"/>
                      <a:pt x="15896" y="44220"/>
                    </a:cubicBezTo>
                    <a:cubicBezTo>
                      <a:pt x="17313" y="27226"/>
                      <a:pt x="32891" y="14480"/>
                      <a:pt x="49885" y="15897"/>
                    </a:cubicBezTo>
                    <a:close/>
                  </a:path>
                </a:pathLst>
              </a:custGeom>
              <a:grpFill/>
              <a:ln w="14159" cap="flat">
                <a:noFill/>
                <a:prstDash val="solid"/>
                <a:miter/>
              </a:ln>
            </p:spPr>
            <p:txBody>
              <a:bodyPr rtlCol="0" anchor="ctr"/>
              <a:lstStyle/>
              <a:p>
                <a:endParaRPr lang="en-US"/>
              </a:p>
            </p:txBody>
          </p:sp>
          <p:sp>
            <p:nvSpPr>
              <p:cNvPr id="806" name="Freeform: Shape 2620">
                <a:extLst>
                  <a:ext uri="{FF2B5EF4-FFF2-40B4-BE49-F238E27FC236}">
                    <a16:creationId xmlns:a16="http://schemas.microsoft.com/office/drawing/2014/main" xmlns="" id="{A6F003A6-F8CF-46EC-871B-A8CD4D7284F4}"/>
                  </a:ext>
                </a:extLst>
              </p:cNvPr>
              <p:cNvSpPr/>
              <p:nvPr/>
            </p:nvSpPr>
            <p:spPr>
              <a:xfrm>
                <a:off x="6238825" y="4687603"/>
                <a:ext cx="56648" cy="56648"/>
              </a:xfrm>
              <a:custGeom>
                <a:avLst/>
                <a:gdLst>
                  <a:gd name="connsiteX0" fmla="*/ 35616 w 56647"/>
                  <a:gd name="connsiteY0" fmla="*/ 15969 h 56647"/>
                  <a:gd name="connsiteX1" fmla="*/ 52610 w 56647"/>
                  <a:gd name="connsiteY1" fmla="*/ 35795 h 56647"/>
                  <a:gd name="connsiteX2" fmla="*/ 32783 w 56647"/>
                  <a:gd name="connsiteY2" fmla="*/ 52790 h 56647"/>
                  <a:gd name="connsiteX3" fmla="*/ 15789 w 56647"/>
                  <a:gd name="connsiteY3" fmla="*/ 32963 h 56647"/>
                  <a:gd name="connsiteX4" fmla="*/ 35616 w 56647"/>
                  <a:gd name="connsiteY4" fmla="*/ 1596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616" y="15969"/>
                    </a:moveTo>
                    <a:cubicBezTo>
                      <a:pt x="45529" y="17385"/>
                      <a:pt x="52610" y="25882"/>
                      <a:pt x="52610" y="35795"/>
                    </a:cubicBezTo>
                    <a:cubicBezTo>
                      <a:pt x="51194" y="45709"/>
                      <a:pt x="42697" y="52790"/>
                      <a:pt x="32783" y="52790"/>
                    </a:cubicBezTo>
                    <a:cubicBezTo>
                      <a:pt x="22870" y="51373"/>
                      <a:pt x="15789" y="42876"/>
                      <a:pt x="15789" y="32963"/>
                    </a:cubicBezTo>
                    <a:cubicBezTo>
                      <a:pt x="15789" y="21633"/>
                      <a:pt x="25702" y="14552"/>
                      <a:pt x="35616" y="15969"/>
                    </a:cubicBezTo>
                    <a:close/>
                  </a:path>
                </a:pathLst>
              </a:custGeom>
              <a:grpFill/>
              <a:ln w="14159" cap="flat">
                <a:noFill/>
                <a:prstDash val="solid"/>
                <a:miter/>
              </a:ln>
            </p:spPr>
            <p:txBody>
              <a:bodyPr rtlCol="0" anchor="ctr"/>
              <a:lstStyle/>
              <a:p>
                <a:endParaRPr lang="en-US"/>
              </a:p>
            </p:txBody>
          </p:sp>
          <p:sp>
            <p:nvSpPr>
              <p:cNvPr id="807" name="Freeform: Shape 2621">
                <a:extLst>
                  <a:ext uri="{FF2B5EF4-FFF2-40B4-BE49-F238E27FC236}">
                    <a16:creationId xmlns:a16="http://schemas.microsoft.com/office/drawing/2014/main" xmlns="" id="{119E4EAE-0CC9-4D88-8997-89305DD3F8A5}"/>
                  </a:ext>
                </a:extLst>
              </p:cNvPr>
              <p:cNvSpPr/>
              <p:nvPr/>
            </p:nvSpPr>
            <p:spPr>
              <a:xfrm>
                <a:off x="6196204" y="4428485"/>
                <a:ext cx="70810" cy="70810"/>
              </a:xfrm>
              <a:custGeom>
                <a:avLst/>
                <a:gdLst>
                  <a:gd name="connsiteX0" fmla="*/ 44247 w 70809"/>
                  <a:gd name="connsiteY0" fmla="*/ 15924 h 70809"/>
                  <a:gd name="connsiteX1" fmla="*/ 66906 w 70809"/>
                  <a:gd name="connsiteY1" fmla="*/ 44247 h 70809"/>
                  <a:gd name="connsiteX2" fmla="*/ 38582 w 70809"/>
                  <a:gd name="connsiteY2" fmla="*/ 66906 h 70809"/>
                  <a:gd name="connsiteX3" fmla="*/ 15924 w 70809"/>
                  <a:gd name="connsiteY3" fmla="*/ 38582 h 70809"/>
                  <a:gd name="connsiteX4" fmla="*/ 44247 w 70809"/>
                  <a:gd name="connsiteY4" fmla="*/ 15924 h 70809"/>
                  <a:gd name="connsiteX5" fmla="*/ 44247 w 70809"/>
                  <a:gd name="connsiteY5" fmla="*/ 15924 h 70809"/>
                  <a:gd name="connsiteX6" fmla="*/ 44247 w 70809"/>
                  <a:gd name="connsiteY6" fmla="*/ 27253 h 70809"/>
                  <a:gd name="connsiteX7" fmla="*/ 28669 w 70809"/>
                  <a:gd name="connsiteY7" fmla="*/ 39999 h 70809"/>
                  <a:gd name="connsiteX8" fmla="*/ 41415 w 70809"/>
                  <a:gd name="connsiteY8" fmla="*/ 55577 h 70809"/>
                  <a:gd name="connsiteX9" fmla="*/ 56993 w 70809"/>
                  <a:gd name="connsiteY9" fmla="*/ 42831 h 70809"/>
                  <a:gd name="connsiteX10" fmla="*/ 44247 w 70809"/>
                  <a:gd name="connsiteY10" fmla="*/ 27253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44247" y="15924"/>
                    </a:moveTo>
                    <a:cubicBezTo>
                      <a:pt x="58409" y="17339"/>
                      <a:pt x="68322" y="30085"/>
                      <a:pt x="66906" y="44247"/>
                    </a:cubicBezTo>
                    <a:cubicBezTo>
                      <a:pt x="65490" y="58409"/>
                      <a:pt x="52744" y="68322"/>
                      <a:pt x="38582" y="66906"/>
                    </a:cubicBezTo>
                    <a:cubicBezTo>
                      <a:pt x="24420" y="65490"/>
                      <a:pt x="14507" y="52744"/>
                      <a:pt x="15924" y="38582"/>
                    </a:cubicBezTo>
                    <a:cubicBezTo>
                      <a:pt x="17339" y="24420"/>
                      <a:pt x="30085" y="14507"/>
                      <a:pt x="44247" y="15924"/>
                    </a:cubicBezTo>
                    <a:lnTo>
                      <a:pt x="44247" y="15924"/>
                    </a:lnTo>
                    <a:close/>
                    <a:moveTo>
                      <a:pt x="44247" y="27253"/>
                    </a:moveTo>
                    <a:cubicBezTo>
                      <a:pt x="35750" y="25837"/>
                      <a:pt x="28669" y="32918"/>
                      <a:pt x="28669" y="39999"/>
                    </a:cubicBezTo>
                    <a:cubicBezTo>
                      <a:pt x="27253" y="48496"/>
                      <a:pt x="34334" y="55577"/>
                      <a:pt x="41415" y="55577"/>
                    </a:cubicBezTo>
                    <a:cubicBezTo>
                      <a:pt x="49912" y="56993"/>
                      <a:pt x="56993" y="49912"/>
                      <a:pt x="56993" y="42831"/>
                    </a:cubicBezTo>
                    <a:cubicBezTo>
                      <a:pt x="56993" y="34334"/>
                      <a:pt x="51328" y="27253"/>
                      <a:pt x="44247" y="27253"/>
                    </a:cubicBezTo>
                    <a:close/>
                  </a:path>
                </a:pathLst>
              </a:custGeom>
              <a:grpFill/>
              <a:ln w="14159" cap="flat">
                <a:noFill/>
                <a:prstDash val="solid"/>
                <a:miter/>
              </a:ln>
            </p:spPr>
            <p:txBody>
              <a:bodyPr rtlCol="0" anchor="ctr"/>
              <a:lstStyle/>
              <a:p>
                <a:endParaRPr lang="en-US"/>
              </a:p>
            </p:txBody>
          </p:sp>
          <p:sp>
            <p:nvSpPr>
              <p:cNvPr id="808" name="Freeform: Shape 2622">
                <a:extLst>
                  <a:ext uri="{FF2B5EF4-FFF2-40B4-BE49-F238E27FC236}">
                    <a16:creationId xmlns:a16="http://schemas.microsoft.com/office/drawing/2014/main" xmlns="" id="{35427819-A26B-4E49-B54C-47BC3BD77616}"/>
                  </a:ext>
                </a:extLst>
              </p:cNvPr>
              <p:cNvSpPr/>
              <p:nvPr/>
            </p:nvSpPr>
            <p:spPr>
              <a:xfrm>
                <a:off x="6152347" y="4095482"/>
                <a:ext cx="99133" cy="99133"/>
              </a:xfrm>
              <a:custGeom>
                <a:avLst/>
                <a:gdLst>
                  <a:gd name="connsiteX0" fmla="*/ 55532 w 99133"/>
                  <a:gd name="connsiteY0" fmla="*/ 16122 h 99133"/>
                  <a:gd name="connsiteX1" fmla="*/ 89520 w 99133"/>
                  <a:gd name="connsiteY1" fmla="*/ 55775 h 99133"/>
                  <a:gd name="connsiteX2" fmla="*/ 49867 w 99133"/>
                  <a:gd name="connsiteY2" fmla="*/ 89764 h 99133"/>
                  <a:gd name="connsiteX3" fmla="*/ 15878 w 99133"/>
                  <a:gd name="connsiteY3" fmla="*/ 50110 h 99133"/>
                  <a:gd name="connsiteX4" fmla="*/ 55532 w 99133"/>
                  <a:gd name="connsiteY4" fmla="*/ 16122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5532" y="16122"/>
                    </a:moveTo>
                    <a:cubicBezTo>
                      <a:pt x="75358" y="17538"/>
                      <a:pt x="90936" y="35948"/>
                      <a:pt x="89520" y="55775"/>
                    </a:cubicBezTo>
                    <a:cubicBezTo>
                      <a:pt x="88104" y="75602"/>
                      <a:pt x="69694" y="91180"/>
                      <a:pt x="49867" y="89764"/>
                    </a:cubicBezTo>
                    <a:cubicBezTo>
                      <a:pt x="30040" y="88347"/>
                      <a:pt x="14462" y="69937"/>
                      <a:pt x="15878" y="50110"/>
                    </a:cubicBezTo>
                    <a:cubicBezTo>
                      <a:pt x="17295" y="28868"/>
                      <a:pt x="35705" y="13289"/>
                      <a:pt x="55532" y="16122"/>
                    </a:cubicBezTo>
                    <a:close/>
                  </a:path>
                </a:pathLst>
              </a:custGeom>
              <a:grpFill/>
              <a:ln w="14159" cap="flat">
                <a:noFill/>
                <a:prstDash val="solid"/>
                <a:miter/>
              </a:ln>
            </p:spPr>
            <p:txBody>
              <a:bodyPr rtlCol="0" anchor="ctr"/>
              <a:lstStyle/>
              <a:p>
                <a:endParaRPr lang="en-US"/>
              </a:p>
            </p:txBody>
          </p:sp>
          <p:sp>
            <p:nvSpPr>
              <p:cNvPr id="809" name="Freeform: Shape 2623">
                <a:extLst>
                  <a:ext uri="{FF2B5EF4-FFF2-40B4-BE49-F238E27FC236}">
                    <a16:creationId xmlns:a16="http://schemas.microsoft.com/office/drawing/2014/main" xmlns="" id="{A6E63B31-CF2C-4B5E-80D9-977C1820C287}"/>
                  </a:ext>
                </a:extLst>
              </p:cNvPr>
              <p:cNvSpPr/>
              <p:nvPr/>
            </p:nvSpPr>
            <p:spPr>
              <a:xfrm>
                <a:off x="6810812" y="3955477"/>
                <a:ext cx="70810" cy="70810"/>
              </a:xfrm>
              <a:custGeom>
                <a:avLst/>
                <a:gdLst>
                  <a:gd name="connsiteX0" fmla="*/ 40018 w 70809"/>
                  <a:gd name="connsiteY0" fmla="*/ 15924 h 70809"/>
                  <a:gd name="connsiteX1" fmla="*/ 59845 w 70809"/>
                  <a:gd name="connsiteY1" fmla="*/ 40000 h 70809"/>
                  <a:gd name="connsiteX2" fmla="*/ 35769 w 70809"/>
                  <a:gd name="connsiteY2" fmla="*/ 59826 h 70809"/>
                  <a:gd name="connsiteX3" fmla="*/ 15943 w 70809"/>
                  <a:gd name="connsiteY3" fmla="*/ 35751 h 70809"/>
                  <a:gd name="connsiteX4" fmla="*/ 40018 w 70809"/>
                  <a:gd name="connsiteY4" fmla="*/ 15924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924"/>
                    </a:moveTo>
                    <a:cubicBezTo>
                      <a:pt x="52764" y="17340"/>
                      <a:pt x="61261" y="27254"/>
                      <a:pt x="59845" y="40000"/>
                    </a:cubicBezTo>
                    <a:cubicBezTo>
                      <a:pt x="58429" y="52745"/>
                      <a:pt x="48515" y="61242"/>
                      <a:pt x="35769" y="59826"/>
                    </a:cubicBezTo>
                    <a:cubicBezTo>
                      <a:pt x="23024" y="58410"/>
                      <a:pt x="14527" y="48497"/>
                      <a:pt x="15943" y="35751"/>
                    </a:cubicBezTo>
                    <a:cubicBezTo>
                      <a:pt x="17359" y="24421"/>
                      <a:pt x="28689" y="14508"/>
                      <a:pt x="40018" y="15924"/>
                    </a:cubicBezTo>
                    <a:close/>
                  </a:path>
                </a:pathLst>
              </a:custGeom>
              <a:grpFill/>
              <a:ln w="14159" cap="flat">
                <a:noFill/>
                <a:prstDash val="solid"/>
                <a:miter/>
              </a:ln>
            </p:spPr>
            <p:txBody>
              <a:bodyPr rtlCol="0" anchor="ctr"/>
              <a:lstStyle/>
              <a:p>
                <a:endParaRPr lang="en-US"/>
              </a:p>
            </p:txBody>
          </p:sp>
          <p:sp>
            <p:nvSpPr>
              <p:cNvPr id="810" name="Freeform: Shape 2624">
                <a:extLst>
                  <a:ext uri="{FF2B5EF4-FFF2-40B4-BE49-F238E27FC236}">
                    <a16:creationId xmlns:a16="http://schemas.microsoft.com/office/drawing/2014/main" xmlns="" id="{49D9BA8F-AF23-4BAA-847A-C354A081486A}"/>
                  </a:ext>
                </a:extLst>
              </p:cNvPr>
              <p:cNvSpPr/>
              <p:nvPr/>
            </p:nvSpPr>
            <p:spPr>
              <a:xfrm>
                <a:off x="6640933" y="4375888"/>
                <a:ext cx="99133" cy="99133"/>
              </a:xfrm>
              <a:custGeom>
                <a:avLst/>
                <a:gdLst>
                  <a:gd name="connsiteX0" fmla="*/ 55532 w 99133"/>
                  <a:gd name="connsiteY0" fmla="*/ 16122 h 99133"/>
                  <a:gd name="connsiteX1" fmla="*/ 89520 w 99133"/>
                  <a:gd name="connsiteY1" fmla="*/ 55775 h 99133"/>
                  <a:gd name="connsiteX2" fmla="*/ 49867 w 99133"/>
                  <a:gd name="connsiteY2" fmla="*/ 89764 h 99133"/>
                  <a:gd name="connsiteX3" fmla="*/ 15878 w 99133"/>
                  <a:gd name="connsiteY3" fmla="*/ 50110 h 99133"/>
                  <a:gd name="connsiteX4" fmla="*/ 55532 w 99133"/>
                  <a:gd name="connsiteY4" fmla="*/ 16122 h 99133"/>
                  <a:gd name="connsiteX5" fmla="*/ 55532 w 99133"/>
                  <a:gd name="connsiteY5" fmla="*/ 16122 h 99133"/>
                  <a:gd name="connsiteX6" fmla="*/ 54115 w 99133"/>
                  <a:gd name="connsiteY6" fmla="*/ 31700 h 99133"/>
                  <a:gd name="connsiteX7" fmla="*/ 31457 w 99133"/>
                  <a:gd name="connsiteY7" fmla="*/ 50110 h 99133"/>
                  <a:gd name="connsiteX8" fmla="*/ 49867 w 99133"/>
                  <a:gd name="connsiteY8" fmla="*/ 72770 h 99133"/>
                  <a:gd name="connsiteX9" fmla="*/ 72526 w 99133"/>
                  <a:gd name="connsiteY9" fmla="*/ 54359 h 99133"/>
                  <a:gd name="connsiteX10" fmla="*/ 54115 w 99133"/>
                  <a:gd name="connsiteY10" fmla="*/ 31700 h 9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133" h="99133">
                    <a:moveTo>
                      <a:pt x="55532" y="16122"/>
                    </a:moveTo>
                    <a:cubicBezTo>
                      <a:pt x="75358" y="17538"/>
                      <a:pt x="90936" y="35948"/>
                      <a:pt x="89520" y="55775"/>
                    </a:cubicBezTo>
                    <a:cubicBezTo>
                      <a:pt x="88104" y="75602"/>
                      <a:pt x="69694" y="91180"/>
                      <a:pt x="49867" y="89764"/>
                    </a:cubicBezTo>
                    <a:cubicBezTo>
                      <a:pt x="30040" y="88348"/>
                      <a:pt x="14462" y="69937"/>
                      <a:pt x="15878" y="50110"/>
                    </a:cubicBezTo>
                    <a:cubicBezTo>
                      <a:pt x="17295" y="28868"/>
                      <a:pt x="35705" y="13289"/>
                      <a:pt x="55532" y="16122"/>
                    </a:cubicBezTo>
                    <a:lnTo>
                      <a:pt x="55532" y="16122"/>
                    </a:lnTo>
                    <a:close/>
                    <a:moveTo>
                      <a:pt x="54115" y="31700"/>
                    </a:moveTo>
                    <a:cubicBezTo>
                      <a:pt x="42786" y="30284"/>
                      <a:pt x="32873" y="38781"/>
                      <a:pt x="31457" y="50110"/>
                    </a:cubicBezTo>
                    <a:cubicBezTo>
                      <a:pt x="30040" y="61440"/>
                      <a:pt x="38538" y="71353"/>
                      <a:pt x="49867" y="72770"/>
                    </a:cubicBezTo>
                    <a:cubicBezTo>
                      <a:pt x="61196" y="74186"/>
                      <a:pt x="71110" y="65689"/>
                      <a:pt x="72526" y="54359"/>
                    </a:cubicBezTo>
                    <a:cubicBezTo>
                      <a:pt x="73942" y="43029"/>
                      <a:pt x="65445" y="33116"/>
                      <a:pt x="54115" y="31700"/>
                    </a:cubicBezTo>
                    <a:close/>
                  </a:path>
                </a:pathLst>
              </a:custGeom>
              <a:grpFill/>
              <a:ln w="14159" cap="flat">
                <a:noFill/>
                <a:prstDash val="solid"/>
                <a:miter/>
              </a:ln>
            </p:spPr>
            <p:txBody>
              <a:bodyPr rtlCol="0" anchor="ctr"/>
              <a:lstStyle/>
              <a:p>
                <a:endParaRPr lang="en-US"/>
              </a:p>
            </p:txBody>
          </p:sp>
          <p:sp>
            <p:nvSpPr>
              <p:cNvPr id="811" name="Freeform: Shape 2625">
                <a:extLst>
                  <a:ext uri="{FF2B5EF4-FFF2-40B4-BE49-F238E27FC236}">
                    <a16:creationId xmlns:a16="http://schemas.microsoft.com/office/drawing/2014/main" xmlns="" id="{2CED2B0C-A507-4B43-A184-E9533AD33608}"/>
                  </a:ext>
                </a:extLst>
              </p:cNvPr>
              <p:cNvSpPr/>
              <p:nvPr/>
            </p:nvSpPr>
            <p:spPr>
              <a:xfrm>
                <a:off x="6292640" y="4534834"/>
                <a:ext cx="42486" cy="42486"/>
              </a:xfrm>
              <a:custGeom>
                <a:avLst/>
                <a:gdLst>
                  <a:gd name="connsiteX0" fmla="*/ 25703 w 42485"/>
                  <a:gd name="connsiteY0" fmla="*/ 15789 h 42485"/>
                  <a:gd name="connsiteX1" fmla="*/ 34199 w 42485"/>
                  <a:gd name="connsiteY1" fmla="*/ 25702 h 42485"/>
                  <a:gd name="connsiteX2" fmla="*/ 24286 w 42485"/>
                  <a:gd name="connsiteY2" fmla="*/ 34199 h 42485"/>
                  <a:gd name="connsiteX3" fmla="*/ 15789 w 42485"/>
                  <a:gd name="connsiteY3" fmla="*/ 24286 h 42485"/>
                  <a:gd name="connsiteX4" fmla="*/ 25703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5789"/>
                    </a:moveTo>
                    <a:cubicBezTo>
                      <a:pt x="31367" y="15789"/>
                      <a:pt x="34199" y="20037"/>
                      <a:pt x="34199" y="25702"/>
                    </a:cubicBezTo>
                    <a:cubicBezTo>
                      <a:pt x="34199" y="31367"/>
                      <a:pt x="28535" y="34199"/>
                      <a:pt x="24286" y="34199"/>
                    </a:cubicBezTo>
                    <a:cubicBezTo>
                      <a:pt x="18622" y="34199"/>
                      <a:pt x="15789" y="28535"/>
                      <a:pt x="15789" y="24286"/>
                    </a:cubicBezTo>
                    <a:cubicBezTo>
                      <a:pt x="15789" y="18621"/>
                      <a:pt x="20037" y="15789"/>
                      <a:pt x="25703" y="15789"/>
                    </a:cubicBezTo>
                    <a:close/>
                  </a:path>
                </a:pathLst>
              </a:custGeom>
              <a:grpFill/>
              <a:ln w="14159" cap="flat">
                <a:noFill/>
                <a:prstDash val="solid"/>
                <a:miter/>
              </a:ln>
            </p:spPr>
            <p:txBody>
              <a:bodyPr rtlCol="0" anchor="ctr"/>
              <a:lstStyle/>
              <a:p>
                <a:endParaRPr lang="en-US"/>
              </a:p>
            </p:txBody>
          </p:sp>
          <p:sp>
            <p:nvSpPr>
              <p:cNvPr id="812" name="Freeform: Shape 2626">
                <a:extLst>
                  <a:ext uri="{FF2B5EF4-FFF2-40B4-BE49-F238E27FC236}">
                    <a16:creationId xmlns:a16="http://schemas.microsoft.com/office/drawing/2014/main" xmlns="" id="{B6D16FD4-0CD1-405D-B11B-AAE875327687}"/>
                  </a:ext>
                </a:extLst>
              </p:cNvPr>
              <p:cNvSpPr/>
              <p:nvPr/>
            </p:nvSpPr>
            <p:spPr>
              <a:xfrm>
                <a:off x="6432843" y="3891609"/>
                <a:ext cx="42486" cy="42486"/>
              </a:xfrm>
              <a:custGeom>
                <a:avLst/>
                <a:gdLst>
                  <a:gd name="connsiteX0" fmla="*/ 25703 w 42485"/>
                  <a:gd name="connsiteY0" fmla="*/ 16064 h 42485"/>
                  <a:gd name="connsiteX1" fmla="*/ 34200 w 42485"/>
                  <a:gd name="connsiteY1" fmla="*/ 25977 h 42485"/>
                  <a:gd name="connsiteX2" fmla="*/ 24286 w 42485"/>
                  <a:gd name="connsiteY2" fmla="*/ 34474 h 42485"/>
                  <a:gd name="connsiteX3" fmla="*/ 15789 w 42485"/>
                  <a:gd name="connsiteY3" fmla="*/ 24561 h 42485"/>
                  <a:gd name="connsiteX4" fmla="*/ 25703 w 42485"/>
                  <a:gd name="connsiteY4" fmla="*/ 160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6064"/>
                    </a:moveTo>
                    <a:cubicBezTo>
                      <a:pt x="31367" y="16064"/>
                      <a:pt x="34200" y="21728"/>
                      <a:pt x="34200" y="25977"/>
                    </a:cubicBezTo>
                    <a:cubicBezTo>
                      <a:pt x="34200" y="31641"/>
                      <a:pt x="28535" y="34474"/>
                      <a:pt x="24286" y="34474"/>
                    </a:cubicBezTo>
                    <a:cubicBezTo>
                      <a:pt x="18622" y="34474"/>
                      <a:pt x="15789" y="28809"/>
                      <a:pt x="15789" y="24561"/>
                    </a:cubicBezTo>
                    <a:cubicBezTo>
                      <a:pt x="15789" y="18896"/>
                      <a:pt x="20038" y="14647"/>
                      <a:pt x="25703" y="16064"/>
                    </a:cubicBezTo>
                    <a:close/>
                  </a:path>
                </a:pathLst>
              </a:custGeom>
              <a:grpFill/>
              <a:ln w="14159" cap="flat">
                <a:noFill/>
                <a:prstDash val="solid"/>
                <a:miter/>
              </a:ln>
            </p:spPr>
            <p:txBody>
              <a:bodyPr rtlCol="0" anchor="ctr"/>
              <a:lstStyle/>
              <a:p>
                <a:endParaRPr lang="en-US"/>
              </a:p>
            </p:txBody>
          </p:sp>
          <p:sp>
            <p:nvSpPr>
              <p:cNvPr id="813" name="Freeform: Shape 2627">
                <a:extLst>
                  <a:ext uri="{FF2B5EF4-FFF2-40B4-BE49-F238E27FC236}">
                    <a16:creationId xmlns:a16="http://schemas.microsoft.com/office/drawing/2014/main" xmlns="" id="{7C9A3BD9-7CD0-496D-B7F3-353FD5F3827E}"/>
                  </a:ext>
                </a:extLst>
              </p:cNvPr>
              <p:cNvSpPr/>
              <p:nvPr/>
            </p:nvSpPr>
            <p:spPr>
              <a:xfrm>
                <a:off x="6890118" y="4564419"/>
                <a:ext cx="56648" cy="56648"/>
              </a:xfrm>
              <a:custGeom>
                <a:avLst/>
                <a:gdLst>
                  <a:gd name="connsiteX0" fmla="*/ 35771 w 56647"/>
                  <a:gd name="connsiteY0" fmla="*/ 15944 h 56647"/>
                  <a:gd name="connsiteX1" fmla="*/ 52765 w 56647"/>
                  <a:gd name="connsiteY1" fmla="*/ 35771 h 56647"/>
                  <a:gd name="connsiteX2" fmla="*/ 32938 w 56647"/>
                  <a:gd name="connsiteY2" fmla="*/ 52765 h 56647"/>
                  <a:gd name="connsiteX3" fmla="*/ 15944 w 56647"/>
                  <a:gd name="connsiteY3" fmla="*/ 32938 h 56647"/>
                  <a:gd name="connsiteX4" fmla="*/ 35771 w 56647"/>
                  <a:gd name="connsiteY4" fmla="*/ 15944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71" y="15944"/>
                    </a:moveTo>
                    <a:cubicBezTo>
                      <a:pt x="45684" y="17360"/>
                      <a:pt x="54181" y="25857"/>
                      <a:pt x="52765" y="35771"/>
                    </a:cubicBezTo>
                    <a:cubicBezTo>
                      <a:pt x="51349" y="45684"/>
                      <a:pt x="42852" y="54181"/>
                      <a:pt x="32938" y="52765"/>
                    </a:cubicBezTo>
                    <a:cubicBezTo>
                      <a:pt x="23025" y="51349"/>
                      <a:pt x="14528" y="42852"/>
                      <a:pt x="15944" y="32938"/>
                    </a:cubicBezTo>
                    <a:cubicBezTo>
                      <a:pt x="15944" y="23025"/>
                      <a:pt x="24441" y="14528"/>
                      <a:pt x="35771" y="15944"/>
                    </a:cubicBezTo>
                    <a:close/>
                  </a:path>
                </a:pathLst>
              </a:custGeom>
              <a:grpFill/>
              <a:ln w="14159" cap="flat">
                <a:noFill/>
                <a:prstDash val="solid"/>
                <a:miter/>
              </a:ln>
            </p:spPr>
            <p:txBody>
              <a:bodyPr rtlCol="0" anchor="ctr"/>
              <a:lstStyle/>
              <a:p>
                <a:endParaRPr lang="en-US"/>
              </a:p>
            </p:txBody>
          </p:sp>
          <p:sp>
            <p:nvSpPr>
              <p:cNvPr id="814" name="Freeform: Shape 2628">
                <a:extLst>
                  <a:ext uri="{FF2B5EF4-FFF2-40B4-BE49-F238E27FC236}">
                    <a16:creationId xmlns:a16="http://schemas.microsoft.com/office/drawing/2014/main" xmlns="" id="{FD507914-0F88-4C0C-8C0E-09FBB4681A84}"/>
                  </a:ext>
                </a:extLst>
              </p:cNvPr>
              <p:cNvSpPr/>
              <p:nvPr/>
            </p:nvSpPr>
            <p:spPr>
              <a:xfrm>
                <a:off x="6235872" y="3761474"/>
                <a:ext cx="84971" cy="84971"/>
              </a:xfrm>
              <a:custGeom>
                <a:avLst/>
                <a:gdLst>
                  <a:gd name="connsiteX0" fmla="*/ 45649 w 84971"/>
                  <a:gd name="connsiteY0" fmla="*/ 15909 h 84971"/>
                  <a:gd name="connsiteX1" fmla="*/ 69724 w 84971"/>
                  <a:gd name="connsiteY1" fmla="*/ 45649 h 84971"/>
                  <a:gd name="connsiteX2" fmla="*/ 39984 w 84971"/>
                  <a:gd name="connsiteY2" fmla="*/ 69724 h 84971"/>
                  <a:gd name="connsiteX3" fmla="*/ 15909 w 84971"/>
                  <a:gd name="connsiteY3" fmla="*/ 39984 h 84971"/>
                  <a:gd name="connsiteX4" fmla="*/ 45649 w 84971"/>
                  <a:gd name="connsiteY4" fmla="*/ 1590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649" y="15909"/>
                    </a:moveTo>
                    <a:cubicBezTo>
                      <a:pt x="59811" y="17325"/>
                      <a:pt x="71140" y="30071"/>
                      <a:pt x="69724" y="45649"/>
                    </a:cubicBezTo>
                    <a:cubicBezTo>
                      <a:pt x="68308" y="59811"/>
                      <a:pt x="55562" y="71140"/>
                      <a:pt x="39984" y="69724"/>
                    </a:cubicBezTo>
                    <a:cubicBezTo>
                      <a:pt x="25822" y="68308"/>
                      <a:pt x="14493" y="55562"/>
                      <a:pt x="15909" y="39984"/>
                    </a:cubicBezTo>
                    <a:cubicBezTo>
                      <a:pt x="17325" y="25822"/>
                      <a:pt x="30071" y="14493"/>
                      <a:pt x="45649" y="15909"/>
                    </a:cubicBezTo>
                    <a:close/>
                  </a:path>
                </a:pathLst>
              </a:custGeom>
              <a:grpFill/>
              <a:ln w="14159" cap="flat">
                <a:noFill/>
                <a:prstDash val="solid"/>
                <a:miter/>
              </a:ln>
            </p:spPr>
            <p:txBody>
              <a:bodyPr rtlCol="0" anchor="ctr"/>
              <a:lstStyle/>
              <a:p>
                <a:endParaRPr lang="en-US"/>
              </a:p>
            </p:txBody>
          </p:sp>
          <p:sp>
            <p:nvSpPr>
              <p:cNvPr id="815" name="Freeform: Shape 2629">
                <a:extLst>
                  <a:ext uri="{FF2B5EF4-FFF2-40B4-BE49-F238E27FC236}">
                    <a16:creationId xmlns:a16="http://schemas.microsoft.com/office/drawing/2014/main" xmlns="" id="{6BEAE951-CA54-4B8C-BCF6-CD44AAAB985C}"/>
                  </a:ext>
                </a:extLst>
              </p:cNvPr>
              <p:cNvSpPr/>
              <p:nvPr/>
            </p:nvSpPr>
            <p:spPr>
              <a:xfrm>
                <a:off x="6240240" y="4160685"/>
                <a:ext cx="42486" cy="42486"/>
              </a:xfrm>
              <a:custGeom>
                <a:avLst/>
                <a:gdLst>
                  <a:gd name="connsiteX0" fmla="*/ 25703 w 42485"/>
                  <a:gd name="connsiteY0" fmla="*/ 16063 h 42485"/>
                  <a:gd name="connsiteX1" fmla="*/ 34200 w 42485"/>
                  <a:gd name="connsiteY1" fmla="*/ 25977 h 42485"/>
                  <a:gd name="connsiteX2" fmla="*/ 24286 w 42485"/>
                  <a:gd name="connsiteY2" fmla="*/ 34474 h 42485"/>
                  <a:gd name="connsiteX3" fmla="*/ 15789 w 42485"/>
                  <a:gd name="connsiteY3" fmla="*/ 24561 h 42485"/>
                  <a:gd name="connsiteX4" fmla="*/ 25703 w 42485"/>
                  <a:gd name="connsiteY4" fmla="*/ 1606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6063"/>
                    </a:moveTo>
                    <a:cubicBezTo>
                      <a:pt x="31367" y="16063"/>
                      <a:pt x="34200" y="21728"/>
                      <a:pt x="34200" y="25977"/>
                    </a:cubicBezTo>
                    <a:cubicBezTo>
                      <a:pt x="34200" y="31642"/>
                      <a:pt x="28535" y="34474"/>
                      <a:pt x="24286" y="34474"/>
                    </a:cubicBezTo>
                    <a:cubicBezTo>
                      <a:pt x="20038" y="34474"/>
                      <a:pt x="15789" y="28809"/>
                      <a:pt x="15789" y="24561"/>
                    </a:cubicBezTo>
                    <a:cubicBezTo>
                      <a:pt x="17205" y="18896"/>
                      <a:pt x="21454" y="14648"/>
                      <a:pt x="25703" y="16063"/>
                    </a:cubicBezTo>
                    <a:close/>
                  </a:path>
                </a:pathLst>
              </a:custGeom>
              <a:grpFill/>
              <a:ln w="14159" cap="flat">
                <a:noFill/>
                <a:prstDash val="solid"/>
                <a:miter/>
              </a:ln>
            </p:spPr>
            <p:txBody>
              <a:bodyPr rtlCol="0" anchor="ctr"/>
              <a:lstStyle/>
              <a:p>
                <a:endParaRPr lang="en-US"/>
              </a:p>
            </p:txBody>
          </p:sp>
          <p:sp>
            <p:nvSpPr>
              <p:cNvPr id="816" name="Freeform: Shape 2630">
                <a:extLst>
                  <a:ext uri="{FF2B5EF4-FFF2-40B4-BE49-F238E27FC236}">
                    <a16:creationId xmlns:a16="http://schemas.microsoft.com/office/drawing/2014/main" xmlns="" id="{2E6EB7C5-D3C2-497C-8D29-C81EE45C10A0}"/>
                  </a:ext>
                </a:extLst>
              </p:cNvPr>
              <p:cNvSpPr/>
              <p:nvPr/>
            </p:nvSpPr>
            <p:spPr>
              <a:xfrm>
                <a:off x="6608296" y="4337830"/>
                <a:ext cx="70810" cy="70810"/>
              </a:xfrm>
              <a:custGeom>
                <a:avLst/>
                <a:gdLst>
                  <a:gd name="connsiteX0" fmla="*/ 40018 w 70809"/>
                  <a:gd name="connsiteY0" fmla="*/ 15943 h 70809"/>
                  <a:gd name="connsiteX1" fmla="*/ 59845 w 70809"/>
                  <a:gd name="connsiteY1" fmla="*/ 40018 h 70809"/>
                  <a:gd name="connsiteX2" fmla="*/ 35770 w 70809"/>
                  <a:gd name="connsiteY2" fmla="*/ 59845 h 70809"/>
                  <a:gd name="connsiteX3" fmla="*/ 15943 w 70809"/>
                  <a:gd name="connsiteY3" fmla="*/ 35770 h 70809"/>
                  <a:gd name="connsiteX4" fmla="*/ 40018 w 70809"/>
                  <a:gd name="connsiteY4" fmla="*/ 159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943"/>
                    </a:moveTo>
                    <a:cubicBezTo>
                      <a:pt x="52764" y="17359"/>
                      <a:pt x="61261" y="27273"/>
                      <a:pt x="59845" y="40018"/>
                    </a:cubicBezTo>
                    <a:cubicBezTo>
                      <a:pt x="58429" y="52764"/>
                      <a:pt x="48515" y="61261"/>
                      <a:pt x="35770" y="59845"/>
                    </a:cubicBezTo>
                    <a:cubicBezTo>
                      <a:pt x="23024" y="58429"/>
                      <a:pt x="14527" y="48515"/>
                      <a:pt x="15943" y="35770"/>
                    </a:cubicBezTo>
                    <a:cubicBezTo>
                      <a:pt x="17359" y="23024"/>
                      <a:pt x="27273" y="14527"/>
                      <a:pt x="40018" y="15943"/>
                    </a:cubicBezTo>
                    <a:close/>
                  </a:path>
                </a:pathLst>
              </a:custGeom>
              <a:grpFill/>
              <a:ln w="14159" cap="flat">
                <a:noFill/>
                <a:prstDash val="solid"/>
                <a:miter/>
              </a:ln>
            </p:spPr>
            <p:txBody>
              <a:bodyPr rtlCol="0" anchor="ctr"/>
              <a:lstStyle/>
              <a:p>
                <a:endParaRPr lang="en-US"/>
              </a:p>
            </p:txBody>
          </p:sp>
          <p:sp>
            <p:nvSpPr>
              <p:cNvPr id="817" name="Freeform: Shape 2631">
                <a:extLst>
                  <a:ext uri="{FF2B5EF4-FFF2-40B4-BE49-F238E27FC236}">
                    <a16:creationId xmlns:a16="http://schemas.microsoft.com/office/drawing/2014/main" xmlns="" id="{527082BB-8DDE-424B-A675-4D768F993880}"/>
                  </a:ext>
                </a:extLst>
              </p:cNvPr>
              <p:cNvSpPr/>
              <p:nvPr/>
            </p:nvSpPr>
            <p:spPr>
              <a:xfrm>
                <a:off x="6516217" y="3733270"/>
                <a:ext cx="56648" cy="56648"/>
              </a:xfrm>
              <a:custGeom>
                <a:avLst/>
                <a:gdLst>
                  <a:gd name="connsiteX0" fmla="*/ 35796 w 56647"/>
                  <a:gd name="connsiteY0" fmla="*/ 15789 h 56647"/>
                  <a:gd name="connsiteX1" fmla="*/ 51374 w 56647"/>
                  <a:gd name="connsiteY1" fmla="*/ 35616 h 56647"/>
                  <a:gd name="connsiteX2" fmla="*/ 31548 w 56647"/>
                  <a:gd name="connsiteY2" fmla="*/ 51194 h 56647"/>
                  <a:gd name="connsiteX3" fmla="*/ 15969 w 56647"/>
                  <a:gd name="connsiteY3" fmla="*/ 31367 h 56647"/>
                  <a:gd name="connsiteX4" fmla="*/ 35796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96" y="15789"/>
                    </a:moveTo>
                    <a:cubicBezTo>
                      <a:pt x="45709" y="17205"/>
                      <a:pt x="52790" y="25702"/>
                      <a:pt x="51374" y="35616"/>
                    </a:cubicBezTo>
                    <a:cubicBezTo>
                      <a:pt x="49958" y="45529"/>
                      <a:pt x="41461" y="52610"/>
                      <a:pt x="31548" y="51194"/>
                    </a:cubicBezTo>
                    <a:cubicBezTo>
                      <a:pt x="21634" y="49777"/>
                      <a:pt x="14554" y="41280"/>
                      <a:pt x="15969" y="31367"/>
                    </a:cubicBezTo>
                    <a:cubicBezTo>
                      <a:pt x="18802" y="22870"/>
                      <a:pt x="27299" y="15789"/>
                      <a:pt x="35796" y="15789"/>
                    </a:cubicBezTo>
                    <a:close/>
                  </a:path>
                </a:pathLst>
              </a:custGeom>
              <a:grpFill/>
              <a:ln w="14159" cap="flat">
                <a:noFill/>
                <a:prstDash val="solid"/>
                <a:miter/>
              </a:ln>
            </p:spPr>
            <p:txBody>
              <a:bodyPr rtlCol="0" anchor="ctr"/>
              <a:lstStyle/>
              <a:p>
                <a:endParaRPr lang="en-US"/>
              </a:p>
            </p:txBody>
          </p:sp>
          <p:sp>
            <p:nvSpPr>
              <p:cNvPr id="818" name="Freeform: Shape 2632">
                <a:extLst>
                  <a:ext uri="{FF2B5EF4-FFF2-40B4-BE49-F238E27FC236}">
                    <a16:creationId xmlns:a16="http://schemas.microsoft.com/office/drawing/2014/main" xmlns="" id="{27A941D5-518D-4815-B03C-73CDE58A6816}"/>
                  </a:ext>
                </a:extLst>
              </p:cNvPr>
              <p:cNvSpPr/>
              <p:nvPr/>
            </p:nvSpPr>
            <p:spPr>
              <a:xfrm>
                <a:off x="6149604" y="4286726"/>
                <a:ext cx="42486" cy="42486"/>
              </a:xfrm>
              <a:custGeom>
                <a:avLst/>
                <a:gdLst>
                  <a:gd name="connsiteX0" fmla="*/ 25703 w 42485"/>
                  <a:gd name="connsiteY0" fmla="*/ 16064 h 42485"/>
                  <a:gd name="connsiteX1" fmla="*/ 34200 w 42485"/>
                  <a:gd name="connsiteY1" fmla="*/ 25977 h 42485"/>
                  <a:gd name="connsiteX2" fmla="*/ 24286 w 42485"/>
                  <a:gd name="connsiteY2" fmla="*/ 34474 h 42485"/>
                  <a:gd name="connsiteX3" fmla="*/ 15789 w 42485"/>
                  <a:gd name="connsiteY3" fmla="*/ 24560 h 42485"/>
                  <a:gd name="connsiteX4" fmla="*/ 25703 w 42485"/>
                  <a:gd name="connsiteY4" fmla="*/ 160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6064"/>
                    </a:moveTo>
                    <a:cubicBezTo>
                      <a:pt x="31367" y="16064"/>
                      <a:pt x="34200" y="20312"/>
                      <a:pt x="34200" y="25977"/>
                    </a:cubicBezTo>
                    <a:cubicBezTo>
                      <a:pt x="34200" y="31641"/>
                      <a:pt x="28535" y="34474"/>
                      <a:pt x="24286" y="34474"/>
                    </a:cubicBezTo>
                    <a:cubicBezTo>
                      <a:pt x="18622" y="34474"/>
                      <a:pt x="15789" y="28809"/>
                      <a:pt x="15789" y="24560"/>
                    </a:cubicBezTo>
                    <a:cubicBezTo>
                      <a:pt x="15789" y="18896"/>
                      <a:pt x="20038" y="14647"/>
                      <a:pt x="25703" y="16064"/>
                    </a:cubicBezTo>
                    <a:close/>
                  </a:path>
                </a:pathLst>
              </a:custGeom>
              <a:grpFill/>
              <a:ln w="14159" cap="flat">
                <a:noFill/>
                <a:prstDash val="solid"/>
                <a:miter/>
              </a:ln>
            </p:spPr>
            <p:txBody>
              <a:bodyPr rtlCol="0" anchor="ctr"/>
              <a:lstStyle/>
              <a:p>
                <a:endParaRPr lang="en-US"/>
              </a:p>
            </p:txBody>
          </p:sp>
          <p:sp>
            <p:nvSpPr>
              <p:cNvPr id="819" name="Freeform: Shape 2633">
                <a:extLst>
                  <a:ext uri="{FF2B5EF4-FFF2-40B4-BE49-F238E27FC236}">
                    <a16:creationId xmlns:a16="http://schemas.microsoft.com/office/drawing/2014/main" xmlns="" id="{FBC5DA89-D42E-46F3-81F3-573A176357ED}"/>
                  </a:ext>
                </a:extLst>
              </p:cNvPr>
              <p:cNvSpPr/>
              <p:nvPr/>
            </p:nvSpPr>
            <p:spPr>
              <a:xfrm>
                <a:off x="6202004" y="3959861"/>
                <a:ext cx="28324" cy="28324"/>
              </a:xfrm>
              <a:custGeom>
                <a:avLst/>
                <a:gdLst>
                  <a:gd name="connsiteX0" fmla="*/ 21454 w 28323"/>
                  <a:gd name="connsiteY0" fmla="*/ 15789 h 28323"/>
                  <a:gd name="connsiteX1" fmla="*/ 25702 w 28323"/>
                  <a:gd name="connsiteY1" fmla="*/ 21454 h 28323"/>
                  <a:gd name="connsiteX2" fmla="*/ 20037 w 28323"/>
                  <a:gd name="connsiteY2" fmla="*/ 25702 h 28323"/>
                  <a:gd name="connsiteX3" fmla="*/ 15789 w 28323"/>
                  <a:gd name="connsiteY3" fmla="*/ 20037 h 28323"/>
                  <a:gd name="connsiteX4" fmla="*/ 21454 w 28323"/>
                  <a:gd name="connsiteY4" fmla="*/ 15789 h 28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3" h="28323">
                    <a:moveTo>
                      <a:pt x="21454" y="15789"/>
                    </a:moveTo>
                    <a:cubicBezTo>
                      <a:pt x="24286" y="15789"/>
                      <a:pt x="25702" y="18621"/>
                      <a:pt x="25702" y="21454"/>
                    </a:cubicBezTo>
                    <a:cubicBezTo>
                      <a:pt x="25702" y="24286"/>
                      <a:pt x="22870" y="25702"/>
                      <a:pt x="20037" y="25702"/>
                    </a:cubicBezTo>
                    <a:cubicBezTo>
                      <a:pt x="17205" y="25702"/>
                      <a:pt x="15789" y="22870"/>
                      <a:pt x="15789" y="20037"/>
                    </a:cubicBezTo>
                    <a:cubicBezTo>
                      <a:pt x="15789" y="17205"/>
                      <a:pt x="18621" y="15789"/>
                      <a:pt x="21454" y="15789"/>
                    </a:cubicBezTo>
                    <a:close/>
                  </a:path>
                </a:pathLst>
              </a:custGeom>
              <a:grpFill/>
              <a:ln w="14159" cap="flat">
                <a:noFill/>
                <a:prstDash val="solid"/>
                <a:miter/>
              </a:ln>
            </p:spPr>
            <p:txBody>
              <a:bodyPr rtlCol="0" anchor="ctr"/>
              <a:lstStyle/>
              <a:p>
                <a:endParaRPr lang="en-US"/>
              </a:p>
            </p:txBody>
          </p:sp>
          <p:sp>
            <p:nvSpPr>
              <p:cNvPr id="820" name="Freeform: Shape 2634">
                <a:extLst>
                  <a:ext uri="{FF2B5EF4-FFF2-40B4-BE49-F238E27FC236}">
                    <a16:creationId xmlns:a16="http://schemas.microsoft.com/office/drawing/2014/main" xmlns="" id="{1DF0B907-427D-46ED-A8F7-D3D81C6DE7C7}"/>
                  </a:ext>
                </a:extLst>
              </p:cNvPr>
              <p:cNvSpPr/>
              <p:nvPr/>
            </p:nvSpPr>
            <p:spPr>
              <a:xfrm>
                <a:off x="6710416" y="4224688"/>
                <a:ext cx="28324" cy="28324"/>
              </a:xfrm>
              <a:custGeom>
                <a:avLst/>
                <a:gdLst>
                  <a:gd name="connsiteX0" fmla="*/ 21454 w 28323"/>
                  <a:gd name="connsiteY0" fmla="*/ 15789 h 28323"/>
                  <a:gd name="connsiteX1" fmla="*/ 25703 w 28323"/>
                  <a:gd name="connsiteY1" fmla="*/ 21454 h 28323"/>
                  <a:gd name="connsiteX2" fmla="*/ 20037 w 28323"/>
                  <a:gd name="connsiteY2" fmla="*/ 25703 h 28323"/>
                  <a:gd name="connsiteX3" fmla="*/ 15789 w 28323"/>
                  <a:gd name="connsiteY3" fmla="*/ 20038 h 28323"/>
                  <a:gd name="connsiteX4" fmla="*/ 21454 w 28323"/>
                  <a:gd name="connsiteY4" fmla="*/ 15789 h 28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3" h="28323">
                    <a:moveTo>
                      <a:pt x="21454" y="15789"/>
                    </a:moveTo>
                    <a:cubicBezTo>
                      <a:pt x="24286" y="15789"/>
                      <a:pt x="25703" y="18622"/>
                      <a:pt x="25703" y="21454"/>
                    </a:cubicBezTo>
                    <a:cubicBezTo>
                      <a:pt x="25703" y="24286"/>
                      <a:pt x="22870" y="25703"/>
                      <a:pt x="20037" y="25703"/>
                    </a:cubicBezTo>
                    <a:cubicBezTo>
                      <a:pt x="17205" y="25703"/>
                      <a:pt x="15789" y="22870"/>
                      <a:pt x="15789" y="20038"/>
                    </a:cubicBezTo>
                    <a:cubicBezTo>
                      <a:pt x="17205" y="17205"/>
                      <a:pt x="18622" y="15789"/>
                      <a:pt x="21454" y="15789"/>
                    </a:cubicBezTo>
                    <a:close/>
                  </a:path>
                </a:pathLst>
              </a:custGeom>
              <a:grpFill/>
              <a:ln w="14159" cap="flat">
                <a:noFill/>
                <a:prstDash val="solid"/>
                <a:miter/>
              </a:ln>
            </p:spPr>
            <p:txBody>
              <a:bodyPr rtlCol="0" anchor="ctr"/>
              <a:lstStyle/>
              <a:p>
                <a:endParaRPr lang="en-US"/>
              </a:p>
            </p:txBody>
          </p:sp>
          <p:sp>
            <p:nvSpPr>
              <p:cNvPr id="821" name="Freeform: Shape 2635">
                <a:extLst>
                  <a:ext uri="{FF2B5EF4-FFF2-40B4-BE49-F238E27FC236}">
                    <a16:creationId xmlns:a16="http://schemas.microsoft.com/office/drawing/2014/main" xmlns="" id="{C8F27F14-709D-466F-B9ED-40011ED186B2}"/>
                  </a:ext>
                </a:extLst>
              </p:cNvPr>
              <p:cNvSpPr/>
              <p:nvPr/>
            </p:nvSpPr>
            <p:spPr>
              <a:xfrm>
                <a:off x="6626861" y="4490661"/>
                <a:ext cx="42486" cy="42486"/>
              </a:xfrm>
              <a:custGeom>
                <a:avLst/>
                <a:gdLst>
                  <a:gd name="connsiteX0" fmla="*/ 27118 w 42485"/>
                  <a:gd name="connsiteY0" fmla="*/ 16060 h 42485"/>
                  <a:gd name="connsiteX1" fmla="*/ 37032 w 42485"/>
                  <a:gd name="connsiteY1" fmla="*/ 27390 h 42485"/>
                  <a:gd name="connsiteX2" fmla="*/ 25702 w 42485"/>
                  <a:gd name="connsiteY2" fmla="*/ 37303 h 42485"/>
                  <a:gd name="connsiteX3" fmla="*/ 15789 w 42485"/>
                  <a:gd name="connsiteY3" fmla="*/ 25973 h 42485"/>
                  <a:gd name="connsiteX4" fmla="*/ 27118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6060"/>
                    </a:moveTo>
                    <a:cubicBezTo>
                      <a:pt x="32783" y="16060"/>
                      <a:pt x="37032" y="21725"/>
                      <a:pt x="37032" y="27390"/>
                    </a:cubicBezTo>
                    <a:cubicBezTo>
                      <a:pt x="37032" y="33054"/>
                      <a:pt x="31367" y="37303"/>
                      <a:pt x="25702" y="37303"/>
                    </a:cubicBezTo>
                    <a:cubicBezTo>
                      <a:pt x="20037" y="37303"/>
                      <a:pt x="15789" y="31639"/>
                      <a:pt x="15789" y="25973"/>
                    </a:cubicBezTo>
                    <a:cubicBezTo>
                      <a:pt x="15789" y="18893"/>
                      <a:pt x="20037" y="14644"/>
                      <a:pt x="27118" y="16060"/>
                    </a:cubicBezTo>
                    <a:close/>
                  </a:path>
                </a:pathLst>
              </a:custGeom>
              <a:grpFill/>
              <a:ln w="14159" cap="flat">
                <a:noFill/>
                <a:prstDash val="solid"/>
                <a:miter/>
              </a:ln>
            </p:spPr>
            <p:txBody>
              <a:bodyPr rtlCol="0" anchor="ctr"/>
              <a:lstStyle/>
              <a:p>
                <a:endParaRPr lang="en-US"/>
              </a:p>
            </p:txBody>
          </p:sp>
          <p:sp>
            <p:nvSpPr>
              <p:cNvPr id="822" name="Freeform: Shape 2636">
                <a:extLst>
                  <a:ext uri="{FF2B5EF4-FFF2-40B4-BE49-F238E27FC236}">
                    <a16:creationId xmlns:a16="http://schemas.microsoft.com/office/drawing/2014/main" xmlns="" id="{C4D64FAC-0CDF-4EF3-B084-6DD08EF42ABE}"/>
                  </a:ext>
                </a:extLst>
              </p:cNvPr>
              <p:cNvSpPr/>
              <p:nvPr/>
            </p:nvSpPr>
            <p:spPr>
              <a:xfrm>
                <a:off x="6090125" y="4490932"/>
                <a:ext cx="42486" cy="42486"/>
              </a:xfrm>
              <a:custGeom>
                <a:avLst/>
                <a:gdLst>
                  <a:gd name="connsiteX0" fmla="*/ 27118 w 42485"/>
                  <a:gd name="connsiteY0" fmla="*/ 15789 h 42485"/>
                  <a:gd name="connsiteX1" fmla="*/ 37032 w 42485"/>
                  <a:gd name="connsiteY1" fmla="*/ 27118 h 42485"/>
                  <a:gd name="connsiteX2" fmla="*/ 25702 w 42485"/>
                  <a:gd name="connsiteY2" fmla="*/ 37032 h 42485"/>
                  <a:gd name="connsiteX3" fmla="*/ 15789 w 42485"/>
                  <a:gd name="connsiteY3" fmla="*/ 25702 h 42485"/>
                  <a:gd name="connsiteX4" fmla="*/ 27118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5789"/>
                    </a:moveTo>
                    <a:cubicBezTo>
                      <a:pt x="32783" y="15789"/>
                      <a:pt x="37032" y="21454"/>
                      <a:pt x="37032" y="27118"/>
                    </a:cubicBezTo>
                    <a:cubicBezTo>
                      <a:pt x="37032" y="32783"/>
                      <a:pt x="31367" y="37032"/>
                      <a:pt x="25702" y="37032"/>
                    </a:cubicBezTo>
                    <a:cubicBezTo>
                      <a:pt x="20037" y="37032"/>
                      <a:pt x="15789" y="31367"/>
                      <a:pt x="15789" y="25702"/>
                    </a:cubicBezTo>
                    <a:cubicBezTo>
                      <a:pt x="15789" y="20037"/>
                      <a:pt x="20037" y="15789"/>
                      <a:pt x="27118" y="15789"/>
                    </a:cubicBezTo>
                    <a:close/>
                  </a:path>
                </a:pathLst>
              </a:custGeom>
              <a:grpFill/>
              <a:ln w="14159" cap="flat">
                <a:noFill/>
                <a:prstDash val="solid"/>
                <a:miter/>
              </a:ln>
            </p:spPr>
            <p:txBody>
              <a:bodyPr rtlCol="0" anchor="ctr"/>
              <a:lstStyle/>
              <a:p>
                <a:endParaRPr lang="en-US"/>
              </a:p>
            </p:txBody>
          </p:sp>
          <p:sp>
            <p:nvSpPr>
              <p:cNvPr id="823" name="Freeform: Shape 2637">
                <a:extLst>
                  <a:ext uri="{FF2B5EF4-FFF2-40B4-BE49-F238E27FC236}">
                    <a16:creationId xmlns:a16="http://schemas.microsoft.com/office/drawing/2014/main" xmlns="" id="{A5EDD53F-CBEF-4CA5-BE1A-C10A0E4C0472}"/>
                  </a:ext>
                </a:extLst>
              </p:cNvPr>
              <p:cNvSpPr/>
              <p:nvPr/>
            </p:nvSpPr>
            <p:spPr>
              <a:xfrm>
                <a:off x="6554635" y="4190428"/>
                <a:ext cx="42486" cy="42486"/>
              </a:xfrm>
              <a:custGeom>
                <a:avLst/>
                <a:gdLst>
                  <a:gd name="connsiteX0" fmla="*/ 27118 w 42485"/>
                  <a:gd name="connsiteY0" fmla="*/ 16060 h 42485"/>
                  <a:gd name="connsiteX1" fmla="*/ 37032 w 42485"/>
                  <a:gd name="connsiteY1" fmla="*/ 27390 h 42485"/>
                  <a:gd name="connsiteX2" fmla="*/ 25703 w 42485"/>
                  <a:gd name="connsiteY2" fmla="*/ 37303 h 42485"/>
                  <a:gd name="connsiteX3" fmla="*/ 15789 w 42485"/>
                  <a:gd name="connsiteY3" fmla="*/ 25974 h 42485"/>
                  <a:gd name="connsiteX4" fmla="*/ 27118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6060"/>
                    </a:moveTo>
                    <a:cubicBezTo>
                      <a:pt x="32783" y="16060"/>
                      <a:pt x="37032" y="21725"/>
                      <a:pt x="37032" y="27390"/>
                    </a:cubicBezTo>
                    <a:cubicBezTo>
                      <a:pt x="37032" y="33055"/>
                      <a:pt x="31367" y="37303"/>
                      <a:pt x="25703" y="37303"/>
                    </a:cubicBezTo>
                    <a:cubicBezTo>
                      <a:pt x="20037" y="37303"/>
                      <a:pt x="15789" y="31639"/>
                      <a:pt x="15789" y="25974"/>
                    </a:cubicBezTo>
                    <a:cubicBezTo>
                      <a:pt x="15789" y="18893"/>
                      <a:pt x="21454" y="14644"/>
                      <a:pt x="27118" y="16060"/>
                    </a:cubicBezTo>
                    <a:close/>
                  </a:path>
                </a:pathLst>
              </a:custGeom>
              <a:grpFill/>
              <a:ln w="14159" cap="flat">
                <a:noFill/>
                <a:prstDash val="solid"/>
                <a:miter/>
              </a:ln>
            </p:spPr>
            <p:txBody>
              <a:bodyPr rtlCol="0" anchor="ctr"/>
              <a:lstStyle/>
              <a:p>
                <a:endParaRPr lang="en-US"/>
              </a:p>
            </p:txBody>
          </p:sp>
          <p:sp>
            <p:nvSpPr>
              <p:cNvPr id="824" name="Freeform: Shape 2638">
                <a:extLst>
                  <a:ext uri="{FF2B5EF4-FFF2-40B4-BE49-F238E27FC236}">
                    <a16:creationId xmlns:a16="http://schemas.microsoft.com/office/drawing/2014/main" xmlns="" id="{E336BE65-D0C5-4451-AE85-C05DDA43028A}"/>
                  </a:ext>
                </a:extLst>
              </p:cNvPr>
              <p:cNvSpPr/>
              <p:nvPr/>
            </p:nvSpPr>
            <p:spPr>
              <a:xfrm>
                <a:off x="6234576" y="3939763"/>
                <a:ext cx="42486" cy="42486"/>
              </a:xfrm>
              <a:custGeom>
                <a:avLst/>
                <a:gdLst>
                  <a:gd name="connsiteX0" fmla="*/ 27119 w 42485"/>
                  <a:gd name="connsiteY0" fmla="*/ 16060 h 42485"/>
                  <a:gd name="connsiteX1" fmla="*/ 37032 w 42485"/>
                  <a:gd name="connsiteY1" fmla="*/ 27390 h 42485"/>
                  <a:gd name="connsiteX2" fmla="*/ 25703 w 42485"/>
                  <a:gd name="connsiteY2" fmla="*/ 37303 h 42485"/>
                  <a:gd name="connsiteX3" fmla="*/ 15789 w 42485"/>
                  <a:gd name="connsiteY3" fmla="*/ 25974 h 42485"/>
                  <a:gd name="connsiteX4" fmla="*/ 27119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6060"/>
                    </a:moveTo>
                    <a:cubicBezTo>
                      <a:pt x="32783" y="16060"/>
                      <a:pt x="37032" y="21725"/>
                      <a:pt x="37032" y="27390"/>
                    </a:cubicBezTo>
                    <a:cubicBezTo>
                      <a:pt x="37032" y="33055"/>
                      <a:pt x="31367" y="37303"/>
                      <a:pt x="25703" y="37303"/>
                    </a:cubicBezTo>
                    <a:cubicBezTo>
                      <a:pt x="20038" y="37303"/>
                      <a:pt x="15789" y="31638"/>
                      <a:pt x="15789" y="25974"/>
                    </a:cubicBezTo>
                    <a:cubicBezTo>
                      <a:pt x="15789" y="18893"/>
                      <a:pt x="21454" y="14644"/>
                      <a:pt x="27119" y="16060"/>
                    </a:cubicBezTo>
                    <a:close/>
                  </a:path>
                </a:pathLst>
              </a:custGeom>
              <a:grpFill/>
              <a:ln w="14159" cap="flat">
                <a:noFill/>
                <a:prstDash val="solid"/>
                <a:miter/>
              </a:ln>
            </p:spPr>
            <p:txBody>
              <a:bodyPr rtlCol="0" anchor="ctr"/>
              <a:lstStyle/>
              <a:p>
                <a:endParaRPr lang="en-US"/>
              </a:p>
            </p:txBody>
          </p:sp>
          <p:sp>
            <p:nvSpPr>
              <p:cNvPr id="825" name="Freeform: Shape 2639">
                <a:extLst>
                  <a:ext uri="{FF2B5EF4-FFF2-40B4-BE49-F238E27FC236}">
                    <a16:creationId xmlns:a16="http://schemas.microsoft.com/office/drawing/2014/main" xmlns="" id="{90FFAEC7-B629-4AC8-8AC1-B63DFD3EBE4F}"/>
                  </a:ext>
                </a:extLst>
              </p:cNvPr>
              <p:cNvSpPr/>
              <p:nvPr/>
            </p:nvSpPr>
            <p:spPr>
              <a:xfrm>
                <a:off x="6689173" y="3809744"/>
                <a:ext cx="42486" cy="42486"/>
              </a:xfrm>
              <a:custGeom>
                <a:avLst/>
                <a:gdLst>
                  <a:gd name="connsiteX0" fmla="*/ 25703 w 42485"/>
                  <a:gd name="connsiteY0" fmla="*/ 15789 h 42485"/>
                  <a:gd name="connsiteX1" fmla="*/ 34199 w 42485"/>
                  <a:gd name="connsiteY1" fmla="*/ 25702 h 42485"/>
                  <a:gd name="connsiteX2" fmla="*/ 24286 w 42485"/>
                  <a:gd name="connsiteY2" fmla="*/ 34200 h 42485"/>
                  <a:gd name="connsiteX3" fmla="*/ 15789 w 42485"/>
                  <a:gd name="connsiteY3" fmla="*/ 24286 h 42485"/>
                  <a:gd name="connsiteX4" fmla="*/ 25703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5789"/>
                    </a:moveTo>
                    <a:cubicBezTo>
                      <a:pt x="31367" y="15789"/>
                      <a:pt x="34199" y="21454"/>
                      <a:pt x="34199" y="25702"/>
                    </a:cubicBezTo>
                    <a:cubicBezTo>
                      <a:pt x="34199" y="31367"/>
                      <a:pt x="28535" y="34200"/>
                      <a:pt x="24286" y="34200"/>
                    </a:cubicBezTo>
                    <a:cubicBezTo>
                      <a:pt x="18622" y="34200"/>
                      <a:pt x="15789" y="29951"/>
                      <a:pt x="15789" y="24286"/>
                    </a:cubicBezTo>
                    <a:cubicBezTo>
                      <a:pt x="15789" y="18621"/>
                      <a:pt x="20037" y="15789"/>
                      <a:pt x="25703" y="15789"/>
                    </a:cubicBezTo>
                    <a:close/>
                  </a:path>
                </a:pathLst>
              </a:custGeom>
              <a:grpFill/>
              <a:ln w="14159" cap="flat">
                <a:noFill/>
                <a:prstDash val="solid"/>
                <a:miter/>
              </a:ln>
            </p:spPr>
            <p:txBody>
              <a:bodyPr rtlCol="0" anchor="ctr"/>
              <a:lstStyle/>
              <a:p>
                <a:endParaRPr lang="en-US"/>
              </a:p>
            </p:txBody>
          </p:sp>
          <p:sp>
            <p:nvSpPr>
              <p:cNvPr id="826" name="Freeform: Shape 2640">
                <a:extLst>
                  <a:ext uri="{FF2B5EF4-FFF2-40B4-BE49-F238E27FC236}">
                    <a16:creationId xmlns:a16="http://schemas.microsoft.com/office/drawing/2014/main" xmlns="" id="{CDEC5597-4BDA-4A85-9ACF-4ECC6CE4984E}"/>
                  </a:ext>
                </a:extLst>
              </p:cNvPr>
              <p:cNvSpPr/>
              <p:nvPr/>
            </p:nvSpPr>
            <p:spPr>
              <a:xfrm>
                <a:off x="6966747" y="3873473"/>
                <a:ext cx="42486" cy="42486"/>
              </a:xfrm>
              <a:custGeom>
                <a:avLst/>
                <a:gdLst>
                  <a:gd name="connsiteX0" fmla="*/ 25702 w 42485"/>
                  <a:gd name="connsiteY0" fmla="*/ 15789 h 42485"/>
                  <a:gd name="connsiteX1" fmla="*/ 34199 w 42485"/>
                  <a:gd name="connsiteY1" fmla="*/ 25702 h 42485"/>
                  <a:gd name="connsiteX2" fmla="*/ 24286 w 42485"/>
                  <a:gd name="connsiteY2" fmla="*/ 34200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31367" y="15789"/>
                      <a:pt x="34199" y="21454"/>
                      <a:pt x="34199" y="25702"/>
                    </a:cubicBezTo>
                    <a:cubicBezTo>
                      <a:pt x="34199" y="31367"/>
                      <a:pt x="29951" y="34200"/>
                      <a:pt x="24286" y="34200"/>
                    </a:cubicBezTo>
                    <a:cubicBezTo>
                      <a:pt x="18621" y="34200"/>
                      <a:pt x="15789" y="28535"/>
                      <a:pt x="15789" y="24286"/>
                    </a:cubicBezTo>
                    <a:cubicBezTo>
                      <a:pt x="17205" y="18621"/>
                      <a:pt x="21454" y="15789"/>
                      <a:pt x="25702" y="15789"/>
                    </a:cubicBezTo>
                    <a:close/>
                  </a:path>
                </a:pathLst>
              </a:custGeom>
              <a:grpFill/>
              <a:ln w="14159" cap="flat">
                <a:noFill/>
                <a:prstDash val="solid"/>
                <a:miter/>
              </a:ln>
            </p:spPr>
            <p:txBody>
              <a:bodyPr rtlCol="0" anchor="ctr"/>
              <a:lstStyle/>
              <a:p>
                <a:endParaRPr lang="en-US"/>
              </a:p>
            </p:txBody>
          </p:sp>
          <p:sp>
            <p:nvSpPr>
              <p:cNvPr id="827" name="Freeform: Shape 2641">
                <a:extLst>
                  <a:ext uri="{FF2B5EF4-FFF2-40B4-BE49-F238E27FC236}">
                    <a16:creationId xmlns:a16="http://schemas.microsoft.com/office/drawing/2014/main" xmlns="" id="{B559B7F5-D230-4D4F-BEC6-7A62AD6683AE}"/>
                  </a:ext>
                </a:extLst>
              </p:cNvPr>
              <p:cNvSpPr/>
              <p:nvPr/>
            </p:nvSpPr>
            <p:spPr>
              <a:xfrm>
                <a:off x="6871862" y="4350729"/>
                <a:ext cx="42486" cy="42486"/>
              </a:xfrm>
              <a:custGeom>
                <a:avLst/>
                <a:gdLst>
                  <a:gd name="connsiteX0" fmla="*/ 27119 w 42485"/>
                  <a:gd name="connsiteY0" fmla="*/ 15789 h 42485"/>
                  <a:gd name="connsiteX1" fmla="*/ 37032 w 42485"/>
                  <a:gd name="connsiteY1" fmla="*/ 27118 h 42485"/>
                  <a:gd name="connsiteX2" fmla="*/ 25703 w 42485"/>
                  <a:gd name="connsiteY2" fmla="*/ 37032 h 42485"/>
                  <a:gd name="connsiteX3" fmla="*/ 15789 w 42485"/>
                  <a:gd name="connsiteY3" fmla="*/ 25702 h 42485"/>
                  <a:gd name="connsiteX4" fmla="*/ 27119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5789"/>
                    </a:moveTo>
                    <a:cubicBezTo>
                      <a:pt x="32783" y="15789"/>
                      <a:pt x="37032" y="21454"/>
                      <a:pt x="37032" y="27118"/>
                    </a:cubicBezTo>
                    <a:cubicBezTo>
                      <a:pt x="37032" y="32783"/>
                      <a:pt x="31367" y="37032"/>
                      <a:pt x="25703" y="37032"/>
                    </a:cubicBezTo>
                    <a:cubicBezTo>
                      <a:pt x="20038" y="37032"/>
                      <a:pt x="15789" y="31367"/>
                      <a:pt x="15789" y="25702"/>
                    </a:cubicBezTo>
                    <a:cubicBezTo>
                      <a:pt x="15789" y="20037"/>
                      <a:pt x="21454" y="15789"/>
                      <a:pt x="27119" y="15789"/>
                    </a:cubicBezTo>
                    <a:close/>
                  </a:path>
                </a:pathLst>
              </a:custGeom>
              <a:grpFill/>
              <a:ln w="14159" cap="flat">
                <a:noFill/>
                <a:prstDash val="solid"/>
                <a:miter/>
              </a:ln>
            </p:spPr>
            <p:txBody>
              <a:bodyPr rtlCol="0" anchor="ctr"/>
              <a:lstStyle/>
              <a:p>
                <a:endParaRPr lang="en-US"/>
              </a:p>
            </p:txBody>
          </p:sp>
          <p:sp>
            <p:nvSpPr>
              <p:cNvPr id="828" name="Freeform: Shape 2642">
                <a:extLst>
                  <a:ext uri="{FF2B5EF4-FFF2-40B4-BE49-F238E27FC236}">
                    <a16:creationId xmlns:a16="http://schemas.microsoft.com/office/drawing/2014/main" xmlns="" id="{E29FA948-867E-4DF9-9504-2F752BA0CF64}"/>
                  </a:ext>
                </a:extLst>
              </p:cNvPr>
              <p:cNvSpPr/>
              <p:nvPr/>
            </p:nvSpPr>
            <p:spPr>
              <a:xfrm>
                <a:off x="6487939" y="3992298"/>
                <a:ext cx="70810" cy="70810"/>
              </a:xfrm>
              <a:custGeom>
                <a:avLst/>
                <a:gdLst>
                  <a:gd name="connsiteX0" fmla="*/ 41416 w 70809"/>
                  <a:gd name="connsiteY0" fmla="*/ 15924 h 70809"/>
                  <a:gd name="connsiteX1" fmla="*/ 62658 w 70809"/>
                  <a:gd name="connsiteY1" fmla="*/ 41416 h 70809"/>
                  <a:gd name="connsiteX2" fmla="*/ 37167 w 70809"/>
                  <a:gd name="connsiteY2" fmla="*/ 62658 h 70809"/>
                  <a:gd name="connsiteX3" fmla="*/ 15924 w 70809"/>
                  <a:gd name="connsiteY3" fmla="*/ 37167 h 70809"/>
                  <a:gd name="connsiteX4" fmla="*/ 41416 w 70809"/>
                  <a:gd name="connsiteY4" fmla="*/ 15924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416" y="15924"/>
                    </a:moveTo>
                    <a:cubicBezTo>
                      <a:pt x="54161" y="17340"/>
                      <a:pt x="64075" y="28670"/>
                      <a:pt x="62658" y="41416"/>
                    </a:cubicBezTo>
                    <a:cubicBezTo>
                      <a:pt x="61242" y="54161"/>
                      <a:pt x="49913" y="64074"/>
                      <a:pt x="37167" y="62658"/>
                    </a:cubicBezTo>
                    <a:cubicBezTo>
                      <a:pt x="24421" y="61242"/>
                      <a:pt x="14508" y="49912"/>
                      <a:pt x="15924" y="37167"/>
                    </a:cubicBezTo>
                    <a:cubicBezTo>
                      <a:pt x="17340" y="24421"/>
                      <a:pt x="28670" y="14508"/>
                      <a:pt x="41416" y="15924"/>
                    </a:cubicBezTo>
                    <a:close/>
                  </a:path>
                </a:pathLst>
              </a:custGeom>
              <a:grpFill/>
              <a:ln w="14159" cap="flat">
                <a:noFill/>
                <a:prstDash val="solid"/>
                <a:miter/>
              </a:ln>
            </p:spPr>
            <p:txBody>
              <a:bodyPr rtlCol="0" anchor="ctr"/>
              <a:lstStyle/>
              <a:p>
                <a:endParaRPr lang="en-US"/>
              </a:p>
            </p:txBody>
          </p:sp>
          <p:sp>
            <p:nvSpPr>
              <p:cNvPr id="829" name="Freeform: Shape 2643">
                <a:extLst>
                  <a:ext uri="{FF2B5EF4-FFF2-40B4-BE49-F238E27FC236}">
                    <a16:creationId xmlns:a16="http://schemas.microsoft.com/office/drawing/2014/main" xmlns="" id="{BA8DA5EA-5BEC-4A70-A1CB-1F95F926D386}"/>
                  </a:ext>
                </a:extLst>
              </p:cNvPr>
              <p:cNvSpPr/>
              <p:nvPr/>
            </p:nvSpPr>
            <p:spPr>
              <a:xfrm>
                <a:off x="6234576" y="4513375"/>
                <a:ext cx="56648" cy="56648"/>
              </a:xfrm>
              <a:custGeom>
                <a:avLst/>
                <a:gdLst>
                  <a:gd name="connsiteX0" fmla="*/ 31367 w 56647"/>
                  <a:gd name="connsiteY0" fmla="*/ 16006 h 56647"/>
                  <a:gd name="connsiteX1" fmla="*/ 44113 w 56647"/>
                  <a:gd name="connsiteY1" fmla="*/ 31584 h 56647"/>
                  <a:gd name="connsiteX2" fmla="*/ 28535 w 56647"/>
                  <a:gd name="connsiteY2" fmla="*/ 44330 h 56647"/>
                  <a:gd name="connsiteX3" fmla="*/ 15789 w 56647"/>
                  <a:gd name="connsiteY3" fmla="*/ 28752 h 56647"/>
                  <a:gd name="connsiteX4" fmla="*/ 31367 w 56647"/>
                  <a:gd name="connsiteY4" fmla="*/ 16006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16006"/>
                    </a:moveTo>
                    <a:cubicBezTo>
                      <a:pt x="38448" y="17422"/>
                      <a:pt x="44113" y="23087"/>
                      <a:pt x="44113" y="31584"/>
                    </a:cubicBezTo>
                    <a:cubicBezTo>
                      <a:pt x="42697" y="38665"/>
                      <a:pt x="37032" y="44330"/>
                      <a:pt x="28535" y="44330"/>
                    </a:cubicBezTo>
                    <a:cubicBezTo>
                      <a:pt x="21454" y="44330"/>
                      <a:pt x="15789" y="37249"/>
                      <a:pt x="15789" y="28752"/>
                    </a:cubicBezTo>
                    <a:cubicBezTo>
                      <a:pt x="17205" y="20254"/>
                      <a:pt x="24286" y="14590"/>
                      <a:pt x="31367" y="16006"/>
                    </a:cubicBezTo>
                    <a:close/>
                  </a:path>
                </a:pathLst>
              </a:custGeom>
              <a:grpFill/>
              <a:ln w="14159" cap="flat">
                <a:noFill/>
                <a:prstDash val="solid"/>
                <a:miter/>
              </a:ln>
            </p:spPr>
            <p:txBody>
              <a:bodyPr rtlCol="0" anchor="ctr"/>
              <a:lstStyle/>
              <a:p>
                <a:endParaRPr lang="en-US"/>
              </a:p>
            </p:txBody>
          </p:sp>
          <p:sp>
            <p:nvSpPr>
              <p:cNvPr id="830" name="Freeform: Shape 2644">
                <a:extLst>
                  <a:ext uri="{FF2B5EF4-FFF2-40B4-BE49-F238E27FC236}">
                    <a16:creationId xmlns:a16="http://schemas.microsoft.com/office/drawing/2014/main" xmlns="" id="{B47792FD-86E0-4026-9A60-8CD625B4AB84}"/>
                  </a:ext>
                </a:extLst>
              </p:cNvPr>
              <p:cNvSpPr/>
              <p:nvPr/>
            </p:nvSpPr>
            <p:spPr>
              <a:xfrm>
                <a:off x="6234576" y="4081379"/>
                <a:ext cx="42486" cy="42486"/>
              </a:xfrm>
              <a:custGeom>
                <a:avLst/>
                <a:gdLst>
                  <a:gd name="connsiteX0" fmla="*/ 25703 w 42485"/>
                  <a:gd name="connsiteY0" fmla="*/ 16064 h 42485"/>
                  <a:gd name="connsiteX1" fmla="*/ 34200 w 42485"/>
                  <a:gd name="connsiteY1" fmla="*/ 25977 h 42485"/>
                  <a:gd name="connsiteX2" fmla="*/ 24286 w 42485"/>
                  <a:gd name="connsiteY2" fmla="*/ 34474 h 42485"/>
                  <a:gd name="connsiteX3" fmla="*/ 15789 w 42485"/>
                  <a:gd name="connsiteY3" fmla="*/ 24560 h 42485"/>
                  <a:gd name="connsiteX4" fmla="*/ 25703 w 42485"/>
                  <a:gd name="connsiteY4" fmla="*/ 160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6064"/>
                    </a:moveTo>
                    <a:cubicBezTo>
                      <a:pt x="31367" y="16064"/>
                      <a:pt x="34200" y="20312"/>
                      <a:pt x="34200" y="25977"/>
                    </a:cubicBezTo>
                    <a:cubicBezTo>
                      <a:pt x="34200" y="31641"/>
                      <a:pt x="28535" y="34474"/>
                      <a:pt x="24286" y="34474"/>
                    </a:cubicBezTo>
                    <a:cubicBezTo>
                      <a:pt x="18622" y="34474"/>
                      <a:pt x="15789" y="30225"/>
                      <a:pt x="15789" y="24560"/>
                    </a:cubicBezTo>
                    <a:cubicBezTo>
                      <a:pt x="17205" y="18896"/>
                      <a:pt x="21454" y="14647"/>
                      <a:pt x="25703" y="16064"/>
                    </a:cubicBezTo>
                    <a:close/>
                  </a:path>
                </a:pathLst>
              </a:custGeom>
              <a:grpFill/>
              <a:ln w="14159" cap="flat">
                <a:noFill/>
                <a:prstDash val="solid"/>
                <a:miter/>
              </a:ln>
            </p:spPr>
            <p:txBody>
              <a:bodyPr rtlCol="0" anchor="ctr"/>
              <a:lstStyle/>
              <a:p>
                <a:endParaRPr lang="en-US"/>
              </a:p>
            </p:txBody>
          </p:sp>
          <p:sp>
            <p:nvSpPr>
              <p:cNvPr id="831" name="Freeform: Shape 2645">
                <a:extLst>
                  <a:ext uri="{FF2B5EF4-FFF2-40B4-BE49-F238E27FC236}">
                    <a16:creationId xmlns:a16="http://schemas.microsoft.com/office/drawing/2014/main" xmlns="" id="{E9DBEE6A-FD70-4F76-9912-2D885D649D6E}"/>
                  </a:ext>
                </a:extLst>
              </p:cNvPr>
              <p:cNvSpPr/>
              <p:nvPr/>
            </p:nvSpPr>
            <p:spPr>
              <a:xfrm>
                <a:off x="6182177" y="3651131"/>
                <a:ext cx="42486" cy="42486"/>
              </a:xfrm>
              <a:custGeom>
                <a:avLst/>
                <a:gdLst>
                  <a:gd name="connsiteX0" fmla="*/ 25702 w 42485"/>
                  <a:gd name="connsiteY0" fmla="*/ 15789 h 42485"/>
                  <a:gd name="connsiteX1" fmla="*/ 34199 w 42485"/>
                  <a:gd name="connsiteY1" fmla="*/ 25702 h 42485"/>
                  <a:gd name="connsiteX2" fmla="*/ 24286 w 42485"/>
                  <a:gd name="connsiteY2" fmla="*/ 34200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31367" y="15789"/>
                      <a:pt x="34199" y="21454"/>
                      <a:pt x="34199" y="25702"/>
                    </a:cubicBezTo>
                    <a:cubicBezTo>
                      <a:pt x="34199" y="29951"/>
                      <a:pt x="28535" y="34200"/>
                      <a:pt x="24286" y="34200"/>
                    </a:cubicBezTo>
                    <a:cubicBezTo>
                      <a:pt x="18621" y="34200"/>
                      <a:pt x="15789" y="28535"/>
                      <a:pt x="15789" y="24286"/>
                    </a:cubicBezTo>
                    <a:cubicBezTo>
                      <a:pt x="15789" y="18621"/>
                      <a:pt x="21454" y="15789"/>
                      <a:pt x="25702" y="15789"/>
                    </a:cubicBezTo>
                    <a:close/>
                  </a:path>
                </a:pathLst>
              </a:custGeom>
              <a:grpFill/>
              <a:ln w="14159" cap="flat">
                <a:noFill/>
                <a:prstDash val="solid"/>
                <a:miter/>
              </a:ln>
            </p:spPr>
            <p:txBody>
              <a:bodyPr rtlCol="0" anchor="ctr"/>
              <a:lstStyle/>
              <a:p>
                <a:endParaRPr lang="en-US"/>
              </a:p>
            </p:txBody>
          </p:sp>
          <p:sp>
            <p:nvSpPr>
              <p:cNvPr id="832" name="Freeform: Shape 2646">
                <a:extLst>
                  <a:ext uri="{FF2B5EF4-FFF2-40B4-BE49-F238E27FC236}">
                    <a16:creationId xmlns:a16="http://schemas.microsoft.com/office/drawing/2014/main" xmlns="" id="{EE9DE4CB-ECCE-49D8-B647-876872AE6853}"/>
                  </a:ext>
                </a:extLst>
              </p:cNvPr>
              <p:cNvSpPr/>
              <p:nvPr/>
            </p:nvSpPr>
            <p:spPr>
              <a:xfrm>
                <a:off x="6897354" y="3863288"/>
                <a:ext cx="42486" cy="42486"/>
              </a:xfrm>
              <a:custGeom>
                <a:avLst/>
                <a:gdLst>
                  <a:gd name="connsiteX0" fmla="*/ 27118 w 42485"/>
                  <a:gd name="connsiteY0" fmla="*/ 16060 h 42485"/>
                  <a:gd name="connsiteX1" fmla="*/ 37032 w 42485"/>
                  <a:gd name="connsiteY1" fmla="*/ 27390 h 42485"/>
                  <a:gd name="connsiteX2" fmla="*/ 25702 w 42485"/>
                  <a:gd name="connsiteY2" fmla="*/ 37303 h 42485"/>
                  <a:gd name="connsiteX3" fmla="*/ 15789 w 42485"/>
                  <a:gd name="connsiteY3" fmla="*/ 25974 h 42485"/>
                  <a:gd name="connsiteX4" fmla="*/ 27118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6060"/>
                    </a:moveTo>
                    <a:cubicBezTo>
                      <a:pt x="32783" y="16060"/>
                      <a:pt x="37032" y="21725"/>
                      <a:pt x="37032" y="27390"/>
                    </a:cubicBezTo>
                    <a:cubicBezTo>
                      <a:pt x="37032" y="33055"/>
                      <a:pt x="31367" y="37303"/>
                      <a:pt x="25702" y="37303"/>
                    </a:cubicBezTo>
                    <a:cubicBezTo>
                      <a:pt x="20037" y="37303"/>
                      <a:pt x="15789" y="31638"/>
                      <a:pt x="15789" y="25974"/>
                    </a:cubicBezTo>
                    <a:cubicBezTo>
                      <a:pt x="15789" y="18893"/>
                      <a:pt x="21454" y="14644"/>
                      <a:pt x="27118" y="16060"/>
                    </a:cubicBezTo>
                    <a:close/>
                  </a:path>
                </a:pathLst>
              </a:custGeom>
              <a:grpFill/>
              <a:ln w="14159" cap="flat">
                <a:noFill/>
                <a:prstDash val="solid"/>
                <a:miter/>
              </a:ln>
            </p:spPr>
            <p:txBody>
              <a:bodyPr rtlCol="0" anchor="ctr"/>
              <a:lstStyle/>
              <a:p>
                <a:endParaRPr lang="en-US"/>
              </a:p>
            </p:txBody>
          </p:sp>
          <p:sp>
            <p:nvSpPr>
              <p:cNvPr id="833" name="Freeform: Shape 2647">
                <a:extLst>
                  <a:ext uri="{FF2B5EF4-FFF2-40B4-BE49-F238E27FC236}">
                    <a16:creationId xmlns:a16="http://schemas.microsoft.com/office/drawing/2014/main" xmlns="" id="{65DE7864-4866-4E49-8B26-A57E37C909DF}"/>
                  </a:ext>
                </a:extLst>
              </p:cNvPr>
              <p:cNvSpPr/>
              <p:nvPr/>
            </p:nvSpPr>
            <p:spPr>
              <a:xfrm>
                <a:off x="5918765" y="3846565"/>
                <a:ext cx="56648" cy="56648"/>
              </a:xfrm>
              <a:custGeom>
                <a:avLst/>
                <a:gdLst>
                  <a:gd name="connsiteX0" fmla="*/ 35616 w 56647"/>
                  <a:gd name="connsiteY0" fmla="*/ 15789 h 56647"/>
                  <a:gd name="connsiteX1" fmla="*/ 52610 w 56647"/>
                  <a:gd name="connsiteY1" fmla="*/ 35616 h 56647"/>
                  <a:gd name="connsiteX2" fmla="*/ 32783 w 56647"/>
                  <a:gd name="connsiteY2" fmla="*/ 52610 h 56647"/>
                  <a:gd name="connsiteX3" fmla="*/ 15789 w 56647"/>
                  <a:gd name="connsiteY3" fmla="*/ 32783 h 56647"/>
                  <a:gd name="connsiteX4" fmla="*/ 35616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616" y="15789"/>
                    </a:moveTo>
                    <a:cubicBezTo>
                      <a:pt x="45529" y="17205"/>
                      <a:pt x="52610" y="25702"/>
                      <a:pt x="52610" y="35616"/>
                    </a:cubicBezTo>
                    <a:cubicBezTo>
                      <a:pt x="51194" y="45529"/>
                      <a:pt x="42697" y="52610"/>
                      <a:pt x="32783" y="52610"/>
                    </a:cubicBezTo>
                    <a:cubicBezTo>
                      <a:pt x="22870" y="51194"/>
                      <a:pt x="15789" y="42697"/>
                      <a:pt x="15789" y="32783"/>
                    </a:cubicBezTo>
                    <a:cubicBezTo>
                      <a:pt x="15789" y="22870"/>
                      <a:pt x="24286" y="15789"/>
                      <a:pt x="35616" y="15789"/>
                    </a:cubicBezTo>
                    <a:close/>
                  </a:path>
                </a:pathLst>
              </a:custGeom>
              <a:grpFill/>
              <a:ln w="14159" cap="flat">
                <a:noFill/>
                <a:prstDash val="solid"/>
                <a:miter/>
              </a:ln>
            </p:spPr>
            <p:txBody>
              <a:bodyPr rtlCol="0" anchor="ctr"/>
              <a:lstStyle/>
              <a:p>
                <a:endParaRPr lang="en-US"/>
              </a:p>
            </p:txBody>
          </p:sp>
          <p:sp>
            <p:nvSpPr>
              <p:cNvPr id="834" name="Freeform: Shape 2648">
                <a:extLst>
                  <a:ext uri="{FF2B5EF4-FFF2-40B4-BE49-F238E27FC236}">
                    <a16:creationId xmlns:a16="http://schemas.microsoft.com/office/drawing/2014/main" xmlns="" id="{D8AF347B-057D-454C-AD62-9C25CCA13FB4}"/>
                  </a:ext>
                </a:extLst>
              </p:cNvPr>
              <p:cNvSpPr/>
              <p:nvPr/>
            </p:nvSpPr>
            <p:spPr>
              <a:xfrm>
                <a:off x="6166599" y="4643881"/>
                <a:ext cx="56648" cy="56648"/>
              </a:xfrm>
              <a:custGeom>
                <a:avLst/>
                <a:gdLst>
                  <a:gd name="connsiteX0" fmla="*/ 31367 w 56647"/>
                  <a:gd name="connsiteY0" fmla="*/ 15789 h 56647"/>
                  <a:gd name="connsiteX1" fmla="*/ 44113 w 56647"/>
                  <a:gd name="connsiteY1" fmla="*/ 31367 h 56647"/>
                  <a:gd name="connsiteX2" fmla="*/ 28535 w 56647"/>
                  <a:gd name="connsiteY2" fmla="*/ 44113 h 56647"/>
                  <a:gd name="connsiteX3" fmla="*/ 15789 w 56647"/>
                  <a:gd name="connsiteY3" fmla="*/ 28535 h 56647"/>
                  <a:gd name="connsiteX4" fmla="*/ 31367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15789"/>
                    </a:moveTo>
                    <a:cubicBezTo>
                      <a:pt x="38448" y="17205"/>
                      <a:pt x="44113" y="22870"/>
                      <a:pt x="44113" y="31367"/>
                    </a:cubicBezTo>
                    <a:cubicBezTo>
                      <a:pt x="42697" y="38448"/>
                      <a:pt x="37032" y="44113"/>
                      <a:pt x="28535" y="44113"/>
                    </a:cubicBezTo>
                    <a:cubicBezTo>
                      <a:pt x="21454" y="44113"/>
                      <a:pt x="15789" y="37032"/>
                      <a:pt x="15789" y="28535"/>
                    </a:cubicBezTo>
                    <a:cubicBezTo>
                      <a:pt x="15789" y="21454"/>
                      <a:pt x="22870" y="15789"/>
                      <a:pt x="31367" y="15789"/>
                    </a:cubicBezTo>
                    <a:close/>
                  </a:path>
                </a:pathLst>
              </a:custGeom>
              <a:grpFill/>
              <a:ln w="14159" cap="flat">
                <a:noFill/>
                <a:prstDash val="solid"/>
                <a:miter/>
              </a:ln>
            </p:spPr>
            <p:txBody>
              <a:bodyPr rtlCol="0" anchor="ctr"/>
              <a:lstStyle/>
              <a:p>
                <a:endParaRPr lang="en-US"/>
              </a:p>
            </p:txBody>
          </p:sp>
          <p:sp>
            <p:nvSpPr>
              <p:cNvPr id="835" name="Freeform: Shape 2649">
                <a:extLst>
                  <a:ext uri="{FF2B5EF4-FFF2-40B4-BE49-F238E27FC236}">
                    <a16:creationId xmlns:a16="http://schemas.microsoft.com/office/drawing/2014/main" xmlns="" id="{CF20400A-C73D-4057-BB9B-069A29530EFE}"/>
                  </a:ext>
                </a:extLst>
              </p:cNvPr>
              <p:cNvSpPr/>
              <p:nvPr/>
            </p:nvSpPr>
            <p:spPr>
              <a:xfrm>
                <a:off x="6717362" y="3655245"/>
                <a:ext cx="70810" cy="70810"/>
              </a:xfrm>
              <a:custGeom>
                <a:avLst/>
                <a:gdLst>
                  <a:gd name="connsiteX0" fmla="*/ 41415 w 70809"/>
                  <a:gd name="connsiteY0" fmla="*/ 15924 h 70809"/>
                  <a:gd name="connsiteX1" fmla="*/ 62658 w 70809"/>
                  <a:gd name="connsiteY1" fmla="*/ 41415 h 70809"/>
                  <a:gd name="connsiteX2" fmla="*/ 37167 w 70809"/>
                  <a:gd name="connsiteY2" fmla="*/ 62658 h 70809"/>
                  <a:gd name="connsiteX3" fmla="*/ 15924 w 70809"/>
                  <a:gd name="connsiteY3" fmla="*/ 37167 h 70809"/>
                  <a:gd name="connsiteX4" fmla="*/ 41415 w 70809"/>
                  <a:gd name="connsiteY4" fmla="*/ 15924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415" y="15924"/>
                    </a:moveTo>
                    <a:cubicBezTo>
                      <a:pt x="54161" y="17340"/>
                      <a:pt x="64074" y="28670"/>
                      <a:pt x="62658" y="41415"/>
                    </a:cubicBezTo>
                    <a:cubicBezTo>
                      <a:pt x="61242" y="54161"/>
                      <a:pt x="49912" y="64074"/>
                      <a:pt x="37167" y="62658"/>
                    </a:cubicBezTo>
                    <a:cubicBezTo>
                      <a:pt x="24421" y="61242"/>
                      <a:pt x="14508" y="49912"/>
                      <a:pt x="15924" y="37167"/>
                    </a:cubicBezTo>
                    <a:cubicBezTo>
                      <a:pt x="17340" y="24421"/>
                      <a:pt x="28670" y="14508"/>
                      <a:pt x="41415" y="15924"/>
                    </a:cubicBezTo>
                    <a:close/>
                  </a:path>
                </a:pathLst>
              </a:custGeom>
              <a:grpFill/>
              <a:ln w="14159" cap="flat">
                <a:noFill/>
                <a:prstDash val="solid"/>
                <a:miter/>
              </a:ln>
            </p:spPr>
            <p:txBody>
              <a:bodyPr rtlCol="0" anchor="ctr"/>
              <a:lstStyle/>
              <a:p>
                <a:endParaRPr lang="en-US"/>
              </a:p>
            </p:txBody>
          </p:sp>
          <p:sp>
            <p:nvSpPr>
              <p:cNvPr id="836" name="Freeform: Shape 2650">
                <a:extLst>
                  <a:ext uri="{FF2B5EF4-FFF2-40B4-BE49-F238E27FC236}">
                    <a16:creationId xmlns:a16="http://schemas.microsoft.com/office/drawing/2014/main" xmlns="" id="{6C3C9029-63FB-42DF-8854-F64AFD58DFD6}"/>
                  </a:ext>
                </a:extLst>
              </p:cNvPr>
              <p:cNvSpPr/>
              <p:nvPr/>
            </p:nvSpPr>
            <p:spPr>
              <a:xfrm>
                <a:off x="6843538" y="3765842"/>
                <a:ext cx="42486" cy="42486"/>
              </a:xfrm>
              <a:custGeom>
                <a:avLst/>
                <a:gdLst>
                  <a:gd name="connsiteX0" fmla="*/ 27119 w 42485"/>
                  <a:gd name="connsiteY0" fmla="*/ 15789 h 42485"/>
                  <a:gd name="connsiteX1" fmla="*/ 37032 w 42485"/>
                  <a:gd name="connsiteY1" fmla="*/ 27119 h 42485"/>
                  <a:gd name="connsiteX2" fmla="*/ 25703 w 42485"/>
                  <a:gd name="connsiteY2" fmla="*/ 37032 h 42485"/>
                  <a:gd name="connsiteX3" fmla="*/ 15789 w 42485"/>
                  <a:gd name="connsiteY3" fmla="*/ 25703 h 42485"/>
                  <a:gd name="connsiteX4" fmla="*/ 27119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5789"/>
                    </a:moveTo>
                    <a:cubicBezTo>
                      <a:pt x="32783" y="15789"/>
                      <a:pt x="37032" y="21454"/>
                      <a:pt x="37032" y="27119"/>
                    </a:cubicBezTo>
                    <a:cubicBezTo>
                      <a:pt x="37032" y="32783"/>
                      <a:pt x="31367" y="37032"/>
                      <a:pt x="25703" y="37032"/>
                    </a:cubicBezTo>
                    <a:cubicBezTo>
                      <a:pt x="20038" y="37032"/>
                      <a:pt x="15789" y="31367"/>
                      <a:pt x="15789" y="25703"/>
                    </a:cubicBezTo>
                    <a:cubicBezTo>
                      <a:pt x="15789" y="18622"/>
                      <a:pt x="21454" y="15789"/>
                      <a:pt x="27119" y="15789"/>
                    </a:cubicBezTo>
                    <a:close/>
                  </a:path>
                </a:pathLst>
              </a:custGeom>
              <a:grpFill/>
              <a:ln w="14159" cap="flat">
                <a:noFill/>
                <a:prstDash val="solid"/>
                <a:miter/>
              </a:ln>
            </p:spPr>
            <p:txBody>
              <a:bodyPr rtlCol="0" anchor="ctr"/>
              <a:lstStyle/>
              <a:p>
                <a:endParaRPr lang="en-US"/>
              </a:p>
            </p:txBody>
          </p:sp>
          <p:sp>
            <p:nvSpPr>
              <p:cNvPr id="837" name="Freeform: Shape 2651">
                <a:extLst>
                  <a:ext uri="{FF2B5EF4-FFF2-40B4-BE49-F238E27FC236}">
                    <a16:creationId xmlns:a16="http://schemas.microsoft.com/office/drawing/2014/main" xmlns="" id="{78F70D1F-F1A0-4F03-830E-E45A6C2C81F1}"/>
                  </a:ext>
                </a:extLst>
              </p:cNvPr>
              <p:cNvSpPr/>
              <p:nvPr/>
            </p:nvSpPr>
            <p:spPr>
              <a:xfrm>
                <a:off x="5918547" y="3648080"/>
                <a:ext cx="56648" cy="56648"/>
              </a:xfrm>
              <a:custGeom>
                <a:avLst/>
                <a:gdLst>
                  <a:gd name="connsiteX0" fmla="*/ 30169 w 56647"/>
                  <a:gd name="connsiteY0" fmla="*/ 16007 h 56647"/>
                  <a:gd name="connsiteX1" fmla="*/ 41499 w 56647"/>
                  <a:gd name="connsiteY1" fmla="*/ 30169 h 56647"/>
                  <a:gd name="connsiteX2" fmla="*/ 27337 w 56647"/>
                  <a:gd name="connsiteY2" fmla="*/ 41499 h 56647"/>
                  <a:gd name="connsiteX3" fmla="*/ 16007 w 56647"/>
                  <a:gd name="connsiteY3" fmla="*/ 27337 h 56647"/>
                  <a:gd name="connsiteX4" fmla="*/ 30169 w 56647"/>
                  <a:gd name="connsiteY4" fmla="*/ 1600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0169" y="16007"/>
                    </a:moveTo>
                    <a:cubicBezTo>
                      <a:pt x="37250" y="16007"/>
                      <a:pt x="42915" y="23088"/>
                      <a:pt x="41499" y="30169"/>
                    </a:cubicBezTo>
                    <a:cubicBezTo>
                      <a:pt x="41499" y="37250"/>
                      <a:pt x="34418" y="42915"/>
                      <a:pt x="27337" y="41499"/>
                    </a:cubicBezTo>
                    <a:cubicBezTo>
                      <a:pt x="20256" y="41499"/>
                      <a:pt x="14591" y="34418"/>
                      <a:pt x="16007" y="27337"/>
                    </a:cubicBezTo>
                    <a:cubicBezTo>
                      <a:pt x="16007" y="20256"/>
                      <a:pt x="23088" y="14591"/>
                      <a:pt x="30169" y="16007"/>
                    </a:cubicBezTo>
                    <a:close/>
                  </a:path>
                </a:pathLst>
              </a:custGeom>
              <a:grpFill/>
              <a:ln w="14159" cap="flat">
                <a:noFill/>
                <a:prstDash val="solid"/>
                <a:miter/>
              </a:ln>
            </p:spPr>
            <p:txBody>
              <a:bodyPr rtlCol="0" anchor="ctr"/>
              <a:lstStyle/>
              <a:p>
                <a:endParaRPr lang="en-US"/>
              </a:p>
            </p:txBody>
          </p:sp>
          <p:sp>
            <p:nvSpPr>
              <p:cNvPr id="838" name="Freeform: Shape 2652">
                <a:extLst>
                  <a:ext uri="{FF2B5EF4-FFF2-40B4-BE49-F238E27FC236}">
                    <a16:creationId xmlns:a16="http://schemas.microsoft.com/office/drawing/2014/main" xmlns="" id="{73843FFD-6707-4494-B2AC-515DAD0D8C3D}"/>
                  </a:ext>
                </a:extLst>
              </p:cNvPr>
              <p:cNvSpPr/>
              <p:nvPr/>
            </p:nvSpPr>
            <p:spPr>
              <a:xfrm>
                <a:off x="5920000" y="3686536"/>
                <a:ext cx="56648" cy="56648"/>
              </a:xfrm>
              <a:custGeom>
                <a:avLst/>
                <a:gdLst>
                  <a:gd name="connsiteX0" fmla="*/ 32964 w 56647"/>
                  <a:gd name="connsiteY0" fmla="*/ 15789 h 56647"/>
                  <a:gd name="connsiteX1" fmla="*/ 47126 w 56647"/>
                  <a:gd name="connsiteY1" fmla="*/ 32783 h 56647"/>
                  <a:gd name="connsiteX2" fmla="*/ 30132 w 56647"/>
                  <a:gd name="connsiteY2" fmla="*/ 46945 h 56647"/>
                  <a:gd name="connsiteX3" fmla="*/ 15970 w 56647"/>
                  <a:gd name="connsiteY3" fmla="*/ 29951 h 56647"/>
                  <a:gd name="connsiteX4" fmla="*/ 32964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64" y="15789"/>
                    </a:moveTo>
                    <a:cubicBezTo>
                      <a:pt x="41462" y="17205"/>
                      <a:pt x="48543" y="24286"/>
                      <a:pt x="47126" y="32783"/>
                    </a:cubicBezTo>
                    <a:cubicBezTo>
                      <a:pt x="45710" y="41280"/>
                      <a:pt x="38629" y="48361"/>
                      <a:pt x="30132" y="46945"/>
                    </a:cubicBezTo>
                    <a:cubicBezTo>
                      <a:pt x="21635" y="45529"/>
                      <a:pt x="14554" y="38448"/>
                      <a:pt x="15970" y="29951"/>
                    </a:cubicBezTo>
                    <a:cubicBezTo>
                      <a:pt x="15970" y="21454"/>
                      <a:pt x="23051" y="15789"/>
                      <a:pt x="32964" y="15789"/>
                    </a:cubicBezTo>
                    <a:close/>
                  </a:path>
                </a:pathLst>
              </a:custGeom>
              <a:grpFill/>
              <a:ln w="14159" cap="flat">
                <a:noFill/>
                <a:prstDash val="solid"/>
                <a:miter/>
              </a:ln>
            </p:spPr>
            <p:txBody>
              <a:bodyPr rtlCol="0" anchor="ctr"/>
              <a:lstStyle/>
              <a:p>
                <a:endParaRPr lang="en-US"/>
              </a:p>
            </p:txBody>
          </p:sp>
          <p:sp>
            <p:nvSpPr>
              <p:cNvPr id="839" name="Freeform: Shape 2653">
                <a:extLst>
                  <a:ext uri="{FF2B5EF4-FFF2-40B4-BE49-F238E27FC236}">
                    <a16:creationId xmlns:a16="http://schemas.microsoft.com/office/drawing/2014/main" xmlns="" id="{A03BBBB5-5051-40B7-B8B9-B3BC0BBF1ACD}"/>
                  </a:ext>
                </a:extLst>
              </p:cNvPr>
              <p:cNvSpPr/>
              <p:nvPr/>
            </p:nvSpPr>
            <p:spPr>
              <a:xfrm>
                <a:off x="6058814" y="3941296"/>
                <a:ext cx="70810" cy="70810"/>
              </a:xfrm>
              <a:custGeom>
                <a:avLst/>
                <a:gdLst>
                  <a:gd name="connsiteX0" fmla="*/ 38603 w 70809"/>
                  <a:gd name="connsiteY0" fmla="*/ 15943 h 70809"/>
                  <a:gd name="connsiteX1" fmla="*/ 57013 w 70809"/>
                  <a:gd name="connsiteY1" fmla="*/ 38602 h 70809"/>
                  <a:gd name="connsiteX2" fmla="*/ 34354 w 70809"/>
                  <a:gd name="connsiteY2" fmla="*/ 57013 h 70809"/>
                  <a:gd name="connsiteX3" fmla="*/ 15943 w 70809"/>
                  <a:gd name="connsiteY3" fmla="*/ 34354 h 70809"/>
                  <a:gd name="connsiteX4" fmla="*/ 38603 w 70809"/>
                  <a:gd name="connsiteY4" fmla="*/ 159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603" y="15943"/>
                    </a:moveTo>
                    <a:cubicBezTo>
                      <a:pt x="49932" y="17359"/>
                      <a:pt x="58429" y="27273"/>
                      <a:pt x="57013" y="38602"/>
                    </a:cubicBezTo>
                    <a:cubicBezTo>
                      <a:pt x="55597" y="49932"/>
                      <a:pt x="45684" y="58429"/>
                      <a:pt x="34354" y="57013"/>
                    </a:cubicBezTo>
                    <a:cubicBezTo>
                      <a:pt x="23024" y="55597"/>
                      <a:pt x="14527" y="45683"/>
                      <a:pt x="15943" y="34354"/>
                    </a:cubicBezTo>
                    <a:cubicBezTo>
                      <a:pt x="17360" y="23024"/>
                      <a:pt x="27273" y="14527"/>
                      <a:pt x="38603" y="15943"/>
                    </a:cubicBezTo>
                    <a:close/>
                  </a:path>
                </a:pathLst>
              </a:custGeom>
              <a:grpFill/>
              <a:ln w="14159" cap="flat">
                <a:noFill/>
                <a:prstDash val="solid"/>
                <a:miter/>
              </a:ln>
            </p:spPr>
            <p:txBody>
              <a:bodyPr rtlCol="0" anchor="ctr"/>
              <a:lstStyle/>
              <a:p>
                <a:endParaRPr lang="en-US"/>
              </a:p>
            </p:txBody>
          </p:sp>
          <p:sp>
            <p:nvSpPr>
              <p:cNvPr id="840" name="Freeform: Shape 2654">
                <a:extLst>
                  <a:ext uri="{FF2B5EF4-FFF2-40B4-BE49-F238E27FC236}">
                    <a16:creationId xmlns:a16="http://schemas.microsoft.com/office/drawing/2014/main" xmlns="" id="{E07DCFC5-15FF-47C5-85FD-27B238FBEF76}"/>
                  </a:ext>
                </a:extLst>
              </p:cNvPr>
              <p:cNvSpPr/>
              <p:nvPr/>
            </p:nvSpPr>
            <p:spPr>
              <a:xfrm>
                <a:off x="7012065" y="4023318"/>
                <a:ext cx="42486" cy="42486"/>
              </a:xfrm>
              <a:custGeom>
                <a:avLst/>
                <a:gdLst>
                  <a:gd name="connsiteX0" fmla="*/ 27119 w 42485"/>
                  <a:gd name="connsiteY0" fmla="*/ 16060 h 42485"/>
                  <a:gd name="connsiteX1" fmla="*/ 37032 w 42485"/>
                  <a:gd name="connsiteY1" fmla="*/ 27390 h 42485"/>
                  <a:gd name="connsiteX2" fmla="*/ 25703 w 42485"/>
                  <a:gd name="connsiteY2" fmla="*/ 37303 h 42485"/>
                  <a:gd name="connsiteX3" fmla="*/ 15789 w 42485"/>
                  <a:gd name="connsiteY3" fmla="*/ 25973 h 42485"/>
                  <a:gd name="connsiteX4" fmla="*/ 27119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6060"/>
                    </a:moveTo>
                    <a:cubicBezTo>
                      <a:pt x="32783" y="16060"/>
                      <a:pt x="37032" y="21725"/>
                      <a:pt x="37032" y="27390"/>
                    </a:cubicBezTo>
                    <a:cubicBezTo>
                      <a:pt x="37032" y="33054"/>
                      <a:pt x="31367" y="37303"/>
                      <a:pt x="25703" y="37303"/>
                    </a:cubicBezTo>
                    <a:cubicBezTo>
                      <a:pt x="20038" y="37303"/>
                      <a:pt x="15789" y="31639"/>
                      <a:pt x="15789" y="25973"/>
                    </a:cubicBezTo>
                    <a:cubicBezTo>
                      <a:pt x="15789" y="18893"/>
                      <a:pt x="21454" y="14644"/>
                      <a:pt x="27119" y="16060"/>
                    </a:cubicBezTo>
                    <a:close/>
                  </a:path>
                </a:pathLst>
              </a:custGeom>
              <a:grpFill/>
              <a:ln w="14159" cap="flat">
                <a:noFill/>
                <a:prstDash val="solid"/>
                <a:miter/>
              </a:ln>
            </p:spPr>
            <p:txBody>
              <a:bodyPr rtlCol="0" anchor="ctr"/>
              <a:lstStyle/>
              <a:p>
                <a:endParaRPr lang="en-US"/>
              </a:p>
            </p:txBody>
          </p:sp>
          <p:sp>
            <p:nvSpPr>
              <p:cNvPr id="841" name="Freeform: Shape 2655">
                <a:extLst>
                  <a:ext uri="{FF2B5EF4-FFF2-40B4-BE49-F238E27FC236}">
                    <a16:creationId xmlns:a16="http://schemas.microsoft.com/office/drawing/2014/main" xmlns="" id="{9F9F9E18-3373-4446-804E-3BD52426E675}"/>
                  </a:ext>
                </a:extLst>
              </p:cNvPr>
              <p:cNvSpPr/>
              <p:nvPr/>
            </p:nvSpPr>
            <p:spPr>
              <a:xfrm>
                <a:off x="6914348" y="3939759"/>
                <a:ext cx="42486" cy="42486"/>
              </a:xfrm>
              <a:custGeom>
                <a:avLst/>
                <a:gdLst>
                  <a:gd name="connsiteX0" fmla="*/ 25703 w 42485"/>
                  <a:gd name="connsiteY0" fmla="*/ 16063 h 42485"/>
                  <a:gd name="connsiteX1" fmla="*/ 34200 w 42485"/>
                  <a:gd name="connsiteY1" fmla="*/ 25977 h 42485"/>
                  <a:gd name="connsiteX2" fmla="*/ 24286 w 42485"/>
                  <a:gd name="connsiteY2" fmla="*/ 34474 h 42485"/>
                  <a:gd name="connsiteX3" fmla="*/ 15789 w 42485"/>
                  <a:gd name="connsiteY3" fmla="*/ 24561 h 42485"/>
                  <a:gd name="connsiteX4" fmla="*/ 25703 w 42485"/>
                  <a:gd name="connsiteY4" fmla="*/ 1606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6063"/>
                    </a:moveTo>
                    <a:cubicBezTo>
                      <a:pt x="31367" y="16063"/>
                      <a:pt x="34200" y="20312"/>
                      <a:pt x="34200" y="25977"/>
                    </a:cubicBezTo>
                    <a:cubicBezTo>
                      <a:pt x="34200" y="31642"/>
                      <a:pt x="29951" y="34474"/>
                      <a:pt x="24286" y="34474"/>
                    </a:cubicBezTo>
                    <a:cubicBezTo>
                      <a:pt x="18622" y="34474"/>
                      <a:pt x="15789" y="30225"/>
                      <a:pt x="15789" y="24561"/>
                    </a:cubicBezTo>
                    <a:cubicBezTo>
                      <a:pt x="17205" y="18896"/>
                      <a:pt x="21454" y="14647"/>
                      <a:pt x="25703" y="16063"/>
                    </a:cubicBezTo>
                    <a:close/>
                  </a:path>
                </a:pathLst>
              </a:custGeom>
              <a:grpFill/>
              <a:ln w="14159" cap="flat">
                <a:noFill/>
                <a:prstDash val="solid"/>
                <a:miter/>
              </a:ln>
            </p:spPr>
            <p:txBody>
              <a:bodyPr rtlCol="0" anchor="ctr"/>
              <a:lstStyle/>
              <a:p>
                <a:endParaRPr lang="en-US"/>
              </a:p>
            </p:txBody>
          </p:sp>
          <p:sp>
            <p:nvSpPr>
              <p:cNvPr id="842" name="Freeform: Shape 2656">
                <a:extLst>
                  <a:ext uri="{FF2B5EF4-FFF2-40B4-BE49-F238E27FC236}">
                    <a16:creationId xmlns:a16="http://schemas.microsoft.com/office/drawing/2014/main" xmlns="" id="{8EFE2D44-E0A3-47A9-B4DF-5BD012B6F2BB}"/>
                  </a:ext>
                </a:extLst>
              </p:cNvPr>
              <p:cNvSpPr/>
              <p:nvPr/>
            </p:nvSpPr>
            <p:spPr>
              <a:xfrm>
                <a:off x="6744405" y="4213139"/>
                <a:ext cx="42486" cy="42486"/>
              </a:xfrm>
              <a:custGeom>
                <a:avLst/>
                <a:gdLst>
                  <a:gd name="connsiteX0" fmla="*/ 27119 w 42485"/>
                  <a:gd name="connsiteY0" fmla="*/ 16009 h 42485"/>
                  <a:gd name="connsiteX1" fmla="*/ 37032 w 42485"/>
                  <a:gd name="connsiteY1" fmla="*/ 27338 h 42485"/>
                  <a:gd name="connsiteX2" fmla="*/ 25703 w 42485"/>
                  <a:gd name="connsiteY2" fmla="*/ 37252 h 42485"/>
                  <a:gd name="connsiteX3" fmla="*/ 15789 w 42485"/>
                  <a:gd name="connsiteY3" fmla="*/ 25923 h 42485"/>
                  <a:gd name="connsiteX4" fmla="*/ 27119 w 42485"/>
                  <a:gd name="connsiteY4" fmla="*/ 1600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6009"/>
                    </a:moveTo>
                    <a:cubicBezTo>
                      <a:pt x="32783" y="16009"/>
                      <a:pt x="37032" y="21674"/>
                      <a:pt x="37032" y="27338"/>
                    </a:cubicBezTo>
                    <a:cubicBezTo>
                      <a:pt x="37032" y="33004"/>
                      <a:pt x="31367" y="37252"/>
                      <a:pt x="25703" y="37252"/>
                    </a:cubicBezTo>
                    <a:cubicBezTo>
                      <a:pt x="20038" y="37252"/>
                      <a:pt x="15789" y="31587"/>
                      <a:pt x="15789" y="25923"/>
                    </a:cubicBezTo>
                    <a:cubicBezTo>
                      <a:pt x="15789" y="20258"/>
                      <a:pt x="21454" y="14593"/>
                      <a:pt x="27119" y="16009"/>
                    </a:cubicBezTo>
                    <a:close/>
                  </a:path>
                </a:pathLst>
              </a:custGeom>
              <a:grpFill/>
              <a:ln w="14159" cap="flat">
                <a:noFill/>
                <a:prstDash val="solid"/>
                <a:miter/>
              </a:ln>
            </p:spPr>
            <p:txBody>
              <a:bodyPr rtlCol="0" anchor="ctr"/>
              <a:lstStyle/>
              <a:p>
                <a:endParaRPr lang="en-US"/>
              </a:p>
            </p:txBody>
          </p:sp>
          <p:sp>
            <p:nvSpPr>
              <p:cNvPr id="843" name="Freeform: Shape 2657">
                <a:extLst>
                  <a:ext uri="{FF2B5EF4-FFF2-40B4-BE49-F238E27FC236}">
                    <a16:creationId xmlns:a16="http://schemas.microsoft.com/office/drawing/2014/main" xmlns="" id="{AE874A93-C60B-4BEA-975B-D8FEAB155930}"/>
                  </a:ext>
                </a:extLst>
              </p:cNvPr>
              <p:cNvSpPr/>
              <p:nvPr/>
            </p:nvSpPr>
            <p:spPr>
              <a:xfrm>
                <a:off x="6659299" y="4776868"/>
                <a:ext cx="70810" cy="70810"/>
              </a:xfrm>
              <a:custGeom>
                <a:avLst/>
                <a:gdLst>
                  <a:gd name="connsiteX0" fmla="*/ 44247 w 70809"/>
                  <a:gd name="connsiteY0" fmla="*/ 15923 h 70809"/>
                  <a:gd name="connsiteX1" fmla="*/ 66907 w 70809"/>
                  <a:gd name="connsiteY1" fmla="*/ 44247 h 70809"/>
                  <a:gd name="connsiteX2" fmla="*/ 38583 w 70809"/>
                  <a:gd name="connsiteY2" fmla="*/ 66906 h 70809"/>
                  <a:gd name="connsiteX3" fmla="*/ 15924 w 70809"/>
                  <a:gd name="connsiteY3" fmla="*/ 38583 h 70809"/>
                  <a:gd name="connsiteX4" fmla="*/ 44247 w 70809"/>
                  <a:gd name="connsiteY4" fmla="*/ 15923 h 70809"/>
                  <a:gd name="connsiteX5" fmla="*/ 44247 w 70809"/>
                  <a:gd name="connsiteY5" fmla="*/ 15923 h 70809"/>
                  <a:gd name="connsiteX6" fmla="*/ 44247 w 70809"/>
                  <a:gd name="connsiteY6" fmla="*/ 27253 h 70809"/>
                  <a:gd name="connsiteX7" fmla="*/ 28669 w 70809"/>
                  <a:gd name="connsiteY7" fmla="*/ 39999 h 70809"/>
                  <a:gd name="connsiteX8" fmla="*/ 41415 w 70809"/>
                  <a:gd name="connsiteY8" fmla="*/ 55577 h 70809"/>
                  <a:gd name="connsiteX9" fmla="*/ 56993 w 70809"/>
                  <a:gd name="connsiteY9" fmla="*/ 42831 h 70809"/>
                  <a:gd name="connsiteX10" fmla="*/ 44247 w 70809"/>
                  <a:gd name="connsiteY10" fmla="*/ 27253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44247" y="15923"/>
                    </a:moveTo>
                    <a:cubicBezTo>
                      <a:pt x="58409" y="17340"/>
                      <a:pt x="68323" y="30085"/>
                      <a:pt x="66907" y="44247"/>
                    </a:cubicBezTo>
                    <a:cubicBezTo>
                      <a:pt x="65490" y="58409"/>
                      <a:pt x="52745" y="68323"/>
                      <a:pt x="38583" y="66906"/>
                    </a:cubicBezTo>
                    <a:cubicBezTo>
                      <a:pt x="24421" y="65490"/>
                      <a:pt x="14507" y="52745"/>
                      <a:pt x="15924" y="38583"/>
                    </a:cubicBezTo>
                    <a:cubicBezTo>
                      <a:pt x="17340" y="24421"/>
                      <a:pt x="30085" y="14508"/>
                      <a:pt x="44247" y="15923"/>
                    </a:cubicBezTo>
                    <a:lnTo>
                      <a:pt x="44247" y="15923"/>
                    </a:lnTo>
                    <a:close/>
                    <a:moveTo>
                      <a:pt x="44247" y="27253"/>
                    </a:moveTo>
                    <a:cubicBezTo>
                      <a:pt x="35750" y="25837"/>
                      <a:pt x="28669" y="32918"/>
                      <a:pt x="28669" y="39999"/>
                    </a:cubicBezTo>
                    <a:cubicBezTo>
                      <a:pt x="27253" y="48496"/>
                      <a:pt x="34334" y="55577"/>
                      <a:pt x="41415" y="55577"/>
                    </a:cubicBezTo>
                    <a:cubicBezTo>
                      <a:pt x="49912" y="56993"/>
                      <a:pt x="56993" y="49912"/>
                      <a:pt x="56993" y="42831"/>
                    </a:cubicBezTo>
                    <a:cubicBezTo>
                      <a:pt x="56993" y="34334"/>
                      <a:pt x="51328" y="27253"/>
                      <a:pt x="44247" y="27253"/>
                    </a:cubicBezTo>
                    <a:close/>
                  </a:path>
                </a:pathLst>
              </a:custGeom>
              <a:grpFill/>
              <a:ln w="14159" cap="flat">
                <a:noFill/>
                <a:prstDash val="solid"/>
                <a:miter/>
              </a:ln>
            </p:spPr>
            <p:txBody>
              <a:bodyPr rtlCol="0" anchor="ctr"/>
              <a:lstStyle/>
              <a:p>
                <a:endParaRPr lang="en-US"/>
              </a:p>
            </p:txBody>
          </p:sp>
          <p:sp>
            <p:nvSpPr>
              <p:cNvPr id="844" name="Freeform: Shape 2658">
                <a:extLst>
                  <a:ext uri="{FF2B5EF4-FFF2-40B4-BE49-F238E27FC236}">
                    <a16:creationId xmlns:a16="http://schemas.microsoft.com/office/drawing/2014/main" xmlns="" id="{7E39BEF9-B889-4890-80E4-AB1914C02AE1}"/>
                  </a:ext>
                </a:extLst>
              </p:cNvPr>
              <p:cNvSpPr/>
              <p:nvPr/>
            </p:nvSpPr>
            <p:spPr>
              <a:xfrm>
                <a:off x="6400151" y="4902924"/>
                <a:ext cx="84971" cy="84971"/>
              </a:xfrm>
              <a:custGeom>
                <a:avLst/>
                <a:gdLst>
                  <a:gd name="connsiteX0" fmla="*/ 45649 w 84971"/>
                  <a:gd name="connsiteY0" fmla="*/ 15909 h 84971"/>
                  <a:gd name="connsiteX1" fmla="*/ 71140 w 84971"/>
                  <a:gd name="connsiteY1" fmla="*/ 45648 h 84971"/>
                  <a:gd name="connsiteX2" fmla="*/ 41400 w 84971"/>
                  <a:gd name="connsiteY2" fmla="*/ 71140 h 84971"/>
                  <a:gd name="connsiteX3" fmla="*/ 15909 w 84971"/>
                  <a:gd name="connsiteY3" fmla="*/ 41400 h 84971"/>
                  <a:gd name="connsiteX4" fmla="*/ 45649 w 84971"/>
                  <a:gd name="connsiteY4" fmla="*/ 1590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649" y="15909"/>
                    </a:moveTo>
                    <a:cubicBezTo>
                      <a:pt x="61226" y="17324"/>
                      <a:pt x="72556" y="30070"/>
                      <a:pt x="71140" y="45648"/>
                    </a:cubicBezTo>
                    <a:cubicBezTo>
                      <a:pt x="69724" y="61226"/>
                      <a:pt x="56978" y="72556"/>
                      <a:pt x="41400" y="71140"/>
                    </a:cubicBezTo>
                    <a:cubicBezTo>
                      <a:pt x="25822" y="69724"/>
                      <a:pt x="14492" y="56978"/>
                      <a:pt x="15909" y="41400"/>
                    </a:cubicBezTo>
                    <a:cubicBezTo>
                      <a:pt x="17325" y="25822"/>
                      <a:pt x="31487" y="14492"/>
                      <a:pt x="45649" y="15909"/>
                    </a:cubicBezTo>
                    <a:close/>
                  </a:path>
                </a:pathLst>
              </a:custGeom>
              <a:grpFill/>
              <a:ln w="14159" cap="flat">
                <a:noFill/>
                <a:prstDash val="solid"/>
                <a:miter/>
              </a:ln>
            </p:spPr>
            <p:txBody>
              <a:bodyPr rtlCol="0" anchor="ctr"/>
              <a:lstStyle/>
              <a:p>
                <a:endParaRPr lang="en-US"/>
              </a:p>
            </p:txBody>
          </p:sp>
          <p:sp>
            <p:nvSpPr>
              <p:cNvPr id="845" name="Freeform: Shape 2659">
                <a:extLst>
                  <a:ext uri="{FF2B5EF4-FFF2-40B4-BE49-F238E27FC236}">
                    <a16:creationId xmlns:a16="http://schemas.microsoft.com/office/drawing/2014/main" xmlns="" id="{60C9AD78-CC84-4F9E-AA5B-E2C36C91EF2A}"/>
                  </a:ext>
                </a:extLst>
              </p:cNvPr>
              <p:cNvSpPr/>
              <p:nvPr/>
            </p:nvSpPr>
            <p:spPr>
              <a:xfrm>
                <a:off x="6513566" y="5057409"/>
                <a:ext cx="56648" cy="56648"/>
              </a:xfrm>
              <a:custGeom>
                <a:avLst/>
                <a:gdLst>
                  <a:gd name="connsiteX0" fmla="*/ 35616 w 56647"/>
                  <a:gd name="connsiteY0" fmla="*/ 15789 h 56647"/>
                  <a:gd name="connsiteX1" fmla="*/ 52610 w 56647"/>
                  <a:gd name="connsiteY1" fmla="*/ 35616 h 56647"/>
                  <a:gd name="connsiteX2" fmla="*/ 32783 w 56647"/>
                  <a:gd name="connsiteY2" fmla="*/ 52610 h 56647"/>
                  <a:gd name="connsiteX3" fmla="*/ 15789 w 56647"/>
                  <a:gd name="connsiteY3" fmla="*/ 32783 h 56647"/>
                  <a:gd name="connsiteX4" fmla="*/ 35616 w 56647"/>
                  <a:gd name="connsiteY4" fmla="*/ 15789 h 56647"/>
                  <a:gd name="connsiteX5" fmla="*/ 35616 w 56647"/>
                  <a:gd name="connsiteY5" fmla="*/ 15789 h 56647"/>
                  <a:gd name="connsiteX6" fmla="*/ 35616 w 56647"/>
                  <a:gd name="connsiteY6" fmla="*/ 24286 h 56647"/>
                  <a:gd name="connsiteX7" fmla="*/ 24286 w 56647"/>
                  <a:gd name="connsiteY7" fmla="*/ 34199 h 56647"/>
                  <a:gd name="connsiteX8" fmla="*/ 34199 w 56647"/>
                  <a:gd name="connsiteY8" fmla="*/ 45529 h 56647"/>
                  <a:gd name="connsiteX9" fmla="*/ 45529 w 56647"/>
                  <a:gd name="connsiteY9" fmla="*/ 35616 h 56647"/>
                  <a:gd name="connsiteX10" fmla="*/ 35616 w 56647"/>
                  <a:gd name="connsiteY10" fmla="*/ 24286 h 5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647" h="56647">
                    <a:moveTo>
                      <a:pt x="35616" y="15789"/>
                    </a:moveTo>
                    <a:cubicBezTo>
                      <a:pt x="45529" y="17205"/>
                      <a:pt x="52610" y="25702"/>
                      <a:pt x="52610" y="35616"/>
                    </a:cubicBezTo>
                    <a:cubicBezTo>
                      <a:pt x="51194" y="45529"/>
                      <a:pt x="42697" y="52610"/>
                      <a:pt x="32783" y="52610"/>
                    </a:cubicBezTo>
                    <a:cubicBezTo>
                      <a:pt x="22870" y="51194"/>
                      <a:pt x="15789" y="42697"/>
                      <a:pt x="15789" y="32783"/>
                    </a:cubicBezTo>
                    <a:cubicBezTo>
                      <a:pt x="17205" y="22870"/>
                      <a:pt x="25702" y="15789"/>
                      <a:pt x="35616" y="15789"/>
                    </a:cubicBezTo>
                    <a:lnTo>
                      <a:pt x="35616" y="15789"/>
                    </a:lnTo>
                    <a:close/>
                    <a:moveTo>
                      <a:pt x="35616" y="24286"/>
                    </a:moveTo>
                    <a:cubicBezTo>
                      <a:pt x="29951" y="24286"/>
                      <a:pt x="24286" y="28535"/>
                      <a:pt x="24286" y="34199"/>
                    </a:cubicBezTo>
                    <a:cubicBezTo>
                      <a:pt x="24286" y="39864"/>
                      <a:pt x="28535" y="45529"/>
                      <a:pt x="34199" y="45529"/>
                    </a:cubicBezTo>
                    <a:cubicBezTo>
                      <a:pt x="39864" y="45529"/>
                      <a:pt x="45529" y="41280"/>
                      <a:pt x="45529" y="35616"/>
                    </a:cubicBezTo>
                    <a:cubicBezTo>
                      <a:pt x="45529" y="29951"/>
                      <a:pt x="41280" y="24286"/>
                      <a:pt x="35616" y="24286"/>
                    </a:cubicBezTo>
                    <a:close/>
                  </a:path>
                </a:pathLst>
              </a:custGeom>
              <a:grpFill/>
              <a:ln w="14159" cap="flat">
                <a:noFill/>
                <a:prstDash val="solid"/>
                <a:miter/>
              </a:ln>
            </p:spPr>
            <p:txBody>
              <a:bodyPr rtlCol="0" anchor="ctr"/>
              <a:lstStyle/>
              <a:p>
                <a:endParaRPr lang="en-US"/>
              </a:p>
            </p:txBody>
          </p:sp>
          <p:sp>
            <p:nvSpPr>
              <p:cNvPr id="846" name="Freeform: Shape 2660">
                <a:extLst>
                  <a:ext uri="{FF2B5EF4-FFF2-40B4-BE49-F238E27FC236}">
                    <a16:creationId xmlns:a16="http://schemas.microsoft.com/office/drawing/2014/main" xmlns="" id="{EEAEEFC0-F91D-45B6-82C4-B30903FDC9F3}"/>
                  </a:ext>
                </a:extLst>
              </p:cNvPr>
              <p:cNvSpPr/>
              <p:nvPr/>
            </p:nvSpPr>
            <p:spPr>
              <a:xfrm>
                <a:off x="6563132" y="4643881"/>
                <a:ext cx="56648" cy="56648"/>
              </a:xfrm>
              <a:custGeom>
                <a:avLst/>
                <a:gdLst>
                  <a:gd name="connsiteX0" fmla="*/ 31367 w 56647"/>
                  <a:gd name="connsiteY0" fmla="*/ 15789 h 56647"/>
                  <a:gd name="connsiteX1" fmla="*/ 44113 w 56647"/>
                  <a:gd name="connsiteY1" fmla="*/ 31367 h 56647"/>
                  <a:gd name="connsiteX2" fmla="*/ 28535 w 56647"/>
                  <a:gd name="connsiteY2" fmla="*/ 44113 h 56647"/>
                  <a:gd name="connsiteX3" fmla="*/ 15789 w 56647"/>
                  <a:gd name="connsiteY3" fmla="*/ 28535 h 56647"/>
                  <a:gd name="connsiteX4" fmla="*/ 31367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15789"/>
                    </a:moveTo>
                    <a:cubicBezTo>
                      <a:pt x="38448" y="15789"/>
                      <a:pt x="44113" y="22870"/>
                      <a:pt x="44113" y="31367"/>
                    </a:cubicBezTo>
                    <a:cubicBezTo>
                      <a:pt x="44113" y="39864"/>
                      <a:pt x="37032" y="44113"/>
                      <a:pt x="28535" y="44113"/>
                    </a:cubicBezTo>
                    <a:cubicBezTo>
                      <a:pt x="21454" y="44113"/>
                      <a:pt x="15789" y="37032"/>
                      <a:pt x="15789" y="28535"/>
                    </a:cubicBezTo>
                    <a:cubicBezTo>
                      <a:pt x="17205" y="21454"/>
                      <a:pt x="24286" y="15789"/>
                      <a:pt x="31367" y="15789"/>
                    </a:cubicBezTo>
                    <a:close/>
                  </a:path>
                </a:pathLst>
              </a:custGeom>
              <a:grpFill/>
              <a:ln w="14159" cap="flat">
                <a:noFill/>
                <a:prstDash val="solid"/>
                <a:miter/>
              </a:ln>
            </p:spPr>
            <p:txBody>
              <a:bodyPr rtlCol="0" anchor="ctr"/>
              <a:lstStyle/>
              <a:p>
                <a:endParaRPr lang="en-US"/>
              </a:p>
            </p:txBody>
          </p:sp>
          <p:sp>
            <p:nvSpPr>
              <p:cNvPr id="847" name="Freeform: Shape 2661">
                <a:extLst>
                  <a:ext uri="{FF2B5EF4-FFF2-40B4-BE49-F238E27FC236}">
                    <a16:creationId xmlns:a16="http://schemas.microsoft.com/office/drawing/2014/main" xmlns="" id="{FCDF0772-7B83-41B0-B6B5-6A4134C2C615}"/>
                  </a:ext>
                </a:extLst>
              </p:cNvPr>
              <p:cNvSpPr/>
              <p:nvPr/>
            </p:nvSpPr>
            <p:spPr>
              <a:xfrm>
                <a:off x="6826544" y="4834850"/>
                <a:ext cx="56648" cy="56648"/>
              </a:xfrm>
              <a:custGeom>
                <a:avLst/>
                <a:gdLst>
                  <a:gd name="connsiteX0" fmla="*/ 31367 w 56647"/>
                  <a:gd name="connsiteY0" fmla="*/ 16006 h 56647"/>
                  <a:gd name="connsiteX1" fmla="*/ 44113 w 56647"/>
                  <a:gd name="connsiteY1" fmla="*/ 31584 h 56647"/>
                  <a:gd name="connsiteX2" fmla="*/ 28535 w 56647"/>
                  <a:gd name="connsiteY2" fmla="*/ 44330 h 56647"/>
                  <a:gd name="connsiteX3" fmla="*/ 15789 w 56647"/>
                  <a:gd name="connsiteY3" fmla="*/ 28752 h 56647"/>
                  <a:gd name="connsiteX4" fmla="*/ 31367 w 56647"/>
                  <a:gd name="connsiteY4" fmla="*/ 16006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16006"/>
                    </a:moveTo>
                    <a:cubicBezTo>
                      <a:pt x="38448" y="16006"/>
                      <a:pt x="44113" y="23087"/>
                      <a:pt x="44113" y="31584"/>
                    </a:cubicBezTo>
                    <a:cubicBezTo>
                      <a:pt x="42697" y="38665"/>
                      <a:pt x="37032" y="44330"/>
                      <a:pt x="28535" y="44330"/>
                    </a:cubicBezTo>
                    <a:cubicBezTo>
                      <a:pt x="21454" y="44330"/>
                      <a:pt x="15789" y="37249"/>
                      <a:pt x="15789" y="28752"/>
                    </a:cubicBezTo>
                    <a:cubicBezTo>
                      <a:pt x="17205" y="20255"/>
                      <a:pt x="24286" y="14590"/>
                      <a:pt x="31367" y="16006"/>
                    </a:cubicBezTo>
                    <a:close/>
                  </a:path>
                </a:pathLst>
              </a:custGeom>
              <a:grpFill/>
              <a:ln w="14159" cap="flat">
                <a:noFill/>
                <a:prstDash val="solid"/>
                <a:miter/>
              </a:ln>
            </p:spPr>
            <p:txBody>
              <a:bodyPr rtlCol="0" anchor="ctr"/>
              <a:lstStyle/>
              <a:p>
                <a:endParaRPr lang="en-US"/>
              </a:p>
            </p:txBody>
          </p:sp>
          <p:sp>
            <p:nvSpPr>
              <p:cNvPr id="848" name="Freeform: Shape 2662">
                <a:extLst>
                  <a:ext uri="{FF2B5EF4-FFF2-40B4-BE49-F238E27FC236}">
                    <a16:creationId xmlns:a16="http://schemas.microsoft.com/office/drawing/2014/main" xmlns="" id="{0C78FB9E-93BA-4109-95E3-86C4B8B0D3A9}"/>
                  </a:ext>
                </a:extLst>
              </p:cNvPr>
              <p:cNvSpPr/>
              <p:nvPr/>
            </p:nvSpPr>
            <p:spPr>
              <a:xfrm>
                <a:off x="6720175" y="4652223"/>
                <a:ext cx="56648" cy="56648"/>
              </a:xfrm>
              <a:custGeom>
                <a:avLst/>
                <a:gdLst>
                  <a:gd name="connsiteX0" fmla="*/ 35771 w 56647"/>
                  <a:gd name="connsiteY0" fmla="*/ 15944 h 56647"/>
                  <a:gd name="connsiteX1" fmla="*/ 52765 w 56647"/>
                  <a:gd name="connsiteY1" fmla="*/ 35771 h 56647"/>
                  <a:gd name="connsiteX2" fmla="*/ 32938 w 56647"/>
                  <a:gd name="connsiteY2" fmla="*/ 52765 h 56647"/>
                  <a:gd name="connsiteX3" fmla="*/ 15944 w 56647"/>
                  <a:gd name="connsiteY3" fmla="*/ 32938 h 56647"/>
                  <a:gd name="connsiteX4" fmla="*/ 35771 w 56647"/>
                  <a:gd name="connsiteY4" fmla="*/ 15944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71" y="15944"/>
                    </a:moveTo>
                    <a:cubicBezTo>
                      <a:pt x="45684" y="17360"/>
                      <a:pt x="54181" y="25858"/>
                      <a:pt x="52765" y="35771"/>
                    </a:cubicBezTo>
                    <a:cubicBezTo>
                      <a:pt x="51349" y="45684"/>
                      <a:pt x="42852" y="54181"/>
                      <a:pt x="32938" y="52765"/>
                    </a:cubicBezTo>
                    <a:cubicBezTo>
                      <a:pt x="23025" y="51349"/>
                      <a:pt x="14528" y="42852"/>
                      <a:pt x="15944" y="32938"/>
                    </a:cubicBezTo>
                    <a:cubicBezTo>
                      <a:pt x="15944" y="23025"/>
                      <a:pt x="24441" y="14528"/>
                      <a:pt x="35771" y="15944"/>
                    </a:cubicBezTo>
                    <a:close/>
                  </a:path>
                </a:pathLst>
              </a:custGeom>
              <a:grpFill/>
              <a:ln w="14159" cap="flat">
                <a:noFill/>
                <a:prstDash val="solid"/>
                <a:miter/>
              </a:ln>
            </p:spPr>
            <p:txBody>
              <a:bodyPr rtlCol="0" anchor="ctr"/>
              <a:lstStyle/>
              <a:p>
                <a:endParaRPr lang="en-US"/>
              </a:p>
            </p:txBody>
          </p:sp>
          <p:sp>
            <p:nvSpPr>
              <p:cNvPr id="849" name="Freeform: Shape 2663">
                <a:extLst>
                  <a:ext uri="{FF2B5EF4-FFF2-40B4-BE49-F238E27FC236}">
                    <a16:creationId xmlns:a16="http://schemas.microsoft.com/office/drawing/2014/main" xmlns="" id="{C0B500C9-A26A-497E-90FB-FF57B47FBAA2}"/>
                  </a:ext>
                </a:extLst>
              </p:cNvPr>
              <p:cNvSpPr/>
              <p:nvPr/>
            </p:nvSpPr>
            <p:spPr>
              <a:xfrm>
                <a:off x="6393034" y="5315000"/>
                <a:ext cx="56648" cy="56648"/>
              </a:xfrm>
              <a:custGeom>
                <a:avLst/>
                <a:gdLst>
                  <a:gd name="connsiteX0" fmla="*/ 35771 w 56647"/>
                  <a:gd name="connsiteY0" fmla="*/ 15944 h 56647"/>
                  <a:gd name="connsiteX1" fmla="*/ 52765 w 56647"/>
                  <a:gd name="connsiteY1" fmla="*/ 35771 h 56647"/>
                  <a:gd name="connsiteX2" fmla="*/ 32938 w 56647"/>
                  <a:gd name="connsiteY2" fmla="*/ 52765 h 56647"/>
                  <a:gd name="connsiteX3" fmla="*/ 15944 w 56647"/>
                  <a:gd name="connsiteY3" fmla="*/ 32938 h 56647"/>
                  <a:gd name="connsiteX4" fmla="*/ 35771 w 56647"/>
                  <a:gd name="connsiteY4" fmla="*/ 15944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71" y="15944"/>
                    </a:moveTo>
                    <a:cubicBezTo>
                      <a:pt x="45684" y="17360"/>
                      <a:pt x="54181" y="25857"/>
                      <a:pt x="52765" y="35771"/>
                    </a:cubicBezTo>
                    <a:cubicBezTo>
                      <a:pt x="51349" y="45684"/>
                      <a:pt x="42852" y="54181"/>
                      <a:pt x="32938" y="52765"/>
                    </a:cubicBezTo>
                    <a:cubicBezTo>
                      <a:pt x="23025" y="51349"/>
                      <a:pt x="14528" y="42852"/>
                      <a:pt x="15944" y="32938"/>
                    </a:cubicBezTo>
                    <a:cubicBezTo>
                      <a:pt x="15944" y="23025"/>
                      <a:pt x="24441" y="14528"/>
                      <a:pt x="35771" y="15944"/>
                    </a:cubicBezTo>
                    <a:close/>
                  </a:path>
                </a:pathLst>
              </a:custGeom>
              <a:grpFill/>
              <a:ln w="14159" cap="flat">
                <a:noFill/>
                <a:prstDash val="solid"/>
                <a:miter/>
              </a:ln>
            </p:spPr>
            <p:txBody>
              <a:bodyPr rtlCol="0" anchor="ctr"/>
              <a:lstStyle/>
              <a:p>
                <a:endParaRPr lang="en-US"/>
              </a:p>
            </p:txBody>
          </p:sp>
          <p:sp>
            <p:nvSpPr>
              <p:cNvPr id="850" name="Freeform: Shape 2664">
                <a:extLst>
                  <a:ext uri="{FF2B5EF4-FFF2-40B4-BE49-F238E27FC236}">
                    <a16:creationId xmlns:a16="http://schemas.microsoft.com/office/drawing/2014/main" xmlns="" id="{EF0D126C-A2F5-4407-88CB-598AC25D9BE2}"/>
                  </a:ext>
                </a:extLst>
              </p:cNvPr>
              <p:cNvSpPr/>
              <p:nvPr/>
            </p:nvSpPr>
            <p:spPr>
              <a:xfrm>
                <a:off x="6337958" y="5203005"/>
                <a:ext cx="42486" cy="42486"/>
              </a:xfrm>
              <a:custGeom>
                <a:avLst/>
                <a:gdLst>
                  <a:gd name="connsiteX0" fmla="*/ 27118 w 42485"/>
                  <a:gd name="connsiteY0" fmla="*/ 16060 h 42485"/>
                  <a:gd name="connsiteX1" fmla="*/ 37032 w 42485"/>
                  <a:gd name="connsiteY1" fmla="*/ 27390 h 42485"/>
                  <a:gd name="connsiteX2" fmla="*/ 25702 w 42485"/>
                  <a:gd name="connsiteY2" fmla="*/ 37303 h 42485"/>
                  <a:gd name="connsiteX3" fmla="*/ 15789 w 42485"/>
                  <a:gd name="connsiteY3" fmla="*/ 25974 h 42485"/>
                  <a:gd name="connsiteX4" fmla="*/ 27118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6060"/>
                    </a:moveTo>
                    <a:cubicBezTo>
                      <a:pt x="32783" y="16060"/>
                      <a:pt x="37032" y="21725"/>
                      <a:pt x="37032" y="27390"/>
                    </a:cubicBezTo>
                    <a:cubicBezTo>
                      <a:pt x="37032" y="33055"/>
                      <a:pt x="31367" y="37303"/>
                      <a:pt x="25702" y="37303"/>
                    </a:cubicBezTo>
                    <a:cubicBezTo>
                      <a:pt x="20037" y="37303"/>
                      <a:pt x="15789" y="31639"/>
                      <a:pt x="15789" y="25974"/>
                    </a:cubicBezTo>
                    <a:cubicBezTo>
                      <a:pt x="17205" y="18893"/>
                      <a:pt x="21454" y="14644"/>
                      <a:pt x="27118" y="16060"/>
                    </a:cubicBezTo>
                    <a:close/>
                  </a:path>
                </a:pathLst>
              </a:custGeom>
              <a:grpFill/>
              <a:ln w="14159" cap="flat">
                <a:noFill/>
                <a:prstDash val="solid"/>
                <a:miter/>
              </a:ln>
            </p:spPr>
            <p:txBody>
              <a:bodyPr rtlCol="0" anchor="ctr"/>
              <a:lstStyle/>
              <a:p>
                <a:endParaRPr lang="en-US"/>
              </a:p>
            </p:txBody>
          </p:sp>
          <p:sp>
            <p:nvSpPr>
              <p:cNvPr id="851" name="Freeform: Shape 2665">
                <a:extLst>
                  <a:ext uri="{FF2B5EF4-FFF2-40B4-BE49-F238E27FC236}">
                    <a16:creationId xmlns:a16="http://schemas.microsoft.com/office/drawing/2014/main" xmlns="" id="{6AA23BB8-FD4B-4E69-A8B3-3322D0DE7790}"/>
                  </a:ext>
                </a:extLst>
              </p:cNvPr>
              <p:cNvSpPr/>
              <p:nvPr/>
            </p:nvSpPr>
            <p:spPr>
              <a:xfrm>
                <a:off x="6615531" y="5108392"/>
                <a:ext cx="56648" cy="56648"/>
              </a:xfrm>
              <a:custGeom>
                <a:avLst/>
                <a:gdLst>
                  <a:gd name="connsiteX0" fmla="*/ 35616 w 56647"/>
                  <a:gd name="connsiteY0" fmla="*/ 15789 h 56647"/>
                  <a:gd name="connsiteX1" fmla="*/ 52610 w 56647"/>
                  <a:gd name="connsiteY1" fmla="*/ 35616 h 56647"/>
                  <a:gd name="connsiteX2" fmla="*/ 32783 w 56647"/>
                  <a:gd name="connsiteY2" fmla="*/ 52610 h 56647"/>
                  <a:gd name="connsiteX3" fmla="*/ 15789 w 56647"/>
                  <a:gd name="connsiteY3" fmla="*/ 32783 h 56647"/>
                  <a:gd name="connsiteX4" fmla="*/ 35616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616" y="15789"/>
                    </a:moveTo>
                    <a:cubicBezTo>
                      <a:pt x="45529" y="17205"/>
                      <a:pt x="52610" y="25702"/>
                      <a:pt x="52610" y="35616"/>
                    </a:cubicBezTo>
                    <a:cubicBezTo>
                      <a:pt x="51194" y="45529"/>
                      <a:pt x="42697" y="52610"/>
                      <a:pt x="32783" y="52610"/>
                    </a:cubicBezTo>
                    <a:cubicBezTo>
                      <a:pt x="22870" y="51194"/>
                      <a:pt x="15789" y="42697"/>
                      <a:pt x="15789" y="32783"/>
                    </a:cubicBezTo>
                    <a:cubicBezTo>
                      <a:pt x="17205" y="22870"/>
                      <a:pt x="25703" y="15789"/>
                      <a:pt x="35616" y="15789"/>
                    </a:cubicBezTo>
                    <a:close/>
                  </a:path>
                </a:pathLst>
              </a:custGeom>
              <a:grpFill/>
              <a:ln w="14159" cap="flat">
                <a:noFill/>
                <a:prstDash val="solid"/>
                <a:miter/>
              </a:ln>
            </p:spPr>
            <p:txBody>
              <a:bodyPr rtlCol="0" anchor="ctr"/>
              <a:lstStyle/>
              <a:p>
                <a:endParaRPr lang="en-US"/>
              </a:p>
            </p:txBody>
          </p:sp>
          <p:sp>
            <p:nvSpPr>
              <p:cNvPr id="852" name="Freeform: Shape 2666">
                <a:extLst>
                  <a:ext uri="{FF2B5EF4-FFF2-40B4-BE49-F238E27FC236}">
                    <a16:creationId xmlns:a16="http://schemas.microsoft.com/office/drawing/2014/main" xmlns="" id="{8ED641F9-92D2-459A-B6EB-456D25856882}"/>
                  </a:ext>
                </a:extLst>
              </p:cNvPr>
              <p:cNvSpPr/>
              <p:nvPr/>
            </p:nvSpPr>
            <p:spPr>
              <a:xfrm>
                <a:off x="6295338" y="4939730"/>
                <a:ext cx="70810" cy="70810"/>
              </a:xfrm>
              <a:custGeom>
                <a:avLst/>
                <a:gdLst>
                  <a:gd name="connsiteX0" fmla="*/ 44247 w 70809"/>
                  <a:gd name="connsiteY0" fmla="*/ 15923 h 70809"/>
                  <a:gd name="connsiteX1" fmla="*/ 66906 w 70809"/>
                  <a:gd name="connsiteY1" fmla="*/ 44247 h 70809"/>
                  <a:gd name="connsiteX2" fmla="*/ 38582 w 70809"/>
                  <a:gd name="connsiteY2" fmla="*/ 66906 h 70809"/>
                  <a:gd name="connsiteX3" fmla="*/ 15924 w 70809"/>
                  <a:gd name="connsiteY3" fmla="*/ 38583 h 70809"/>
                  <a:gd name="connsiteX4" fmla="*/ 44247 w 70809"/>
                  <a:gd name="connsiteY4" fmla="*/ 15923 h 70809"/>
                  <a:gd name="connsiteX5" fmla="*/ 44247 w 70809"/>
                  <a:gd name="connsiteY5" fmla="*/ 15923 h 70809"/>
                  <a:gd name="connsiteX6" fmla="*/ 42831 w 70809"/>
                  <a:gd name="connsiteY6" fmla="*/ 27253 h 70809"/>
                  <a:gd name="connsiteX7" fmla="*/ 27253 w 70809"/>
                  <a:gd name="connsiteY7" fmla="*/ 39999 h 70809"/>
                  <a:gd name="connsiteX8" fmla="*/ 39999 w 70809"/>
                  <a:gd name="connsiteY8" fmla="*/ 55577 h 70809"/>
                  <a:gd name="connsiteX9" fmla="*/ 55577 w 70809"/>
                  <a:gd name="connsiteY9" fmla="*/ 42831 h 70809"/>
                  <a:gd name="connsiteX10" fmla="*/ 42831 w 70809"/>
                  <a:gd name="connsiteY10" fmla="*/ 27253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44247" y="15923"/>
                    </a:moveTo>
                    <a:cubicBezTo>
                      <a:pt x="58409" y="17340"/>
                      <a:pt x="68322" y="30085"/>
                      <a:pt x="66906" y="44247"/>
                    </a:cubicBezTo>
                    <a:cubicBezTo>
                      <a:pt x="65490" y="58409"/>
                      <a:pt x="52744" y="68323"/>
                      <a:pt x="38582" y="66906"/>
                    </a:cubicBezTo>
                    <a:cubicBezTo>
                      <a:pt x="24420" y="65490"/>
                      <a:pt x="14507" y="52745"/>
                      <a:pt x="15924" y="38583"/>
                    </a:cubicBezTo>
                    <a:cubicBezTo>
                      <a:pt x="17339" y="24421"/>
                      <a:pt x="30085" y="14508"/>
                      <a:pt x="44247" y="15923"/>
                    </a:cubicBezTo>
                    <a:lnTo>
                      <a:pt x="44247" y="15923"/>
                    </a:lnTo>
                    <a:close/>
                    <a:moveTo>
                      <a:pt x="42831" y="27253"/>
                    </a:moveTo>
                    <a:cubicBezTo>
                      <a:pt x="34334" y="25837"/>
                      <a:pt x="27253" y="32918"/>
                      <a:pt x="27253" y="39999"/>
                    </a:cubicBezTo>
                    <a:cubicBezTo>
                      <a:pt x="25837" y="48496"/>
                      <a:pt x="32918" y="55577"/>
                      <a:pt x="39999" y="55577"/>
                    </a:cubicBezTo>
                    <a:cubicBezTo>
                      <a:pt x="48496" y="56993"/>
                      <a:pt x="55577" y="49912"/>
                      <a:pt x="55577" y="42831"/>
                    </a:cubicBezTo>
                    <a:cubicBezTo>
                      <a:pt x="56993" y="34334"/>
                      <a:pt x="51328" y="27253"/>
                      <a:pt x="42831" y="27253"/>
                    </a:cubicBezTo>
                    <a:close/>
                  </a:path>
                </a:pathLst>
              </a:custGeom>
              <a:grpFill/>
              <a:ln w="14159" cap="flat">
                <a:noFill/>
                <a:prstDash val="solid"/>
                <a:miter/>
              </a:ln>
            </p:spPr>
            <p:txBody>
              <a:bodyPr rtlCol="0" anchor="ctr"/>
              <a:lstStyle/>
              <a:p>
                <a:endParaRPr lang="en-US"/>
              </a:p>
            </p:txBody>
          </p:sp>
          <p:sp>
            <p:nvSpPr>
              <p:cNvPr id="853" name="Freeform: Shape 2667">
                <a:extLst>
                  <a:ext uri="{FF2B5EF4-FFF2-40B4-BE49-F238E27FC236}">
                    <a16:creationId xmlns:a16="http://schemas.microsoft.com/office/drawing/2014/main" xmlns="" id="{84380619-6183-4EF5-86E6-D53A8ED39D71}"/>
                  </a:ext>
                </a:extLst>
              </p:cNvPr>
              <p:cNvSpPr/>
              <p:nvPr/>
            </p:nvSpPr>
            <p:spPr>
              <a:xfrm>
                <a:off x="6551803" y="4888882"/>
                <a:ext cx="56648" cy="56648"/>
              </a:xfrm>
              <a:custGeom>
                <a:avLst/>
                <a:gdLst>
                  <a:gd name="connsiteX0" fmla="*/ 31367 w 56647"/>
                  <a:gd name="connsiteY0" fmla="*/ 15789 h 56647"/>
                  <a:gd name="connsiteX1" fmla="*/ 44113 w 56647"/>
                  <a:gd name="connsiteY1" fmla="*/ 31367 h 56647"/>
                  <a:gd name="connsiteX2" fmla="*/ 28535 w 56647"/>
                  <a:gd name="connsiteY2" fmla="*/ 44113 h 56647"/>
                  <a:gd name="connsiteX3" fmla="*/ 15789 w 56647"/>
                  <a:gd name="connsiteY3" fmla="*/ 28535 h 56647"/>
                  <a:gd name="connsiteX4" fmla="*/ 31367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15789"/>
                    </a:moveTo>
                    <a:cubicBezTo>
                      <a:pt x="38448" y="15789"/>
                      <a:pt x="44113" y="22870"/>
                      <a:pt x="44113" y="31367"/>
                    </a:cubicBezTo>
                    <a:cubicBezTo>
                      <a:pt x="44113" y="38448"/>
                      <a:pt x="37032" y="44113"/>
                      <a:pt x="28535" y="44113"/>
                    </a:cubicBezTo>
                    <a:cubicBezTo>
                      <a:pt x="21454" y="44113"/>
                      <a:pt x="15789" y="37032"/>
                      <a:pt x="15789" y="28535"/>
                    </a:cubicBezTo>
                    <a:cubicBezTo>
                      <a:pt x="17205" y="21454"/>
                      <a:pt x="24286" y="15789"/>
                      <a:pt x="31367" y="15789"/>
                    </a:cubicBezTo>
                    <a:close/>
                  </a:path>
                </a:pathLst>
              </a:custGeom>
              <a:grpFill/>
              <a:ln w="14159" cap="flat">
                <a:noFill/>
                <a:prstDash val="solid"/>
                <a:miter/>
              </a:ln>
            </p:spPr>
            <p:txBody>
              <a:bodyPr rtlCol="0" anchor="ctr"/>
              <a:lstStyle/>
              <a:p>
                <a:endParaRPr lang="en-US"/>
              </a:p>
            </p:txBody>
          </p:sp>
          <p:sp>
            <p:nvSpPr>
              <p:cNvPr id="854" name="Freeform: Shape 2668">
                <a:extLst>
                  <a:ext uri="{FF2B5EF4-FFF2-40B4-BE49-F238E27FC236}">
                    <a16:creationId xmlns:a16="http://schemas.microsoft.com/office/drawing/2014/main" xmlns="" id="{C6FFAD7C-9AE9-49F9-B4A9-EF9FB6CE0F79}"/>
                  </a:ext>
                </a:extLst>
              </p:cNvPr>
              <p:cNvSpPr/>
              <p:nvPr/>
            </p:nvSpPr>
            <p:spPr>
              <a:xfrm>
                <a:off x="6527608" y="5176235"/>
                <a:ext cx="84971" cy="84971"/>
              </a:xfrm>
              <a:custGeom>
                <a:avLst/>
                <a:gdLst>
                  <a:gd name="connsiteX0" fmla="*/ 45649 w 84971"/>
                  <a:gd name="connsiteY0" fmla="*/ 15923 h 84971"/>
                  <a:gd name="connsiteX1" fmla="*/ 71140 w 84971"/>
                  <a:gd name="connsiteY1" fmla="*/ 45663 h 84971"/>
                  <a:gd name="connsiteX2" fmla="*/ 41400 w 84971"/>
                  <a:gd name="connsiteY2" fmla="*/ 71154 h 84971"/>
                  <a:gd name="connsiteX3" fmla="*/ 15909 w 84971"/>
                  <a:gd name="connsiteY3" fmla="*/ 41414 h 84971"/>
                  <a:gd name="connsiteX4" fmla="*/ 45649 w 84971"/>
                  <a:gd name="connsiteY4" fmla="*/ 15923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649" y="15923"/>
                    </a:moveTo>
                    <a:cubicBezTo>
                      <a:pt x="61226" y="17339"/>
                      <a:pt x="72556" y="30085"/>
                      <a:pt x="71140" y="45663"/>
                    </a:cubicBezTo>
                    <a:cubicBezTo>
                      <a:pt x="69724" y="61241"/>
                      <a:pt x="56978" y="72570"/>
                      <a:pt x="41400" y="71154"/>
                    </a:cubicBezTo>
                    <a:cubicBezTo>
                      <a:pt x="25822" y="69738"/>
                      <a:pt x="14492" y="56992"/>
                      <a:pt x="15909" y="41414"/>
                    </a:cubicBezTo>
                    <a:cubicBezTo>
                      <a:pt x="17325" y="24420"/>
                      <a:pt x="31487" y="14507"/>
                      <a:pt x="45649" y="15923"/>
                    </a:cubicBezTo>
                    <a:close/>
                  </a:path>
                </a:pathLst>
              </a:custGeom>
              <a:grpFill/>
              <a:ln w="14159" cap="flat">
                <a:noFill/>
                <a:prstDash val="solid"/>
                <a:miter/>
              </a:ln>
            </p:spPr>
            <p:txBody>
              <a:bodyPr rtlCol="0" anchor="ctr"/>
              <a:lstStyle/>
              <a:p>
                <a:endParaRPr lang="en-US"/>
              </a:p>
            </p:txBody>
          </p:sp>
          <p:sp>
            <p:nvSpPr>
              <p:cNvPr id="855" name="Freeform: Shape 2669">
                <a:extLst>
                  <a:ext uri="{FF2B5EF4-FFF2-40B4-BE49-F238E27FC236}">
                    <a16:creationId xmlns:a16="http://schemas.microsoft.com/office/drawing/2014/main" xmlns="" id="{E35F61CB-F97C-40E5-8D76-9283A06A34B2}"/>
                  </a:ext>
                </a:extLst>
              </p:cNvPr>
              <p:cNvSpPr/>
              <p:nvPr/>
            </p:nvSpPr>
            <p:spPr>
              <a:xfrm>
                <a:off x="6259948" y="5041711"/>
                <a:ext cx="84971" cy="84971"/>
              </a:xfrm>
              <a:custGeom>
                <a:avLst/>
                <a:gdLst>
                  <a:gd name="connsiteX0" fmla="*/ 45648 w 84971"/>
                  <a:gd name="connsiteY0" fmla="*/ 15909 h 84971"/>
                  <a:gd name="connsiteX1" fmla="*/ 71140 w 84971"/>
                  <a:gd name="connsiteY1" fmla="*/ 45649 h 84971"/>
                  <a:gd name="connsiteX2" fmla="*/ 41400 w 84971"/>
                  <a:gd name="connsiteY2" fmla="*/ 71140 h 84971"/>
                  <a:gd name="connsiteX3" fmla="*/ 15909 w 84971"/>
                  <a:gd name="connsiteY3" fmla="*/ 41400 h 84971"/>
                  <a:gd name="connsiteX4" fmla="*/ 45648 w 84971"/>
                  <a:gd name="connsiteY4" fmla="*/ 1590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648" y="15909"/>
                    </a:moveTo>
                    <a:cubicBezTo>
                      <a:pt x="61226" y="17325"/>
                      <a:pt x="72556" y="30070"/>
                      <a:pt x="71140" y="45649"/>
                    </a:cubicBezTo>
                    <a:cubicBezTo>
                      <a:pt x="69724" y="61227"/>
                      <a:pt x="56978" y="72556"/>
                      <a:pt x="41400" y="71140"/>
                    </a:cubicBezTo>
                    <a:cubicBezTo>
                      <a:pt x="25822" y="69724"/>
                      <a:pt x="14492" y="56978"/>
                      <a:pt x="15909" y="41400"/>
                    </a:cubicBezTo>
                    <a:cubicBezTo>
                      <a:pt x="15909" y="25822"/>
                      <a:pt x="30070" y="14492"/>
                      <a:pt x="45648" y="15909"/>
                    </a:cubicBezTo>
                    <a:close/>
                  </a:path>
                </a:pathLst>
              </a:custGeom>
              <a:grpFill/>
              <a:ln w="14159" cap="flat">
                <a:noFill/>
                <a:prstDash val="solid"/>
                <a:miter/>
              </a:ln>
            </p:spPr>
            <p:txBody>
              <a:bodyPr rtlCol="0" anchor="ctr"/>
              <a:lstStyle/>
              <a:p>
                <a:endParaRPr lang="en-US"/>
              </a:p>
            </p:txBody>
          </p:sp>
          <p:sp>
            <p:nvSpPr>
              <p:cNvPr id="856" name="Freeform: Shape 2670">
                <a:extLst>
                  <a:ext uri="{FF2B5EF4-FFF2-40B4-BE49-F238E27FC236}">
                    <a16:creationId xmlns:a16="http://schemas.microsoft.com/office/drawing/2014/main" xmlns="" id="{4C3FE1AC-BBE3-44B4-AD70-A5D5BFFFC7B2}"/>
                  </a:ext>
                </a:extLst>
              </p:cNvPr>
              <p:cNvSpPr/>
              <p:nvPr/>
            </p:nvSpPr>
            <p:spPr>
              <a:xfrm>
                <a:off x="6762815" y="5012090"/>
                <a:ext cx="42486" cy="42486"/>
              </a:xfrm>
              <a:custGeom>
                <a:avLst/>
                <a:gdLst>
                  <a:gd name="connsiteX0" fmla="*/ 27118 w 42485"/>
                  <a:gd name="connsiteY0" fmla="*/ 15789 h 42485"/>
                  <a:gd name="connsiteX1" fmla="*/ 37032 w 42485"/>
                  <a:gd name="connsiteY1" fmla="*/ 27119 h 42485"/>
                  <a:gd name="connsiteX2" fmla="*/ 25702 w 42485"/>
                  <a:gd name="connsiteY2" fmla="*/ 37032 h 42485"/>
                  <a:gd name="connsiteX3" fmla="*/ 15789 w 42485"/>
                  <a:gd name="connsiteY3" fmla="*/ 25703 h 42485"/>
                  <a:gd name="connsiteX4" fmla="*/ 27118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5789"/>
                    </a:moveTo>
                    <a:cubicBezTo>
                      <a:pt x="32783" y="15789"/>
                      <a:pt x="37032" y="21454"/>
                      <a:pt x="37032" y="27119"/>
                    </a:cubicBezTo>
                    <a:cubicBezTo>
                      <a:pt x="37032" y="32783"/>
                      <a:pt x="31367" y="37032"/>
                      <a:pt x="25702" y="37032"/>
                    </a:cubicBezTo>
                    <a:cubicBezTo>
                      <a:pt x="20037" y="37032"/>
                      <a:pt x="15789" y="31367"/>
                      <a:pt x="15789" y="25703"/>
                    </a:cubicBezTo>
                    <a:cubicBezTo>
                      <a:pt x="15789" y="20038"/>
                      <a:pt x="20037" y="15789"/>
                      <a:pt x="27118" y="15789"/>
                    </a:cubicBezTo>
                    <a:close/>
                  </a:path>
                </a:pathLst>
              </a:custGeom>
              <a:grpFill/>
              <a:ln w="14159" cap="flat">
                <a:noFill/>
                <a:prstDash val="solid"/>
                <a:miter/>
              </a:ln>
            </p:spPr>
            <p:txBody>
              <a:bodyPr rtlCol="0" anchor="ctr"/>
              <a:lstStyle/>
              <a:p>
                <a:endParaRPr lang="en-US"/>
              </a:p>
            </p:txBody>
          </p:sp>
          <p:sp>
            <p:nvSpPr>
              <p:cNvPr id="857" name="Freeform: Shape 2671">
                <a:extLst>
                  <a:ext uri="{FF2B5EF4-FFF2-40B4-BE49-F238E27FC236}">
                    <a16:creationId xmlns:a16="http://schemas.microsoft.com/office/drawing/2014/main" xmlns="" id="{0F1B2B6E-58FC-40D1-ABC6-CB37601E0CE2}"/>
                  </a:ext>
                </a:extLst>
              </p:cNvPr>
              <p:cNvSpPr/>
              <p:nvPr/>
            </p:nvSpPr>
            <p:spPr>
              <a:xfrm>
                <a:off x="7242750" y="4622484"/>
                <a:ext cx="70810" cy="70810"/>
              </a:xfrm>
              <a:custGeom>
                <a:avLst/>
                <a:gdLst>
                  <a:gd name="connsiteX0" fmla="*/ 40018 w 70809"/>
                  <a:gd name="connsiteY0" fmla="*/ 15943 h 70809"/>
                  <a:gd name="connsiteX1" fmla="*/ 59845 w 70809"/>
                  <a:gd name="connsiteY1" fmla="*/ 40018 h 70809"/>
                  <a:gd name="connsiteX2" fmla="*/ 35769 w 70809"/>
                  <a:gd name="connsiteY2" fmla="*/ 59845 h 70809"/>
                  <a:gd name="connsiteX3" fmla="*/ 15943 w 70809"/>
                  <a:gd name="connsiteY3" fmla="*/ 35769 h 70809"/>
                  <a:gd name="connsiteX4" fmla="*/ 40018 w 70809"/>
                  <a:gd name="connsiteY4" fmla="*/ 159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943"/>
                    </a:moveTo>
                    <a:cubicBezTo>
                      <a:pt x="52764" y="17359"/>
                      <a:pt x="61261" y="27273"/>
                      <a:pt x="59845" y="40018"/>
                    </a:cubicBezTo>
                    <a:cubicBezTo>
                      <a:pt x="58429" y="52764"/>
                      <a:pt x="48515" y="61261"/>
                      <a:pt x="35769" y="59845"/>
                    </a:cubicBezTo>
                    <a:cubicBezTo>
                      <a:pt x="23024" y="58429"/>
                      <a:pt x="14527" y="48516"/>
                      <a:pt x="15943" y="35769"/>
                    </a:cubicBezTo>
                    <a:cubicBezTo>
                      <a:pt x="17359" y="23024"/>
                      <a:pt x="28689" y="14527"/>
                      <a:pt x="40018" y="15943"/>
                    </a:cubicBezTo>
                    <a:close/>
                  </a:path>
                </a:pathLst>
              </a:custGeom>
              <a:grpFill/>
              <a:ln w="14159" cap="flat">
                <a:noFill/>
                <a:prstDash val="solid"/>
                <a:miter/>
              </a:ln>
            </p:spPr>
            <p:txBody>
              <a:bodyPr rtlCol="0" anchor="ctr"/>
              <a:lstStyle/>
              <a:p>
                <a:endParaRPr lang="en-US"/>
              </a:p>
            </p:txBody>
          </p:sp>
          <p:sp>
            <p:nvSpPr>
              <p:cNvPr id="858" name="Freeform: Shape 2672">
                <a:extLst>
                  <a:ext uri="{FF2B5EF4-FFF2-40B4-BE49-F238E27FC236}">
                    <a16:creationId xmlns:a16="http://schemas.microsoft.com/office/drawing/2014/main" xmlns="" id="{B65EDF6C-38A6-483D-AD3C-9CE0480A9E83}"/>
                  </a:ext>
                </a:extLst>
              </p:cNvPr>
              <p:cNvSpPr/>
              <p:nvPr/>
            </p:nvSpPr>
            <p:spPr>
              <a:xfrm>
                <a:off x="7089955" y="4949507"/>
                <a:ext cx="42486" cy="42486"/>
              </a:xfrm>
              <a:custGeom>
                <a:avLst/>
                <a:gdLst>
                  <a:gd name="connsiteX0" fmla="*/ 27119 w 42485"/>
                  <a:gd name="connsiteY0" fmla="*/ 16060 h 42485"/>
                  <a:gd name="connsiteX1" fmla="*/ 37032 w 42485"/>
                  <a:gd name="connsiteY1" fmla="*/ 27390 h 42485"/>
                  <a:gd name="connsiteX2" fmla="*/ 25703 w 42485"/>
                  <a:gd name="connsiteY2" fmla="*/ 37303 h 42485"/>
                  <a:gd name="connsiteX3" fmla="*/ 15789 w 42485"/>
                  <a:gd name="connsiteY3" fmla="*/ 25974 h 42485"/>
                  <a:gd name="connsiteX4" fmla="*/ 27119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6060"/>
                    </a:moveTo>
                    <a:cubicBezTo>
                      <a:pt x="32783" y="16060"/>
                      <a:pt x="37032" y="21725"/>
                      <a:pt x="37032" y="27390"/>
                    </a:cubicBezTo>
                    <a:cubicBezTo>
                      <a:pt x="37032" y="33055"/>
                      <a:pt x="31367" y="37303"/>
                      <a:pt x="25703" y="37303"/>
                    </a:cubicBezTo>
                    <a:cubicBezTo>
                      <a:pt x="20038" y="37303"/>
                      <a:pt x="15789" y="31639"/>
                      <a:pt x="15789" y="25974"/>
                    </a:cubicBezTo>
                    <a:cubicBezTo>
                      <a:pt x="15789" y="18893"/>
                      <a:pt x="21454" y="14644"/>
                      <a:pt x="27119" y="16060"/>
                    </a:cubicBezTo>
                    <a:close/>
                  </a:path>
                </a:pathLst>
              </a:custGeom>
              <a:grpFill/>
              <a:ln w="14159" cap="flat">
                <a:noFill/>
                <a:prstDash val="solid"/>
                <a:miter/>
              </a:ln>
            </p:spPr>
            <p:txBody>
              <a:bodyPr rtlCol="0" anchor="ctr"/>
              <a:lstStyle/>
              <a:p>
                <a:endParaRPr lang="en-US"/>
              </a:p>
            </p:txBody>
          </p:sp>
          <p:sp>
            <p:nvSpPr>
              <p:cNvPr id="859" name="Freeform: Shape 2673">
                <a:extLst>
                  <a:ext uri="{FF2B5EF4-FFF2-40B4-BE49-F238E27FC236}">
                    <a16:creationId xmlns:a16="http://schemas.microsoft.com/office/drawing/2014/main" xmlns="" id="{CDABF87C-3B4E-43BA-96D4-F4BD97D13C8C}"/>
                  </a:ext>
                </a:extLst>
              </p:cNvPr>
              <p:cNvSpPr/>
              <p:nvPr/>
            </p:nvSpPr>
            <p:spPr>
              <a:xfrm>
                <a:off x="7220245" y="4841876"/>
                <a:ext cx="42486" cy="42486"/>
              </a:xfrm>
              <a:custGeom>
                <a:avLst/>
                <a:gdLst>
                  <a:gd name="connsiteX0" fmla="*/ 27118 w 42485"/>
                  <a:gd name="connsiteY0" fmla="*/ 16060 h 42485"/>
                  <a:gd name="connsiteX1" fmla="*/ 37032 w 42485"/>
                  <a:gd name="connsiteY1" fmla="*/ 27390 h 42485"/>
                  <a:gd name="connsiteX2" fmla="*/ 25703 w 42485"/>
                  <a:gd name="connsiteY2" fmla="*/ 37303 h 42485"/>
                  <a:gd name="connsiteX3" fmla="*/ 15789 w 42485"/>
                  <a:gd name="connsiteY3" fmla="*/ 25974 h 42485"/>
                  <a:gd name="connsiteX4" fmla="*/ 27118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6060"/>
                    </a:moveTo>
                    <a:cubicBezTo>
                      <a:pt x="32783" y="16060"/>
                      <a:pt x="37032" y="21725"/>
                      <a:pt x="37032" y="27390"/>
                    </a:cubicBezTo>
                    <a:cubicBezTo>
                      <a:pt x="37032" y="33055"/>
                      <a:pt x="31367" y="37303"/>
                      <a:pt x="25703" y="37303"/>
                    </a:cubicBezTo>
                    <a:cubicBezTo>
                      <a:pt x="20037" y="37303"/>
                      <a:pt x="15789" y="31639"/>
                      <a:pt x="15789" y="25974"/>
                    </a:cubicBezTo>
                    <a:cubicBezTo>
                      <a:pt x="15789" y="18893"/>
                      <a:pt x="21454" y="14644"/>
                      <a:pt x="27118" y="16060"/>
                    </a:cubicBezTo>
                    <a:close/>
                  </a:path>
                </a:pathLst>
              </a:custGeom>
              <a:grpFill/>
              <a:ln w="14159" cap="flat">
                <a:noFill/>
                <a:prstDash val="solid"/>
                <a:miter/>
              </a:ln>
            </p:spPr>
            <p:txBody>
              <a:bodyPr rtlCol="0" anchor="ctr"/>
              <a:lstStyle/>
              <a:p>
                <a:endParaRPr lang="en-US"/>
              </a:p>
            </p:txBody>
          </p:sp>
          <p:sp>
            <p:nvSpPr>
              <p:cNvPr id="860" name="Freeform: Shape 2674">
                <a:extLst>
                  <a:ext uri="{FF2B5EF4-FFF2-40B4-BE49-F238E27FC236}">
                    <a16:creationId xmlns:a16="http://schemas.microsoft.com/office/drawing/2014/main" xmlns="" id="{89740BE0-1AA0-4828-9C17-352913C8585D}"/>
                  </a:ext>
                </a:extLst>
              </p:cNvPr>
              <p:cNvSpPr/>
              <p:nvPr/>
            </p:nvSpPr>
            <p:spPr>
              <a:xfrm>
                <a:off x="7136535" y="4742859"/>
                <a:ext cx="56648" cy="56648"/>
              </a:xfrm>
              <a:custGeom>
                <a:avLst/>
                <a:gdLst>
                  <a:gd name="connsiteX0" fmla="*/ 35771 w 56647"/>
                  <a:gd name="connsiteY0" fmla="*/ 15944 h 56647"/>
                  <a:gd name="connsiteX1" fmla="*/ 52765 w 56647"/>
                  <a:gd name="connsiteY1" fmla="*/ 35771 h 56647"/>
                  <a:gd name="connsiteX2" fmla="*/ 32938 w 56647"/>
                  <a:gd name="connsiteY2" fmla="*/ 52765 h 56647"/>
                  <a:gd name="connsiteX3" fmla="*/ 15944 w 56647"/>
                  <a:gd name="connsiteY3" fmla="*/ 32938 h 56647"/>
                  <a:gd name="connsiteX4" fmla="*/ 35771 w 56647"/>
                  <a:gd name="connsiteY4" fmla="*/ 15944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71" y="15944"/>
                    </a:moveTo>
                    <a:cubicBezTo>
                      <a:pt x="45684" y="17360"/>
                      <a:pt x="54181" y="25858"/>
                      <a:pt x="52765" y="35771"/>
                    </a:cubicBezTo>
                    <a:cubicBezTo>
                      <a:pt x="51349" y="45684"/>
                      <a:pt x="42852" y="54181"/>
                      <a:pt x="32938" y="52765"/>
                    </a:cubicBezTo>
                    <a:cubicBezTo>
                      <a:pt x="23025" y="51349"/>
                      <a:pt x="14528" y="42852"/>
                      <a:pt x="15944" y="32938"/>
                    </a:cubicBezTo>
                    <a:cubicBezTo>
                      <a:pt x="15944" y="23025"/>
                      <a:pt x="25857" y="14528"/>
                      <a:pt x="35771" y="15944"/>
                    </a:cubicBezTo>
                    <a:close/>
                  </a:path>
                </a:pathLst>
              </a:custGeom>
              <a:grpFill/>
              <a:ln w="14159" cap="flat">
                <a:noFill/>
                <a:prstDash val="solid"/>
                <a:miter/>
              </a:ln>
            </p:spPr>
            <p:txBody>
              <a:bodyPr rtlCol="0" anchor="ctr"/>
              <a:lstStyle/>
              <a:p>
                <a:endParaRPr lang="en-US"/>
              </a:p>
            </p:txBody>
          </p:sp>
          <p:sp>
            <p:nvSpPr>
              <p:cNvPr id="861" name="Freeform: Shape 2675">
                <a:extLst>
                  <a:ext uri="{FF2B5EF4-FFF2-40B4-BE49-F238E27FC236}">
                    <a16:creationId xmlns:a16="http://schemas.microsoft.com/office/drawing/2014/main" xmlns="" id="{1704344A-29FC-4D05-86C6-84C23584A1A7}"/>
                  </a:ext>
                </a:extLst>
              </p:cNvPr>
              <p:cNvSpPr/>
              <p:nvPr/>
            </p:nvSpPr>
            <p:spPr>
              <a:xfrm>
                <a:off x="7152113" y="5006246"/>
                <a:ext cx="56648" cy="56648"/>
              </a:xfrm>
              <a:custGeom>
                <a:avLst/>
                <a:gdLst>
                  <a:gd name="connsiteX0" fmla="*/ 35771 w 56647"/>
                  <a:gd name="connsiteY0" fmla="*/ 15969 h 56647"/>
                  <a:gd name="connsiteX1" fmla="*/ 52765 w 56647"/>
                  <a:gd name="connsiteY1" fmla="*/ 35795 h 56647"/>
                  <a:gd name="connsiteX2" fmla="*/ 32938 w 56647"/>
                  <a:gd name="connsiteY2" fmla="*/ 52790 h 56647"/>
                  <a:gd name="connsiteX3" fmla="*/ 15944 w 56647"/>
                  <a:gd name="connsiteY3" fmla="*/ 32963 h 56647"/>
                  <a:gd name="connsiteX4" fmla="*/ 35771 w 56647"/>
                  <a:gd name="connsiteY4" fmla="*/ 1596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71" y="15969"/>
                    </a:moveTo>
                    <a:cubicBezTo>
                      <a:pt x="45684" y="17385"/>
                      <a:pt x="54181" y="25882"/>
                      <a:pt x="52765" y="35795"/>
                    </a:cubicBezTo>
                    <a:cubicBezTo>
                      <a:pt x="51349" y="45709"/>
                      <a:pt x="42852" y="54206"/>
                      <a:pt x="32938" y="52790"/>
                    </a:cubicBezTo>
                    <a:cubicBezTo>
                      <a:pt x="23025" y="51373"/>
                      <a:pt x="14528" y="42876"/>
                      <a:pt x="15944" y="32963"/>
                    </a:cubicBezTo>
                    <a:cubicBezTo>
                      <a:pt x="15944" y="21633"/>
                      <a:pt x="25857" y="14552"/>
                      <a:pt x="35771" y="15969"/>
                    </a:cubicBezTo>
                    <a:close/>
                  </a:path>
                </a:pathLst>
              </a:custGeom>
              <a:grpFill/>
              <a:ln w="14159" cap="flat">
                <a:noFill/>
                <a:prstDash val="solid"/>
                <a:miter/>
              </a:ln>
            </p:spPr>
            <p:txBody>
              <a:bodyPr rtlCol="0" anchor="ctr"/>
              <a:lstStyle/>
              <a:p>
                <a:endParaRPr lang="en-US"/>
              </a:p>
            </p:txBody>
          </p:sp>
          <p:sp>
            <p:nvSpPr>
              <p:cNvPr id="862" name="Freeform: Shape 2676">
                <a:extLst>
                  <a:ext uri="{FF2B5EF4-FFF2-40B4-BE49-F238E27FC236}">
                    <a16:creationId xmlns:a16="http://schemas.microsoft.com/office/drawing/2014/main" xmlns="" id="{A13F32C2-B9A5-44CE-91CE-42B7D81A8B71}"/>
                  </a:ext>
                </a:extLst>
              </p:cNvPr>
              <p:cNvSpPr/>
              <p:nvPr/>
            </p:nvSpPr>
            <p:spPr>
              <a:xfrm>
                <a:off x="7128193" y="4944113"/>
                <a:ext cx="56648" cy="56648"/>
              </a:xfrm>
              <a:custGeom>
                <a:avLst/>
                <a:gdLst>
                  <a:gd name="connsiteX0" fmla="*/ 31367 w 56647"/>
                  <a:gd name="connsiteY0" fmla="*/ 15789 h 56647"/>
                  <a:gd name="connsiteX1" fmla="*/ 44113 w 56647"/>
                  <a:gd name="connsiteY1" fmla="*/ 31367 h 56647"/>
                  <a:gd name="connsiteX2" fmla="*/ 28535 w 56647"/>
                  <a:gd name="connsiteY2" fmla="*/ 44113 h 56647"/>
                  <a:gd name="connsiteX3" fmla="*/ 15789 w 56647"/>
                  <a:gd name="connsiteY3" fmla="*/ 28535 h 56647"/>
                  <a:gd name="connsiteX4" fmla="*/ 31367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15789"/>
                    </a:moveTo>
                    <a:cubicBezTo>
                      <a:pt x="38448" y="15789"/>
                      <a:pt x="44113" y="22870"/>
                      <a:pt x="44113" y="31367"/>
                    </a:cubicBezTo>
                    <a:cubicBezTo>
                      <a:pt x="42697" y="38448"/>
                      <a:pt x="37032" y="44113"/>
                      <a:pt x="28535" y="44113"/>
                    </a:cubicBezTo>
                    <a:cubicBezTo>
                      <a:pt x="21454" y="44113"/>
                      <a:pt x="15789" y="37032"/>
                      <a:pt x="15789" y="28535"/>
                    </a:cubicBezTo>
                    <a:cubicBezTo>
                      <a:pt x="17205" y="21454"/>
                      <a:pt x="24286" y="15789"/>
                      <a:pt x="31367" y="15789"/>
                    </a:cubicBezTo>
                    <a:close/>
                  </a:path>
                </a:pathLst>
              </a:custGeom>
              <a:grpFill/>
              <a:ln w="14159" cap="flat">
                <a:noFill/>
                <a:prstDash val="solid"/>
                <a:miter/>
              </a:ln>
            </p:spPr>
            <p:txBody>
              <a:bodyPr rtlCol="0" anchor="ctr"/>
              <a:lstStyle/>
              <a:p>
                <a:endParaRPr lang="en-US"/>
              </a:p>
            </p:txBody>
          </p:sp>
          <p:sp>
            <p:nvSpPr>
              <p:cNvPr id="863" name="Freeform: Shape 2677">
                <a:extLst>
                  <a:ext uri="{FF2B5EF4-FFF2-40B4-BE49-F238E27FC236}">
                    <a16:creationId xmlns:a16="http://schemas.microsoft.com/office/drawing/2014/main" xmlns="" id="{2E88230D-64E2-4E38-8B35-1223325DE59F}"/>
                  </a:ext>
                </a:extLst>
              </p:cNvPr>
              <p:cNvSpPr/>
              <p:nvPr/>
            </p:nvSpPr>
            <p:spPr>
              <a:xfrm>
                <a:off x="5903187" y="4016237"/>
                <a:ext cx="42486" cy="42486"/>
              </a:xfrm>
              <a:custGeom>
                <a:avLst/>
                <a:gdLst>
                  <a:gd name="connsiteX0" fmla="*/ 27118 w 42485"/>
                  <a:gd name="connsiteY0" fmla="*/ 16060 h 42485"/>
                  <a:gd name="connsiteX1" fmla="*/ 37032 w 42485"/>
                  <a:gd name="connsiteY1" fmla="*/ 27390 h 42485"/>
                  <a:gd name="connsiteX2" fmla="*/ 25703 w 42485"/>
                  <a:gd name="connsiteY2" fmla="*/ 37303 h 42485"/>
                  <a:gd name="connsiteX3" fmla="*/ 15789 w 42485"/>
                  <a:gd name="connsiteY3" fmla="*/ 25973 h 42485"/>
                  <a:gd name="connsiteX4" fmla="*/ 27118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6060"/>
                    </a:moveTo>
                    <a:cubicBezTo>
                      <a:pt x="32783" y="16060"/>
                      <a:pt x="37032" y="21725"/>
                      <a:pt x="37032" y="27390"/>
                    </a:cubicBezTo>
                    <a:cubicBezTo>
                      <a:pt x="37032" y="33054"/>
                      <a:pt x="31367" y="37303"/>
                      <a:pt x="25703" y="37303"/>
                    </a:cubicBezTo>
                    <a:cubicBezTo>
                      <a:pt x="20037" y="37303"/>
                      <a:pt x="15789" y="31639"/>
                      <a:pt x="15789" y="25973"/>
                    </a:cubicBezTo>
                    <a:cubicBezTo>
                      <a:pt x="17205" y="18893"/>
                      <a:pt x="21454" y="14644"/>
                      <a:pt x="27118" y="16060"/>
                    </a:cubicBezTo>
                    <a:close/>
                  </a:path>
                </a:pathLst>
              </a:custGeom>
              <a:grpFill/>
              <a:ln w="14159" cap="flat">
                <a:noFill/>
                <a:prstDash val="solid"/>
                <a:miter/>
              </a:ln>
            </p:spPr>
            <p:txBody>
              <a:bodyPr rtlCol="0" anchor="ctr"/>
              <a:lstStyle/>
              <a:p>
                <a:endParaRPr lang="en-US"/>
              </a:p>
            </p:txBody>
          </p:sp>
          <p:sp>
            <p:nvSpPr>
              <p:cNvPr id="864" name="Freeform: Shape 2678">
                <a:extLst>
                  <a:ext uri="{FF2B5EF4-FFF2-40B4-BE49-F238E27FC236}">
                    <a16:creationId xmlns:a16="http://schemas.microsoft.com/office/drawing/2014/main" xmlns="" id="{BFD88D56-4409-4D43-8110-3CFBDC928C37}"/>
                  </a:ext>
                </a:extLst>
              </p:cNvPr>
              <p:cNvSpPr/>
              <p:nvPr/>
            </p:nvSpPr>
            <p:spPr>
              <a:xfrm>
                <a:off x="7244320" y="3989601"/>
                <a:ext cx="42486" cy="42486"/>
              </a:xfrm>
              <a:custGeom>
                <a:avLst/>
                <a:gdLst>
                  <a:gd name="connsiteX0" fmla="*/ 27118 w 42485"/>
                  <a:gd name="connsiteY0" fmla="*/ 15789 h 42485"/>
                  <a:gd name="connsiteX1" fmla="*/ 37032 w 42485"/>
                  <a:gd name="connsiteY1" fmla="*/ 27118 h 42485"/>
                  <a:gd name="connsiteX2" fmla="*/ 25702 w 42485"/>
                  <a:gd name="connsiteY2" fmla="*/ 37032 h 42485"/>
                  <a:gd name="connsiteX3" fmla="*/ 15789 w 42485"/>
                  <a:gd name="connsiteY3" fmla="*/ 25702 h 42485"/>
                  <a:gd name="connsiteX4" fmla="*/ 27118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5789"/>
                    </a:moveTo>
                    <a:cubicBezTo>
                      <a:pt x="32783" y="15789"/>
                      <a:pt x="37032" y="21454"/>
                      <a:pt x="37032" y="27118"/>
                    </a:cubicBezTo>
                    <a:cubicBezTo>
                      <a:pt x="37032" y="32783"/>
                      <a:pt x="31367" y="37032"/>
                      <a:pt x="25702" y="37032"/>
                    </a:cubicBezTo>
                    <a:cubicBezTo>
                      <a:pt x="20037" y="37032"/>
                      <a:pt x="15789" y="31367"/>
                      <a:pt x="15789" y="25702"/>
                    </a:cubicBezTo>
                    <a:cubicBezTo>
                      <a:pt x="17205" y="20037"/>
                      <a:pt x="21454" y="15789"/>
                      <a:pt x="27118" y="15789"/>
                    </a:cubicBezTo>
                    <a:close/>
                  </a:path>
                </a:pathLst>
              </a:custGeom>
              <a:grpFill/>
              <a:ln w="14159" cap="flat">
                <a:noFill/>
                <a:prstDash val="solid"/>
                <a:miter/>
              </a:ln>
            </p:spPr>
            <p:txBody>
              <a:bodyPr rtlCol="0" anchor="ctr"/>
              <a:lstStyle/>
              <a:p>
                <a:endParaRPr lang="en-US"/>
              </a:p>
            </p:txBody>
          </p:sp>
          <p:sp>
            <p:nvSpPr>
              <p:cNvPr id="865" name="Freeform: Shape 2679">
                <a:extLst>
                  <a:ext uri="{FF2B5EF4-FFF2-40B4-BE49-F238E27FC236}">
                    <a16:creationId xmlns:a16="http://schemas.microsoft.com/office/drawing/2014/main" xmlns="" id="{F2879CA9-A992-4E5B-A55F-3952E53166A6}"/>
                  </a:ext>
                </a:extLst>
              </p:cNvPr>
              <p:cNvSpPr/>
              <p:nvPr/>
            </p:nvSpPr>
            <p:spPr>
              <a:xfrm>
                <a:off x="7098453" y="3829571"/>
                <a:ext cx="42486" cy="42486"/>
              </a:xfrm>
              <a:custGeom>
                <a:avLst/>
                <a:gdLst>
                  <a:gd name="connsiteX0" fmla="*/ 27119 w 42485"/>
                  <a:gd name="connsiteY0" fmla="*/ 15789 h 42485"/>
                  <a:gd name="connsiteX1" fmla="*/ 37032 w 42485"/>
                  <a:gd name="connsiteY1" fmla="*/ 27119 h 42485"/>
                  <a:gd name="connsiteX2" fmla="*/ 25703 w 42485"/>
                  <a:gd name="connsiteY2" fmla="*/ 37032 h 42485"/>
                  <a:gd name="connsiteX3" fmla="*/ 15789 w 42485"/>
                  <a:gd name="connsiteY3" fmla="*/ 25703 h 42485"/>
                  <a:gd name="connsiteX4" fmla="*/ 27119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5789"/>
                    </a:moveTo>
                    <a:cubicBezTo>
                      <a:pt x="32783" y="15789"/>
                      <a:pt x="37032" y="21454"/>
                      <a:pt x="37032" y="27119"/>
                    </a:cubicBezTo>
                    <a:cubicBezTo>
                      <a:pt x="37032" y="32783"/>
                      <a:pt x="31367" y="37032"/>
                      <a:pt x="25703" y="37032"/>
                    </a:cubicBezTo>
                    <a:cubicBezTo>
                      <a:pt x="20038" y="37032"/>
                      <a:pt x="15789" y="31367"/>
                      <a:pt x="15789" y="25703"/>
                    </a:cubicBezTo>
                    <a:cubicBezTo>
                      <a:pt x="15789" y="20038"/>
                      <a:pt x="21454" y="15789"/>
                      <a:pt x="27119" y="15789"/>
                    </a:cubicBezTo>
                    <a:close/>
                  </a:path>
                </a:pathLst>
              </a:custGeom>
              <a:grpFill/>
              <a:ln w="14159" cap="flat">
                <a:noFill/>
                <a:prstDash val="solid"/>
                <a:miter/>
              </a:ln>
            </p:spPr>
            <p:txBody>
              <a:bodyPr rtlCol="0" anchor="ctr"/>
              <a:lstStyle/>
              <a:p>
                <a:endParaRPr lang="en-US"/>
              </a:p>
            </p:txBody>
          </p:sp>
          <p:sp>
            <p:nvSpPr>
              <p:cNvPr id="866" name="Freeform: Shape 2680">
                <a:extLst>
                  <a:ext uri="{FF2B5EF4-FFF2-40B4-BE49-F238E27FC236}">
                    <a16:creationId xmlns:a16="http://schemas.microsoft.com/office/drawing/2014/main" xmlns="" id="{F205783D-30F1-403C-A88E-4E5FB4A074DD}"/>
                  </a:ext>
                </a:extLst>
              </p:cNvPr>
              <p:cNvSpPr/>
              <p:nvPr/>
            </p:nvSpPr>
            <p:spPr>
              <a:xfrm>
                <a:off x="7288068" y="3771353"/>
                <a:ext cx="70810" cy="70810"/>
              </a:xfrm>
              <a:custGeom>
                <a:avLst/>
                <a:gdLst>
                  <a:gd name="connsiteX0" fmla="*/ 40018 w 70809"/>
                  <a:gd name="connsiteY0" fmla="*/ 15943 h 70809"/>
                  <a:gd name="connsiteX1" fmla="*/ 59845 w 70809"/>
                  <a:gd name="connsiteY1" fmla="*/ 40018 h 70809"/>
                  <a:gd name="connsiteX2" fmla="*/ 35770 w 70809"/>
                  <a:gd name="connsiteY2" fmla="*/ 59845 h 70809"/>
                  <a:gd name="connsiteX3" fmla="*/ 15943 w 70809"/>
                  <a:gd name="connsiteY3" fmla="*/ 35769 h 70809"/>
                  <a:gd name="connsiteX4" fmla="*/ 40018 w 70809"/>
                  <a:gd name="connsiteY4" fmla="*/ 159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943"/>
                    </a:moveTo>
                    <a:cubicBezTo>
                      <a:pt x="52764" y="17359"/>
                      <a:pt x="61261" y="27272"/>
                      <a:pt x="59845" y="40018"/>
                    </a:cubicBezTo>
                    <a:cubicBezTo>
                      <a:pt x="58429" y="52764"/>
                      <a:pt x="48515" y="61261"/>
                      <a:pt x="35770" y="59845"/>
                    </a:cubicBezTo>
                    <a:cubicBezTo>
                      <a:pt x="23024" y="58429"/>
                      <a:pt x="14527" y="48515"/>
                      <a:pt x="15943" y="35769"/>
                    </a:cubicBezTo>
                    <a:cubicBezTo>
                      <a:pt x="17359" y="23024"/>
                      <a:pt x="28689" y="14527"/>
                      <a:pt x="40018" y="15943"/>
                    </a:cubicBezTo>
                    <a:close/>
                  </a:path>
                </a:pathLst>
              </a:custGeom>
              <a:grpFill/>
              <a:ln w="14159" cap="flat">
                <a:noFill/>
                <a:prstDash val="solid"/>
                <a:miter/>
              </a:ln>
            </p:spPr>
            <p:txBody>
              <a:bodyPr rtlCol="0" anchor="ctr"/>
              <a:lstStyle/>
              <a:p>
                <a:endParaRPr lang="en-US"/>
              </a:p>
            </p:txBody>
          </p:sp>
          <p:sp>
            <p:nvSpPr>
              <p:cNvPr id="867" name="Freeform: Shape 2681">
                <a:extLst>
                  <a:ext uri="{FF2B5EF4-FFF2-40B4-BE49-F238E27FC236}">
                    <a16:creationId xmlns:a16="http://schemas.microsoft.com/office/drawing/2014/main" xmlns="" id="{B514E948-110D-4C8C-A0A9-6D4D754701A0}"/>
                  </a:ext>
                </a:extLst>
              </p:cNvPr>
              <p:cNvSpPr/>
              <p:nvPr/>
            </p:nvSpPr>
            <p:spPr>
              <a:xfrm>
                <a:off x="7180411" y="4084305"/>
                <a:ext cx="56648" cy="56648"/>
              </a:xfrm>
              <a:custGeom>
                <a:avLst/>
                <a:gdLst>
                  <a:gd name="connsiteX0" fmla="*/ 34380 w 56647"/>
                  <a:gd name="connsiteY0" fmla="*/ 15969 h 56647"/>
                  <a:gd name="connsiteX1" fmla="*/ 49958 w 56647"/>
                  <a:gd name="connsiteY1" fmla="*/ 34380 h 56647"/>
                  <a:gd name="connsiteX2" fmla="*/ 31547 w 56647"/>
                  <a:gd name="connsiteY2" fmla="*/ 49958 h 56647"/>
                  <a:gd name="connsiteX3" fmla="*/ 15969 w 56647"/>
                  <a:gd name="connsiteY3" fmla="*/ 31548 h 56647"/>
                  <a:gd name="connsiteX4" fmla="*/ 34380 w 56647"/>
                  <a:gd name="connsiteY4" fmla="*/ 1596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380" y="15969"/>
                    </a:moveTo>
                    <a:cubicBezTo>
                      <a:pt x="44293" y="17386"/>
                      <a:pt x="51374" y="25883"/>
                      <a:pt x="49958" y="34380"/>
                    </a:cubicBezTo>
                    <a:cubicBezTo>
                      <a:pt x="48542" y="44293"/>
                      <a:pt x="40044" y="51374"/>
                      <a:pt x="31547" y="49958"/>
                    </a:cubicBezTo>
                    <a:cubicBezTo>
                      <a:pt x="21634" y="48542"/>
                      <a:pt x="14553" y="40045"/>
                      <a:pt x="15969" y="31548"/>
                    </a:cubicBezTo>
                    <a:cubicBezTo>
                      <a:pt x="15969" y="21634"/>
                      <a:pt x="24466" y="14553"/>
                      <a:pt x="34380" y="15969"/>
                    </a:cubicBezTo>
                    <a:close/>
                  </a:path>
                </a:pathLst>
              </a:custGeom>
              <a:grpFill/>
              <a:ln w="14159" cap="flat">
                <a:noFill/>
                <a:prstDash val="solid"/>
                <a:miter/>
              </a:ln>
            </p:spPr>
            <p:txBody>
              <a:bodyPr rtlCol="0" anchor="ctr"/>
              <a:lstStyle/>
              <a:p>
                <a:endParaRPr lang="en-US"/>
              </a:p>
            </p:txBody>
          </p:sp>
          <p:sp>
            <p:nvSpPr>
              <p:cNvPr id="868" name="Freeform: Shape 2682">
                <a:extLst>
                  <a:ext uri="{FF2B5EF4-FFF2-40B4-BE49-F238E27FC236}">
                    <a16:creationId xmlns:a16="http://schemas.microsoft.com/office/drawing/2014/main" xmlns="" id="{B7715F92-82A3-49AD-BEBF-C2EF49961AD4}"/>
                  </a:ext>
                </a:extLst>
              </p:cNvPr>
              <p:cNvSpPr/>
              <p:nvPr/>
            </p:nvSpPr>
            <p:spPr>
              <a:xfrm>
                <a:off x="6952368" y="4312492"/>
                <a:ext cx="56648" cy="56648"/>
              </a:xfrm>
              <a:custGeom>
                <a:avLst/>
                <a:gdLst>
                  <a:gd name="connsiteX0" fmla="*/ 31584 w 56647"/>
                  <a:gd name="connsiteY0" fmla="*/ 15789 h 56647"/>
                  <a:gd name="connsiteX1" fmla="*/ 44330 w 56647"/>
                  <a:gd name="connsiteY1" fmla="*/ 31367 h 56647"/>
                  <a:gd name="connsiteX2" fmla="*/ 28752 w 56647"/>
                  <a:gd name="connsiteY2" fmla="*/ 44113 h 56647"/>
                  <a:gd name="connsiteX3" fmla="*/ 16006 w 56647"/>
                  <a:gd name="connsiteY3" fmla="*/ 28535 h 56647"/>
                  <a:gd name="connsiteX4" fmla="*/ 31584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584" y="15789"/>
                    </a:moveTo>
                    <a:cubicBezTo>
                      <a:pt x="40081" y="17205"/>
                      <a:pt x="45746" y="24286"/>
                      <a:pt x="44330" y="31367"/>
                    </a:cubicBezTo>
                    <a:cubicBezTo>
                      <a:pt x="42913" y="39864"/>
                      <a:pt x="35833" y="45529"/>
                      <a:pt x="28752" y="44113"/>
                    </a:cubicBezTo>
                    <a:cubicBezTo>
                      <a:pt x="20254" y="42697"/>
                      <a:pt x="14590" y="35616"/>
                      <a:pt x="16006" y="28535"/>
                    </a:cubicBezTo>
                    <a:cubicBezTo>
                      <a:pt x="16006" y="21454"/>
                      <a:pt x="24503" y="15789"/>
                      <a:pt x="31584" y="15789"/>
                    </a:cubicBezTo>
                    <a:close/>
                  </a:path>
                </a:pathLst>
              </a:custGeom>
              <a:grpFill/>
              <a:ln w="14159" cap="flat">
                <a:noFill/>
                <a:prstDash val="solid"/>
                <a:miter/>
              </a:ln>
            </p:spPr>
            <p:txBody>
              <a:bodyPr rtlCol="0" anchor="ctr"/>
              <a:lstStyle/>
              <a:p>
                <a:endParaRPr lang="en-US"/>
              </a:p>
            </p:txBody>
          </p:sp>
          <p:sp>
            <p:nvSpPr>
              <p:cNvPr id="869" name="Freeform: Shape 2683">
                <a:extLst>
                  <a:ext uri="{FF2B5EF4-FFF2-40B4-BE49-F238E27FC236}">
                    <a16:creationId xmlns:a16="http://schemas.microsoft.com/office/drawing/2014/main" xmlns="" id="{2DDB488F-8FD3-4680-A402-8CB3EB79F890}"/>
                  </a:ext>
                </a:extLst>
              </p:cNvPr>
              <p:cNvSpPr/>
              <p:nvPr/>
            </p:nvSpPr>
            <p:spPr>
              <a:xfrm>
                <a:off x="7419928" y="1127479"/>
                <a:ext cx="70810" cy="70810"/>
              </a:xfrm>
              <a:custGeom>
                <a:avLst/>
                <a:gdLst>
                  <a:gd name="connsiteX0" fmla="*/ 39864 w 70809"/>
                  <a:gd name="connsiteY0" fmla="*/ 63940 h 70809"/>
                  <a:gd name="connsiteX1" fmla="*/ 63939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4026" y="63940"/>
                      <a:pt x="63939" y="52610"/>
                      <a:pt x="63939" y="39864"/>
                    </a:cubicBezTo>
                    <a:cubicBezTo>
                      <a:pt x="63939" y="25702"/>
                      <a:pt x="52610" y="15789"/>
                      <a:pt x="39864" y="15789"/>
                    </a:cubicBezTo>
                    <a:cubicBezTo>
                      <a:pt x="25702" y="15789"/>
                      <a:pt x="15789" y="27119"/>
                      <a:pt x="15789" y="39864"/>
                    </a:cubicBezTo>
                    <a:cubicBezTo>
                      <a:pt x="15789" y="52610"/>
                      <a:pt x="27118" y="63940"/>
                      <a:pt x="39864" y="63940"/>
                    </a:cubicBezTo>
                    <a:close/>
                  </a:path>
                </a:pathLst>
              </a:custGeom>
              <a:grpFill/>
              <a:ln w="14159" cap="flat">
                <a:noFill/>
                <a:prstDash val="solid"/>
                <a:miter/>
              </a:ln>
            </p:spPr>
            <p:txBody>
              <a:bodyPr rtlCol="0" anchor="ctr"/>
              <a:lstStyle/>
              <a:p>
                <a:endParaRPr lang="en-US"/>
              </a:p>
            </p:txBody>
          </p:sp>
          <p:sp>
            <p:nvSpPr>
              <p:cNvPr id="870" name="Freeform: Shape 2684">
                <a:extLst>
                  <a:ext uri="{FF2B5EF4-FFF2-40B4-BE49-F238E27FC236}">
                    <a16:creationId xmlns:a16="http://schemas.microsoft.com/office/drawing/2014/main" xmlns="" id="{6672D6FB-7138-4037-9F99-5108B610FC03}"/>
                  </a:ext>
                </a:extLst>
              </p:cNvPr>
              <p:cNvSpPr/>
              <p:nvPr/>
            </p:nvSpPr>
            <p:spPr>
              <a:xfrm>
                <a:off x="10105027" y="4808159"/>
                <a:ext cx="42486" cy="42486"/>
              </a:xfrm>
              <a:custGeom>
                <a:avLst/>
                <a:gdLst>
                  <a:gd name="connsiteX0" fmla="*/ 25703 w 42485"/>
                  <a:gd name="connsiteY0" fmla="*/ 35616 h 42485"/>
                  <a:gd name="connsiteX1" fmla="*/ 35615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5" y="31367"/>
                      <a:pt x="35615" y="25703"/>
                    </a:cubicBezTo>
                    <a:cubicBezTo>
                      <a:pt x="35615" y="20037"/>
                      <a:pt x="31367" y="15789"/>
                      <a:pt x="25703" y="15789"/>
                    </a:cubicBezTo>
                    <a:cubicBezTo>
                      <a:pt x="20037" y="15789"/>
                      <a:pt x="15789" y="20037"/>
                      <a:pt x="15789" y="25703"/>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871" name="Freeform: Shape 2685">
                <a:extLst>
                  <a:ext uri="{FF2B5EF4-FFF2-40B4-BE49-F238E27FC236}">
                    <a16:creationId xmlns:a16="http://schemas.microsoft.com/office/drawing/2014/main" xmlns="" id="{B9A29CA7-70B4-4C29-8DFA-616CA5A64315}"/>
                  </a:ext>
                </a:extLst>
              </p:cNvPr>
              <p:cNvSpPr/>
              <p:nvPr/>
            </p:nvSpPr>
            <p:spPr>
              <a:xfrm>
                <a:off x="7919649" y="1937568"/>
                <a:ext cx="110207" cy="110205"/>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72" name="Freeform: Shape 2686">
                <a:extLst>
                  <a:ext uri="{FF2B5EF4-FFF2-40B4-BE49-F238E27FC236}">
                    <a16:creationId xmlns:a16="http://schemas.microsoft.com/office/drawing/2014/main" xmlns="" id="{7316D6E3-0BCB-4B23-92B8-828B65121D89}"/>
                  </a:ext>
                </a:extLst>
              </p:cNvPr>
              <p:cNvSpPr/>
              <p:nvPr/>
            </p:nvSpPr>
            <p:spPr>
              <a:xfrm>
                <a:off x="7857955" y="2246037"/>
                <a:ext cx="110207" cy="110205"/>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73" name="Freeform: Shape 2687">
                <a:extLst>
                  <a:ext uri="{FF2B5EF4-FFF2-40B4-BE49-F238E27FC236}">
                    <a16:creationId xmlns:a16="http://schemas.microsoft.com/office/drawing/2014/main" xmlns="" id="{AAB4201D-59A1-4F24-A8C1-F3BDF2D2A0ED}"/>
                  </a:ext>
                </a:extLst>
              </p:cNvPr>
              <p:cNvSpPr/>
              <p:nvPr/>
            </p:nvSpPr>
            <p:spPr>
              <a:xfrm>
                <a:off x="7027463" y="1996889"/>
                <a:ext cx="110207" cy="110205"/>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74" name="Freeform: Shape 2688">
                <a:extLst>
                  <a:ext uri="{FF2B5EF4-FFF2-40B4-BE49-F238E27FC236}">
                    <a16:creationId xmlns:a16="http://schemas.microsoft.com/office/drawing/2014/main" xmlns="" id="{8FFC7955-B039-4BC4-80FA-2D4098482B1F}"/>
                  </a:ext>
                </a:extLst>
              </p:cNvPr>
              <p:cNvSpPr/>
              <p:nvPr/>
            </p:nvSpPr>
            <p:spPr>
              <a:xfrm>
                <a:off x="7478301" y="1005043"/>
                <a:ext cx="110207" cy="110205"/>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75" name="Freeform: Shape 2689">
                <a:extLst>
                  <a:ext uri="{FF2B5EF4-FFF2-40B4-BE49-F238E27FC236}">
                    <a16:creationId xmlns:a16="http://schemas.microsoft.com/office/drawing/2014/main" xmlns="" id="{C403B62C-3834-4FD3-84CB-A2CDB9C72D82}"/>
                  </a:ext>
                </a:extLst>
              </p:cNvPr>
              <p:cNvSpPr/>
              <p:nvPr/>
            </p:nvSpPr>
            <p:spPr>
              <a:xfrm>
                <a:off x="6614588" y="1311138"/>
                <a:ext cx="110207" cy="110205"/>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76" name="Freeform: Shape 2690">
                <a:extLst>
                  <a:ext uri="{FF2B5EF4-FFF2-40B4-BE49-F238E27FC236}">
                    <a16:creationId xmlns:a16="http://schemas.microsoft.com/office/drawing/2014/main" xmlns="" id="{25BF4D5E-EE14-44E9-88A1-25E313AEA945}"/>
                  </a:ext>
                </a:extLst>
              </p:cNvPr>
              <p:cNvSpPr/>
              <p:nvPr/>
            </p:nvSpPr>
            <p:spPr>
              <a:xfrm>
                <a:off x="7416608" y="2696876"/>
                <a:ext cx="110207" cy="110205"/>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77" name="Freeform: Shape 2691">
                <a:extLst>
                  <a:ext uri="{FF2B5EF4-FFF2-40B4-BE49-F238E27FC236}">
                    <a16:creationId xmlns:a16="http://schemas.microsoft.com/office/drawing/2014/main" xmlns="" id="{F93B3DE1-5035-407B-BB2D-53E6FD5E6FB3}"/>
                  </a:ext>
                </a:extLst>
              </p:cNvPr>
              <p:cNvSpPr/>
              <p:nvPr/>
            </p:nvSpPr>
            <p:spPr>
              <a:xfrm>
                <a:off x="9414537" y="1194870"/>
                <a:ext cx="110207" cy="110205"/>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78" name="Freeform: Shape 2692">
                <a:extLst>
                  <a:ext uri="{FF2B5EF4-FFF2-40B4-BE49-F238E27FC236}">
                    <a16:creationId xmlns:a16="http://schemas.microsoft.com/office/drawing/2014/main" xmlns="" id="{950CC6C1-6F04-4F13-81E8-B1BDD19D1913}"/>
                  </a:ext>
                </a:extLst>
              </p:cNvPr>
              <p:cNvSpPr/>
              <p:nvPr/>
            </p:nvSpPr>
            <p:spPr>
              <a:xfrm>
                <a:off x="9889105" y="1681301"/>
                <a:ext cx="110207" cy="110205"/>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79" name="Freeform: Shape 2693">
                <a:extLst>
                  <a:ext uri="{FF2B5EF4-FFF2-40B4-BE49-F238E27FC236}">
                    <a16:creationId xmlns:a16="http://schemas.microsoft.com/office/drawing/2014/main" xmlns="" id="{CF1DF196-F55A-4468-A57C-0EBD608F6816}"/>
                  </a:ext>
                </a:extLst>
              </p:cNvPr>
              <p:cNvSpPr/>
              <p:nvPr/>
            </p:nvSpPr>
            <p:spPr>
              <a:xfrm>
                <a:off x="10268758" y="1643338"/>
                <a:ext cx="126815" cy="126813"/>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80" name="Freeform: Shape 2694">
                <a:extLst>
                  <a:ext uri="{FF2B5EF4-FFF2-40B4-BE49-F238E27FC236}">
                    <a16:creationId xmlns:a16="http://schemas.microsoft.com/office/drawing/2014/main" xmlns="" id="{62748A16-CA47-471B-BAE6-77E528F11773}"/>
                  </a:ext>
                </a:extLst>
              </p:cNvPr>
              <p:cNvSpPr/>
              <p:nvPr/>
            </p:nvSpPr>
            <p:spPr>
              <a:xfrm>
                <a:off x="9414536" y="2091804"/>
                <a:ext cx="126815" cy="126813"/>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81" name="Freeform: Shape 2695">
                <a:extLst>
                  <a:ext uri="{FF2B5EF4-FFF2-40B4-BE49-F238E27FC236}">
                    <a16:creationId xmlns:a16="http://schemas.microsoft.com/office/drawing/2014/main" xmlns="" id="{B9504128-6453-43CB-87D8-69F51936F9A8}"/>
                  </a:ext>
                </a:extLst>
              </p:cNvPr>
              <p:cNvSpPr/>
              <p:nvPr/>
            </p:nvSpPr>
            <p:spPr>
              <a:xfrm>
                <a:off x="9267421" y="2893823"/>
                <a:ext cx="126815" cy="126813"/>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82" name="Freeform: Shape 2696">
                <a:extLst>
                  <a:ext uri="{FF2B5EF4-FFF2-40B4-BE49-F238E27FC236}">
                    <a16:creationId xmlns:a16="http://schemas.microsoft.com/office/drawing/2014/main" xmlns="" id="{97981634-6FAA-45CB-B743-401151C3E863}"/>
                  </a:ext>
                </a:extLst>
              </p:cNvPr>
              <p:cNvSpPr/>
              <p:nvPr/>
            </p:nvSpPr>
            <p:spPr>
              <a:xfrm>
                <a:off x="8726414" y="846063"/>
                <a:ext cx="126815" cy="126813"/>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83" name="Freeform: Shape 2697">
                <a:extLst>
                  <a:ext uri="{FF2B5EF4-FFF2-40B4-BE49-F238E27FC236}">
                    <a16:creationId xmlns:a16="http://schemas.microsoft.com/office/drawing/2014/main" xmlns="" id="{B4326222-4C34-4D90-AB41-927E26C48DB3}"/>
                  </a:ext>
                </a:extLst>
              </p:cNvPr>
              <p:cNvSpPr/>
              <p:nvPr/>
            </p:nvSpPr>
            <p:spPr>
              <a:xfrm>
                <a:off x="6154257" y="1480872"/>
                <a:ext cx="85217" cy="85215"/>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84" name="Freeform: Shape 2698">
                <a:extLst>
                  <a:ext uri="{FF2B5EF4-FFF2-40B4-BE49-F238E27FC236}">
                    <a16:creationId xmlns:a16="http://schemas.microsoft.com/office/drawing/2014/main" xmlns="" id="{3FD3CA2C-83F8-47C9-855C-E0D4F017B5E9}"/>
                  </a:ext>
                </a:extLst>
              </p:cNvPr>
              <p:cNvSpPr/>
              <p:nvPr/>
            </p:nvSpPr>
            <p:spPr>
              <a:xfrm>
                <a:off x="7108139" y="2470346"/>
                <a:ext cx="75933" cy="75931"/>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85" name="Freeform: Shape 2699">
                <a:extLst>
                  <a:ext uri="{FF2B5EF4-FFF2-40B4-BE49-F238E27FC236}">
                    <a16:creationId xmlns:a16="http://schemas.microsoft.com/office/drawing/2014/main" xmlns="" id="{3388D60A-AC54-472B-88FA-BF42E02BBC7C}"/>
                  </a:ext>
                </a:extLst>
              </p:cNvPr>
              <p:cNvSpPr/>
              <p:nvPr/>
            </p:nvSpPr>
            <p:spPr>
              <a:xfrm>
                <a:off x="6866109" y="2809662"/>
                <a:ext cx="75933" cy="75931"/>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86" name="Freeform: Shape 2700">
                <a:extLst>
                  <a:ext uri="{FF2B5EF4-FFF2-40B4-BE49-F238E27FC236}">
                    <a16:creationId xmlns:a16="http://schemas.microsoft.com/office/drawing/2014/main" xmlns="" id="{5FA1BB7B-FC4B-4B7D-B719-7CAD36BC1D2A}"/>
                  </a:ext>
                </a:extLst>
              </p:cNvPr>
              <p:cNvSpPr/>
              <p:nvPr/>
            </p:nvSpPr>
            <p:spPr>
              <a:xfrm>
                <a:off x="6374932" y="2401534"/>
                <a:ext cx="75933" cy="75931"/>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87" name="Freeform: Shape 2701">
                <a:extLst>
                  <a:ext uri="{FF2B5EF4-FFF2-40B4-BE49-F238E27FC236}">
                    <a16:creationId xmlns:a16="http://schemas.microsoft.com/office/drawing/2014/main" xmlns="" id="{D4FBC777-FE11-4E43-91FF-74AD81B71F5A}"/>
                  </a:ext>
                </a:extLst>
              </p:cNvPr>
              <p:cNvSpPr/>
              <p:nvPr/>
            </p:nvSpPr>
            <p:spPr>
              <a:xfrm>
                <a:off x="5888499" y="2392043"/>
                <a:ext cx="75933" cy="75931"/>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88" name="Freeform: Shape 2702">
                <a:extLst>
                  <a:ext uri="{FF2B5EF4-FFF2-40B4-BE49-F238E27FC236}">
                    <a16:creationId xmlns:a16="http://schemas.microsoft.com/office/drawing/2014/main" xmlns="" id="{10E3FF1C-387D-41F2-8825-A4F159BC1027}"/>
                  </a:ext>
                </a:extLst>
              </p:cNvPr>
              <p:cNvSpPr/>
              <p:nvPr/>
            </p:nvSpPr>
            <p:spPr>
              <a:xfrm>
                <a:off x="7233899" y="3208299"/>
                <a:ext cx="75933" cy="75931"/>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89" name="Freeform: Shape 2703">
                <a:extLst>
                  <a:ext uri="{FF2B5EF4-FFF2-40B4-BE49-F238E27FC236}">
                    <a16:creationId xmlns:a16="http://schemas.microsoft.com/office/drawing/2014/main" xmlns="" id="{1DE5EA4E-545D-46E9-BB9B-E7540704F9C2}"/>
                  </a:ext>
                </a:extLst>
              </p:cNvPr>
              <p:cNvSpPr/>
              <p:nvPr/>
            </p:nvSpPr>
            <p:spPr>
              <a:xfrm>
                <a:off x="9846383" y="2785362"/>
                <a:ext cx="99133" cy="99133"/>
              </a:xfrm>
              <a:custGeom>
                <a:avLst/>
                <a:gdLst>
                  <a:gd name="connsiteX0" fmla="*/ 55442 w 99133"/>
                  <a:gd name="connsiteY0" fmla="*/ 95096 h 99133"/>
                  <a:gd name="connsiteX1" fmla="*/ 95095 w 99133"/>
                  <a:gd name="connsiteY1" fmla="*/ 55442 h 99133"/>
                  <a:gd name="connsiteX2" fmla="*/ 55442 w 99133"/>
                  <a:gd name="connsiteY2" fmla="*/ 15789 h 99133"/>
                  <a:gd name="connsiteX3" fmla="*/ 15789 w 99133"/>
                  <a:gd name="connsiteY3" fmla="*/ 55442 h 99133"/>
                  <a:gd name="connsiteX4" fmla="*/ 55442 w 99133"/>
                  <a:gd name="connsiteY4" fmla="*/ 9509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5442" y="95096"/>
                    </a:moveTo>
                    <a:cubicBezTo>
                      <a:pt x="76685" y="95096"/>
                      <a:pt x="95095" y="76685"/>
                      <a:pt x="95095" y="55442"/>
                    </a:cubicBezTo>
                    <a:cubicBezTo>
                      <a:pt x="95095" y="34199"/>
                      <a:pt x="76685" y="15789"/>
                      <a:pt x="55442" y="15789"/>
                    </a:cubicBezTo>
                    <a:cubicBezTo>
                      <a:pt x="34199" y="15789"/>
                      <a:pt x="15789" y="34199"/>
                      <a:pt x="15789" y="55442"/>
                    </a:cubicBezTo>
                    <a:cubicBezTo>
                      <a:pt x="15789" y="78101"/>
                      <a:pt x="34199" y="95096"/>
                      <a:pt x="55442" y="95096"/>
                    </a:cubicBezTo>
                    <a:close/>
                  </a:path>
                </a:pathLst>
              </a:custGeom>
              <a:grpFill/>
              <a:ln w="14159" cap="flat">
                <a:noFill/>
                <a:prstDash val="solid"/>
                <a:miter/>
              </a:ln>
            </p:spPr>
            <p:txBody>
              <a:bodyPr rtlCol="0" anchor="ctr"/>
              <a:lstStyle/>
              <a:p>
                <a:endParaRPr lang="en-US"/>
              </a:p>
            </p:txBody>
          </p:sp>
          <p:sp>
            <p:nvSpPr>
              <p:cNvPr id="890" name="Freeform: Shape 2704">
                <a:extLst>
                  <a:ext uri="{FF2B5EF4-FFF2-40B4-BE49-F238E27FC236}">
                    <a16:creationId xmlns:a16="http://schemas.microsoft.com/office/drawing/2014/main" xmlns="" id="{4750C565-997B-49B8-9436-CB10838CEB06}"/>
                  </a:ext>
                </a:extLst>
              </p:cNvPr>
              <p:cNvSpPr/>
              <p:nvPr/>
            </p:nvSpPr>
            <p:spPr>
              <a:xfrm>
                <a:off x="9208100" y="3303213"/>
                <a:ext cx="75933" cy="75931"/>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91" name="Freeform: Shape 2705">
                <a:extLst>
                  <a:ext uri="{FF2B5EF4-FFF2-40B4-BE49-F238E27FC236}">
                    <a16:creationId xmlns:a16="http://schemas.microsoft.com/office/drawing/2014/main" xmlns="" id="{68CCF0DB-438B-49D7-866C-526FDE46B8C0}"/>
                  </a:ext>
                </a:extLst>
              </p:cNvPr>
              <p:cNvSpPr/>
              <p:nvPr/>
            </p:nvSpPr>
            <p:spPr>
              <a:xfrm>
                <a:off x="10533462" y="1168977"/>
                <a:ext cx="111260" cy="111258"/>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92" name="Freeform: Shape 2706">
                <a:extLst>
                  <a:ext uri="{FF2B5EF4-FFF2-40B4-BE49-F238E27FC236}">
                    <a16:creationId xmlns:a16="http://schemas.microsoft.com/office/drawing/2014/main" xmlns="" id="{FC63583F-0E79-4355-96B6-EDF6F3B52428}"/>
                  </a:ext>
                </a:extLst>
              </p:cNvPr>
              <p:cNvSpPr/>
              <p:nvPr/>
            </p:nvSpPr>
            <p:spPr>
              <a:xfrm>
                <a:off x="10608445" y="1961209"/>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1" y="58275"/>
                      <a:pt x="58275" y="48361"/>
                      <a:pt x="58275" y="37032"/>
                    </a:cubicBezTo>
                    <a:cubicBezTo>
                      <a:pt x="58275" y="25702"/>
                      <a:pt x="48361" y="15789"/>
                      <a:pt x="37032" y="15789"/>
                    </a:cubicBezTo>
                    <a:cubicBezTo>
                      <a:pt x="25703" y="15789"/>
                      <a:pt x="15789" y="25702"/>
                      <a:pt x="15789" y="37032"/>
                    </a:cubicBezTo>
                    <a:cubicBezTo>
                      <a:pt x="15789" y="49777"/>
                      <a:pt x="25703" y="58275"/>
                      <a:pt x="37032" y="58275"/>
                    </a:cubicBezTo>
                    <a:close/>
                  </a:path>
                </a:pathLst>
              </a:custGeom>
              <a:grpFill/>
              <a:ln w="14159" cap="flat">
                <a:noFill/>
                <a:prstDash val="solid"/>
                <a:miter/>
              </a:ln>
            </p:spPr>
            <p:txBody>
              <a:bodyPr rtlCol="0" anchor="ctr"/>
              <a:lstStyle/>
              <a:p>
                <a:endParaRPr lang="en-US"/>
              </a:p>
            </p:txBody>
          </p:sp>
          <p:sp>
            <p:nvSpPr>
              <p:cNvPr id="893" name="Freeform: Shape 2707">
                <a:extLst>
                  <a:ext uri="{FF2B5EF4-FFF2-40B4-BE49-F238E27FC236}">
                    <a16:creationId xmlns:a16="http://schemas.microsoft.com/office/drawing/2014/main" xmlns="" id="{E7738621-3C05-4439-A6A5-73E47D5DEED8}"/>
                  </a:ext>
                </a:extLst>
              </p:cNvPr>
              <p:cNvSpPr/>
              <p:nvPr/>
            </p:nvSpPr>
            <p:spPr>
              <a:xfrm>
                <a:off x="10911006" y="1567407"/>
                <a:ext cx="126815" cy="126813"/>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94" name="Freeform: Shape 2708">
                <a:extLst>
                  <a:ext uri="{FF2B5EF4-FFF2-40B4-BE49-F238E27FC236}">
                    <a16:creationId xmlns:a16="http://schemas.microsoft.com/office/drawing/2014/main" xmlns="" id="{09CD270E-13B6-44B4-AB78-102EF3B26D15}"/>
                  </a:ext>
                </a:extLst>
              </p:cNvPr>
              <p:cNvSpPr/>
              <p:nvPr/>
            </p:nvSpPr>
            <p:spPr>
              <a:xfrm>
                <a:off x="8650853" y="3531843"/>
                <a:ext cx="99133" cy="99133"/>
              </a:xfrm>
              <a:custGeom>
                <a:avLst/>
                <a:gdLst>
                  <a:gd name="connsiteX0" fmla="*/ 49778 w 99133"/>
                  <a:gd name="connsiteY0" fmla="*/ 83766 h 99133"/>
                  <a:gd name="connsiteX1" fmla="*/ 83766 w 99133"/>
                  <a:gd name="connsiteY1" fmla="*/ 49777 h 99133"/>
                  <a:gd name="connsiteX2" fmla="*/ 49778 w 99133"/>
                  <a:gd name="connsiteY2" fmla="*/ 15789 h 99133"/>
                  <a:gd name="connsiteX3" fmla="*/ 15789 w 99133"/>
                  <a:gd name="connsiteY3" fmla="*/ 49777 h 99133"/>
                  <a:gd name="connsiteX4" fmla="*/ 49778 w 99133"/>
                  <a:gd name="connsiteY4" fmla="*/ 8376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49778" y="83766"/>
                    </a:moveTo>
                    <a:cubicBezTo>
                      <a:pt x="68188" y="83766"/>
                      <a:pt x="83766" y="68188"/>
                      <a:pt x="83766" y="49777"/>
                    </a:cubicBezTo>
                    <a:cubicBezTo>
                      <a:pt x="83766" y="31367"/>
                      <a:pt x="68188" y="15789"/>
                      <a:pt x="49778" y="15789"/>
                    </a:cubicBezTo>
                    <a:cubicBezTo>
                      <a:pt x="31367" y="15789"/>
                      <a:pt x="15789" y="31367"/>
                      <a:pt x="15789" y="49777"/>
                    </a:cubicBezTo>
                    <a:cubicBezTo>
                      <a:pt x="17205" y="68188"/>
                      <a:pt x="31367" y="83766"/>
                      <a:pt x="49778" y="83766"/>
                    </a:cubicBezTo>
                    <a:close/>
                  </a:path>
                </a:pathLst>
              </a:custGeom>
              <a:grpFill/>
              <a:ln w="14159" cap="flat">
                <a:noFill/>
                <a:prstDash val="solid"/>
                <a:miter/>
              </a:ln>
            </p:spPr>
            <p:txBody>
              <a:bodyPr rtlCol="0" anchor="ctr"/>
              <a:lstStyle/>
              <a:p>
                <a:endParaRPr lang="en-US"/>
              </a:p>
            </p:txBody>
          </p:sp>
          <p:sp>
            <p:nvSpPr>
              <p:cNvPr id="895" name="Freeform: Shape 2709">
                <a:extLst>
                  <a:ext uri="{FF2B5EF4-FFF2-40B4-BE49-F238E27FC236}">
                    <a16:creationId xmlns:a16="http://schemas.microsoft.com/office/drawing/2014/main" xmlns="" id="{C34666FE-B5CD-4B79-BB6B-74412C55620E}"/>
                  </a:ext>
                </a:extLst>
              </p:cNvPr>
              <p:cNvSpPr/>
              <p:nvPr/>
            </p:nvSpPr>
            <p:spPr>
              <a:xfrm>
                <a:off x="9111184" y="4272169"/>
                <a:ext cx="99133" cy="99133"/>
              </a:xfrm>
              <a:custGeom>
                <a:avLst/>
                <a:gdLst>
                  <a:gd name="connsiteX0" fmla="*/ 49778 w 99133"/>
                  <a:gd name="connsiteY0" fmla="*/ 83766 h 99133"/>
                  <a:gd name="connsiteX1" fmla="*/ 83766 w 99133"/>
                  <a:gd name="connsiteY1" fmla="*/ 49777 h 99133"/>
                  <a:gd name="connsiteX2" fmla="*/ 49778 w 99133"/>
                  <a:gd name="connsiteY2" fmla="*/ 15789 h 99133"/>
                  <a:gd name="connsiteX3" fmla="*/ 15789 w 99133"/>
                  <a:gd name="connsiteY3" fmla="*/ 49777 h 99133"/>
                  <a:gd name="connsiteX4" fmla="*/ 49778 w 99133"/>
                  <a:gd name="connsiteY4" fmla="*/ 8376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49778" y="83766"/>
                    </a:moveTo>
                    <a:cubicBezTo>
                      <a:pt x="68188" y="83766"/>
                      <a:pt x="83766" y="68188"/>
                      <a:pt x="83766" y="49777"/>
                    </a:cubicBezTo>
                    <a:cubicBezTo>
                      <a:pt x="83766" y="31367"/>
                      <a:pt x="68188" y="15789"/>
                      <a:pt x="49778" y="15789"/>
                    </a:cubicBezTo>
                    <a:cubicBezTo>
                      <a:pt x="31367" y="15789"/>
                      <a:pt x="15789" y="31367"/>
                      <a:pt x="15789" y="49777"/>
                    </a:cubicBezTo>
                    <a:cubicBezTo>
                      <a:pt x="17205" y="68188"/>
                      <a:pt x="31367" y="83766"/>
                      <a:pt x="49778" y="83766"/>
                    </a:cubicBezTo>
                    <a:close/>
                  </a:path>
                </a:pathLst>
              </a:custGeom>
              <a:grpFill/>
              <a:ln w="14159" cap="flat">
                <a:noFill/>
                <a:prstDash val="solid"/>
                <a:miter/>
              </a:ln>
            </p:spPr>
            <p:txBody>
              <a:bodyPr rtlCol="0" anchor="ctr"/>
              <a:lstStyle/>
              <a:p>
                <a:endParaRPr lang="en-US"/>
              </a:p>
            </p:txBody>
          </p:sp>
          <p:sp>
            <p:nvSpPr>
              <p:cNvPr id="896" name="Freeform: Shape 2710">
                <a:extLst>
                  <a:ext uri="{FF2B5EF4-FFF2-40B4-BE49-F238E27FC236}">
                    <a16:creationId xmlns:a16="http://schemas.microsoft.com/office/drawing/2014/main" xmlns="" id="{F3C23AE5-F60E-4F6B-AC2F-558F4332EFD5}"/>
                  </a:ext>
                </a:extLst>
              </p:cNvPr>
              <p:cNvSpPr/>
              <p:nvPr/>
            </p:nvSpPr>
            <p:spPr>
              <a:xfrm>
                <a:off x="9826167" y="4349660"/>
                <a:ext cx="70810" cy="70810"/>
              </a:xfrm>
              <a:custGeom>
                <a:avLst/>
                <a:gdLst>
                  <a:gd name="connsiteX0" fmla="*/ 41280 w 70809"/>
                  <a:gd name="connsiteY0" fmla="*/ 66772 h 70809"/>
                  <a:gd name="connsiteX1" fmla="*/ 66772 w 70809"/>
                  <a:gd name="connsiteY1" fmla="*/ 41281 h 70809"/>
                  <a:gd name="connsiteX2" fmla="*/ 41280 w 70809"/>
                  <a:gd name="connsiteY2" fmla="*/ 15789 h 70809"/>
                  <a:gd name="connsiteX3" fmla="*/ 15789 w 70809"/>
                  <a:gd name="connsiteY3" fmla="*/ 41281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3"/>
                      <a:pt x="66772" y="41281"/>
                    </a:cubicBezTo>
                    <a:cubicBezTo>
                      <a:pt x="66772" y="27119"/>
                      <a:pt x="55442" y="15789"/>
                      <a:pt x="41280" y="15789"/>
                    </a:cubicBezTo>
                    <a:cubicBezTo>
                      <a:pt x="27118" y="15789"/>
                      <a:pt x="15789" y="27119"/>
                      <a:pt x="15789" y="41281"/>
                    </a:cubicBezTo>
                    <a:cubicBezTo>
                      <a:pt x="15789" y="54026"/>
                      <a:pt x="27118" y="66772"/>
                      <a:pt x="41280" y="66772"/>
                    </a:cubicBezTo>
                    <a:close/>
                  </a:path>
                </a:pathLst>
              </a:custGeom>
              <a:grpFill/>
              <a:ln w="14159" cap="flat">
                <a:noFill/>
                <a:prstDash val="solid"/>
                <a:miter/>
              </a:ln>
            </p:spPr>
            <p:txBody>
              <a:bodyPr rtlCol="0" anchor="ctr"/>
              <a:lstStyle/>
              <a:p>
                <a:endParaRPr lang="en-US"/>
              </a:p>
            </p:txBody>
          </p:sp>
          <p:sp>
            <p:nvSpPr>
              <p:cNvPr id="897" name="Freeform: Shape 2711">
                <a:extLst>
                  <a:ext uri="{FF2B5EF4-FFF2-40B4-BE49-F238E27FC236}">
                    <a16:creationId xmlns:a16="http://schemas.microsoft.com/office/drawing/2014/main" xmlns="" id="{3C17DCB0-1EF0-46D6-BAD5-EDAD19658B35}"/>
                  </a:ext>
                </a:extLst>
              </p:cNvPr>
              <p:cNvSpPr/>
              <p:nvPr/>
            </p:nvSpPr>
            <p:spPr>
              <a:xfrm>
                <a:off x="10042095" y="4532368"/>
                <a:ext cx="70810" cy="70810"/>
              </a:xfrm>
              <a:custGeom>
                <a:avLst/>
                <a:gdLst>
                  <a:gd name="connsiteX0" fmla="*/ 41280 w 70809"/>
                  <a:gd name="connsiteY0" fmla="*/ 66772 h 70809"/>
                  <a:gd name="connsiteX1" fmla="*/ 66772 w 70809"/>
                  <a:gd name="connsiteY1" fmla="*/ 41281 h 70809"/>
                  <a:gd name="connsiteX2" fmla="*/ 41280 w 70809"/>
                  <a:gd name="connsiteY2" fmla="*/ 15789 h 70809"/>
                  <a:gd name="connsiteX3" fmla="*/ 15789 w 70809"/>
                  <a:gd name="connsiteY3" fmla="*/ 41281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3"/>
                      <a:pt x="66772" y="41281"/>
                    </a:cubicBezTo>
                    <a:cubicBezTo>
                      <a:pt x="66772" y="27119"/>
                      <a:pt x="55442" y="15789"/>
                      <a:pt x="41280" y="15789"/>
                    </a:cubicBezTo>
                    <a:cubicBezTo>
                      <a:pt x="27118" y="15789"/>
                      <a:pt x="15789" y="27119"/>
                      <a:pt x="15789" y="41281"/>
                    </a:cubicBezTo>
                    <a:cubicBezTo>
                      <a:pt x="15789" y="54026"/>
                      <a:pt x="27118" y="66772"/>
                      <a:pt x="41280" y="66772"/>
                    </a:cubicBezTo>
                    <a:close/>
                  </a:path>
                </a:pathLst>
              </a:custGeom>
              <a:grpFill/>
              <a:ln w="14159" cap="flat">
                <a:noFill/>
                <a:prstDash val="solid"/>
                <a:miter/>
              </a:ln>
            </p:spPr>
            <p:txBody>
              <a:bodyPr rtlCol="0" anchor="ctr"/>
              <a:lstStyle/>
              <a:p>
                <a:endParaRPr lang="en-US"/>
              </a:p>
            </p:txBody>
          </p:sp>
          <p:sp>
            <p:nvSpPr>
              <p:cNvPr id="898" name="Freeform: Shape 2712">
                <a:extLst>
                  <a:ext uri="{FF2B5EF4-FFF2-40B4-BE49-F238E27FC236}">
                    <a16:creationId xmlns:a16="http://schemas.microsoft.com/office/drawing/2014/main" xmlns="" id="{E0804F36-8534-429A-A0C7-EF590FE6F26E}"/>
                  </a:ext>
                </a:extLst>
              </p:cNvPr>
              <p:cNvSpPr/>
              <p:nvPr/>
            </p:nvSpPr>
            <p:spPr>
              <a:xfrm>
                <a:off x="6647142" y="4383006"/>
                <a:ext cx="84971" cy="84971"/>
              </a:xfrm>
              <a:custGeom>
                <a:avLst/>
                <a:gdLst>
                  <a:gd name="connsiteX0" fmla="*/ 49885 w 84971"/>
                  <a:gd name="connsiteY0" fmla="*/ 15897 h 84971"/>
                  <a:gd name="connsiteX1" fmla="*/ 78209 w 84971"/>
                  <a:gd name="connsiteY1" fmla="*/ 49885 h 84971"/>
                  <a:gd name="connsiteX2" fmla="*/ 44220 w 84971"/>
                  <a:gd name="connsiteY2" fmla="*/ 78209 h 84971"/>
                  <a:gd name="connsiteX3" fmla="*/ 15896 w 84971"/>
                  <a:gd name="connsiteY3" fmla="*/ 44220 h 84971"/>
                  <a:gd name="connsiteX4" fmla="*/ 49885 w 84971"/>
                  <a:gd name="connsiteY4" fmla="*/ 1589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9885" y="15897"/>
                    </a:moveTo>
                    <a:cubicBezTo>
                      <a:pt x="66879" y="17313"/>
                      <a:pt x="79625" y="32891"/>
                      <a:pt x="78209" y="49885"/>
                    </a:cubicBezTo>
                    <a:cubicBezTo>
                      <a:pt x="76793" y="66879"/>
                      <a:pt x="61215" y="79625"/>
                      <a:pt x="44220" y="78209"/>
                    </a:cubicBezTo>
                    <a:cubicBezTo>
                      <a:pt x="27226" y="76793"/>
                      <a:pt x="14481" y="61215"/>
                      <a:pt x="15896" y="44220"/>
                    </a:cubicBezTo>
                    <a:cubicBezTo>
                      <a:pt x="17313" y="27226"/>
                      <a:pt x="32891" y="14480"/>
                      <a:pt x="49885" y="15897"/>
                    </a:cubicBezTo>
                    <a:close/>
                  </a:path>
                </a:pathLst>
              </a:custGeom>
              <a:grpFill/>
              <a:ln w="14159" cap="flat">
                <a:noFill/>
                <a:prstDash val="solid"/>
                <a:miter/>
              </a:ln>
            </p:spPr>
            <p:txBody>
              <a:bodyPr rtlCol="0" anchor="ctr"/>
              <a:lstStyle/>
              <a:p>
                <a:endParaRPr lang="en-US"/>
              </a:p>
            </p:txBody>
          </p:sp>
          <p:sp>
            <p:nvSpPr>
              <p:cNvPr id="899" name="Freeform: Shape 2713">
                <a:extLst>
                  <a:ext uri="{FF2B5EF4-FFF2-40B4-BE49-F238E27FC236}">
                    <a16:creationId xmlns:a16="http://schemas.microsoft.com/office/drawing/2014/main" xmlns="" id="{41CB11F3-8794-41CD-A223-2E7B045BFAA2}"/>
                  </a:ext>
                </a:extLst>
              </p:cNvPr>
              <p:cNvSpPr/>
              <p:nvPr/>
            </p:nvSpPr>
            <p:spPr>
              <a:xfrm>
                <a:off x="6322063" y="3645053"/>
                <a:ext cx="84971" cy="84971"/>
              </a:xfrm>
              <a:custGeom>
                <a:avLst/>
                <a:gdLst>
                  <a:gd name="connsiteX0" fmla="*/ 49885 w 84971"/>
                  <a:gd name="connsiteY0" fmla="*/ 15897 h 84971"/>
                  <a:gd name="connsiteX1" fmla="*/ 78209 w 84971"/>
                  <a:gd name="connsiteY1" fmla="*/ 49885 h 84971"/>
                  <a:gd name="connsiteX2" fmla="*/ 44220 w 84971"/>
                  <a:gd name="connsiteY2" fmla="*/ 78209 h 84971"/>
                  <a:gd name="connsiteX3" fmla="*/ 15896 w 84971"/>
                  <a:gd name="connsiteY3" fmla="*/ 44220 h 84971"/>
                  <a:gd name="connsiteX4" fmla="*/ 49885 w 84971"/>
                  <a:gd name="connsiteY4" fmla="*/ 1589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9885" y="15897"/>
                    </a:moveTo>
                    <a:cubicBezTo>
                      <a:pt x="66879" y="17313"/>
                      <a:pt x="79625" y="32891"/>
                      <a:pt x="78209" y="49885"/>
                    </a:cubicBezTo>
                    <a:cubicBezTo>
                      <a:pt x="76793" y="66879"/>
                      <a:pt x="61215" y="79625"/>
                      <a:pt x="44220" y="78209"/>
                    </a:cubicBezTo>
                    <a:cubicBezTo>
                      <a:pt x="27226" y="76793"/>
                      <a:pt x="14481" y="61215"/>
                      <a:pt x="15896" y="44220"/>
                    </a:cubicBezTo>
                    <a:cubicBezTo>
                      <a:pt x="17313" y="27226"/>
                      <a:pt x="32891" y="14480"/>
                      <a:pt x="49885" y="15897"/>
                    </a:cubicBezTo>
                    <a:close/>
                  </a:path>
                </a:pathLst>
              </a:custGeom>
              <a:grpFill/>
              <a:ln w="14159" cap="flat">
                <a:noFill/>
                <a:prstDash val="solid"/>
                <a:miter/>
              </a:ln>
            </p:spPr>
            <p:txBody>
              <a:bodyPr rtlCol="0" anchor="ctr"/>
              <a:lstStyle/>
              <a:p>
                <a:endParaRPr lang="en-US"/>
              </a:p>
            </p:txBody>
          </p:sp>
          <p:sp>
            <p:nvSpPr>
              <p:cNvPr id="900" name="Freeform: Shape 2714">
                <a:extLst>
                  <a:ext uri="{FF2B5EF4-FFF2-40B4-BE49-F238E27FC236}">
                    <a16:creationId xmlns:a16="http://schemas.microsoft.com/office/drawing/2014/main" xmlns="" id="{C878E66D-B356-40B4-B4D1-BAA67633B583}"/>
                  </a:ext>
                </a:extLst>
              </p:cNvPr>
              <p:cNvSpPr/>
              <p:nvPr/>
            </p:nvSpPr>
            <p:spPr>
              <a:xfrm>
                <a:off x="5437531" y="3521407"/>
                <a:ext cx="84971" cy="84971"/>
              </a:xfrm>
              <a:custGeom>
                <a:avLst/>
                <a:gdLst>
                  <a:gd name="connsiteX0" fmla="*/ 45649 w 84971"/>
                  <a:gd name="connsiteY0" fmla="*/ 15909 h 84971"/>
                  <a:gd name="connsiteX1" fmla="*/ 71140 w 84971"/>
                  <a:gd name="connsiteY1" fmla="*/ 45648 h 84971"/>
                  <a:gd name="connsiteX2" fmla="*/ 41400 w 84971"/>
                  <a:gd name="connsiteY2" fmla="*/ 71140 h 84971"/>
                  <a:gd name="connsiteX3" fmla="*/ 15908 w 84971"/>
                  <a:gd name="connsiteY3" fmla="*/ 41400 h 84971"/>
                  <a:gd name="connsiteX4" fmla="*/ 45649 w 84971"/>
                  <a:gd name="connsiteY4" fmla="*/ 1590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649" y="15909"/>
                    </a:moveTo>
                    <a:cubicBezTo>
                      <a:pt x="61227" y="17325"/>
                      <a:pt x="72556" y="30070"/>
                      <a:pt x="71140" y="45648"/>
                    </a:cubicBezTo>
                    <a:cubicBezTo>
                      <a:pt x="69724" y="61227"/>
                      <a:pt x="56978" y="72556"/>
                      <a:pt x="41400" y="71140"/>
                    </a:cubicBezTo>
                    <a:cubicBezTo>
                      <a:pt x="25822" y="69724"/>
                      <a:pt x="14493" y="56978"/>
                      <a:pt x="15908" y="41400"/>
                    </a:cubicBezTo>
                    <a:cubicBezTo>
                      <a:pt x="15908" y="25822"/>
                      <a:pt x="30070" y="14492"/>
                      <a:pt x="45649" y="15909"/>
                    </a:cubicBezTo>
                    <a:close/>
                  </a:path>
                </a:pathLst>
              </a:custGeom>
              <a:grpFill/>
              <a:ln w="14159" cap="flat">
                <a:noFill/>
                <a:prstDash val="solid"/>
                <a:miter/>
              </a:ln>
            </p:spPr>
            <p:txBody>
              <a:bodyPr rtlCol="0" anchor="ctr"/>
              <a:lstStyle/>
              <a:p>
                <a:endParaRPr lang="en-US"/>
              </a:p>
            </p:txBody>
          </p:sp>
          <p:sp>
            <p:nvSpPr>
              <p:cNvPr id="901" name="Freeform: Shape 2715">
                <a:extLst>
                  <a:ext uri="{FF2B5EF4-FFF2-40B4-BE49-F238E27FC236}">
                    <a16:creationId xmlns:a16="http://schemas.microsoft.com/office/drawing/2014/main" xmlns="" id="{A68BDE86-BFE1-4FC2-87A0-9ED60B0E60CC}"/>
                  </a:ext>
                </a:extLst>
              </p:cNvPr>
              <p:cNvSpPr/>
              <p:nvPr/>
            </p:nvSpPr>
            <p:spPr>
              <a:xfrm>
                <a:off x="6196839" y="4425458"/>
                <a:ext cx="84971" cy="84971"/>
              </a:xfrm>
              <a:custGeom>
                <a:avLst/>
                <a:gdLst>
                  <a:gd name="connsiteX0" fmla="*/ 45649 w 84971"/>
                  <a:gd name="connsiteY0" fmla="*/ 15909 h 84971"/>
                  <a:gd name="connsiteX1" fmla="*/ 71140 w 84971"/>
                  <a:gd name="connsiteY1" fmla="*/ 45648 h 84971"/>
                  <a:gd name="connsiteX2" fmla="*/ 41400 w 84971"/>
                  <a:gd name="connsiteY2" fmla="*/ 71140 h 84971"/>
                  <a:gd name="connsiteX3" fmla="*/ 15908 w 84971"/>
                  <a:gd name="connsiteY3" fmla="*/ 41400 h 84971"/>
                  <a:gd name="connsiteX4" fmla="*/ 45649 w 84971"/>
                  <a:gd name="connsiteY4" fmla="*/ 1590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649" y="15909"/>
                    </a:moveTo>
                    <a:cubicBezTo>
                      <a:pt x="61227" y="17325"/>
                      <a:pt x="72556" y="30070"/>
                      <a:pt x="71140" y="45648"/>
                    </a:cubicBezTo>
                    <a:cubicBezTo>
                      <a:pt x="69724" y="61227"/>
                      <a:pt x="56978" y="72556"/>
                      <a:pt x="41400" y="71140"/>
                    </a:cubicBezTo>
                    <a:cubicBezTo>
                      <a:pt x="25822" y="69724"/>
                      <a:pt x="14493" y="56978"/>
                      <a:pt x="15908" y="41400"/>
                    </a:cubicBezTo>
                    <a:cubicBezTo>
                      <a:pt x="15908" y="25822"/>
                      <a:pt x="30070" y="14492"/>
                      <a:pt x="45649" y="15909"/>
                    </a:cubicBezTo>
                    <a:close/>
                  </a:path>
                </a:pathLst>
              </a:custGeom>
              <a:grpFill/>
              <a:ln w="14159" cap="flat">
                <a:noFill/>
                <a:prstDash val="solid"/>
                <a:miter/>
              </a:ln>
            </p:spPr>
            <p:txBody>
              <a:bodyPr rtlCol="0" anchor="ctr"/>
              <a:lstStyle/>
              <a:p>
                <a:endParaRPr lang="en-US"/>
              </a:p>
            </p:txBody>
          </p:sp>
          <p:sp>
            <p:nvSpPr>
              <p:cNvPr id="902" name="Freeform: Shape 2716">
                <a:extLst>
                  <a:ext uri="{FF2B5EF4-FFF2-40B4-BE49-F238E27FC236}">
                    <a16:creationId xmlns:a16="http://schemas.microsoft.com/office/drawing/2014/main" xmlns="" id="{C4DDCD26-E194-4755-A75D-860D24CD8769}"/>
                  </a:ext>
                </a:extLst>
              </p:cNvPr>
              <p:cNvSpPr/>
              <p:nvPr/>
            </p:nvSpPr>
            <p:spPr>
              <a:xfrm>
                <a:off x="6038474" y="1765057"/>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2" y="58275"/>
                      <a:pt x="58275" y="48361"/>
                      <a:pt x="58275" y="37032"/>
                    </a:cubicBezTo>
                    <a:cubicBezTo>
                      <a:pt x="58275" y="25702"/>
                      <a:pt x="48362" y="15789"/>
                      <a:pt x="37032" y="15789"/>
                    </a:cubicBezTo>
                    <a:cubicBezTo>
                      <a:pt x="25703" y="15789"/>
                      <a:pt x="15789" y="25702"/>
                      <a:pt x="15789" y="37032"/>
                    </a:cubicBezTo>
                    <a:cubicBezTo>
                      <a:pt x="15789" y="48361"/>
                      <a:pt x="25703" y="58275"/>
                      <a:pt x="37032" y="58275"/>
                    </a:cubicBezTo>
                    <a:close/>
                  </a:path>
                </a:pathLst>
              </a:custGeom>
              <a:grpFill/>
              <a:ln w="14159" cap="flat">
                <a:noFill/>
                <a:prstDash val="solid"/>
                <a:miter/>
              </a:ln>
            </p:spPr>
            <p:txBody>
              <a:bodyPr rtlCol="0" anchor="ctr"/>
              <a:lstStyle/>
              <a:p>
                <a:endParaRPr lang="en-US"/>
              </a:p>
            </p:txBody>
          </p:sp>
          <p:sp>
            <p:nvSpPr>
              <p:cNvPr id="903" name="Freeform: Shape 2717">
                <a:extLst>
                  <a:ext uri="{FF2B5EF4-FFF2-40B4-BE49-F238E27FC236}">
                    <a16:creationId xmlns:a16="http://schemas.microsoft.com/office/drawing/2014/main" xmlns="" id="{858DAB38-9057-41CE-BCDB-6B0173AD8C89}"/>
                  </a:ext>
                </a:extLst>
              </p:cNvPr>
              <p:cNvSpPr/>
              <p:nvPr/>
            </p:nvSpPr>
            <p:spPr>
              <a:xfrm>
                <a:off x="4237494" y="4225851"/>
                <a:ext cx="99133" cy="99133"/>
              </a:xfrm>
              <a:custGeom>
                <a:avLst/>
                <a:gdLst>
                  <a:gd name="connsiteX0" fmla="*/ 49778 w 99133"/>
                  <a:gd name="connsiteY0" fmla="*/ 83766 h 99133"/>
                  <a:gd name="connsiteX1" fmla="*/ 83766 w 99133"/>
                  <a:gd name="connsiteY1" fmla="*/ 49777 h 99133"/>
                  <a:gd name="connsiteX2" fmla="*/ 49778 w 99133"/>
                  <a:gd name="connsiteY2" fmla="*/ 15789 h 99133"/>
                  <a:gd name="connsiteX3" fmla="*/ 15789 w 99133"/>
                  <a:gd name="connsiteY3" fmla="*/ 49777 h 99133"/>
                  <a:gd name="connsiteX4" fmla="*/ 49778 w 99133"/>
                  <a:gd name="connsiteY4" fmla="*/ 8376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49778" y="83766"/>
                    </a:moveTo>
                    <a:cubicBezTo>
                      <a:pt x="68188" y="83766"/>
                      <a:pt x="83766" y="68188"/>
                      <a:pt x="83766" y="49777"/>
                    </a:cubicBezTo>
                    <a:cubicBezTo>
                      <a:pt x="83766" y="31367"/>
                      <a:pt x="68188" y="15789"/>
                      <a:pt x="49778" y="15789"/>
                    </a:cubicBezTo>
                    <a:cubicBezTo>
                      <a:pt x="31367" y="15789"/>
                      <a:pt x="15789" y="31367"/>
                      <a:pt x="15789" y="49777"/>
                    </a:cubicBezTo>
                    <a:cubicBezTo>
                      <a:pt x="15789" y="69604"/>
                      <a:pt x="31367" y="83766"/>
                      <a:pt x="49778" y="83766"/>
                    </a:cubicBezTo>
                    <a:close/>
                  </a:path>
                </a:pathLst>
              </a:custGeom>
              <a:grpFill/>
              <a:ln w="14159" cap="flat">
                <a:noFill/>
                <a:prstDash val="solid"/>
                <a:miter/>
              </a:ln>
            </p:spPr>
            <p:txBody>
              <a:bodyPr rtlCol="0" anchor="ctr"/>
              <a:lstStyle/>
              <a:p>
                <a:endParaRPr lang="en-US"/>
              </a:p>
            </p:txBody>
          </p:sp>
          <p:sp>
            <p:nvSpPr>
              <p:cNvPr id="904" name="Freeform: Shape 2718">
                <a:extLst>
                  <a:ext uri="{FF2B5EF4-FFF2-40B4-BE49-F238E27FC236}">
                    <a16:creationId xmlns:a16="http://schemas.microsoft.com/office/drawing/2014/main" xmlns="" id="{960F784E-61D8-43DB-BC35-203A964EE794}"/>
                  </a:ext>
                </a:extLst>
              </p:cNvPr>
              <p:cNvSpPr/>
              <p:nvPr/>
            </p:nvSpPr>
            <p:spPr>
              <a:xfrm>
                <a:off x="4375261" y="4552120"/>
                <a:ext cx="70810" cy="70810"/>
              </a:xfrm>
              <a:custGeom>
                <a:avLst/>
                <a:gdLst>
                  <a:gd name="connsiteX0" fmla="*/ 41388 w 70809"/>
                  <a:gd name="connsiteY0" fmla="*/ 66772 h 70809"/>
                  <a:gd name="connsiteX1" fmla="*/ 66879 w 70809"/>
                  <a:gd name="connsiteY1" fmla="*/ 41280 h 70809"/>
                  <a:gd name="connsiteX2" fmla="*/ 41388 w 70809"/>
                  <a:gd name="connsiteY2" fmla="*/ 15789 h 70809"/>
                  <a:gd name="connsiteX3" fmla="*/ 15897 w 70809"/>
                  <a:gd name="connsiteY3" fmla="*/ 41280 h 70809"/>
                  <a:gd name="connsiteX4" fmla="*/ 41388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388" y="66772"/>
                    </a:moveTo>
                    <a:cubicBezTo>
                      <a:pt x="55550" y="66772"/>
                      <a:pt x="66879" y="55442"/>
                      <a:pt x="66879" y="41280"/>
                    </a:cubicBezTo>
                    <a:cubicBezTo>
                      <a:pt x="66879" y="27118"/>
                      <a:pt x="55550" y="15789"/>
                      <a:pt x="41388" y="15789"/>
                    </a:cubicBezTo>
                    <a:cubicBezTo>
                      <a:pt x="27226" y="15789"/>
                      <a:pt x="15897" y="27118"/>
                      <a:pt x="15897" y="41280"/>
                    </a:cubicBezTo>
                    <a:cubicBezTo>
                      <a:pt x="14481" y="54026"/>
                      <a:pt x="27226" y="66772"/>
                      <a:pt x="41388" y="66772"/>
                    </a:cubicBezTo>
                    <a:close/>
                  </a:path>
                </a:pathLst>
              </a:custGeom>
              <a:grpFill/>
              <a:ln w="14159" cap="flat">
                <a:noFill/>
                <a:prstDash val="solid"/>
                <a:miter/>
              </a:ln>
            </p:spPr>
            <p:txBody>
              <a:bodyPr rtlCol="0" anchor="ctr"/>
              <a:lstStyle/>
              <a:p>
                <a:endParaRPr lang="en-US"/>
              </a:p>
            </p:txBody>
          </p:sp>
          <p:sp>
            <p:nvSpPr>
              <p:cNvPr id="905" name="Freeform: Shape 2719">
                <a:extLst>
                  <a:ext uri="{FF2B5EF4-FFF2-40B4-BE49-F238E27FC236}">
                    <a16:creationId xmlns:a16="http://schemas.microsoft.com/office/drawing/2014/main" xmlns="" id="{8ED52206-C5AB-46B6-8030-E50A2996CBC3}"/>
                  </a:ext>
                </a:extLst>
              </p:cNvPr>
              <p:cNvSpPr/>
              <p:nvPr/>
            </p:nvSpPr>
            <p:spPr>
              <a:xfrm>
                <a:off x="3663410" y="5176177"/>
                <a:ext cx="70810" cy="70810"/>
              </a:xfrm>
              <a:custGeom>
                <a:avLst/>
                <a:gdLst>
                  <a:gd name="connsiteX0" fmla="*/ 41388 w 70809"/>
                  <a:gd name="connsiteY0" fmla="*/ 66772 h 70809"/>
                  <a:gd name="connsiteX1" fmla="*/ 66879 w 70809"/>
                  <a:gd name="connsiteY1" fmla="*/ 41280 h 70809"/>
                  <a:gd name="connsiteX2" fmla="*/ 41388 w 70809"/>
                  <a:gd name="connsiteY2" fmla="*/ 15789 h 70809"/>
                  <a:gd name="connsiteX3" fmla="*/ 15897 w 70809"/>
                  <a:gd name="connsiteY3" fmla="*/ 41280 h 70809"/>
                  <a:gd name="connsiteX4" fmla="*/ 41388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388" y="66772"/>
                    </a:moveTo>
                    <a:cubicBezTo>
                      <a:pt x="55550" y="66772"/>
                      <a:pt x="66879" y="55442"/>
                      <a:pt x="66879" y="41280"/>
                    </a:cubicBezTo>
                    <a:cubicBezTo>
                      <a:pt x="66879" y="27118"/>
                      <a:pt x="55550" y="15789"/>
                      <a:pt x="41388" y="15789"/>
                    </a:cubicBezTo>
                    <a:cubicBezTo>
                      <a:pt x="27226" y="15789"/>
                      <a:pt x="15897" y="27118"/>
                      <a:pt x="15897" y="41280"/>
                    </a:cubicBezTo>
                    <a:cubicBezTo>
                      <a:pt x="14481" y="54026"/>
                      <a:pt x="27226" y="66772"/>
                      <a:pt x="41388" y="66772"/>
                    </a:cubicBezTo>
                    <a:close/>
                  </a:path>
                </a:pathLst>
              </a:custGeom>
              <a:grpFill/>
              <a:ln w="14159" cap="flat">
                <a:noFill/>
                <a:prstDash val="solid"/>
                <a:miter/>
              </a:ln>
            </p:spPr>
            <p:txBody>
              <a:bodyPr rtlCol="0" anchor="ctr"/>
              <a:lstStyle/>
              <a:p>
                <a:endParaRPr lang="en-US"/>
              </a:p>
            </p:txBody>
          </p:sp>
          <p:sp>
            <p:nvSpPr>
              <p:cNvPr id="906" name="Freeform: Shape 2720">
                <a:extLst>
                  <a:ext uri="{FF2B5EF4-FFF2-40B4-BE49-F238E27FC236}">
                    <a16:creationId xmlns:a16="http://schemas.microsoft.com/office/drawing/2014/main" xmlns="" id="{685E1380-7AB8-4E16-8984-08D0E4A1AD99}"/>
                  </a:ext>
                </a:extLst>
              </p:cNvPr>
              <p:cNvSpPr/>
              <p:nvPr/>
            </p:nvSpPr>
            <p:spPr>
              <a:xfrm>
                <a:off x="3997428" y="5361485"/>
                <a:ext cx="56648" cy="56648"/>
              </a:xfrm>
              <a:custGeom>
                <a:avLst/>
                <a:gdLst>
                  <a:gd name="connsiteX0" fmla="*/ 35771 w 56647"/>
                  <a:gd name="connsiteY0" fmla="*/ 15969 h 56647"/>
                  <a:gd name="connsiteX1" fmla="*/ 52765 w 56647"/>
                  <a:gd name="connsiteY1" fmla="*/ 35795 h 56647"/>
                  <a:gd name="connsiteX2" fmla="*/ 32938 w 56647"/>
                  <a:gd name="connsiteY2" fmla="*/ 52790 h 56647"/>
                  <a:gd name="connsiteX3" fmla="*/ 15944 w 56647"/>
                  <a:gd name="connsiteY3" fmla="*/ 32963 h 56647"/>
                  <a:gd name="connsiteX4" fmla="*/ 35771 w 56647"/>
                  <a:gd name="connsiteY4" fmla="*/ 1596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71" y="15969"/>
                    </a:moveTo>
                    <a:cubicBezTo>
                      <a:pt x="45684" y="17385"/>
                      <a:pt x="54181" y="25882"/>
                      <a:pt x="52765" y="35795"/>
                    </a:cubicBezTo>
                    <a:cubicBezTo>
                      <a:pt x="51349" y="45709"/>
                      <a:pt x="42852" y="54205"/>
                      <a:pt x="32938" y="52790"/>
                    </a:cubicBezTo>
                    <a:cubicBezTo>
                      <a:pt x="23025" y="51373"/>
                      <a:pt x="14528" y="42876"/>
                      <a:pt x="15944" y="32963"/>
                    </a:cubicBezTo>
                    <a:cubicBezTo>
                      <a:pt x="15944" y="21633"/>
                      <a:pt x="25857" y="14552"/>
                      <a:pt x="35771" y="15969"/>
                    </a:cubicBezTo>
                    <a:close/>
                  </a:path>
                </a:pathLst>
              </a:custGeom>
              <a:grpFill/>
              <a:ln w="14159" cap="flat">
                <a:noFill/>
                <a:prstDash val="solid"/>
                <a:miter/>
              </a:ln>
            </p:spPr>
            <p:txBody>
              <a:bodyPr rtlCol="0" anchor="ctr"/>
              <a:lstStyle/>
              <a:p>
                <a:endParaRPr lang="en-US"/>
              </a:p>
            </p:txBody>
          </p:sp>
          <p:sp>
            <p:nvSpPr>
              <p:cNvPr id="907" name="Freeform: Shape 2721">
                <a:extLst>
                  <a:ext uri="{FF2B5EF4-FFF2-40B4-BE49-F238E27FC236}">
                    <a16:creationId xmlns:a16="http://schemas.microsoft.com/office/drawing/2014/main" xmlns="" id="{A15DB5D6-B629-4754-A8B4-71EB1FA9D148}"/>
                  </a:ext>
                </a:extLst>
              </p:cNvPr>
              <p:cNvSpPr/>
              <p:nvPr/>
            </p:nvSpPr>
            <p:spPr>
              <a:xfrm>
                <a:off x="3793267" y="4280604"/>
                <a:ext cx="70810" cy="70810"/>
              </a:xfrm>
              <a:custGeom>
                <a:avLst/>
                <a:gdLst>
                  <a:gd name="connsiteX0" fmla="*/ 35616 w 70809"/>
                  <a:gd name="connsiteY0" fmla="*/ 55443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3"/>
                    </a:moveTo>
                    <a:cubicBezTo>
                      <a:pt x="46945" y="55443"/>
                      <a:pt x="55442" y="46945"/>
                      <a:pt x="55442" y="35616"/>
                    </a:cubicBezTo>
                    <a:cubicBezTo>
                      <a:pt x="55442" y="24286"/>
                      <a:pt x="46945" y="15789"/>
                      <a:pt x="35616" y="15789"/>
                    </a:cubicBezTo>
                    <a:cubicBezTo>
                      <a:pt x="24286" y="15789"/>
                      <a:pt x="15789" y="24286"/>
                      <a:pt x="15789" y="35616"/>
                    </a:cubicBezTo>
                    <a:cubicBezTo>
                      <a:pt x="17205" y="45529"/>
                      <a:pt x="25703" y="55443"/>
                      <a:pt x="35616" y="55443"/>
                    </a:cubicBezTo>
                    <a:close/>
                  </a:path>
                </a:pathLst>
              </a:custGeom>
              <a:grpFill/>
              <a:ln w="14159" cap="flat">
                <a:noFill/>
                <a:prstDash val="solid"/>
                <a:miter/>
              </a:ln>
            </p:spPr>
            <p:txBody>
              <a:bodyPr rtlCol="0" anchor="ctr"/>
              <a:lstStyle/>
              <a:p>
                <a:endParaRPr lang="en-US"/>
              </a:p>
            </p:txBody>
          </p:sp>
          <p:sp>
            <p:nvSpPr>
              <p:cNvPr id="908" name="Freeform: Shape 2722">
                <a:extLst>
                  <a:ext uri="{FF2B5EF4-FFF2-40B4-BE49-F238E27FC236}">
                    <a16:creationId xmlns:a16="http://schemas.microsoft.com/office/drawing/2014/main" xmlns="" id="{782CBCDC-3EA9-4954-A166-926B8E1083B5}"/>
                  </a:ext>
                </a:extLst>
              </p:cNvPr>
              <p:cNvSpPr/>
              <p:nvPr/>
            </p:nvSpPr>
            <p:spPr>
              <a:xfrm>
                <a:off x="2794843" y="2999667"/>
                <a:ext cx="70810" cy="70810"/>
              </a:xfrm>
              <a:custGeom>
                <a:avLst/>
                <a:gdLst>
                  <a:gd name="connsiteX0" fmla="*/ 39864 w 70809"/>
                  <a:gd name="connsiteY0" fmla="*/ 63940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4026" y="63940"/>
                      <a:pt x="63940" y="52610"/>
                      <a:pt x="63940" y="39864"/>
                    </a:cubicBezTo>
                    <a:cubicBezTo>
                      <a:pt x="63940" y="25703"/>
                      <a:pt x="52610" y="15789"/>
                      <a:pt x="39864" y="15789"/>
                    </a:cubicBezTo>
                    <a:cubicBezTo>
                      <a:pt x="25702" y="15789"/>
                      <a:pt x="15789" y="27119"/>
                      <a:pt x="15789" y="39864"/>
                    </a:cubicBezTo>
                    <a:cubicBezTo>
                      <a:pt x="15789" y="52610"/>
                      <a:pt x="27119" y="63940"/>
                      <a:pt x="39864" y="63940"/>
                    </a:cubicBezTo>
                    <a:close/>
                  </a:path>
                </a:pathLst>
              </a:custGeom>
              <a:grpFill/>
              <a:ln w="14159" cap="flat">
                <a:noFill/>
                <a:prstDash val="solid"/>
                <a:miter/>
              </a:ln>
            </p:spPr>
            <p:txBody>
              <a:bodyPr rtlCol="0" anchor="ctr"/>
              <a:lstStyle/>
              <a:p>
                <a:endParaRPr lang="en-US"/>
              </a:p>
            </p:txBody>
          </p:sp>
          <p:sp>
            <p:nvSpPr>
              <p:cNvPr id="909" name="Freeform: Shape 2723">
                <a:extLst>
                  <a:ext uri="{FF2B5EF4-FFF2-40B4-BE49-F238E27FC236}">
                    <a16:creationId xmlns:a16="http://schemas.microsoft.com/office/drawing/2014/main" xmlns="" id="{D0E6E211-A4A6-46D3-9321-71C863026F67}"/>
                  </a:ext>
                </a:extLst>
              </p:cNvPr>
              <p:cNvSpPr/>
              <p:nvPr/>
            </p:nvSpPr>
            <p:spPr>
              <a:xfrm>
                <a:off x="2339258" y="3253561"/>
                <a:ext cx="70810" cy="70810"/>
              </a:xfrm>
              <a:custGeom>
                <a:avLst/>
                <a:gdLst>
                  <a:gd name="connsiteX0" fmla="*/ 39864 w 70809"/>
                  <a:gd name="connsiteY0" fmla="*/ 63940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4026" y="63940"/>
                      <a:pt x="63940" y="52610"/>
                      <a:pt x="63940" y="39864"/>
                    </a:cubicBezTo>
                    <a:cubicBezTo>
                      <a:pt x="63940" y="25703"/>
                      <a:pt x="52610" y="15789"/>
                      <a:pt x="39864" y="15789"/>
                    </a:cubicBezTo>
                    <a:cubicBezTo>
                      <a:pt x="25702" y="15789"/>
                      <a:pt x="15789" y="27119"/>
                      <a:pt x="15789" y="39864"/>
                    </a:cubicBezTo>
                    <a:cubicBezTo>
                      <a:pt x="15789" y="52610"/>
                      <a:pt x="27119" y="63940"/>
                      <a:pt x="39864" y="63940"/>
                    </a:cubicBezTo>
                    <a:close/>
                  </a:path>
                </a:pathLst>
              </a:custGeom>
              <a:grpFill/>
              <a:ln w="14159" cap="flat">
                <a:noFill/>
                <a:prstDash val="solid"/>
                <a:miter/>
              </a:ln>
            </p:spPr>
            <p:txBody>
              <a:bodyPr rtlCol="0" anchor="ctr"/>
              <a:lstStyle/>
              <a:p>
                <a:endParaRPr lang="en-US"/>
              </a:p>
            </p:txBody>
          </p:sp>
          <p:sp>
            <p:nvSpPr>
              <p:cNvPr id="910" name="Freeform: Shape 2724">
                <a:extLst>
                  <a:ext uri="{FF2B5EF4-FFF2-40B4-BE49-F238E27FC236}">
                    <a16:creationId xmlns:a16="http://schemas.microsoft.com/office/drawing/2014/main" xmlns="" id="{90C2C578-3632-4590-9593-A38D559FE37D}"/>
                  </a:ext>
                </a:extLst>
              </p:cNvPr>
              <p:cNvSpPr/>
              <p:nvPr/>
            </p:nvSpPr>
            <p:spPr>
              <a:xfrm>
                <a:off x="2626371" y="3372202"/>
                <a:ext cx="70810" cy="70810"/>
              </a:xfrm>
              <a:custGeom>
                <a:avLst/>
                <a:gdLst>
                  <a:gd name="connsiteX0" fmla="*/ 39864 w 70809"/>
                  <a:gd name="connsiteY0" fmla="*/ 63940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4026" y="63940"/>
                      <a:pt x="63940" y="52610"/>
                      <a:pt x="63940" y="39864"/>
                    </a:cubicBezTo>
                    <a:cubicBezTo>
                      <a:pt x="63940" y="25703"/>
                      <a:pt x="52610" y="15789"/>
                      <a:pt x="39864" y="15789"/>
                    </a:cubicBezTo>
                    <a:cubicBezTo>
                      <a:pt x="25702" y="15789"/>
                      <a:pt x="15789" y="27119"/>
                      <a:pt x="15789" y="39864"/>
                    </a:cubicBezTo>
                    <a:cubicBezTo>
                      <a:pt x="15789" y="52610"/>
                      <a:pt x="27119" y="63940"/>
                      <a:pt x="39864" y="63940"/>
                    </a:cubicBezTo>
                    <a:close/>
                  </a:path>
                </a:pathLst>
              </a:custGeom>
              <a:grpFill/>
              <a:ln w="14159" cap="flat">
                <a:noFill/>
                <a:prstDash val="solid"/>
                <a:miter/>
              </a:ln>
            </p:spPr>
            <p:txBody>
              <a:bodyPr rtlCol="0" anchor="ctr"/>
              <a:lstStyle/>
              <a:p>
                <a:endParaRPr lang="en-US"/>
              </a:p>
            </p:txBody>
          </p:sp>
          <p:sp>
            <p:nvSpPr>
              <p:cNvPr id="911" name="Freeform: Shape 2725">
                <a:extLst>
                  <a:ext uri="{FF2B5EF4-FFF2-40B4-BE49-F238E27FC236}">
                    <a16:creationId xmlns:a16="http://schemas.microsoft.com/office/drawing/2014/main" xmlns="" id="{442E7446-CD33-4F1A-9D17-94E35DB4DE42}"/>
                  </a:ext>
                </a:extLst>
              </p:cNvPr>
              <p:cNvSpPr/>
              <p:nvPr/>
            </p:nvSpPr>
            <p:spPr>
              <a:xfrm>
                <a:off x="2760066" y="2503641"/>
                <a:ext cx="107387" cy="107387"/>
              </a:xfrm>
              <a:custGeom>
                <a:avLst/>
                <a:gdLst>
                  <a:gd name="connsiteX0" fmla="*/ 44220 w 84971"/>
                  <a:gd name="connsiteY0" fmla="*/ 72437 h 84971"/>
                  <a:gd name="connsiteX1" fmla="*/ 72544 w 84971"/>
                  <a:gd name="connsiteY1" fmla="*/ 44113 h 84971"/>
                  <a:gd name="connsiteX2" fmla="*/ 44220 w 84971"/>
                  <a:gd name="connsiteY2" fmla="*/ 15789 h 84971"/>
                  <a:gd name="connsiteX3" fmla="*/ 15896 w 84971"/>
                  <a:gd name="connsiteY3" fmla="*/ 44113 h 84971"/>
                  <a:gd name="connsiteX4" fmla="*/ 44220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220" y="72437"/>
                    </a:moveTo>
                    <a:cubicBezTo>
                      <a:pt x="59798" y="72437"/>
                      <a:pt x="72544" y="59691"/>
                      <a:pt x="72544" y="44113"/>
                    </a:cubicBezTo>
                    <a:cubicBezTo>
                      <a:pt x="72544" y="28535"/>
                      <a:pt x="59798" y="15789"/>
                      <a:pt x="44220" y="15789"/>
                    </a:cubicBezTo>
                    <a:cubicBezTo>
                      <a:pt x="28642" y="15789"/>
                      <a:pt x="15896" y="28535"/>
                      <a:pt x="15896" y="44113"/>
                    </a:cubicBezTo>
                    <a:cubicBezTo>
                      <a:pt x="14480" y="59691"/>
                      <a:pt x="27226" y="72437"/>
                      <a:pt x="44220" y="72437"/>
                    </a:cubicBezTo>
                    <a:close/>
                  </a:path>
                </a:pathLst>
              </a:custGeom>
              <a:grpFill/>
              <a:ln w="14159" cap="flat">
                <a:noFill/>
                <a:prstDash val="solid"/>
                <a:miter/>
              </a:ln>
            </p:spPr>
            <p:txBody>
              <a:bodyPr rtlCol="0" anchor="ctr"/>
              <a:lstStyle/>
              <a:p>
                <a:endParaRPr lang="en-US"/>
              </a:p>
            </p:txBody>
          </p:sp>
          <p:sp>
            <p:nvSpPr>
              <p:cNvPr id="912" name="Freeform: Shape 2726">
                <a:extLst>
                  <a:ext uri="{FF2B5EF4-FFF2-40B4-BE49-F238E27FC236}">
                    <a16:creationId xmlns:a16="http://schemas.microsoft.com/office/drawing/2014/main" xmlns="" id="{3D713D70-1ECF-4F4C-99E5-B3581D5DA0CC}"/>
                  </a:ext>
                </a:extLst>
              </p:cNvPr>
              <p:cNvSpPr/>
              <p:nvPr/>
            </p:nvSpPr>
            <p:spPr>
              <a:xfrm>
                <a:off x="2149560" y="2597823"/>
                <a:ext cx="84971" cy="84971"/>
              </a:xfrm>
              <a:custGeom>
                <a:avLst/>
                <a:gdLst>
                  <a:gd name="connsiteX0" fmla="*/ 44220 w 84971"/>
                  <a:gd name="connsiteY0" fmla="*/ 72437 h 84971"/>
                  <a:gd name="connsiteX1" fmla="*/ 72544 w 84971"/>
                  <a:gd name="connsiteY1" fmla="*/ 44113 h 84971"/>
                  <a:gd name="connsiteX2" fmla="*/ 44220 w 84971"/>
                  <a:gd name="connsiteY2" fmla="*/ 15789 h 84971"/>
                  <a:gd name="connsiteX3" fmla="*/ 15896 w 84971"/>
                  <a:gd name="connsiteY3" fmla="*/ 44113 h 84971"/>
                  <a:gd name="connsiteX4" fmla="*/ 44220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220" y="72437"/>
                    </a:moveTo>
                    <a:cubicBezTo>
                      <a:pt x="59798" y="72437"/>
                      <a:pt x="72544" y="59691"/>
                      <a:pt x="72544" y="44113"/>
                    </a:cubicBezTo>
                    <a:cubicBezTo>
                      <a:pt x="72544" y="28535"/>
                      <a:pt x="59798" y="15789"/>
                      <a:pt x="44220" y="15789"/>
                    </a:cubicBezTo>
                    <a:cubicBezTo>
                      <a:pt x="28642" y="15789"/>
                      <a:pt x="15896" y="28535"/>
                      <a:pt x="15896" y="44113"/>
                    </a:cubicBezTo>
                    <a:cubicBezTo>
                      <a:pt x="14480" y="59691"/>
                      <a:pt x="27226" y="72437"/>
                      <a:pt x="44220" y="72437"/>
                    </a:cubicBezTo>
                    <a:close/>
                  </a:path>
                </a:pathLst>
              </a:custGeom>
              <a:grpFill/>
              <a:ln w="14159" cap="flat">
                <a:noFill/>
                <a:prstDash val="solid"/>
                <a:miter/>
              </a:ln>
            </p:spPr>
            <p:txBody>
              <a:bodyPr rtlCol="0" anchor="ctr"/>
              <a:lstStyle/>
              <a:p>
                <a:endParaRPr lang="en-US"/>
              </a:p>
            </p:txBody>
          </p:sp>
          <p:sp>
            <p:nvSpPr>
              <p:cNvPr id="913" name="Freeform: Shape 2727">
                <a:extLst>
                  <a:ext uri="{FF2B5EF4-FFF2-40B4-BE49-F238E27FC236}">
                    <a16:creationId xmlns:a16="http://schemas.microsoft.com/office/drawing/2014/main" xmlns="" id="{8A4CF1B3-BA64-4B4D-8B02-B0345CE199E2}"/>
                  </a:ext>
                </a:extLst>
              </p:cNvPr>
              <p:cNvSpPr/>
              <p:nvPr/>
            </p:nvSpPr>
            <p:spPr>
              <a:xfrm>
                <a:off x="2215492" y="1568044"/>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0" y="86599"/>
                      <a:pt x="86599" y="71020"/>
                      <a:pt x="86599" y="51194"/>
                    </a:cubicBezTo>
                    <a:cubicBezTo>
                      <a:pt x="86599" y="31367"/>
                      <a:pt x="71020" y="15789"/>
                      <a:pt x="51194" y="15789"/>
                    </a:cubicBezTo>
                    <a:cubicBezTo>
                      <a:pt x="31367" y="15789"/>
                      <a:pt x="15789" y="31367"/>
                      <a:pt x="15789" y="51194"/>
                    </a:cubicBezTo>
                    <a:cubicBezTo>
                      <a:pt x="17205" y="71020"/>
                      <a:pt x="32783" y="86599"/>
                      <a:pt x="51194" y="86599"/>
                    </a:cubicBezTo>
                    <a:close/>
                  </a:path>
                </a:pathLst>
              </a:custGeom>
              <a:grpFill/>
              <a:ln w="14159" cap="flat">
                <a:noFill/>
                <a:prstDash val="solid"/>
                <a:miter/>
              </a:ln>
            </p:spPr>
            <p:txBody>
              <a:bodyPr rtlCol="0" anchor="ctr"/>
              <a:lstStyle/>
              <a:p>
                <a:endParaRPr lang="en-US"/>
              </a:p>
            </p:txBody>
          </p:sp>
          <p:sp>
            <p:nvSpPr>
              <p:cNvPr id="914" name="Freeform: Shape 2728">
                <a:extLst>
                  <a:ext uri="{FF2B5EF4-FFF2-40B4-BE49-F238E27FC236}">
                    <a16:creationId xmlns:a16="http://schemas.microsoft.com/office/drawing/2014/main" xmlns="" id="{FC6C5151-5BDD-4006-A588-1DADA0AAB47E}"/>
                  </a:ext>
                </a:extLst>
              </p:cNvPr>
              <p:cNvSpPr/>
              <p:nvPr/>
            </p:nvSpPr>
            <p:spPr>
              <a:xfrm>
                <a:off x="1047787" y="1504504"/>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0" y="86599"/>
                      <a:pt x="86599" y="71020"/>
                      <a:pt x="86599" y="51194"/>
                    </a:cubicBezTo>
                    <a:cubicBezTo>
                      <a:pt x="86599" y="31367"/>
                      <a:pt x="71020" y="15789"/>
                      <a:pt x="51194" y="15789"/>
                    </a:cubicBezTo>
                    <a:cubicBezTo>
                      <a:pt x="31367" y="15789"/>
                      <a:pt x="15789" y="31367"/>
                      <a:pt x="15789" y="51194"/>
                    </a:cubicBezTo>
                    <a:cubicBezTo>
                      <a:pt x="15789" y="71020"/>
                      <a:pt x="31367" y="86599"/>
                      <a:pt x="51194" y="86599"/>
                    </a:cubicBezTo>
                    <a:close/>
                  </a:path>
                </a:pathLst>
              </a:custGeom>
              <a:grpFill/>
              <a:ln w="14159" cap="flat">
                <a:noFill/>
                <a:prstDash val="solid"/>
                <a:miter/>
              </a:ln>
            </p:spPr>
            <p:txBody>
              <a:bodyPr rtlCol="0" anchor="ctr"/>
              <a:lstStyle/>
              <a:p>
                <a:endParaRPr lang="en-US"/>
              </a:p>
            </p:txBody>
          </p:sp>
        </p:grpSp>
      </p:grpSp>
      <p:sp>
        <p:nvSpPr>
          <p:cNvPr id="2" name="标题 1"/>
          <p:cNvSpPr>
            <a:spLocks noGrp="1"/>
          </p:cNvSpPr>
          <p:nvPr userDrawn="1">
            <p:ph type="ctrTitle"/>
          </p:nvPr>
        </p:nvSpPr>
        <p:spPr>
          <a:xfrm>
            <a:off x="1904815" y="2114782"/>
            <a:ext cx="9144000" cy="991310"/>
          </a:xfrm>
        </p:spPr>
        <p:txBody>
          <a:bodyPr anchor="b">
            <a:normAutofit/>
          </a:bodyPr>
          <a:lstStyle>
            <a:lvl1pPr algn="r">
              <a:defRPr sz="4800" b="1">
                <a:solidFill>
                  <a:schemeClr val="bg1"/>
                </a:solidFill>
              </a:defRPr>
            </a:lvl1pPr>
          </a:lstStyle>
          <a:p>
            <a:r>
              <a:rPr lang="zh-CN" altLang="en-US" dirty="0"/>
              <a:t>单击此处编辑母版标题样式</a:t>
            </a:r>
          </a:p>
        </p:txBody>
      </p:sp>
      <p:sp>
        <p:nvSpPr>
          <p:cNvPr id="3" name="副标题 2"/>
          <p:cNvSpPr>
            <a:spLocks noGrp="1"/>
          </p:cNvSpPr>
          <p:nvPr userDrawn="1">
            <p:ph type="subTitle" idx="1"/>
          </p:nvPr>
        </p:nvSpPr>
        <p:spPr>
          <a:xfrm>
            <a:off x="7029438" y="4826650"/>
            <a:ext cx="4038414" cy="365125"/>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userDrawn="1">
            <p:ph type="dt" sz="half" idx="10"/>
          </p:nvPr>
        </p:nvSpPr>
        <p:spPr/>
        <p:txBody>
          <a:bodyPr/>
          <a:lstStyle/>
          <a:p>
            <a:fld id="{28E1030D-F860-439F-99C9-666CF8ACFBBA}" type="datetime1">
              <a:rPr lang="zh-CN" altLang="en-US" smtClean="0"/>
              <a:t>2019/6/18</a:t>
            </a:fld>
            <a:endParaRPr lang="zh-CN" altLang="en-US" dirty="0"/>
          </a:p>
        </p:txBody>
      </p:sp>
      <p:sp>
        <p:nvSpPr>
          <p:cNvPr id="5" name="页脚占位符 4"/>
          <p:cNvSpPr>
            <a:spLocks noGrp="1"/>
          </p:cNvSpPr>
          <p:nvPr userDrawn="1">
            <p:ph type="ftr" sz="quarter" idx="11"/>
          </p:nvPr>
        </p:nvSpPr>
        <p:spPr/>
        <p:txBody>
          <a:bodyPr/>
          <a:lstStyle/>
          <a:p>
            <a:endParaRPr lang="zh-CN" altLang="en-US" dirty="0"/>
          </a:p>
        </p:txBody>
      </p:sp>
      <p:sp>
        <p:nvSpPr>
          <p:cNvPr id="6" name="灯片编号占位符 5"/>
          <p:cNvSpPr>
            <a:spLocks noGrp="1"/>
          </p:cNvSpPr>
          <p:nvPr userDrawn="1">
            <p:ph type="sldNum" sz="quarter" idx="12"/>
          </p:nvPr>
        </p:nvSpPr>
        <p:spPr/>
        <p:txBody>
          <a:bodyPr/>
          <a:lstStyle/>
          <a:p>
            <a:fld id="{4B9271CF-672F-4FBA-B952-86524563263A}" type="slidenum">
              <a:rPr lang="zh-CN" altLang="en-US" smtClean="0"/>
              <a:t>‹#›</a:t>
            </a:fld>
            <a:endParaRPr lang="zh-CN" altLang="en-US"/>
          </a:p>
        </p:txBody>
      </p:sp>
      <p:pic>
        <p:nvPicPr>
          <p:cNvPr id="14" name="图片 13">
            <a:extLst>
              <a:ext uri="{FF2B5EF4-FFF2-40B4-BE49-F238E27FC236}">
                <a16:creationId xmlns:a16="http://schemas.microsoft.com/office/drawing/2014/main" xmlns="" id="{254FBA36-87D5-4A48-B9DF-CD5AEBE5411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9416" y="260648"/>
            <a:ext cx="1738192" cy="576064"/>
          </a:xfrm>
          <a:prstGeom prst="rect">
            <a:avLst/>
          </a:prstGeom>
        </p:spPr>
      </p:pic>
    </p:spTree>
    <p:extLst>
      <p:ext uri="{BB962C8B-B14F-4D97-AF65-F5344CB8AC3E}">
        <p14:creationId xmlns:p14="http://schemas.microsoft.com/office/powerpoint/2010/main" val="2443627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flip="none" rotWithShape="1">
          <a:gsLst>
            <a:gs pos="100000">
              <a:srgbClr val="004E96"/>
            </a:gs>
            <a:gs pos="34000">
              <a:srgbClr val="2B76B5"/>
            </a:gs>
            <a:gs pos="71000">
              <a:srgbClr val="07559C"/>
            </a:gs>
            <a:gs pos="0">
              <a:srgbClr val="2375B7"/>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904815" y="2114782"/>
            <a:ext cx="9144000" cy="991310"/>
          </a:xfrm>
        </p:spPr>
        <p:txBody>
          <a:bodyPr anchor="b">
            <a:normAutofit/>
          </a:bodyPr>
          <a:lstStyle>
            <a:lvl1pPr algn="r">
              <a:defRPr sz="4800" b="1">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7029438" y="4826650"/>
            <a:ext cx="4038414" cy="365125"/>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8E1030D-F860-439F-99C9-666CF8ACFBBA}" type="datetime1">
              <a:rPr lang="zh-CN" altLang="en-US" smtClean="0"/>
              <a:t>2019/6/18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9271CF-672F-4FBA-B952-86524563263A}" type="slidenum">
              <a:rPr lang="zh-CN" altLang="en-US" smtClean="0"/>
              <a:t>‹#›</a:t>
            </a:fld>
            <a:endParaRPr lang="zh-CN" altLang="en-US"/>
          </a:p>
        </p:txBody>
      </p:sp>
      <p:sp>
        <p:nvSpPr>
          <p:cNvPr id="9" name="矩形 8">
            <a:extLst>
              <a:ext uri="{FF2B5EF4-FFF2-40B4-BE49-F238E27FC236}">
                <a16:creationId xmlns:a16="http://schemas.microsoft.com/office/drawing/2014/main" xmlns="" id="{C784F8D2-6AAD-452A-8527-CED686DE834F}"/>
              </a:ext>
            </a:extLst>
          </p:cNvPr>
          <p:cNvSpPr/>
          <p:nvPr userDrawn="1"/>
        </p:nvSpPr>
        <p:spPr>
          <a:xfrm rot="20518805">
            <a:off x="1073187" y="-31637"/>
            <a:ext cx="7529098" cy="1247592"/>
          </a:xfrm>
          <a:custGeom>
            <a:avLst/>
            <a:gdLst>
              <a:gd name="connsiteX0" fmla="*/ 0 w 7174135"/>
              <a:gd name="connsiteY0" fmla="*/ 0 h 1064403"/>
              <a:gd name="connsiteX1" fmla="*/ 7174135 w 7174135"/>
              <a:gd name="connsiteY1" fmla="*/ 0 h 1064403"/>
              <a:gd name="connsiteX2" fmla="*/ 7174135 w 7174135"/>
              <a:gd name="connsiteY2" fmla="*/ 1064403 h 1064403"/>
              <a:gd name="connsiteX3" fmla="*/ 0 w 7174135"/>
              <a:gd name="connsiteY3" fmla="*/ 1064403 h 1064403"/>
              <a:gd name="connsiteX4" fmla="*/ 0 w 7174135"/>
              <a:gd name="connsiteY4" fmla="*/ 0 h 1064403"/>
              <a:gd name="connsiteX0" fmla="*/ 315438 w 7489573"/>
              <a:gd name="connsiteY0" fmla="*/ 0 h 1066689"/>
              <a:gd name="connsiteX1" fmla="*/ 7489573 w 7489573"/>
              <a:gd name="connsiteY1" fmla="*/ 0 h 1066689"/>
              <a:gd name="connsiteX2" fmla="*/ 7489573 w 7489573"/>
              <a:gd name="connsiteY2" fmla="*/ 1064403 h 1066689"/>
              <a:gd name="connsiteX3" fmla="*/ 0 w 7489573"/>
              <a:gd name="connsiteY3" fmla="*/ 1066689 h 1066689"/>
              <a:gd name="connsiteX4" fmla="*/ 315438 w 7489573"/>
              <a:gd name="connsiteY4" fmla="*/ 0 h 1066689"/>
              <a:gd name="connsiteX0" fmla="*/ 378678 w 7552813"/>
              <a:gd name="connsiteY0" fmla="*/ 0 h 1064403"/>
              <a:gd name="connsiteX1" fmla="*/ 7552813 w 7552813"/>
              <a:gd name="connsiteY1" fmla="*/ 0 h 1064403"/>
              <a:gd name="connsiteX2" fmla="*/ 7552813 w 7552813"/>
              <a:gd name="connsiteY2" fmla="*/ 1064403 h 1064403"/>
              <a:gd name="connsiteX3" fmla="*/ 0 w 7552813"/>
              <a:gd name="connsiteY3" fmla="*/ 1049136 h 1064403"/>
              <a:gd name="connsiteX4" fmla="*/ 378678 w 7552813"/>
              <a:gd name="connsiteY4" fmla="*/ 0 h 1064403"/>
              <a:gd name="connsiteX0" fmla="*/ 354963 w 7529098"/>
              <a:gd name="connsiteY0" fmla="*/ 0 h 1064403"/>
              <a:gd name="connsiteX1" fmla="*/ 7529098 w 7529098"/>
              <a:gd name="connsiteY1" fmla="*/ 0 h 1064403"/>
              <a:gd name="connsiteX2" fmla="*/ 7529098 w 7529098"/>
              <a:gd name="connsiteY2" fmla="*/ 1064403 h 1064403"/>
              <a:gd name="connsiteX3" fmla="*/ 0 w 7529098"/>
              <a:gd name="connsiteY3" fmla="*/ 1055719 h 1064403"/>
              <a:gd name="connsiteX4" fmla="*/ 354963 w 7529098"/>
              <a:gd name="connsiteY4" fmla="*/ 0 h 106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098" h="1064403">
                <a:moveTo>
                  <a:pt x="354963" y="0"/>
                </a:moveTo>
                <a:lnTo>
                  <a:pt x="7529098" y="0"/>
                </a:lnTo>
                <a:lnTo>
                  <a:pt x="7529098" y="1064403"/>
                </a:lnTo>
                <a:lnTo>
                  <a:pt x="0" y="1055719"/>
                </a:lnTo>
                <a:lnTo>
                  <a:pt x="354963" y="0"/>
                </a:lnTo>
                <a:close/>
              </a:path>
            </a:pathLst>
          </a:custGeom>
          <a:solidFill>
            <a:schemeClr val="accent1">
              <a:lumMod val="40000"/>
              <a:lumOff val="6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xmlns="" id="{39212364-9EEE-42CC-B2F1-00958E2D48BD}"/>
              </a:ext>
            </a:extLst>
          </p:cNvPr>
          <p:cNvSpPr/>
          <p:nvPr userDrawn="1"/>
        </p:nvSpPr>
        <p:spPr>
          <a:xfrm rot="1328162">
            <a:off x="902257" y="2419263"/>
            <a:ext cx="7573709" cy="1184887"/>
          </a:xfrm>
          <a:custGeom>
            <a:avLst/>
            <a:gdLst>
              <a:gd name="connsiteX0" fmla="*/ 0 w 7130629"/>
              <a:gd name="connsiteY0" fmla="*/ 0 h 1176669"/>
              <a:gd name="connsiteX1" fmla="*/ 7130629 w 7130629"/>
              <a:gd name="connsiteY1" fmla="*/ 0 h 1176669"/>
              <a:gd name="connsiteX2" fmla="*/ 7130629 w 7130629"/>
              <a:gd name="connsiteY2" fmla="*/ 1176669 h 1176669"/>
              <a:gd name="connsiteX3" fmla="*/ 0 w 7130629"/>
              <a:gd name="connsiteY3" fmla="*/ 1176669 h 1176669"/>
              <a:gd name="connsiteX4" fmla="*/ 0 w 7130629"/>
              <a:gd name="connsiteY4" fmla="*/ 0 h 1176669"/>
              <a:gd name="connsiteX0" fmla="*/ 0 w 7130629"/>
              <a:gd name="connsiteY0" fmla="*/ 0 h 1176669"/>
              <a:gd name="connsiteX1" fmla="*/ 7130629 w 7130629"/>
              <a:gd name="connsiteY1" fmla="*/ 0 h 1176669"/>
              <a:gd name="connsiteX2" fmla="*/ 7130629 w 7130629"/>
              <a:gd name="connsiteY2" fmla="*/ 1176669 h 1176669"/>
              <a:gd name="connsiteX3" fmla="*/ 534044 w 7130629"/>
              <a:gd name="connsiteY3" fmla="*/ 1165832 h 1176669"/>
              <a:gd name="connsiteX4" fmla="*/ 0 w 7130629"/>
              <a:gd name="connsiteY4" fmla="*/ 0 h 1176669"/>
              <a:gd name="connsiteX0" fmla="*/ 0 w 7573709"/>
              <a:gd name="connsiteY0" fmla="*/ 0 h 1184887"/>
              <a:gd name="connsiteX1" fmla="*/ 7130629 w 7573709"/>
              <a:gd name="connsiteY1" fmla="*/ 0 h 1184887"/>
              <a:gd name="connsiteX2" fmla="*/ 7573709 w 7573709"/>
              <a:gd name="connsiteY2" fmla="*/ 1184887 h 1184887"/>
              <a:gd name="connsiteX3" fmla="*/ 534044 w 7573709"/>
              <a:gd name="connsiteY3" fmla="*/ 1165832 h 1184887"/>
              <a:gd name="connsiteX4" fmla="*/ 0 w 7573709"/>
              <a:gd name="connsiteY4" fmla="*/ 0 h 1184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3709" h="1184887">
                <a:moveTo>
                  <a:pt x="0" y="0"/>
                </a:moveTo>
                <a:lnTo>
                  <a:pt x="7130629" y="0"/>
                </a:lnTo>
                <a:lnTo>
                  <a:pt x="7573709" y="1184887"/>
                </a:lnTo>
                <a:lnTo>
                  <a:pt x="534044" y="1165832"/>
                </a:lnTo>
                <a:lnTo>
                  <a:pt x="0" y="0"/>
                </a:lnTo>
                <a:close/>
              </a:path>
            </a:pathLst>
          </a:custGeom>
          <a:solidFill>
            <a:schemeClr val="accent1">
              <a:lumMod val="40000"/>
              <a:lumOff val="6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C70BCE78-ACE0-4655-8255-E2E5C589AA1D}"/>
              </a:ext>
            </a:extLst>
          </p:cNvPr>
          <p:cNvSpPr/>
          <p:nvPr userDrawn="1"/>
        </p:nvSpPr>
        <p:spPr>
          <a:xfrm rot="20058767">
            <a:off x="786329" y="5376226"/>
            <a:ext cx="7852143" cy="1130363"/>
          </a:xfrm>
          <a:custGeom>
            <a:avLst/>
            <a:gdLst>
              <a:gd name="connsiteX0" fmla="*/ 0 w 7852143"/>
              <a:gd name="connsiteY0" fmla="*/ 0 h 1064403"/>
              <a:gd name="connsiteX1" fmla="*/ 7852143 w 7852143"/>
              <a:gd name="connsiteY1" fmla="*/ 0 h 1064403"/>
              <a:gd name="connsiteX2" fmla="*/ 7852143 w 7852143"/>
              <a:gd name="connsiteY2" fmla="*/ 1064403 h 1064403"/>
              <a:gd name="connsiteX3" fmla="*/ 0 w 7852143"/>
              <a:gd name="connsiteY3" fmla="*/ 1064403 h 1064403"/>
              <a:gd name="connsiteX4" fmla="*/ 0 w 7852143"/>
              <a:gd name="connsiteY4" fmla="*/ 0 h 1064403"/>
              <a:gd name="connsiteX0" fmla="*/ 0 w 7852143"/>
              <a:gd name="connsiteY0" fmla="*/ 0 h 1064403"/>
              <a:gd name="connsiteX1" fmla="*/ 7852143 w 7852143"/>
              <a:gd name="connsiteY1" fmla="*/ 0 h 1064403"/>
              <a:gd name="connsiteX2" fmla="*/ 7312874 w 7852143"/>
              <a:gd name="connsiteY2" fmla="*/ 1054077 h 1064403"/>
              <a:gd name="connsiteX3" fmla="*/ 0 w 7852143"/>
              <a:gd name="connsiteY3" fmla="*/ 1064403 h 1064403"/>
              <a:gd name="connsiteX4" fmla="*/ 0 w 7852143"/>
              <a:gd name="connsiteY4" fmla="*/ 0 h 1064403"/>
              <a:gd name="connsiteX0" fmla="*/ 0 w 7852143"/>
              <a:gd name="connsiteY0" fmla="*/ 0 h 1064403"/>
              <a:gd name="connsiteX1" fmla="*/ 7852143 w 7852143"/>
              <a:gd name="connsiteY1" fmla="*/ 0 h 1064403"/>
              <a:gd name="connsiteX2" fmla="*/ 7294289 w 7852143"/>
              <a:gd name="connsiteY2" fmla="*/ 1054344 h 1064403"/>
              <a:gd name="connsiteX3" fmla="*/ 0 w 7852143"/>
              <a:gd name="connsiteY3" fmla="*/ 1064403 h 1064403"/>
              <a:gd name="connsiteX4" fmla="*/ 0 w 7852143"/>
              <a:gd name="connsiteY4" fmla="*/ 0 h 106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2143" h="1064403">
                <a:moveTo>
                  <a:pt x="0" y="0"/>
                </a:moveTo>
                <a:lnTo>
                  <a:pt x="7852143" y="0"/>
                </a:lnTo>
                <a:lnTo>
                  <a:pt x="7294289" y="1054344"/>
                </a:lnTo>
                <a:lnTo>
                  <a:pt x="0" y="1064403"/>
                </a:lnTo>
                <a:lnTo>
                  <a:pt x="0" y="0"/>
                </a:lnTo>
                <a:close/>
              </a:path>
            </a:pathLst>
          </a:custGeom>
          <a:solidFill>
            <a:schemeClr val="accent1">
              <a:lumMod val="40000"/>
              <a:lumOff val="6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xmlns="" id="{2BC4875D-2231-41CB-B7D9-EB25DC632C27}"/>
              </a:ext>
            </a:extLst>
          </p:cNvPr>
          <p:cNvGrpSpPr/>
          <p:nvPr userDrawn="1"/>
        </p:nvGrpSpPr>
        <p:grpSpPr>
          <a:xfrm>
            <a:off x="326713" y="242639"/>
            <a:ext cx="2399862" cy="793379"/>
            <a:chOff x="202022" y="328360"/>
            <a:chExt cx="2140565" cy="707657"/>
          </a:xfrm>
        </p:grpSpPr>
        <p:grpSp>
          <p:nvGrpSpPr>
            <p:cNvPr id="16" name="组合 15">
              <a:extLst>
                <a:ext uri="{FF2B5EF4-FFF2-40B4-BE49-F238E27FC236}">
                  <a16:creationId xmlns:a16="http://schemas.microsoft.com/office/drawing/2014/main" xmlns="" id="{251EC22D-9CD2-4476-80AF-0ACC85EBC993}"/>
                </a:ext>
              </a:extLst>
            </p:cNvPr>
            <p:cNvGrpSpPr/>
            <p:nvPr userDrawn="1"/>
          </p:nvGrpSpPr>
          <p:grpSpPr>
            <a:xfrm>
              <a:off x="202022" y="328360"/>
              <a:ext cx="2140565" cy="533586"/>
              <a:chOff x="70670" y="276226"/>
              <a:chExt cx="2999293" cy="747645"/>
            </a:xfrm>
          </p:grpSpPr>
          <p:pic>
            <p:nvPicPr>
              <p:cNvPr id="17" name="图片 16">
                <a:extLst>
                  <a:ext uri="{FF2B5EF4-FFF2-40B4-BE49-F238E27FC236}">
                    <a16:creationId xmlns:a16="http://schemas.microsoft.com/office/drawing/2014/main" xmlns="" id="{B4AC8901-6DD3-4D26-B0E6-B3F2F6B847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8623" y="339750"/>
                <a:ext cx="1511340" cy="500882"/>
              </a:xfrm>
              <a:prstGeom prst="rect">
                <a:avLst/>
              </a:prstGeom>
            </p:spPr>
          </p:pic>
          <p:pic>
            <p:nvPicPr>
              <p:cNvPr id="19" name="图片 18">
                <a:extLst>
                  <a:ext uri="{FF2B5EF4-FFF2-40B4-BE49-F238E27FC236}">
                    <a16:creationId xmlns:a16="http://schemas.microsoft.com/office/drawing/2014/main" xmlns="" id="{729FB489-FFD2-4FFA-A2C2-0CE9BBAEEA9F}"/>
                  </a:ext>
                </a:extLst>
              </p:cNvPr>
              <p:cNvPicPr>
                <a:picLocks noChangeAspect="1"/>
              </p:cNvPicPr>
              <p:nvPr userDrawn="1"/>
            </p:nvPicPr>
            <p:blipFill>
              <a:blip r:embed="rId3" cstate="print">
                <a:clrChange>
                  <a:clrFrom>
                    <a:srgbClr val="5D5D5D"/>
                  </a:clrFrom>
                  <a:clrTo>
                    <a:srgbClr val="5D5D5D">
                      <a:alpha val="0"/>
                    </a:srgbClr>
                  </a:clrTo>
                </a:clrChange>
                <a:extLst>
                  <a:ext uri="{28A0092B-C50C-407E-A947-70E740481C1C}">
                    <a14:useLocalDpi xmlns:a14="http://schemas.microsoft.com/office/drawing/2010/main" val="0"/>
                  </a:ext>
                </a:extLst>
              </a:blip>
              <a:stretch>
                <a:fillRect/>
              </a:stretch>
            </p:blipFill>
            <p:spPr>
              <a:xfrm>
                <a:off x="70670" y="276226"/>
                <a:ext cx="1322365" cy="747645"/>
              </a:xfrm>
              <a:prstGeom prst="rect">
                <a:avLst/>
              </a:prstGeom>
            </p:spPr>
          </p:pic>
          <p:sp>
            <p:nvSpPr>
              <p:cNvPr id="20" name="矩形 19">
                <a:extLst>
                  <a:ext uri="{FF2B5EF4-FFF2-40B4-BE49-F238E27FC236}">
                    <a16:creationId xmlns:a16="http://schemas.microsoft.com/office/drawing/2014/main" xmlns="" id="{CFDDF292-29B5-4783-B749-B919B22349F7}"/>
                  </a:ext>
                </a:extLst>
              </p:cNvPr>
              <p:cNvSpPr/>
              <p:nvPr userDrawn="1"/>
            </p:nvSpPr>
            <p:spPr>
              <a:xfrm>
                <a:off x="1346127" y="339750"/>
                <a:ext cx="46908" cy="541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a:extLst>
                <a:ext uri="{FF2B5EF4-FFF2-40B4-BE49-F238E27FC236}">
                  <a16:creationId xmlns:a16="http://schemas.microsoft.com/office/drawing/2014/main" xmlns="" id="{79E430E8-3B7F-48CB-AAA3-5802F5F10266}"/>
                </a:ext>
              </a:extLst>
            </p:cNvPr>
            <p:cNvSpPr txBox="1"/>
            <p:nvPr userDrawn="1"/>
          </p:nvSpPr>
          <p:spPr>
            <a:xfrm>
              <a:off x="404953" y="789796"/>
              <a:ext cx="1937633" cy="246221"/>
            </a:xfrm>
            <a:prstGeom prst="rect">
              <a:avLst/>
            </a:prstGeom>
            <a:noFill/>
          </p:spPr>
          <p:txBody>
            <a:bodyPr wrap="square" rtlCol="0">
              <a:spAutoFit/>
            </a:bodyPr>
            <a:lstStyle/>
            <a:p>
              <a:pPr algn="dist"/>
              <a:r>
                <a:rPr lang="zh-CN" altLang="en-US" sz="1000" b="1" dirty="0">
                  <a:solidFill>
                    <a:schemeClr val="bg1"/>
                  </a:solidFill>
                  <a:latin typeface="+mj-ea"/>
                  <a:ea typeface="+mj-ea"/>
                </a:rPr>
                <a:t>云加密亚马逊合作商</a:t>
              </a:r>
            </a:p>
          </p:txBody>
        </p:sp>
      </p:grpSp>
    </p:spTree>
    <p:extLst>
      <p:ext uri="{BB962C8B-B14F-4D97-AF65-F5344CB8AC3E}">
        <p14:creationId xmlns:p14="http://schemas.microsoft.com/office/powerpoint/2010/main" val="63477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准1">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DDFED46E-A67E-4C71-ACB2-9260F1939FCB}"/>
              </a:ext>
            </a:extLst>
          </p:cNvPr>
          <p:cNvSpPr>
            <a:spLocks noGrp="1"/>
          </p:cNvSpPr>
          <p:nvPr>
            <p:ph type="dt" sz="half" idx="10"/>
          </p:nvPr>
        </p:nvSpPr>
        <p:spPr/>
        <p:txBody>
          <a:bodyPr/>
          <a:lstStyle/>
          <a:p>
            <a:fld id="{47F450DF-DAA8-4B99-90C8-840975C5CF98}" type="datetime1">
              <a:rPr lang="zh-CN" altLang="en-US" smtClean="0"/>
              <a:t>2019/6/18</a:t>
            </a:fld>
            <a:endParaRPr lang="zh-CN" altLang="en-US"/>
          </a:p>
        </p:txBody>
      </p:sp>
      <p:sp>
        <p:nvSpPr>
          <p:cNvPr id="4" name="页脚占位符 3">
            <a:extLst>
              <a:ext uri="{FF2B5EF4-FFF2-40B4-BE49-F238E27FC236}">
                <a16:creationId xmlns:a16="http://schemas.microsoft.com/office/drawing/2014/main" xmlns="" id="{2DE5E60F-A2C2-452C-89AA-E6713BBBF21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8E61D471-8A0A-4C26-89C2-903646B42917}"/>
              </a:ext>
            </a:extLst>
          </p:cNvPr>
          <p:cNvSpPr>
            <a:spLocks noGrp="1"/>
          </p:cNvSpPr>
          <p:nvPr>
            <p:ph type="sldNum" sz="quarter" idx="12"/>
          </p:nvPr>
        </p:nvSpPr>
        <p:spPr>
          <a:xfrm>
            <a:off x="9448800" y="6356350"/>
            <a:ext cx="2743200" cy="365125"/>
          </a:xfrm>
        </p:spPr>
        <p:txBody>
          <a:bodyPr/>
          <a:lstStyle/>
          <a:p>
            <a:fld id="{4B9271CF-672F-4FBA-B952-86524563263A}" type="slidenum">
              <a:rPr lang="zh-CN" altLang="en-US" smtClean="0"/>
              <a:t>‹#›</a:t>
            </a:fld>
            <a:endParaRPr lang="zh-CN" altLang="en-US" dirty="0"/>
          </a:p>
        </p:txBody>
      </p:sp>
      <p:sp>
        <p:nvSpPr>
          <p:cNvPr id="9" name="矩形 8">
            <a:extLst>
              <a:ext uri="{FF2B5EF4-FFF2-40B4-BE49-F238E27FC236}">
                <a16:creationId xmlns:a16="http://schemas.microsoft.com/office/drawing/2014/main" xmlns="" id="{4838C889-8C8D-4469-A1F8-EA051C48FBCC}"/>
              </a:ext>
            </a:extLst>
          </p:cNvPr>
          <p:cNvSpPr/>
          <p:nvPr userDrawn="1"/>
        </p:nvSpPr>
        <p:spPr>
          <a:xfrm>
            <a:off x="0" y="0"/>
            <a:ext cx="12192000" cy="641701"/>
          </a:xfrm>
          <a:prstGeom prst="rect">
            <a:avLst/>
          </a:prstGeom>
          <a:gradFill flip="none" rotWithShape="1">
            <a:gsLst>
              <a:gs pos="28000">
                <a:srgbClr val="9EC0DD">
                  <a:alpha val="26000"/>
                </a:srgbClr>
              </a:gs>
              <a:gs pos="100000">
                <a:srgbClr val="2B76B5"/>
              </a:gs>
              <a:gs pos="14000">
                <a:schemeClr val="bg1">
                  <a:alpha val="5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xmlns="" id="{3304C7FD-1394-4CEA-9DDA-7851953A2DB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6137" y="101392"/>
            <a:ext cx="1324366" cy="438916"/>
          </a:xfrm>
          <a:prstGeom prst="rect">
            <a:avLst/>
          </a:prstGeom>
        </p:spPr>
      </p:pic>
      <p:sp>
        <p:nvSpPr>
          <p:cNvPr id="2" name="标题 1">
            <a:extLst>
              <a:ext uri="{FF2B5EF4-FFF2-40B4-BE49-F238E27FC236}">
                <a16:creationId xmlns:a16="http://schemas.microsoft.com/office/drawing/2014/main" xmlns="" id="{52C9DB67-1F98-4139-BBC1-CCDAF5669F55}"/>
              </a:ext>
            </a:extLst>
          </p:cNvPr>
          <p:cNvSpPr>
            <a:spLocks noGrp="1"/>
          </p:cNvSpPr>
          <p:nvPr>
            <p:ph type="title"/>
          </p:nvPr>
        </p:nvSpPr>
        <p:spPr>
          <a:xfrm>
            <a:off x="439189" y="121284"/>
            <a:ext cx="10515600" cy="505177"/>
          </a:xfrm>
        </p:spPr>
        <p:txBody>
          <a:bodyPr vert="horz" lIns="91440" tIns="45720" rIns="91440" bIns="45720" rtlCol="0" anchor="ctr">
            <a:noAutofit/>
          </a:bodyPr>
          <a:lstStyle>
            <a:lvl1pPr>
              <a:defRPr lang="en-US" sz="3200" b="1">
                <a:solidFill>
                  <a:schemeClr val="bg1"/>
                </a:solidFill>
                <a:latin typeface="微软雅黑" panose="020B0503020204020204" pitchFamily="34" charset="-122"/>
                <a:ea typeface="微软雅黑" panose="020B0503020204020204" pitchFamily="34" charset="-122"/>
              </a:defRPr>
            </a:lvl1pPr>
          </a:lstStyle>
          <a:p>
            <a:pPr lvl="0"/>
            <a:r>
              <a:rPr lang="zh-CN" altLang="en-US"/>
              <a:t>单击此处编辑母版标题样式</a:t>
            </a:r>
            <a:endParaRPr lang="en-US"/>
          </a:p>
        </p:txBody>
      </p:sp>
    </p:spTree>
    <p:extLst>
      <p:ext uri="{BB962C8B-B14F-4D97-AF65-F5344CB8AC3E}">
        <p14:creationId xmlns:p14="http://schemas.microsoft.com/office/powerpoint/2010/main" val="3904059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准1-带世界地图">
    <p:bg>
      <p:bgPr>
        <a:solidFill>
          <a:schemeClr val="bg1"/>
        </a:solidFill>
        <a:effectLst/>
      </p:bgPr>
    </p:bg>
    <p:spTree>
      <p:nvGrpSpPr>
        <p:cNvPr id="1" name=""/>
        <p:cNvGrpSpPr/>
        <p:nvPr/>
      </p:nvGrpSpPr>
      <p:grpSpPr>
        <a:xfrm>
          <a:off x="0" y="0"/>
          <a:ext cx="0" cy="0"/>
          <a:chOff x="0" y="0"/>
          <a:chExt cx="0" cy="0"/>
        </a:xfrm>
      </p:grpSpPr>
      <p:sp>
        <p:nvSpPr>
          <p:cNvPr id="904" name="矩形 903">
            <a:extLst>
              <a:ext uri="{FF2B5EF4-FFF2-40B4-BE49-F238E27FC236}">
                <a16:creationId xmlns:a16="http://schemas.microsoft.com/office/drawing/2014/main" xmlns="" id="{B0E7D197-81C2-410B-ACA2-9CAB37D0AC1F}"/>
              </a:ext>
            </a:extLst>
          </p:cNvPr>
          <p:cNvSpPr/>
          <p:nvPr userDrawn="1"/>
        </p:nvSpPr>
        <p:spPr>
          <a:xfrm>
            <a:off x="0" y="0"/>
            <a:ext cx="12192000" cy="641701"/>
          </a:xfrm>
          <a:prstGeom prst="rect">
            <a:avLst/>
          </a:prstGeom>
          <a:gradFill flip="none" rotWithShape="1">
            <a:gsLst>
              <a:gs pos="28000">
                <a:srgbClr val="9EC0DD">
                  <a:alpha val="26000"/>
                </a:srgbClr>
              </a:gs>
              <a:gs pos="100000">
                <a:srgbClr val="2B76B5"/>
              </a:gs>
              <a:gs pos="14000">
                <a:schemeClr val="bg1">
                  <a:alpha val="5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日期占位符 2">
            <a:extLst>
              <a:ext uri="{FF2B5EF4-FFF2-40B4-BE49-F238E27FC236}">
                <a16:creationId xmlns:a16="http://schemas.microsoft.com/office/drawing/2014/main" xmlns="" id="{DDFED46E-A67E-4C71-ACB2-9260F1939FCB}"/>
              </a:ext>
            </a:extLst>
          </p:cNvPr>
          <p:cNvSpPr>
            <a:spLocks noGrp="1"/>
          </p:cNvSpPr>
          <p:nvPr>
            <p:ph type="dt" sz="half" idx="10"/>
          </p:nvPr>
        </p:nvSpPr>
        <p:spPr/>
        <p:txBody>
          <a:bodyPr/>
          <a:lstStyle/>
          <a:p>
            <a:fld id="{47F450DF-DAA8-4B99-90C8-840975C5CF98}" type="datetime1">
              <a:rPr lang="zh-CN" altLang="en-US" smtClean="0"/>
              <a:t>2019/6/18</a:t>
            </a:fld>
            <a:endParaRPr lang="zh-CN" altLang="en-US"/>
          </a:p>
        </p:txBody>
      </p:sp>
      <p:sp>
        <p:nvSpPr>
          <p:cNvPr id="4" name="页脚占位符 3">
            <a:extLst>
              <a:ext uri="{FF2B5EF4-FFF2-40B4-BE49-F238E27FC236}">
                <a16:creationId xmlns:a16="http://schemas.microsoft.com/office/drawing/2014/main" xmlns="" id="{2DE5E60F-A2C2-452C-89AA-E6713BBBF21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8E61D471-8A0A-4C26-89C2-903646B42917}"/>
              </a:ext>
            </a:extLst>
          </p:cNvPr>
          <p:cNvSpPr>
            <a:spLocks noGrp="1"/>
          </p:cNvSpPr>
          <p:nvPr>
            <p:ph type="sldNum" sz="quarter" idx="12"/>
          </p:nvPr>
        </p:nvSpPr>
        <p:spPr>
          <a:xfrm>
            <a:off x="9448800" y="6356350"/>
            <a:ext cx="2743200" cy="365125"/>
          </a:xfrm>
        </p:spPr>
        <p:txBody>
          <a:bodyPr/>
          <a:lstStyle/>
          <a:p>
            <a:fld id="{4B9271CF-672F-4FBA-B952-86524563263A}" type="slidenum">
              <a:rPr lang="zh-CN" altLang="en-US" smtClean="0"/>
              <a:t>‹#›</a:t>
            </a:fld>
            <a:endParaRPr lang="zh-CN" altLang="en-US" dirty="0"/>
          </a:p>
        </p:txBody>
      </p:sp>
      <p:pic>
        <p:nvPicPr>
          <p:cNvPr id="8" name="图片 7">
            <a:extLst>
              <a:ext uri="{FF2B5EF4-FFF2-40B4-BE49-F238E27FC236}">
                <a16:creationId xmlns:a16="http://schemas.microsoft.com/office/drawing/2014/main" xmlns="" id="{3304C7FD-1394-4CEA-9DDA-7851953A2DB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6137" y="101392"/>
            <a:ext cx="1324366" cy="438916"/>
          </a:xfrm>
          <a:prstGeom prst="rect">
            <a:avLst/>
          </a:prstGeom>
        </p:spPr>
      </p:pic>
      <p:grpSp>
        <p:nvGrpSpPr>
          <p:cNvPr id="10" name="Group 941">
            <a:extLst>
              <a:ext uri="{FF2B5EF4-FFF2-40B4-BE49-F238E27FC236}">
                <a16:creationId xmlns:a16="http://schemas.microsoft.com/office/drawing/2014/main" xmlns="" id="{2021D7B4-0FD4-411E-B024-A58944A41253}"/>
              </a:ext>
            </a:extLst>
          </p:cNvPr>
          <p:cNvGrpSpPr/>
          <p:nvPr userDrawn="1"/>
        </p:nvGrpSpPr>
        <p:grpSpPr>
          <a:xfrm>
            <a:off x="380093" y="788006"/>
            <a:ext cx="10031104" cy="5887101"/>
            <a:chOff x="839788" y="346075"/>
            <a:chExt cx="10514013" cy="6170513"/>
          </a:xfrm>
        </p:grpSpPr>
        <p:grpSp>
          <p:nvGrpSpPr>
            <p:cNvPr id="11" name="Group 4">
              <a:extLst>
                <a:ext uri="{FF2B5EF4-FFF2-40B4-BE49-F238E27FC236}">
                  <a16:creationId xmlns:a16="http://schemas.microsoft.com/office/drawing/2014/main" xmlns="" id="{3A1F07FB-C0A5-447B-BA56-C018B55CE056}"/>
                </a:ext>
              </a:extLst>
            </p:cNvPr>
            <p:cNvGrpSpPr>
              <a:grpSpLocks noChangeAspect="1"/>
            </p:cNvGrpSpPr>
            <p:nvPr/>
          </p:nvGrpSpPr>
          <p:grpSpPr bwMode="auto">
            <a:xfrm>
              <a:off x="839788" y="346075"/>
              <a:ext cx="4581525" cy="3454400"/>
              <a:chOff x="529" y="218"/>
              <a:chExt cx="2886" cy="2176"/>
            </a:xfrm>
          </p:grpSpPr>
          <p:sp>
            <p:nvSpPr>
              <p:cNvPr id="25" name="Freeform 5">
                <a:extLst>
                  <a:ext uri="{FF2B5EF4-FFF2-40B4-BE49-F238E27FC236}">
                    <a16:creationId xmlns:a16="http://schemas.microsoft.com/office/drawing/2014/main" xmlns="" id="{4581AAE3-2A50-4D71-A25B-99D25EF0F7E6}"/>
                  </a:ext>
                </a:extLst>
              </p:cNvPr>
              <p:cNvSpPr>
                <a:spLocks/>
              </p:cNvSpPr>
              <p:nvPr/>
            </p:nvSpPr>
            <p:spPr bwMode="auto">
              <a:xfrm>
                <a:off x="529" y="730"/>
                <a:ext cx="1842" cy="1664"/>
              </a:xfrm>
              <a:custGeom>
                <a:avLst/>
                <a:gdLst>
                  <a:gd name="T0" fmla="*/ 108 w 1842"/>
                  <a:gd name="T1" fmla="*/ 0 h 1664"/>
                  <a:gd name="T2" fmla="*/ 86 w 1842"/>
                  <a:gd name="T3" fmla="*/ 115 h 1664"/>
                  <a:gd name="T4" fmla="*/ 434 w 1842"/>
                  <a:gd name="T5" fmla="*/ 361 h 1664"/>
                  <a:gd name="T6" fmla="*/ 830 w 1842"/>
                  <a:gd name="T7" fmla="*/ 127 h 1664"/>
                  <a:gd name="T8" fmla="*/ 1490 w 1842"/>
                  <a:gd name="T9" fmla="*/ 169 h 1664"/>
                  <a:gd name="T10" fmla="*/ 1324 w 1842"/>
                  <a:gd name="T11" fmla="*/ 333 h 1664"/>
                  <a:gd name="T12" fmla="*/ 828 w 1842"/>
                  <a:gd name="T13" fmla="*/ 523 h 1664"/>
                  <a:gd name="T14" fmla="*/ 204 w 1842"/>
                  <a:gd name="T15" fmla="*/ 60 h 1664"/>
                  <a:gd name="T16" fmla="*/ 374 w 1842"/>
                  <a:gd name="T17" fmla="*/ 141 h 1664"/>
                  <a:gd name="T18" fmla="*/ 652 w 1842"/>
                  <a:gd name="T19" fmla="*/ 48 h 1664"/>
                  <a:gd name="T20" fmla="*/ 48 w 1842"/>
                  <a:gd name="T21" fmla="*/ 277 h 1664"/>
                  <a:gd name="T22" fmla="*/ 60 w 1842"/>
                  <a:gd name="T23" fmla="*/ 169 h 1664"/>
                  <a:gd name="T24" fmla="*/ 362 w 1842"/>
                  <a:gd name="T25" fmla="*/ 48 h 1664"/>
                  <a:gd name="T26" fmla="*/ 562 w 1842"/>
                  <a:gd name="T27" fmla="*/ 341 h 1664"/>
                  <a:gd name="T28" fmla="*/ 966 w 1842"/>
                  <a:gd name="T29" fmla="*/ 163 h 1664"/>
                  <a:gd name="T30" fmla="*/ 718 w 1842"/>
                  <a:gd name="T31" fmla="*/ 145 h 1664"/>
                  <a:gd name="T32" fmla="*/ 1238 w 1842"/>
                  <a:gd name="T33" fmla="*/ 719 h 1664"/>
                  <a:gd name="T34" fmla="*/ 854 w 1842"/>
                  <a:gd name="T35" fmla="*/ 699 h 1664"/>
                  <a:gd name="T36" fmla="*/ 1594 w 1842"/>
                  <a:gd name="T37" fmla="*/ 709 h 1664"/>
                  <a:gd name="T38" fmla="*/ 1718 w 1842"/>
                  <a:gd name="T39" fmla="*/ 907 h 1664"/>
                  <a:gd name="T40" fmla="*/ 1510 w 1842"/>
                  <a:gd name="T41" fmla="*/ 907 h 1664"/>
                  <a:gd name="T42" fmla="*/ 1286 w 1842"/>
                  <a:gd name="T43" fmla="*/ 1077 h 1664"/>
                  <a:gd name="T44" fmla="*/ 1610 w 1842"/>
                  <a:gd name="T45" fmla="*/ 997 h 1664"/>
                  <a:gd name="T46" fmla="*/ 1382 w 1842"/>
                  <a:gd name="T47" fmla="*/ 1210 h 1664"/>
                  <a:gd name="T48" fmla="*/ 1192 w 1842"/>
                  <a:gd name="T49" fmla="*/ 949 h 1664"/>
                  <a:gd name="T50" fmla="*/ 1246 w 1842"/>
                  <a:gd name="T51" fmla="*/ 1190 h 1664"/>
                  <a:gd name="T52" fmla="*/ 1152 w 1842"/>
                  <a:gd name="T53" fmla="*/ 1430 h 1664"/>
                  <a:gd name="T54" fmla="*/ 1506 w 1842"/>
                  <a:gd name="T55" fmla="*/ 1590 h 1664"/>
                  <a:gd name="T56" fmla="*/ 1434 w 1842"/>
                  <a:gd name="T57" fmla="*/ 1614 h 1664"/>
                  <a:gd name="T58" fmla="*/ 1396 w 1842"/>
                  <a:gd name="T59" fmla="*/ 1626 h 1664"/>
                  <a:gd name="T60" fmla="*/ 1312 w 1842"/>
                  <a:gd name="T61" fmla="*/ 1552 h 1664"/>
                  <a:gd name="T62" fmla="*/ 1166 w 1842"/>
                  <a:gd name="T63" fmla="*/ 1272 h 1664"/>
                  <a:gd name="T64" fmla="*/ 900 w 1842"/>
                  <a:gd name="T65" fmla="*/ 1137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42" h="1664">
                    <a:moveTo>
                      <a:pt x="0" y="30"/>
                    </a:moveTo>
                    <a:lnTo>
                      <a:pt x="108" y="0"/>
                    </a:lnTo>
                    <a:lnTo>
                      <a:pt x="54" y="121"/>
                    </a:lnTo>
                    <a:lnTo>
                      <a:pt x="86" y="115"/>
                    </a:lnTo>
                    <a:lnTo>
                      <a:pt x="270" y="16"/>
                    </a:lnTo>
                    <a:lnTo>
                      <a:pt x="434" y="361"/>
                    </a:lnTo>
                    <a:lnTo>
                      <a:pt x="490" y="88"/>
                    </a:lnTo>
                    <a:lnTo>
                      <a:pt x="830" y="127"/>
                    </a:lnTo>
                    <a:lnTo>
                      <a:pt x="976" y="175"/>
                    </a:lnTo>
                    <a:lnTo>
                      <a:pt x="1490" y="169"/>
                    </a:lnTo>
                    <a:lnTo>
                      <a:pt x="1410" y="205"/>
                    </a:lnTo>
                    <a:lnTo>
                      <a:pt x="1324" y="333"/>
                    </a:lnTo>
                    <a:lnTo>
                      <a:pt x="1222" y="261"/>
                    </a:lnTo>
                    <a:lnTo>
                      <a:pt x="828" y="523"/>
                    </a:lnTo>
                    <a:lnTo>
                      <a:pt x="766" y="287"/>
                    </a:lnTo>
                    <a:lnTo>
                      <a:pt x="204" y="60"/>
                    </a:lnTo>
                    <a:lnTo>
                      <a:pt x="126" y="407"/>
                    </a:lnTo>
                    <a:lnTo>
                      <a:pt x="374" y="141"/>
                    </a:lnTo>
                    <a:lnTo>
                      <a:pt x="498" y="100"/>
                    </a:lnTo>
                    <a:lnTo>
                      <a:pt x="652" y="48"/>
                    </a:lnTo>
                    <a:lnTo>
                      <a:pt x="532" y="183"/>
                    </a:lnTo>
                    <a:lnTo>
                      <a:pt x="48" y="277"/>
                    </a:lnTo>
                    <a:lnTo>
                      <a:pt x="366" y="327"/>
                    </a:lnTo>
                    <a:lnTo>
                      <a:pt x="60" y="169"/>
                    </a:lnTo>
                    <a:lnTo>
                      <a:pt x="166" y="241"/>
                    </a:lnTo>
                    <a:lnTo>
                      <a:pt x="362" y="48"/>
                    </a:lnTo>
                    <a:lnTo>
                      <a:pt x="60" y="129"/>
                    </a:lnTo>
                    <a:lnTo>
                      <a:pt x="562" y="341"/>
                    </a:lnTo>
                    <a:lnTo>
                      <a:pt x="886" y="295"/>
                    </a:lnTo>
                    <a:lnTo>
                      <a:pt x="966" y="163"/>
                    </a:lnTo>
                    <a:lnTo>
                      <a:pt x="832" y="70"/>
                    </a:lnTo>
                    <a:lnTo>
                      <a:pt x="718" y="145"/>
                    </a:lnTo>
                    <a:lnTo>
                      <a:pt x="806" y="531"/>
                    </a:lnTo>
                    <a:lnTo>
                      <a:pt x="1238" y="719"/>
                    </a:lnTo>
                    <a:lnTo>
                      <a:pt x="782" y="815"/>
                    </a:lnTo>
                    <a:lnTo>
                      <a:pt x="854" y="699"/>
                    </a:lnTo>
                    <a:lnTo>
                      <a:pt x="1472" y="531"/>
                    </a:lnTo>
                    <a:lnTo>
                      <a:pt x="1594" y="709"/>
                    </a:lnTo>
                    <a:lnTo>
                      <a:pt x="1842" y="815"/>
                    </a:lnTo>
                    <a:lnTo>
                      <a:pt x="1718" y="907"/>
                    </a:lnTo>
                    <a:lnTo>
                      <a:pt x="1622" y="963"/>
                    </a:lnTo>
                    <a:lnTo>
                      <a:pt x="1510" y="907"/>
                    </a:lnTo>
                    <a:lnTo>
                      <a:pt x="1510" y="855"/>
                    </a:lnTo>
                    <a:lnTo>
                      <a:pt x="1286" y="1077"/>
                    </a:lnTo>
                    <a:lnTo>
                      <a:pt x="1518" y="965"/>
                    </a:lnTo>
                    <a:lnTo>
                      <a:pt x="1610" y="997"/>
                    </a:lnTo>
                    <a:lnTo>
                      <a:pt x="1506" y="1210"/>
                    </a:lnTo>
                    <a:lnTo>
                      <a:pt x="1382" y="1210"/>
                    </a:lnTo>
                    <a:lnTo>
                      <a:pt x="1272" y="1182"/>
                    </a:lnTo>
                    <a:lnTo>
                      <a:pt x="1192" y="949"/>
                    </a:lnTo>
                    <a:lnTo>
                      <a:pt x="886" y="1147"/>
                    </a:lnTo>
                    <a:lnTo>
                      <a:pt x="1246" y="1190"/>
                    </a:lnTo>
                    <a:lnTo>
                      <a:pt x="1066" y="1318"/>
                    </a:lnTo>
                    <a:lnTo>
                      <a:pt x="1152" y="1430"/>
                    </a:lnTo>
                    <a:lnTo>
                      <a:pt x="1426" y="1626"/>
                    </a:lnTo>
                    <a:lnTo>
                      <a:pt x="1506" y="1590"/>
                    </a:lnTo>
                    <a:lnTo>
                      <a:pt x="1494" y="1664"/>
                    </a:lnTo>
                    <a:lnTo>
                      <a:pt x="1434" y="1614"/>
                    </a:lnTo>
                    <a:lnTo>
                      <a:pt x="1242" y="1454"/>
                    </a:lnTo>
                    <a:lnTo>
                      <a:pt x="1396" y="1626"/>
                    </a:lnTo>
                    <a:lnTo>
                      <a:pt x="1430" y="1422"/>
                    </a:lnTo>
                    <a:lnTo>
                      <a:pt x="1312" y="1552"/>
                    </a:lnTo>
                    <a:lnTo>
                      <a:pt x="1184" y="1524"/>
                    </a:lnTo>
                    <a:lnTo>
                      <a:pt x="1166" y="1272"/>
                    </a:lnTo>
                    <a:lnTo>
                      <a:pt x="876" y="991"/>
                    </a:lnTo>
                    <a:lnTo>
                      <a:pt x="900" y="1137"/>
                    </a:lnTo>
                    <a:lnTo>
                      <a:pt x="964" y="1330"/>
                    </a:lnTo>
                  </a:path>
                </a:pathLst>
              </a:custGeom>
              <a:grpFill/>
              <a:ln w="6350" cap="flat">
                <a:solidFill>
                  <a:srgbClr val="2375B7">
                    <a:alpha val="10000"/>
                  </a:srgbClr>
                </a:solidFill>
                <a:prstDash val="solid"/>
                <a:miter/>
              </a:ln>
              <a:extLst/>
            </p:spPr>
            <p:txBody>
              <a:bodyPr rtlCol="0" anchor="ctr"/>
              <a:lstStyle/>
              <a:p>
                <a:endParaRPr lang="en-US"/>
              </a:p>
            </p:txBody>
          </p:sp>
          <p:sp>
            <p:nvSpPr>
              <p:cNvPr id="26" name="Freeform 6">
                <a:extLst>
                  <a:ext uri="{FF2B5EF4-FFF2-40B4-BE49-F238E27FC236}">
                    <a16:creationId xmlns:a16="http://schemas.microsoft.com/office/drawing/2014/main" xmlns="" id="{BA3BC289-5086-480C-9C0D-9E21BC224CBE}"/>
                  </a:ext>
                </a:extLst>
              </p:cNvPr>
              <p:cNvSpPr>
                <a:spLocks/>
              </p:cNvSpPr>
              <p:nvPr/>
            </p:nvSpPr>
            <p:spPr bwMode="auto">
              <a:xfrm>
                <a:off x="2115" y="218"/>
                <a:ext cx="1256" cy="855"/>
              </a:xfrm>
              <a:custGeom>
                <a:avLst/>
                <a:gdLst>
                  <a:gd name="T0" fmla="*/ 1256 w 1256"/>
                  <a:gd name="T1" fmla="*/ 745 h 855"/>
                  <a:gd name="T2" fmla="*/ 1116 w 1256"/>
                  <a:gd name="T3" fmla="*/ 745 h 855"/>
                  <a:gd name="T4" fmla="*/ 702 w 1256"/>
                  <a:gd name="T5" fmla="*/ 855 h 855"/>
                  <a:gd name="T6" fmla="*/ 540 w 1256"/>
                  <a:gd name="T7" fmla="*/ 727 h 855"/>
                  <a:gd name="T8" fmla="*/ 856 w 1256"/>
                  <a:gd name="T9" fmla="*/ 671 h 855"/>
                  <a:gd name="T10" fmla="*/ 724 w 1256"/>
                  <a:gd name="T11" fmla="*/ 763 h 855"/>
                  <a:gd name="T12" fmla="*/ 908 w 1256"/>
                  <a:gd name="T13" fmla="*/ 362 h 855"/>
                  <a:gd name="T14" fmla="*/ 938 w 1256"/>
                  <a:gd name="T15" fmla="*/ 522 h 855"/>
                  <a:gd name="T16" fmla="*/ 670 w 1256"/>
                  <a:gd name="T17" fmla="*/ 536 h 855"/>
                  <a:gd name="T18" fmla="*/ 562 w 1256"/>
                  <a:gd name="T19" fmla="*/ 362 h 855"/>
                  <a:gd name="T20" fmla="*/ 588 w 1256"/>
                  <a:gd name="T21" fmla="*/ 132 h 855"/>
                  <a:gd name="T22" fmla="*/ 630 w 1256"/>
                  <a:gd name="T23" fmla="*/ 260 h 855"/>
                  <a:gd name="T24" fmla="*/ 704 w 1256"/>
                  <a:gd name="T25" fmla="*/ 182 h 855"/>
                  <a:gd name="T26" fmla="*/ 762 w 1256"/>
                  <a:gd name="T27" fmla="*/ 338 h 855"/>
                  <a:gd name="T28" fmla="*/ 540 w 1256"/>
                  <a:gd name="T29" fmla="*/ 362 h 855"/>
                  <a:gd name="T30" fmla="*/ 424 w 1256"/>
                  <a:gd name="T31" fmla="*/ 212 h 855"/>
                  <a:gd name="T32" fmla="*/ 396 w 1256"/>
                  <a:gd name="T33" fmla="*/ 268 h 855"/>
                  <a:gd name="T34" fmla="*/ 22 w 1256"/>
                  <a:gd name="T35" fmla="*/ 86 h 855"/>
                  <a:gd name="T36" fmla="*/ 0 w 1256"/>
                  <a:gd name="T37" fmla="*/ 226 h 855"/>
                  <a:gd name="T38" fmla="*/ 188 w 1256"/>
                  <a:gd name="T39" fmla="*/ 150 h 855"/>
                  <a:gd name="T40" fmla="*/ 454 w 1256"/>
                  <a:gd name="T41" fmla="*/ 86 h 855"/>
                  <a:gd name="T42" fmla="*/ 264 w 1256"/>
                  <a:gd name="T43" fmla="*/ 302 h 855"/>
                  <a:gd name="T44" fmla="*/ 264 w 1256"/>
                  <a:gd name="T45" fmla="*/ 220 h 855"/>
                  <a:gd name="T46" fmla="*/ 380 w 1256"/>
                  <a:gd name="T47" fmla="*/ 110 h 855"/>
                  <a:gd name="T48" fmla="*/ 1092 w 1256"/>
                  <a:gd name="T49" fmla="*/ 356 h 855"/>
                  <a:gd name="T50" fmla="*/ 1004 w 1256"/>
                  <a:gd name="T51" fmla="*/ 598 h 855"/>
                  <a:gd name="T52" fmla="*/ 860 w 1256"/>
                  <a:gd name="T53" fmla="*/ 512 h 855"/>
                  <a:gd name="T54" fmla="*/ 468 w 1256"/>
                  <a:gd name="T55" fmla="*/ 454 h 855"/>
                  <a:gd name="T56" fmla="*/ 548 w 1256"/>
                  <a:gd name="T57" fmla="*/ 542 h 855"/>
                  <a:gd name="T58" fmla="*/ 936 w 1256"/>
                  <a:gd name="T59" fmla="*/ 0 h 855"/>
                  <a:gd name="T60" fmla="*/ 932 w 1256"/>
                  <a:gd name="T61" fmla="*/ 122 h 855"/>
                  <a:gd name="T62" fmla="*/ 744 w 1256"/>
                  <a:gd name="T63" fmla="*/ 154 h 855"/>
                  <a:gd name="T64" fmla="*/ 820 w 1256"/>
                  <a:gd name="T65" fmla="*/ 0 h 855"/>
                  <a:gd name="T66" fmla="*/ 904 w 1256"/>
                  <a:gd name="T67" fmla="*/ 26 h 855"/>
                  <a:gd name="T68" fmla="*/ 904 w 1256"/>
                  <a:gd name="T69" fmla="*/ 350 h 855"/>
                  <a:gd name="T70" fmla="*/ 406 w 1256"/>
                  <a:gd name="T71" fmla="*/ 264 h 855"/>
                  <a:gd name="T72" fmla="*/ 196 w 1256"/>
                  <a:gd name="T73" fmla="*/ 246 h 855"/>
                  <a:gd name="T74" fmla="*/ 398 w 1256"/>
                  <a:gd name="T75" fmla="*/ 254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56" h="855">
                    <a:moveTo>
                      <a:pt x="1256" y="745"/>
                    </a:moveTo>
                    <a:lnTo>
                      <a:pt x="1116" y="745"/>
                    </a:lnTo>
                    <a:lnTo>
                      <a:pt x="702" y="855"/>
                    </a:lnTo>
                    <a:lnTo>
                      <a:pt x="540" y="727"/>
                    </a:lnTo>
                    <a:lnTo>
                      <a:pt x="856" y="671"/>
                    </a:lnTo>
                    <a:lnTo>
                      <a:pt x="724" y="763"/>
                    </a:lnTo>
                    <a:lnTo>
                      <a:pt x="908" y="362"/>
                    </a:lnTo>
                    <a:lnTo>
                      <a:pt x="938" y="522"/>
                    </a:lnTo>
                    <a:lnTo>
                      <a:pt x="670" y="536"/>
                    </a:lnTo>
                    <a:lnTo>
                      <a:pt x="562" y="362"/>
                    </a:lnTo>
                    <a:lnTo>
                      <a:pt x="588" y="132"/>
                    </a:lnTo>
                    <a:lnTo>
                      <a:pt x="630" y="260"/>
                    </a:lnTo>
                    <a:lnTo>
                      <a:pt x="704" y="182"/>
                    </a:lnTo>
                    <a:lnTo>
                      <a:pt x="762" y="338"/>
                    </a:lnTo>
                    <a:lnTo>
                      <a:pt x="540" y="362"/>
                    </a:lnTo>
                    <a:lnTo>
                      <a:pt x="424" y="212"/>
                    </a:lnTo>
                    <a:lnTo>
                      <a:pt x="396" y="268"/>
                    </a:lnTo>
                    <a:lnTo>
                      <a:pt x="22" y="86"/>
                    </a:lnTo>
                    <a:lnTo>
                      <a:pt x="0" y="226"/>
                    </a:lnTo>
                    <a:lnTo>
                      <a:pt x="188" y="150"/>
                    </a:lnTo>
                    <a:lnTo>
                      <a:pt x="454" y="86"/>
                    </a:lnTo>
                    <a:lnTo>
                      <a:pt x="264" y="302"/>
                    </a:lnTo>
                    <a:lnTo>
                      <a:pt x="264" y="220"/>
                    </a:lnTo>
                    <a:lnTo>
                      <a:pt x="380" y="110"/>
                    </a:lnTo>
                    <a:lnTo>
                      <a:pt x="1092" y="356"/>
                    </a:lnTo>
                    <a:lnTo>
                      <a:pt x="1004" y="598"/>
                    </a:lnTo>
                    <a:lnTo>
                      <a:pt x="860" y="512"/>
                    </a:lnTo>
                    <a:lnTo>
                      <a:pt x="468" y="454"/>
                    </a:lnTo>
                    <a:lnTo>
                      <a:pt x="548" y="542"/>
                    </a:lnTo>
                    <a:lnTo>
                      <a:pt x="936" y="0"/>
                    </a:lnTo>
                    <a:lnTo>
                      <a:pt x="932" y="122"/>
                    </a:lnTo>
                    <a:lnTo>
                      <a:pt x="744" y="154"/>
                    </a:lnTo>
                    <a:lnTo>
                      <a:pt x="820" y="0"/>
                    </a:lnTo>
                    <a:lnTo>
                      <a:pt x="904" y="26"/>
                    </a:lnTo>
                    <a:lnTo>
                      <a:pt x="904" y="350"/>
                    </a:lnTo>
                    <a:lnTo>
                      <a:pt x="406" y="264"/>
                    </a:lnTo>
                    <a:lnTo>
                      <a:pt x="196" y="246"/>
                    </a:lnTo>
                    <a:lnTo>
                      <a:pt x="398" y="254"/>
                    </a:lnTo>
                  </a:path>
                </a:pathLst>
              </a:custGeom>
              <a:grpFill/>
              <a:ln w="6350" cap="flat">
                <a:solidFill>
                  <a:srgbClr val="2375B7">
                    <a:alpha val="10000"/>
                  </a:srgbClr>
                </a:solidFill>
                <a:prstDash val="solid"/>
                <a:miter/>
              </a:ln>
              <a:extLst/>
            </p:spPr>
            <p:txBody>
              <a:bodyPr rtlCol="0" anchor="ctr"/>
              <a:lstStyle/>
              <a:p>
                <a:endParaRPr lang="en-US"/>
              </a:p>
            </p:txBody>
          </p:sp>
          <p:sp>
            <p:nvSpPr>
              <p:cNvPr id="27" name="Freeform 7">
                <a:extLst>
                  <a:ext uri="{FF2B5EF4-FFF2-40B4-BE49-F238E27FC236}">
                    <a16:creationId xmlns:a16="http://schemas.microsoft.com/office/drawing/2014/main" xmlns="" id="{49E2A85D-9AAF-4D79-AF85-9B9EF9264B66}"/>
                  </a:ext>
                </a:extLst>
              </p:cNvPr>
              <p:cNvSpPr>
                <a:spLocks/>
              </p:cNvSpPr>
              <p:nvPr/>
            </p:nvSpPr>
            <p:spPr bwMode="auto">
              <a:xfrm>
                <a:off x="3253" y="905"/>
                <a:ext cx="124" cy="84"/>
              </a:xfrm>
              <a:custGeom>
                <a:avLst/>
                <a:gdLst>
                  <a:gd name="T0" fmla="*/ 100 w 124"/>
                  <a:gd name="T1" fmla="*/ 64 h 84"/>
                  <a:gd name="T2" fmla="*/ 124 w 124"/>
                  <a:gd name="T3" fmla="*/ 0 h 84"/>
                  <a:gd name="T4" fmla="*/ 18 w 124"/>
                  <a:gd name="T5" fmla="*/ 84 h 84"/>
                  <a:gd name="T6" fmla="*/ 0 w 124"/>
                  <a:gd name="T7" fmla="*/ 14 h 84"/>
                  <a:gd name="T8" fmla="*/ 100 w 124"/>
                  <a:gd name="T9" fmla="*/ 64 h 84"/>
                </a:gdLst>
                <a:ahLst/>
                <a:cxnLst>
                  <a:cxn ang="0">
                    <a:pos x="T0" y="T1"/>
                  </a:cxn>
                  <a:cxn ang="0">
                    <a:pos x="T2" y="T3"/>
                  </a:cxn>
                  <a:cxn ang="0">
                    <a:pos x="T4" y="T5"/>
                  </a:cxn>
                  <a:cxn ang="0">
                    <a:pos x="T6" y="T7"/>
                  </a:cxn>
                  <a:cxn ang="0">
                    <a:pos x="T8" y="T9"/>
                  </a:cxn>
                </a:cxnLst>
                <a:rect l="0" t="0" r="r" b="b"/>
                <a:pathLst>
                  <a:path w="124" h="84">
                    <a:moveTo>
                      <a:pt x="100" y="64"/>
                    </a:moveTo>
                    <a:lnTo>
                      <a:pt x="124" y="0"/>
                    </a:lnTo>
                    <a:lnTo>
                      <a:pt x="18" y="84"/>
                    </a:lnTo>
                    <a:lnTo>
                      <a:pt x="0" y="14"/>
                    </a:lnTo>
                    <a:lnTo>
                      <a:pt x="100" y="64"/>
                    </a:lnTo>
                    <a:close/>
                  </a:path>
                </a:pathLst>
              </a:custGeom>
              <a:grpFill/>
              <a:ln w="6350" cap="flat">
                <a:solidFill>
                  <a:srgbClr val="2375B7">
                    <a:alpha val="10000"/>
                  </a:srgbClr>
                </a:solidFill>
                <a:prstDash val="solid"/>
                <a:miter/>
              </a:ln>
              <a:extLst/>
            </p:spPr>
            <p:txBody>
              <a:bodyPr rtlCol="0" anchor="ctr"/>
              <a:lstStyle/>
              <a:p>
                <a:endParaRPr lang="en-US"/>
              </a:p>
            </p:txBody>
          </p:sp>
          <p:sp>
            <p:nvSpPr>
              <p:cNvPr id="28" name="Freeform 8">
                <a:extLst>
                  <a:ext uri="{FF2B5EF4-FFF2-40B4-BE49-F238E27FC236}">
                    <a16:creationId xmlns:a16="http://schemas.microsoft.com/office/drawing/2014/main" xmlns="" id="{E2B28809-FB84-4586-AFE5-51786C54CEFC}"/>
                  </a:ext>
                </a:extLst>
              </p:cNvPr>
              <p:cNvSpPr>
                <a:spLocks/>
              </p:cNvSpPr>
              <p:nvPr/>
            </p:nvSpPr>
            <p:spPr bwMode="auto">
              <a:xfrm>
                <a:off x="2673" y="254"/>
                <a:ext cx="742" cy="781"/>
              </a:xfrm>
              <a:custGeom>
                <a:avLst/>
                <a:gdLst>
                  <a:gd name="T0" fmla="*/ 29 w 371"/>
                  <a:gd name="T1" fmla="*/ 391 h 391"/>
                  <a:gd name="T2" fmla="*/ 143 w 371"/>
                  <a:gd name="T3" fmla="*/ 75 h 391"/>
                  <a:gd name="T4" fmla="*/ 210 w 371"/>
                  <a:gd name="T5" fmla="*/ 44 h 391"/>
                  <a:gd name="T6" fmla="*/ 283 w 371"/>
                  <a:gd name="T7" fmla="*/ 150 h 391"/>
                  <a:gd name="T8" fmla="*/ 194 w 371"/>
                  <a:gd name="T9" fmla="*/ 161 h 391"/>
                  <a:gd name="T10" fmla="*/ 317 w 371"/>
                  <a:gd name="T11" fmla="*/ 40 h 391"/>
                  <a:gd name="T12" fmla="*/ 371 w 371"/>
                  <a:gd name="T13" fmla="*/ 36 h 391"/>
                  <a:gd name="T14" fmla="*/ 261 w 371"/>
                  <a:gd name="T15" fmla="*/ 0 h 391"/>
                  <a:gd name="T16" fmla="*/ 76 w 371"/>
                  <a:gd name="T17" fmla="*/ 17 h 391"/>
                  <a:gd name="T18" fmla="*/ 169 w 371"/>
                  <a:gd name="T19" fmla="*/ 152 h 391"/>
                  <a:gd name="T20" fmla="*/ 0 w 371"/>
                  <a:gd name="T21" fmla="*/ 347 h 391"/>
                  <a:gd name="T22" fmla="*/ 276 w 371"/>
                  <a:gd name="T23" fmla="*/ 221 h 391"/>
                  <a:gd name="T24" fmla="*/ 83 w 371"/>
                  <a:gd name="T25" fmla="*/ 260 h 391"/>
                  <a:gd name="T26" fmla="*/ 223 w 371"/>
                  <a:gd name="T27" fmla="*/ 269 h 391"/>
                  <a:gd name="T28" fmla="*/ 23 w 371"/>
                  <a:gd name="T29" fmla="*/ 380 h 391"/>
                  <a:gd name="T30" fmla="*/ 29 w 371"/>
                  <a:gd name="T31"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391">
                    <a:moveTo>
                      <a:pt x="29" y="391"/>
                    </a:moveTo>
                    <a:cubicBezTo>
                      <a:pt x="143" y="75"/>
                      <a:pt x="143" y="75"/>
                      <a:pt x="143" y="75"/>
                    </a:cubicBezTo>
                    <a:cubicBezTo>
                      <a:pt x="210" y="44"/>
                      <a:pt x="210" y="44"/>
                      <a:pt x="210" y="44"/>
                    </a:cubicBezTo>
                    <a:cubicBezTo>
                      <a:pt x="283" y="150"/>
                      <a:pt x="283" y="150"/>
                      <a:pt x="283" y="150"/>
                    </a:cubicBezTo>
                    <a:cubicBezTo>
                      <a:pt x="194" y="161"/>
                      <a:pt x="194" y="161"/>
                      <a:pt x="194" y="161"/>
                    </a:cubicBezTo>
                    <a:cubicBezTo>
                      <a:pt x="317" y="40"/>
                      <a:pt x="317" y="40"/>
                      <a:pt x="317" y="40"/>
                    </a:cubicBezTo>
                    <a:cubicBezTo>
                      <a:pt x="371" y="36"/>
                      <a:pt x="371" y="36"/>
                      <a:pt x="371" y="36"/>
                    </a:cubicBezTo>
                    <a:cubicBezTo>
                      <a:pt x="261" y="0"/>
                      <a:pt x="261" y="0"/>
                      <a:pt x="261" y="0"/>
                    </a:cubicBezTo>
                    <a:cubicBezTo>
                      <a:pt x="76" y="17"/>
                      <a:pt x="76" y="17"/>
                      <a:pt x="76" y="17"/>
                    </a:cubicBezTo>
                    <a:cubicBezTo>
                      <a:pt x="169" y="152"/>
                      <a:pt x="169" y="152"/>
                      <a:pt x="169" y="152"/>
                    </a:cubicBezTo>
                    <a:cubicBezTo>
                      <a:pt x="0" y="347"/>
                      <a:pt x="0" y="347"/>
                      <a:pt x="0" y="347"/>
                    </a:cubicBezTo>
                    <a:cubicBezTo>
                      <a:pt x="0" y="347"/>
                      <a:pt x="278" y="221"/>
                      <a:pt x="276" y="221"/>
                    </a:cubicBezTo>
                    <a:cubicBezTo>
                      <a:pt x="275" y="221"/>
                      <a:pt x="83" y="260"/>
                      <a:pt x="83" y="260"/>
                    </a:cubicBezTo>
                    <a:cubicBezTo>
                      <a:pt x="223" y="269"/>
                      <a:pt x="223" y="269"/>
                      <a:pt x="223" y="269"/>
                    </a:cubicBezTo>
                    <a:cubicBezTo>
                      <a:pt x="23" y="380"/>
                      <a:pt x="23" y="380"/>
                      <a:pt x="23" y="380"/>
                    </a:cubicBezTo>
                    <a:lnTo>
                      <a:pt x="29" y="391"/>
                    </a:lnTo>
                    <a:close/>
                  </a:path>
                </a:pathLst>
              </a:custGeom>
              <a:grpFill/>
              <a:ln w="6350" cap="flat">
                <a:solidFill>
                  <a:srgbClr val="2375B7">
                    <a:alpha val="10000"/>
                  </a:srgbClr>
                </a:solidFill>
                <a:prstDash val="solid"/>
                <a:miter/>
              </a:ln>
              <a:extLst/>
            </p:spPr>
            <p:txBody>
              <a:bodyPr rtlCol="0" anchor="ctr"/>
              <a:lstStyle/>
              <a:p>
                <a:endParaRPr lang="en-US"/>
              </a:p>
            </p:txBody>
          </p:sp>
          <p:sp>
            <p:nvSpPr>
              <p:cNvPr id="29" name="Freeform 9">
                <a:extLst>
                  <a:ext uri="{FF2B5EF4-FFF2-40B4-BE49-F238E27FC236}">
                    <a16:creationId xmlns:a16="http://schemas.microsoft.com/office/drawing/2014/main" xmlns="" id="{D455FE5C-3D45-4F6B-AD8A-29B5EEE3F30A}"/>
                  </a:ext>
                </a:extLst>
              </p:cNvPr>
              <p:cNvSpPr>
                <a:spLocks/>
              </p:cNvSpPr>
              <p:nvPr/>
            </p:nvSpPr>
            <p:spPr bwMode="auto">
              <a:xfrm>
                <a:off x="1083" y="264"/>
                <a:ext cx="1272" cy="1471"/>
              </a:xfrm>
              <a:custGeom>
                <a:avLst/>
                <a:gdLst>
                  <a:gd name="T0" fmla="*/ 1266 w 1272"/>
                  <a:gd name="T1" fmla="*/ 52 h 1471"/>
                  <a:gd name="T2" fmla="*/ 1272 w 1272"/>
                  <a:gd name="T3" fmla="*/ 0 h 1471"/>
                  <a:gd name="T4" fmla="*/ 1064 w 1272"/>
                  <a:gd name="T5" fmla="*/ 110 h 1471"/>
                  <a:gd name="T6" fmla="*/ 962 w 1272"/>
                  <a:gd name="T7" fmla="*/ 190 h 1471"/>
                  <a:gd name="T8" fmla="*/ 792 w 1272"/>
                  <a:gd name="T9" fmla="*/ 156 h 1471"/>
                  <a:gd name="T10" fmla="*/ 768 w 1272"/>
                  <a:gd name="T11" fmla="*/ 496 h 1471"/>
                  <a:gd name="T12" fmla="*/ 516 w 1272"/>
                  <a:gd name="T13" fmla="*/ 414 h 1471"/>
                  <a:gd name="T14" fmla="*/ 520 w 1272"/>
                  <a:gd name="T15" fmla="*/ 490 h 1471"/>
                  <a:gd name="T16" fmla="*/ 214 w 1272"/>
                  <a:gd name="T17" fmla="*/ 354 h 1471"/>
                  <a:gd name="T18" fmla="*/ 302 w 1272"/>
                  <a:gd name="T19" fmla="*/ 410 h 1471"/>
                  <a:gd name="T20" fmla="*/ 462 w 1272"/>
                  <a:gd name="T21" fmla="*/ 162 h 1471"/>
                  <a:gd name="T22" fmla="*/ 240 w 1272"/>
                  <a:gd name="T23" fmla="*/ 238 h 1471"/>
                  <a:gd name="T24" fmla="*/ 598 w 1272"/>
                  <a:gd name="T25" fmla="*/ 160 h 1471"/>
                  <a:gd name="T26" fmla="*/ 376 w 1272"/>
                  <a:gd name="T27" fmla="*/ 280 h 1471"/>
                  <a:gd name="T28" fmla="*/ 594 w 1272"/>
                  <a:gd name="T29" fmla="*/ 500 h 1471"/>
                  <a:gd name="T30" fmla="*/ 922 w 1272"/>
                  <a:gd name="T31" fmla="*/ 130 h 1471"/>
                  <a:gd name="T32" fmla="*/ 1072 w 1272"/>
                  <a:gd name="T33" fmla="*/ 190 h 1471"/>
                  <a:gd name="T34" fmla="*/ 998 w 1272"/>
                  <a:gd name="T35" fmla="*/ 264 h 1471"/>
                  <a:gd name="T36" fmla="*/ 700 w 1272"/>
                  <a:gd name="T37" fmla="*/ 256 h 1471"/>
                  <a:gd name="T38" fmla="*/ 838 w 1272"/>
                  <a:gd name="T39" fmla="*/ 80 h 1471"/>
                  <a:gd name="T40" fmla="*/ 854 w 1272"/>
                  <a:gd name="T41" fmla="*/ 432 h 1471"/>
                  <a:gd name="T42" fmla="*/ 808 w 1272"/>
                  <a:gd name="T43" fmla="*/ 550 h 1471"/>
                  <a:gd name="T44" fmla="*/ 690 w 1272"/>
                  <a:gd name="T45" fmla="*/ 605 h 1471"/>
                  <a:gd name="T46" fmla="*/ 536 w 1272"/>
                  <a:gd name="T47" fmla="*/ 570 h 1471"/>
                  <a:gd name="T48" fmla="*/ 504 w 1272"/>
                  <a:gd name="T49" fmla="*/ 1019 h 1471"/>
                  <a:gd name="T50" fmla="*/ 330 w 1272"/>
                  <a:gd name="T51" fmla="*/ 649 h 1471"/>
                  <a:gd name="T52" fmla="*/ 476 w 1272"/>
                  <a:gd name="T53" fmla="*/ 747 h 1471"/>
                  <a:gd name="T54" fmla="*/ 436 w 1272"/>
                  <a:gd name="T55" fmla="*/ 927 h 1471"/>
                  <a:gd name="T56" fmla="*/ 838 w 1272"/>
                  <a:gd name="T57" fmla="*/ 933 h 1471"/>
                  <a:gd name="T58" fmla="*/ 764 w 1272"/>
                  <a:gd name="T59" fmla="*/ 963 h 1471"/>
                  <a:gd name="T60" fmla="*/ 640 w 1272"/>
                  <a:gd name="T61" fmla="*/ 843 h 1471"/>
                  <a:gd name="T62" fmla="*/ 246 w 1272"/>
                  <a:gd name="T63" fmla="*/ 1141 h 1471"/>
                  <a:gd name="T64" fmla="*/ 0 w 1272"/>
                  <a:gd name="T65" fmla="*/ 771 h 1471"/>
                  <a:gd name="T66" fmla="*/ 500 w 1272"/>
                  <a:gd name="T67" fmla="*/ 801 h 1471"/>
                  <a:gd name="T68" fmla="*/ 284 w 1272"/>
                  <a:gd name="T69" fmla="*/ 843 h 1471"/>
                  <a:gd name="T70" fmla="*/ 368 w 1272"/>
                  <a:gd name="T71" fmla="*/ 1471 h 1471"/>
                  <a:gd name="T72" fmla="*/ 306 w 1272"/>
                  <a:gd name="T73" fmla="*/ 1389 h 1471"/>
                  <a:gd name="T74" fmla="*/ 614 w 1272"/>
                  <a:gd name="T75" fmla="*/ 1061 h 1471"/>
                  <a:gd name="T76" fmla="*/ 878 w 1272"/>
                  <a:gd name="T77" fmla="*/ 1341 h 1471"/>
                  <a:gd name="T78" fmla="*/ 664 w 1272"/>
                  <a:gd name="T79" fmla="*/ 717 h 1471"/>
                  <a:gd name="T80" fmla="*/ 982 w 1272"/>
                  <a:gd name="T81" fmla="*/ 615 h 1471"/>
                  <a:gd name="T82" fmla="*/ 976 w 1272"/>
                  <a:gd name="T83" fmla="*/ 532 h 1471"/>
                  <a:gd name="T84" fmla="*/ 944 w 1272"/>
                  <a:gd name="T85" fmla="*/ 532 h 1471"/>
                  <a:gd name="T86" fmla="*/ 974 w 1272"/>
                  <a:gd name="T87" fmla="*/ 418 h 1471"/>
                  <a:gd name="T88" fmla="*/ 948 w 1272"/>
                  <a:gd name="T89" fmla="*/ 382 h 1471"/>
                  <a:gd name="T90" fmla="*/ 1022 w 1272"/>
                  <a:gd name="T91" fmla="*/ 42 h 1471"/>
                  <a:gd name="T92" fmla="*/ 1266 w 1272"/>
                  <a:gd name="T93" fmla="*/ 52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72" h="1471">
                    <a:moveTo>
                      <a:pt x="1266" y="52"/>
                    </a:moveTo>
                    <a:lnTo>
                      <a:pt x="1272" y="0"/>
                    </a:lnTo>
                    <a:lnTo>
                      <a:pt x="1064" y="110"/>
                    </a:lnTo>
                    <a:lnTo>
                      <a:pt x="962" y="190"/>
                    </a:lnTo>
                    <a:lnTo>
                      <a:pt x="792" y="156"/>
                    </a:lnTo>
                    <a:lnTo>
                      <a:pt x="768" y="496"/>
                    </a:lnTo>
                    <a:lnTo>
                      <a:pt x="516" y="414"/>
                    </a:lnTo>
                    <a:lnTo>
                      <a:pt x="520" y="490"/>
                    </a:lnTo>
                    <a:lnTo>
                      <a:pt x="214" y="354"/>
                    </a:lnTo>
                    <a:lnTo>
                      <a:pt x="302" y="410"/>
                    </a:lnTo>
                    <a:lnTo>
                      <a:pt x="462" y="162"/>
                    </a:lnTo>
                    <a:lnTo>
                      <a:pt x="240" y="238"/>
                    </a:lnTo>
                    <a:lnTo>
                      <a:pt x="598" y="160"/>
                    </a:lnTo>
                    <a:lnTo>
                      <a:pt x="376" y="280"/>
                    </a:lnTo>
                    <a:lnTo>
                      <a:pt x="594" y="500"/>
                    </a:lnTo>
                    <a:lnTo>
                      <a:pt x="922" y="130"/>
                    </a:lnTo>
                    <a:lnTo>
                      <a:pt x="1072" y="190"/>
                    </a:lnTo>
                    <a:lnTo>
                      <a:pt x="998" y="264"/>
                    </a:lnTo>
                    <a:lnTo>
                      <a:pt x="700" y="256"/>
                    </a:lnTo>
                    <a:lnTo>
                      <a:pt x="838" y="80"/>
                    </a:lnTo>
                    <a:lnTo>
                      <a:pt x="854" y="432"/>
                    </a:lnTo>
                    <a:lnTo>
                      <a:pt x="808" y="550"/>
                    </a:lnTo>
                    <a:lnTo>
                      <a:pt x="690" y="605"/>
                    </a:lnTo>
                    <a:lnTo>
                      <a:pt x="536" y="570"/>
                    </a:lnTo>
                    <a:lnTo>
                      <a:pt x="504" y="1019"/>
                    </a:lnTo>
                    <a:lnTo>
                      <a:pt x="330" y="649"/>
                    </a:lnTo>
                    <a:lnTo>
                      <a:pt x="476" y="747"/>
                    </a:lnTo>
                    <a:lnTo>
                      <a:pt x="436" y="927"/>
                    </a:lnTo>
                    <a:lnTo>
                      <a:pt x="838" y="933"/>
                    </a:lnTo>
                    <a:lnTo>
                      <a:pt x="764" y="963"/>
                    </a:lnTo>
                    <a:lnTo>
                      <a:pt x="640" y="843"/>
                    </a:lnTo>
                    <a:lnTo>
                      <a:pt x="246" y="1141"/>
                    </a:lnTo>
                    <a:lnTo>
                      <a:pt x="0" y="771"/>
                    </a:lnTo>
                    <a:lnTo>
                      <a:pt x="500" y="801"/>
                    </a:lnTo>
                    <a:lnTo>
                      <a:pt x="284" y="843"/>
                    </a:lnTo>
                    <a:lnTo>
                      <a:pt x="368" y="1471"/>
                    </a:lnTo>
                    <a:lnTo>
                      <a:pt x="306" y="1389"/>
                    </a:lnTo>
                    <a:lnTo>
                      <a:pt x="614" y="1061"/>
                    </a:lnTo>
                    <a:lnTo>
                      <a:pt x="878" y="1341"/>
                    </a:lnTo>
                    <a:lnTo>
                      <a:pt x="664" y="717"/>
                    </a:lnTo>
                    <a:lnTo>
                      <a:pt x="982" y="615"/>
                    </a:lnTo>
                    <a:lnTo>
                      <a:pt x="976" y="532"/>
                    </a:lnTo>
                    <a:lnTo>
                      <a:pt x="944" y="532"/>
                    </a:lnTo>
                    <a:lnTo>
                      <a:pt x="974" y="418"/>
                    </a:lnTo>
                    <a:lnTo>
                      <a:pt x="948" y="382"/>
                    </a:lnTo>
                    <a:lnTo>
                      <a:pt x="1022" y="42"/>
                    </a:lnTo>
                    <a:lnTo>
                      <a:pt x="1266" y="52"/>
                    </a:lnTo>
                    <a:close/>
                  </a:path>
                </a:pathLst>
              </a:custGeom>
              <a:grpFill/>
              <a:ln w="6350" cap="flat">
                <a:solidFill>
                  <a:srgbClr val="2375B7">
                    <a:alpha val="10000"/>
                  </a:srgbClr>
                </a:solidFill>
                <a:prstDash val="solid"/>
                <a:miter/>
              </a:ln>
              <a:extLst/>
            </p:spPr>
            <p:txBody>
              <a:bodyPr rtlCol="0" anchor="ctr"/>
              <a:lstStyle/>
              <a:p>
                <a:endParaRPr lang="en-US"/>
              </a:p>
            </p:txBody>
          </p:sp>
          <p:sp>
            <p:nvSpPr>
              <p:cNvPr id="30" name="Freeform 10">
                <a:extLst>
                  <a:ext uri="{FF2B5EF4-FFF2-40B4-BE49-F238E27FC236}">
                    <a16:creationId xmlns:a16="http://schemas.microsoft.com/office/drawing/2014/main" xmlns="" id="{2F42F0DF-5B16-443D-B365-6AE53DCFC1DB}"/>
                  </a:ext>
                </a:extLst>
              </p:cNvPr>
              <p:cNvSpPr>
                <a:spLocks/>
              </p:cNvSpPr>
              <p:nvPr/>
            </p:nvSpPr>
            <p:spPr bwMode="auto">
              <a:xfrm>
                <a:off x="2013" y="624"/>
                <a:ext cx="460" cy="747"/>
              </a:xfrm>
              <a:custGeom>
                <a:avLst/>
                <a:gdLst>
                  <a:gd name="T0" fmla="*/ 6 w 460"/>
                  <a:gd name="T1" fmla="*/ 0 h 747"/>
                  <a:gd name="T2" fmla="*/ 312 w 460"/>
                  <a:gd name="T3" fmla="*/ 134 h 747"/>
                  <a:gd name="T4" fmla="*/ 0 w 460"/>
                  <a:gd name="T5" fmla="*/ 94 h 747"/>
                  <a:gd name="T6" fmla="*/ 214 w 460"/>
                  <a:gd name="T7" fmla="*/ 72 h 747"/>
                  <a:gd name="T8" fmla="*/ 336 w 460"/>
                  <a:gd name="T9" fmla="*/ 349 h 747"/>
                  <a:gd name="T10" fmla="*/ 380 w 460"/>
                  <a:gd name="T11" fmla="*/ 223 h 747"/>
                  <a:gd name="T12" fmla="*/ 174 w 460"/>
                  <a:gd name="T13" fmla="*/ 449 h 747"/>
                  <a:gd name="T14" fmla="*/ 460 w 460"/>
                  <a:gd name="T15" fmla="*/ 747 h 747"/>
                  <a:gd name="T16" fmla="*/ 334 w 460"/>
                  <a:gd name="T17" fmla="*/ 535 h 747"/>
                  <a:gd name="T18" fmla="*/ 398 w 460"/>
                  <a:gd name="T19" fmla="*/ 469 h 747"/>
                  <a:gd name="T20" fmla="*/ 184 w 460"/>
                  <a:gd name="T21" fmla="*/ 591 h 747"/>
                  <a:gd name="T22" fmla="*/ 280 w 460"/>
                  <a:gd name="T23" fmla="*/ 383 h 747"/>
                  <a:gd name="T24" fmla="*/ 242 w 460"/>
                  <a:gd name="T25" fmla="*/ 289 h 747"/>
                  <a:gd name="T26" fmla="*/ 404 w 460"/>
                  <a:gd name="T27" fmla="*/ 297 h 747"/>
                  <a:gd name="T28" fmla="*/ 244 w 460"/>
                  <a:gd name="T29" fmla="*/ 112 h 747"/>
                  <a:gd name="T30" fmla="*/ 250 w 460"/>
                  <a:gd name="T31" fmla="*/ 172 h 747"/>
                  <a:gd name="T32" fmla="*/ 128 w 460"/>
                  <a:gd name="T33" fmla="*/ 132 h 747"/>
                  <a:gd name="T34" fmla="*/ 164 w 460"/>
                  <a:gd name="T35" fmla="*/ 126 h 747"/>
                  <a:gd name="T36" fmla="*/ 6 w 460"/>
                  <a:gd name="T37" fmla="*/ 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0" h="747">
                    <a:moveTo>
                      <a:pt x="6" y="0"/>
                    </a:moveTo>
                    <a:lnTo>
                      <a:pt x="312" y="134"/>
                    </a:lnTo>
                    <a:lnTo>
                      <a:pt x="0" y="94"/>
                    </a:lnTo>
                    <a:lnTo>
                      <a:pt x="214" y="72"/>
                    </a:lnTo>
                    <a:lnTo>
                      <a:pt x="336" y="349"/>
                    </a:lnTo>
                    <a:lnTo>
                      <a:pt x="380" y="223"/>
                    </a:lnTo>
                    <a:lnTo>
                      <a:pt x="174" y="449"/>
                    </a:lnTo>
                    <a:lnTo>
                      <a:pt x="460" y="747"/>
                    </a:lnTo>
                    <a:lnTo>
                      <a:pt x="334" y="535"/>
                    </a:lnTo>
                    <a:lnTo>
                      <a:pt x="398" y="469"/>
                    </a:lnTo>
                    <a:lnTo>
                      <a:pt x="184" y="591"/>
                    </a:lnTo>
                    <a:lnTo>
                      <a:pt x="280" y="383"/>
                    </a:lnTo>
                    <a:lnTo>
                      <a:pt x="242" y="289"/>
                    </a:lnTo>
                    <a:lnTo>
                      <a:pt x="404" y="297"/>
                    </a:lnTo>
                    <a:lnTo>
                      <a:pt x="244" y="112"/>
                    </a:lnTo>
                    <a:lnTo>
                      <a:pt x="250" y="172"/>
                    </a:lnTo>
                    <a:lnTo>
                      <a:pt x="128" y="132"/>
                    </a:lnTo>
                    <a:lnTo>
                      <a:pt x="164" y="126"/>
                    </a:lnTo>
                    <a:lnTo>
                      <a:pt x="6" y="0"/>
                    </a:lnTo>
                    <a:close/>
                  </a:path>
                </a:pathLst>
              </a:custGeom>
              <a:grpFill/>
              <a:ln w="6350" cap="flat">
                <a:solidFill>
                  <a:srgbClr val="2375B7">
                    <a:alpha val="10000"/>
                  </a:srgbClr>
                </a:solidFill>
                <a:prstDash val="solid"/>
                <a:miter/>
              </a:ln>
              <a:extLst/>
            </p:spPr>
            <p:txBody>
              <a:bodyPr rtlCol="0" anchor="ctr"/>
              <a:lstStyle/>
              <a:p>
                <a:endParaRPr lang="en-US"/>
              </a:p>
            </p:txBody>
          </p:sp>
          <p:sp>
            <p:nvSpPr>
              <p:cNvPr id="31" name="Freeform 11">
                <a:extLst>
                  <a:ext uri="{FF2B5EF4-FFF2-40B4-BE49-F238E27FC236}">
                    <a16:creationId xmlns:a16="http://schemas.microsoft.com/office/drawing/2014/main" xmlns="" id="{E5073A6E-21AA-4E8C-9B5D-08BBFF5EC292}"/>
                  </a:ext>
                </a:extLst>
              </p:cNvPr>
              <p:cNvSpPr>
                <a:spLocks/>
              </p:cNvSpPr>
              <p:nvPr/>
            </p:nvSpPr>
            <p:spPr bwMode="auto">
              <a:xfrm>
                <a:off x="1363" y="1161"/>
                <a:ext cx="1102" cy="877"/>
              </a:xfrm>
              <a:custGeom>
                <a:avLst/>
                <a:gdLst>
                  <a:gd name="T0" fmla="*/ 992 w 1102"/>
                  <a:gd name="T1" fmla="*/ 0 h 877"/>
                  <a:gd name="T2" fmla="*/ 1102 w 1102"/>
                  <a:gd name="T3" fmla="*/ 80 h 877"/>
                  <a:gd name="T4" fmla="*/ 872 w 1102"/>
                  <a:gd name="T5" fmla="*/ 334 h 877"/>
                  <a:gd name="T6" fmla="*/ 756 w 1102"/>
                  <a:gd name="T7" fmla="*/ 272 h 877"/>
                  <a:gd name="T8" fmla="*/ 790 w 1102"/>
                  <a:gd name="T9" fmla="*/ 158 h 877"/>
                  <a:gd name="T10" fmla="*/ 992 w 1102"/>
                  <a:gd name="T11" fmla="*/ 256 h 877"/>
                  <a:gd name="T12" fmla="*/ 908 w 1102"/>
                  <a:gd name="T13" fmla="*/ 360 h 877"/>
                  <a:gd name="T14" fmla="*/ 554 w 1102"/>
                  <a:gd name="T15" fmla="*/ 378 h 877"/>
                  <a:gd name="T16" fmla="*/ 656 w 1102"/>
                  <a:gd name="T17" fmla="*/ 276 h 877"/>
                  <a:gd name="T18" fmla="*/ 760 w 1102"/>
                  <a:gd name="T19" fmla="*/ 686 h 877"/>
                  <a:gd name="T20" fmla="*/ 366 w 1102"/>
                  <a:gd name="T21" fmla="*/ 512 h 877"/>
                  <a:gd name="T22" fmla="*/ 344 w 1102"/>
                  <a:gd name="T23" fmla="*/ 400 h 877"/>
                  <a:gd name="T24" fmla="*/ 0 w 1102"/>
                  <a:gd name="T25" fmla="*/ 676 h 877"/>
                  <a:gd name="T26" fmla="*/ 326 w 1102"/>
                  <a:gd name="T27" fmla="*/ 648 h 877"/>
                  <a:gd name="T28" fmla="*/ 224 w 1102"/>
                  <a:gd name="T29" fmla="*/ 877 h 877"/>
                  <a:gd name="T30" fmla="*/ 278 w 1102"/>
                  <a:gd name="T31" fmla="*/ 272 h 877"/>
                  <a:gd name="T32" fmla="*/ 446 w 1102"/>
                  <a:gd name="T33" fmla="*/ 272 h 877"/>
                  <a:gd name="T34" fmla="*/ 408 w 1102"/>
                  <a:gd name="T35" fmla="*/ 450 h 877"/>
                  <a:gd name="T36" fmla="*/ 590 w 1102"/>
                  <a:gd name="T37" fmla="*/ 558 h 877"/>
                  <a:gd name="T38" fmla="*/ 962 w 1102"/>
                  <a:gd name="T39" fmla="*/ 136 h 877"/>
                  <a:gd name="T40" fmla="*/ 992 w 1102"/>
                  <a:gd name="T41" fmla="*/ 0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2" h="877">
                    <a:moveTo>
                      <a:pt x="992" y="0"/>
                    </a:moveTo>
                    <a:lnTo>
                      <a:pt x="1102" y="80"/>
                    </a:lnTo>
                    <a:lnTo>
                      <a:pt x="872" y="334"/>
                    </a:lnTo>
                    <a:lnTo>
                      <a:pt x="756" y="272"/>
                    </a:lnTo>
                    <a:lnTo>
                      <a:pt x="790" y="158"/>
                    </a:lnTo>
                    <a:lnTo>
                      <a:pt x="992" y="256"/>
                    </a:lnTo>
                    <a:lnTo>
                      <a:pt x="908" y="360"/>
                    </a:lnTo>
                    <a:lnTo>
                      <a:pt x="554" y="378"/>
                    </a:lnTo>
                    <a:lnTo>
                      <a:pt x="656" y="276"/>
                    </a:lnTo>
                    <a:lnTo>
                      <a:pt x="760" y="686"/>
                    </a:lnTo>
                    <a:lnTo>
                      <a:pt x="366" y="512"/>
                    </a:lnTo>
                    <a:lnTo>
                      <a:pt x="344" y="400"/>
                    </a:lnTo>
                    <a:lnTo>
                      <a:pt x="0" y="676"/>
                    </a:lnTo>
                    <a:lnTo>
                      <a:pt x="326" y="648"/>
                    </a:lnTo>
                    <a:lnTo>
                      <a:pt x="224" y="877"/>
                    </a:lnTo>
                    <a:lnTo>
                      <a:pt x="278" y="272"/>
                    </a:lnTo>
                    <a:lnTo>
                      <a:pt x="446" y="272"/>
                    </a:lnTo>
                    <a:lnTo>
                      <a:pt x="408" y="450"/>
                    </a:lnTo>
                    <a:lnTo>
                      <a:pt x="590" y="558"/>
                    </a:lnTo>
                    <a:lnTo>
                      <a:pt x="962" y="136"/>
                    </a:lnTo>
                    <a:lnTo>
                      <a:pt x="992" y="0"/>
                    </a:lnTo>
                    <a:close/>
                  </a:path>
                </a:pathLst>
              </a:custGeom>
              <a:grpFill/>
              <a:ln w="6350" cap="flat">
                <a:solidFill>
                  <a:srgbClr val="2375B7">
                    <a:alpha val="10000"/>
                  </a:srgbClr>
                </a:solidFill>
                <a:prstDash val="solid"/>
                <a:miter/>
              </a:ln>
              <a:extLst/>
            </p:spPr>
            <p:txBody>
              <a:bodyPr rtlCol="0" anchor="ctr"/>
              <a:lstStyle/>
              <a:p>
                <a:endParaRPr lang="en-US"/>
              </a:p>
            </p:txBody>
          </p:sp>
        </p:grpSp>
        <p:grpSp>
          <p:nvGrpSpPr>
            <p:cNvPr id="12" name="Map outlines">
              <a:extLst>
                <a:ext uri="{FF2B5EF4-FFF2-40B4-BE49-F238E27FC236}">
                  <a16:creationId xmlns:a16="http://schemas.microsoft.com/office/drawing/2014/main" xmlns="" id="{CCBB99D9-96BB-4EA9-8358-31AB4A7E550B}"/>
                </a:ext>
              </a:extLst>
            </p:cNvPr>
            <p:cNvGrpSpPr/>
            <p:nvPr/>
          </p:nvGrpSpPr>
          <p:grpSpPr>
            <a:xfrm>
              <a:off x="3228730" y="472178"/>
              <a:ext cx="8125071" cy="6044410"/>
              <a:chOff x="3238834" y="482615"/>
              <a:chExt cx="8096367" cy="6023059"/>
            </a:xfrm>
            <a:noFill/>
          </p:grpSpPr>
          <p:sp>
            <p:nvSpPr>
              <p:cNvPr id="13" name="Freeform: Shape 944">
                <a:extLst>
                  <a:ext uri="{FF2B5EF4-FFF2-40B4-BE49-F238E27FC236}">
                    <a16:creationId xmlns:a16="http://schemas.microsoft.com/office/drawing/2014/main" xmlns="" id="{1E0315C4-219D-4B2C-BDEE-95789DB66F5D}"/>
                  </a:ext>
                </a:extLst>
              </p:cNvPr>
              <p:cNvSpPr/>
              <p:nvPr/>
            </p:nvSpPr>
            <p:spPr>
              <a:xfrm>
                <a:off x="9698082" y="2128229"/>
                <a:ext cx="467343" cy="849714"/>
              </a:xfrm>
              <a:custGeom>
                <a:avLst/>
                <a:gdLst>
                  <a:gd name="connsiteX0" fmla="*/ 254207 w 467343"/>
                  <a:gd name="connsiteY0" fmla="*/ 772532 h 849714"/>
                  <a:gd name="connsiteX1" fmla="*/ 189062 w 467343"/>
                  <a:gd name="connsiteY1" fmla="*/ 731463 h 849714"/>
                  <a:gd name="connsiteX2" fmla="*/ 189062 w 467343"/>
                  <a:gd name="connsiteY2" fmla="*/ 731463 h 849714"/>
                  <a:gd name="connsiteX3" fmla="*/ 12038 w 467343"/>
                  <a:gd name="connsiteY3" fmla="*/ 847590 h 849714"/>
                  <a:gd name="connsiteX4" fmla="*/ 10621 w 467343"/>
                  <a:gd name="connsiteY4" fmla="*/ 847590 h 849714"/>
                  <a:gd name="connsiteX5" fmla="*/ 114004 w 467343"/>
                  <a:gd name="connsiteY5" fmla="*/ 829180 h 849714"/>
                  <a:gd name="connsiteX6" fmla="*/ 254207 w 467343"/>
                  <a:gd name="connsiteY6" fmla="*/ 773948 h 849714"/>
                  <a:gd name="connsiteX7" fmla="*/ 259872 w 467343"/>
                  <a:gd name="connsiteY7" fmla="*/ 778197 h 849714"/>
                  <a:gd name="connsiteX8" fmla="*/ 262704 w 467343"/>
                  <a:gd name="connsiteY8" fmla="*/ 771116 h 849714"/>
                  <a:gd name="connsiteX9" fmla="*/ 337762 w 467343"/>
                  <a:gd name="connsiteY9" fmla="*/ 741376 h 849714"/>
                  <a:gd name="connsiteX10" fmla="*/ 337762 w 467343"/>
                  <a:gd name="connsiteY10" fmla="*/ 741376 h 849714"/>
                  <a:gd name="connsiteX11" fmla="*/ 364669 w 467343"/>
                  <a:gd name="connsiteY11" fmla="*/ 536028 h 849714"/>
                  <a:gd name="connsiteX12" fmla="*/ 459554 w 467343"/>
                  <a:gd name="connsiteY12" fmla="*/ 421317 h 849714"/>
                  <a:gd name="connsiteX13" fmla="*/ 449641 w 467343"/>
                  <a:gd name="connsiteY13" fmla="*/ 378831 h 849714"/>
                  <a:gd name="connsiteX14" fmla="*/ 449641 w 467343"/>
                  <a:gd name="connsiteY14" fmla="*/ 378831 h 849714"/>
                  <a:gd name="connsiteX15" fmla="*/ 377415 w 467343"/>
                  <a:gd name="connsiteY15" fmla="*/ 394409 h 849714"/>
                  <a:gd name="connsiteX16" fmla="*/ 436896 w 467343"/>
                  <a:gd name="connsiteY16" fmla="*/ 244293 h 849714"/>
                  <a:gd name="connsiteX17" fmla="*/ 436896 w 467343"/>
                  <a:gd name="connsiteY17" fmla="*/ 244293 h 849714"/>
                  <a:gd name="connsiteX18" fmla="*/ 405739 w 467343"/>
                  <a:gd name="connsiteY18" fmla="*/ 123917 h 849714"/>
                  <a:gd name="connsiteX19" fmla="*/ 412820 w 467343"/>
                  <a:gd name="connsiteY19" fmla="*/ 10621 h 849714"/>
                  <a:gd name="connsiteX20" fmla="*/ 412820 w 467343"/>
                  <a:gd name="connsiteY20" fmla="*/ 10621 h 849714"/>
                  <a:gd name="connsiteX21" fmla="*/ 411404 w 467343"/>
                  <a:gd name="connsiteY21" fmla="*/ 10621 h 849714"/>
                  <a:gd name="connsiteX22" fmla="*/ 411404 w 467343"/>
                  <a:gd name="connsiteY22" fmla="*/ 10621 h 849714"/>
                  <a:gd name="connsiteX23" fmla="*/ 404323 w 467343"/>
                  <a:gd name="connsiteY23" fmla="*/ 123917 h 849714"/>
                  <a:gd name="connsiteX24" fmla="*/ 435479 w 467343"/>
                  <a:gd name="connsiteY24" fmla="*/ 244293 h 849714"/>
                  <a:gd name="connsiteX25" fmla="*/ 374583 w 467343"/>
                  <a:gd name="connsiteY25" fmla="*/ 395825 h 849714"/>
                  <a:gd name="connsiteX26" fmla="*/ 374583 w 467343"/>
                  <a:gd name="connsiteY26" fmla="*/ 395825 h 849714"/>
                  <a:gd name="connsiteX27" fmla="*/ 448225 w 467343"/>
                  <a:gd name="connsiteY27" fmla="*/ 380247 h 849714"/>
                  <a:gd name="connsiteX28" fmla="*/ 458138 w 467343"/>
                  <a:gd name="connsiteY28" fmla="*/ 419901 h 849714"/>
                  <a:gd name="connsiteX29" fmla="*/ 366086 w 467343"/>
                  <a:gd name="connsiteY29" fmla="*/ 530364 h 849714"/>
                  <a:gd name="connsiteX30" fmla="*/ 383080 w 467343"/>
                  <a:gd name="connsiteY30" fmla="*/ 401490 h 849714"/>
                  <a:gd name="connsiteX31" fmla="*/ 383080 w 467343"/>
                  <a:gd name="connsiteY31" fmla="*/ 401490 h 849714"/>
                  <a:gd name="connsiteX32" fmla="*/ 381664 w 467343"/>
                  <a:gd name="connsiteY32" fmla="*/ 401490 h 849714"/>
                  <a:gd name="connsiteX33" fmla="*/ 323600 w 467343"/>
                  <a:gd name="connsiteY33" fmla="*/ 585595 h 849714"/>
                  <a:gd name="connsiteX34" fmla="*/ 323600 w 467343"/>
                  <a:gd name="connsiteY34" fmla="*/ 587011 h 849714"/>
                  <a:gd name="connsiteX35" fmla="*/ 364669 w 467343"/>
                  <a:gd name="connsiteY35" fmla="*/ 537445 h 849714"/>
                  <a:gd name="connsiteX36" fmla="*/ 339178 w 467343"/>
                  <a:gd name="connsiteY36" fmla="*/ 738544 h 849714"/>
                  <a:gd name="connsiteX37" fmla="*/ 266953 w 467343"/>
                  <a:gd name="connsiteY37" fmla="*/ 766867 h 849714"/>
                  <a:gd name="connsiteX38" fmla="*/ 336345 w 467343"/>
                  <a:gd name="connsiteY38" fmla="*/ 584179 h 849714"/>
                  <a:gd name="connsiteX39" fmla="*/ 336345 w 467343"/>
                  <a:gd name="connsiteY39" fmla="*/ 582763 h 849714"/>
                  <a:gd name="connsiteX40" fmla="*/ 218802 w 467343"/>
                  <a:gd name="connsiteY40" fmla="*/ 693225 h 849714"/>
                  <a:gd name="connsiteX41" fmla="*/ 218802 w 467343"/>
                  <a:gd name="connsiteY41" fmla="*/ 693225 h 849714"/>
                  <a:gd name="connsiteX42" fmla="*/ 220218 w 467343"/>
                  <a:gd name="connsiteY42" fmla="*/ 694642 h 849714"/>
                  <a:gd name="connsiteX43" fmla="*/ 332097 w 467343"/>
                  <a:gd name="connsiteY43" fmla="*/ 589844 h 849714"/>
                  <a:gd name="connsiteX44" fmla="*/ 264120 w 467343"/>
                  <a:gd name="connsiteY44" fmla="*/ 766867 h 849714"/>
                  <a:gd name="connsiteX45" fmla="*/ 254207 w 467343"/>
                  <a:gd name="connsiteY45" fmla="*/ 772532 h 849714"/>
                  <a:gd name="connsiteX46" fmla="*/ 20535 w 467343"/>
                  <a:gd name="connsiteY46" fmla="*/ 844758 h 849714"/>
                  <a:gd name="connsiteX47" fmla="*/ 189062 w 467343"/>
                  <a:gd name="connsiteY47" fmla="*/ 734295 h 849714"/>
                  <a:gd name="connsiteX48" fmla="*/ 252791 w 467343"/>
                  <a:gd name="connsiteY48" fmla="*/ 773948 h 849714"/>
                  <a:gd name="connsiteX49" fmla="*/ 114004 w 467343"/>
                  <a:gd name="connsiteY49" fmla="*/ 829180 h 849714"/>
                  <a:gd name="connsiteX50" fmla="*/ 20535 w 467343"/>
                  <a:gd name="connsiteY50" fmla="*/ 844758 h 849714"/>
                  <a:gd name="connsiteX51" fmla="*/ 326433 w 467343"/>
                  <a:gd name="connsiteY51" fmla="*/ 578514 h 849714"/>
                  <a:gd name="connsiteX52" fmla="*/ 377415 w 467343"/>
                  <a:gd name="connsiteY52" fmla="*/ 415652 h 849714"/>
                  <a:gd name="connsiteX53" fmla="*/ 361838 w 467343"/>
                  <a:gd name="connsiteY53" fmla="*/ 536028 h 849714"/>
                  <a:gd name="connsiteX54" fmla="*/ 326433 w 467343"/>
                  <a:gd name="connsiteY54" fmla="*/ 578514 h 84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67343" h="849714">
                    <a:moveTo>
                      <a:pt x="254207" y="772532"/>
                    </a:moveTo>
                    <a:lnTo>
                      <a:pt x="189062" y="731463"/>
                    </a:lnTo>
                    <a:lnTo>
                      <a:pt x="189062" y="731463"/>
                    </a:lnTo>
                    <a:lnTo>
                      <a:pt x="12038" y="847590"/>
                    </a:lnTo>
                    <a:lnTo>
                      <a:pt x="10621" y="847590"/>
                    </a:lnTo>
                    <a:lnTo>
                      <a:pt x="114004" y="829180"/>
                    </a:lnTo>
                    <a:lnTo>
                      <a:pt x="254207" y="773948"/>
                    </a:lnTo>
                    <a:lnTo>
                      <a:pt x="259872" y="778197"/>
                    </a:lnTo>
                    <a:lnTo>
                      <a:pt x="262704" y="771116"/>
                    </a:lnTo>
                    <a:lnTo>
                      <a:pt x="337762" y="741376"/>
                    </a:lnTo>
                    <a:lnTo>
                      <a:pt x="337762" y="741376"/>
                    </a:lnTo>
                    <a:lnTo>
                      <a:pt x="364669" y="536028"/>
                    </a:lnTo>
                    <a:lnTo>
                      <a:pt x="459554" y="421317"/>
                    </a:lnTo>
                    <a:lnTo>
                      <a:pt x="449641" y="378831"/>
                    </a:lnTo>
                    <a:lnTo>
                      <a:pt x="449641" y="378831"/>
                    </a:lnTo>
                    <a:lnTo>
                      <a:pt x="377415" y="394409"/>
                    </a:lnTo>
                    <a:lnTo>
                      <a:pt x="436896" y="244293"/>
                    </a:lnTo>
                    <a:lnTo>
                      <a:pt x="436896" y="244293"/>
                    </a:lnTo>
                    <a:lnTo>
                      <a:pt x="405739" y="123917"/>
                    </a:lnTo>
                    <a:lnTo>
                      <a:pt x="412820" y="10621"/>
                    </a:lnTo>
                    <a:lnTo>
                      <a:pt x="412820" y="10621"/>
                    </a:lnTo>
                    <a:lnTo>
                      <a:pt x="411404" y="10621"/>
                    </a:lnTo>
                    <a:lnTo>
                      <a:pt x="411404" y="10621"/>
                    </a:lnTo>
                    <a:lnTo>
                      <a:pt x="404323" y="123917"/>
                    </a:lnTo>
                    <a:lnTo>
                      <a:pt x="435479" y="244293"/>
                    </a:lnTo>
                    <a:lnTo>
                      <a:pt x="374583" y="395825"/>
                    </a:lnTo>
                    <a:lnTo>
                      <a:pt x="374583" y="395825"/>
                    </a:lnTo>
                    <a:lnTo>
                      <a:pt x="448225" y="380247"/>
                    </a:lnTo>
                    <a:lnTo>
                      <a:pt x="458138" y="419901"/>
                    </a:lnTo>
                    <a:lnTo>
                      <a:pt x="366086" y="530364"/>
                    </a:lnTo>
                    <a:lnTo>
                      <a:pt x="383080" y="401490"/>
                    </a:lnTo>
                    <a:lnTo>
                      <a:pt x="383080" y="401490"/>
                    </a:lnTo>
                    <a:lnTo>
                      <a:pt x="381664" y="401490"/>
                    </a:lnTo>
                    <a:lnTo>
                      <a:pt x="323600" y="585595"/>
                    </a:lnTo>
                    <a:lnTo>
                      <a:pt x="323600" y="587011"/>
                    </a:lnTo>
                    <a:lnTo>
                      <a:pt x="364669" y="537445"/>
                    </a:lnTo>
                    <a:lnTo>
                      <a:pt x="339178" y="738544"/>
                    </a:lnTo>
                    <a:lnTo>
                      <a:pt x="266953" y="766867"/>
                    </a:lnTo>
                    <a:lnTo>
                      <a:pt x="336345" y="584179"/>
                    </a:lnTo>
                    <a:lnTo>
                      <a:pt x="336345" y="582763"/>
                    </a:lnTo>
                    <a:lnTo>
                      <a:pt x="218802" y="693225"/>
                    </a:lnTo>
                    <a:lnTo>
                      <a:pt x="218802" y="693225"/>
                    </a:lnTo>
                    <a:lnTo>
                      <a:pt x="220218" y="694642"/>
                    </a:lnTo>
                    <a:lnTo>
                      <a:pt x="332097" y="589844"/>
                    </a:lnTo>
                    <a:lnTo>
                      <a:pt x="264120" y="766867"/>
                    </a:lnTo>
                    <a:lnTo>
                      <a:pt x="254207" y="772532"/>
                    </a:lnTo>
                    <a:close/>
                    <a:moveTo>
                      <a:pt x="20535" y="844758"/>
                    </a:moveTo>
                    <a:lnTo>
                      <a:pt x="189062" y="734295"/>
                    </a:lnTo>
                    <a:lnTo>
                      <a:pt x="252791" y="773948"/>
                    </a:lnTo>
                    <a:lnTo>
                      <a:pt x="114004" y="829180"/>
                    </a:lnTo>
                    <a:lnTo>
                      <a:pt x="20535" y="844758"/>
                    </a:lnTo>
                    <a:close/>
                    <a:moveTo>
                      <a:pt x="326433" y="578514"/>
                    </a:moveTo>
                    <a:lnTo>
                      <a:pt x="377415" y="415652"/>
                    </a:lnTo>
                    <a:lnTo>
                      <a:pt x="361838" y="536028"/>
                    </a:lnTo>
                    <a:lnTo>
                      <a:pt x="326433" y="578514"/>
                    </a:lnTo>
                    <a:close/>
                  </a:path>
                </a:pathLst>
              </a:custGeom>
              <a:grpFill/>
              <a:ln w="6350" cap="flat">
                <a:solidFill>
                  <a:srgbClr val="2375B7">
                    <a:alpha val="10000"/>
                  </a:srgbClr>
                </a:solidFill>
                <a:prstDash val="solid"/>
                <a:miter/>
              </a:ln>
            </p:spPr>
            <p:txBody>
              <a:bodyPr rtlCol="0" anchor="ctr"/>
              <a:lstStyle/>
              <a:p>
                <a:endParaRPr lang="en-US"/>
              </a:p>
            </p:txBody>
          </p:sp>
          <p:sp>
            <p:nvSpPr>
              <p:cNvPr id="14" name="Freeform: Shape 945">
                <a:extLst>
                  <a:ext uri="{FF2B5EF4-FFF2-40B4-BE49-F238E27FC236}">
                    <a16:creationId xmlns:a16="http://schemas.microsoft.com/office/drawing/2014/main" xmlns="" id="{3BD17E3E-F54A-4092-B08A-DE317B81836F}"/>
                  </a:ext>
                </a:extLst>
              </p:cNvPr>
              <p:cNvSpPr/>
              <p:nvPr/>
            </p:nvSpPr>
            <p:spPr>
              <a:xfrm>
                <a:off x="10845197" y="5620555"/>
                <a:ext cx="325724" cy="509829"/>
              </a:xfrm>
              <a:custGeom>
                <a:avLst/>
                <a:gdLst>
                  <a:gd name="connsiteX0" fmla="*/ 320768 w 325724"/>
                  <a:gd name="connsiteY0" fmla="*/ 162154 h 509828"/>
                  <a:gd name="connsiteX1" fmla="*/ 227299 w 325724"/>
                  <a:gd name="connsiteY1" fmla="*/ 210304 h 509828"/>
                  <a:gd name="connsiteX2" fmla="*/ 200391 w 325724"/>
                  <a:gd name="connsiteY2" fmla="*/ 187645 h 509828"/>
                  <a:gd name="connsiteX3" fmla="*/ 319352 w 325724"/>
                  <a:gd name="connsiteY3" fmla="*/ 159321 h 509828"/>
                  <a:gd name="connsiteX4" fmla="*/ 319352 w 325724"/>
                  <a:gd name="connsiteY4" fmla="*/ 159321 h 509828"/>
                  <a:gd name="connsiteX5" fmla="*/ 184814 w 325724"/>
                  <a:gd name="connsiteY5" fmla="*/ 10621 h 509828"/>
                  <a:gd name="connsiteX6" fmla="*/ 184814 w 325724"/>
                  <a:gd name="connsiteY6" fmla="*/ 10621 h 509828"/>
                  <a:gd name="connsiteX7" fmla="*/ 183397 w 325724"/>
                  <a:gd name="connsiteY7" fmla="*/ 12038 h 509828"/>
                  <a:gd name="connsiteX8" fmla="*/ 316519 w 325724"/>
                  <a:gd name="connsiteY8" fmla="*/ 159321 h 509828"/>
                  <a:gd name="connsiteX9" fmla="*/ 197559 w 325724"/>
                  <a:gd name="connsiteY9" fmla="*/ 187645 h 509828"/>
                  <a:gd name="connsiteX10" fmla="*/ 197559 w 325724"/>
                  <a:gd name="connsiteY10" fmla="*/ 187645 h 509828"/>
                  <a:gd name="connsiteX11" fmla="*/ 225883 w 325724"/>
                  <a:gd name="connsiteY11" fmla="*/ 211721 h 509828"/>
                  <a:gd name="connsiteX12" fmla="*/ 145160 w 325724"/>
                  <a:gd name="connsiteY12" fmla="*/ 254206 h 509828"/>
                  <a:gd name="connsiteX13" fmla="*/ 143744 w 325724"/>
                  <a:gd name="connsiteY13" fmla="*/ 254206 h 509828"/>
                  <a:gd name="connsiteX14" fmla="*/ 152241 w 325724"/>
                  <a:gd name="connsiteY14" fmla="*/ 252790 h 509828"/>
                  <a:gd name="connsiteX15" fmla="*/ 81431 w 325724"/>
                  <a:gd name="connsiteY15" fmla="*/ 378831 h 509828"/>
                  <a:gd name="connsiteX16" fmla="*/ 58772 w 325724"/>
                  <a:gd name="connsiteY16" fmla="*/ 400074 h 509828"/>
                  <a:gd name="connsiteX17" fmla="*/ 58772 w 325724"/>
                  <a:gd name="connsiteY17" fmla="*/ 400074 h 509828"/>
                  <a:gd name="connsiteX18" fmla="*/ 60188 w 325724"/>
                  <a:gd name="connsiteY18" fmla="*/ 401490 h 509828"/>
                  <a:gd name="connsiteX19" fmla="*/ 75767 w 325724"/>
                  <a:gd name="connsiteY19" fmla="*/ 390160 h 509828"/>
                  <a:gd name="connsiteX20" fmla="*/ 10621 w 325724"/>
                  <a:gd name="connsiteY20" fmla="*/ 504872 h 509828"/>
                  <a:gd name="connsiteX21" fmla="*/ 10621 w 325724"/>
                  <a:gd name="connsiteY21" fmla="*/ 504872 h 509828"/>
                  <a:gd name="connsiteX22" fmla="*/ 12038 w 325724"/>
                  <a:gd name="connsiteY22" fmla="*/ 506288 h 509828"/>
                  <a:gd name="connsiteX23" fmla="*/ 80015 w 325724"/>
                  <a:gd name="connsiteY23" fmla="*/ 387328 h 509828"/>
                  <a:gd name="connsiteX24" fmla="*/ 159322 w 325724"/>
                  <a:gd name="connsiteY24" fmla="*/ 327848 h 509828"/>
                  <a:gd name="connsiteX25" fmla="*/ 162154 w 325724"/>
                  <a:gd name="connsiteY25" fmla="*/ 351924 h 509828"/>
                  <a:gd name="connsiteX26" fmla="*/ 162154 w 325724"/>
                  <a:gd name="connsiteY26" fmla="*/ 351924 h 509828"/>
                  <a:gd name="connsiteX27" fmla="*/ 264120 w 325724"/>
                  <a:gd name="connsiteY27" fmla="*/ 249958 h 509828"/>
                  <a:gd name="connsiteX28" fmla="*/ 264120 w 325724"/>
                  <a:gd name="connsiteY28" fmla="*/ 249958 h 509828"/>
                  <a:gd name="connsiteX29" fmla="*/ 262704 w 325724"/>
                  <a:gd name="connsiteY29" fmla="*/ 248541 h 509828"/>
                  <a:gd name="connsiteX30" fmla="*/ 160738 w 325724"/>
                  <a:gd name="connsiteY30" fmla="*/ 325016 h 509828"/>
                  <a:gd name="connsiteX31" fmla="*/ 159322 w 325724"/>
                  <a:gd name="connsiteY31" fmla="*/ 312270 h 509828"/>
                  <a:gd name="connsiteX32" fmla="*/ 231548 w 325724"/>
                  <a:gd name="connsiteY32" fmla="*/ 247125 h 509828"/>
                  <a:gd name="connsiteX33" fmla="*/ 262704 w 325724"/>
                  <a:gd name="connsiteY33" fmla="*/ 244293 h 509828"/>
                  <a:gd name="connsiteX34" fmla="*/ 262704 w 325724"/>
                  <a:gd name="connsiteY34" fmla="*/ 244293 h 509828"/>
                  <a:gd name="connsiteX35" fmla="*/ 248542 w 325724"/>
                  <a:gd name="connsiteY35" fmla="*/ 231547 h 509828"/>
                  <a:gd name="connsiteX36" fmla="*/ 320768 w 325724"/>
                  <a:gd name="connsiteY36" fmla="*/ 166402 h 509828"/>
                  <a:gd name="connsiteX37" fmla="*/ 320768 w 325724"/>
                  <a:gd name="connsiteY37" fmla="*/ 166402 h 509828"/>
                  <a:gd name="connsiteX38" fmla="*/ 320768 w 325724"/>
                  <a:gd name="connsiteY38" fmla="*/ 162154 h 509828"/>
                  <a:gd name="connsiteX39" fmla="*/ 320768 w 325724"/>
                  <a:gd name="connsiteY39" fmla="*/ 162154 h 509828"/>
                  <a:gd name="connsiteX40" fmla="*/ 159322 w 325724"/>
                  <a:gd name="connsiteY40" fmla="*/ 308022 h 509828"/>
                  <a:gd name="connsiteX41" fmla="*/ 152241 w 325724"/>
                  <a:gd name="connsiteY41" fmla="*/ 252790 h 509828"/>
                  <a:gd name="connsiteX42" fmla="*/ 152241 w 325724"/>
                  <a:gd name="connsiteY42" fmla="*/ 252790 h 509828"/>
                  <a:gd name="connsiteX43" fmla="*/ 227299 w 325724"/>
                  <a:gd name="connsiteY43" fmla="*/ 245709 h 509828"/>
                  <a:gd name="connsiteX44" fmla="*/ 159322 w 325724"/>
                  <a:gd name="connsiteY44" fmla="*/ 308022 h 509828"/>
                  <a:gd name="connsiteX45" fmla="*/ 228715 w 325724"/>
                  <a:gd name="connsiteY45" fmla="*/ 211721 h 509828"/>
                  <a:gd name="connsiteX46" fmla="*/ 313687 w 325724"/>
                  <a:gd name="connsiteY46" fmla="*/ 167819 h 509828"/>
                  <a:gd name="connsiteX47" fmla="*/ 247126 w 325724"/>
                  <a:gd name="connsiteY47" fmla="*/ 227298 h 509828"/>
                  <a:gd name="connsiteX48" fmla="*/ 228715 w 325724"/>
                  <a:gd name="connsiteY48" fmla="*/ 211721 h 509828"/>
                  <a:gd name="connsiteX49" fmla="*/ 258455 w 325724"/>
                  <a:gd name="connsiteY49" fmla="*/ 240045 h 509828"/>
                  <a:gd name="connsiteX50" fmla="*/ 234380 w 325724"/>
                  <a:gd name="connsiteY50" fmla="*/ 242877 h 509828"/>
                  <a:gd name="connsiteX51" fmla="*/ 247126 w 325724"/>
                  <a:gd name="connsiteY51" fmla="*/ 231547 h 509828"/>
                  <a:gd name="connsiteX52" fmla="*/ 258455 w 325724"/>
                  <a:gd name="connsiteY52" fmla="*/ 240045 h 509828"/>
                  <a:gd name="connsiteX53" fmla="*/ 153657 w 325724"/>
                  <a:gd name="connsiteY53" fmla="*/ 251374 h 509828"/>
                  <a:gd name="connsiteX54" fmla="*/ 227299 w 325724"/>
                  <a:gd name="connsiteY54" fmla="*/ 213137 h 509828"/>
                  <a:gd name="connsiteX55" fmla="*/ 245710 w 325724"/>
                  <a:gd name="connsiteY55" fmla="*/ 230131 h 509828"/>
                  <a:gd name="connsiteX56" fmla="*/ 230131 w 325724"/>
                  <a:gd name="connsiteY56" fmla="*/ 244293 h 509828"/>
                  <a:gd name="connsiteX57" fmla="*/ 153657 w 325724"/>
                  <a:gd name="connsiteY57" fmla="*/ 251374 h 509828"/>
                  <a:gd name="connsiteX58" fmla="*/ 87096 w 325724"/>
                  <a:gd name="connsiteY58" fmla="*/ 374583 h 509828"/>
                  <a:gd name="connsiteX59" fmla="*/ 152241 w 325724"/>
                  <a:gd name="connsiteY59" fmla="*/ 259871 h 509828"/>
                  <a:gd name="connsiteX60" fmla="*/ 157906 w 325724"/>
                  <a:gd name="connsiteY60" fmla="*/ 310854 h 509828"/>
                  <a:gd name="connsiteX61" fmla="*/ 87096 w 325724"/>
                  <a:gd name="connsiteY61" fmla="*/ 374583 h 509828"/>
                  <a:gd name="connsiteX62" fmla="*/ 157906 w 325724"/>
                  <a:gd name="connsiteY62" fmla="*/ 312270 h 509828"/>
                  <a:gd name="connsiteX63" fmla="*/ 159322 w 325724"/>
                  <a:gd name="connsiteY63" fmla="*/ 325016 h 509828"/>
                  <a:gd name="connsiteX64" fmla="*/ 82848 w 325724"/>
                  <a:gd name="connsiteY64" fmla="*/ 381664 h 509828"/>
                  <a:gd name="connsiteX65" fmla="*/ 84264 w 325724"/>
                  <a:gd name="connsiteY65" fmla="*/ 380247 h 509828"/>
                  <a:gd name="connsiteX66" fmla="*/ 157906 w 325724"/>
                  <a:gd name="connsiteY66" fmla="*/ 312270 h 509828"/>
                  <a:gd name="connsiteX67" fmla="*/ 72934 w 325724"/>
                  <a:gd name="connsiteY67" fmla="*/ 388745 h 509828"/>
                  <a:gd name="connsiteX68" fmla="*/ 80015 w 325724"/>
                  <a:gd name="connsiteY68" fmla="*/ 383079 h 509828"/>
                  <a:gd name="connsiteX69" fmla="*/ 78599 w 325724"/>
                  <a:gd name="connsiteY69" fmla="*/ 384496 h 509828"/>
                  <a:gd name="connsiteX70" fmla="*/ 72934 w 325724"/>
                  <a:gd name="connsiteY70" fmla="*/ 388745 h 509828"/>
                  <a:gd name="connsiteX71" fmla="*/ 163571 w 325724"/>
                  <a:gd name="connsiteY71" fmla="*/ 346259 h 509828"/>
                  <a:gd name="connsiteX72" fmla="*/ 160738 w 325724"/>
                  <a:gd name="connsiteY72" fmla="*/ 325016 h 509828"/>
                  <a:gd name="connsiteX73" fmla="*/ 252791 w 325724"/>
                  <a:gd name="connsiteY73" fmla="*/ 257039 h 509828"/>
                  <a:gd name="connsiteX74" fmla="*/ 163571 w 325724"/>
                  <a:gd name="connsiteY74" fmla="*/ 346259 h 509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325724" h="509828">
                    <a:moveTo>
                      <a:pt x="320768" y="162154"/>
                    </a:moveTo>
                    <a:lnTo>
                      <a:pt x="227299" y="210304"/>
                    </a:lnTo>
                    <a:lnTo>
                      <a:pt x="200391" y="187645"/>
                    </a:lnTo>
                    <a:lnTo>
                      <a:pt x="319352" y="159321"/>
                    </a:lnTo>
                    <a:lnTo>
                      <a:pt x="319352" y="159321"/>
                    </a:lnTo>
                    <a:lnTo>
                      <a:pt x="184814" y="10621"/>
                    </a:lnTo>
                    <a:lnTo>
                      <a:pt x="184814" y="10621"/>
                    </a:lnTo>
                    <a:lnTo>
                      <a:pt x="183397" y="12038"/>
                    </a:lnTo>
                    <a:lnTo>
                      <a:pt x="316519" y="159321"/>
                    </a:lnTo>
                    <a:lnTo>
                      <a:pt x="197559" y="187645"/>
                    </a:lnTo>
                    <a:lnTo>
                      <a:pt x="197559" y="187645"/>
                    </a:lnTo>
                    <a:lnTo>
                      <a:pt x="225883" y="211721"/>
                    </a:lnTo>
                    <a:lnTo>
                      <a:pt x="145160" y="254206"/>
                    </a:lnTo>
                    <a:lnTo>
                      <a:pt x="143744" y="254206"/>
                    </a:lnTo>
                    <a:lnTo>
                      <a:pt x="152241" y="252790"/>
                    </a:lnTo>
                    <a:lnTo>
                      <a:pt x="81431" y="378831"/>
                    </a:lnTo>
                    <a:lnTo>
                      <a:pt x="58772" y="400074"/>
                    </a:lnTo>
                    <a:lnTo>
                      <a:pt x="58772" y="400074"/>
                    </a:lnTo>
                    <a:lnTo>
                      <a:pt x="60188" y="401490"/>
                    </a:lnTo>
                    <a:lnTo>
                      <a:pt x="75767" y="390160"/>
                    </a:lnTo>
                    <a:lnTo>
                      <a:pt x="10621" y="504872"/>
                    </a:lnTo>
                    <a:lnTo>
                      <a:pt x="10621" y="504872"/>
                    </a:lnTo>
                    <a:lnTo>
                      <a:pt x="12038" y="506288"/>
                    </a:lnTo>
                    <a:lnTo>
                      <a:pt x="80015" y="387328"/>
                    </a:lnTo>
                    <a:lnTo>
                      <a:pt x="159322" y="327848"/>
                    </a:lnTo>
                    <a:lnTo>
                      <a:pt x="162154" y="351924"/>
                    </a:lnTo>
                    <a:lnTo>
                      <a:pt x="162154" y="351924"/>
                    </a:lnTo>
                    <a:lnTo>
                      <a:pt x="264120" y="249958"/>
                    </a:lnTo>
                    <a:lnTo>
                      <a:pt x="264120" y="249958"/>
                    </a:lnTo>
                    <a:lnTo>
                      <a:pt x="262704" y="248541"/>
                    </a:lnTo>
                    <a:lnTo>
                      <a:pt x="160738" y="325016"/>
                    </a:lnTo>
                    <a:lnTo>
                      <a:pt x="159322" y="312270"/>
                    </a:lnTo>
                    <a:lnTo>
                      <a:pt x="231548" y="247125"/>
                    </a:lnTo>
                    <a:lnTo>
                      <a:pt x="262704" y="244293"/>
                    </a:lnTo>
                    <a:lnTo>
                      <a:pt x="262704" y="244293"/>
                    </a:lnTo>
                    <a:lnTo>
                      <a:pt x="248542" y="231547"/>
                    </a:lnTo>
                    <a:lnTo>
                      <a:pt x="320768" y="166402"/>
                    </a:lnTo>
                    <a:lnTo>
                      <a:pt x="320768" y="166402"/>
                    </a:lnTo>
                    <a:lnTo>
                      <a:pt x="320768" y="162154"/>
                    </a:lnTo>
                    <a:lnTo>
                      <a:pt x="320768" y="162154"/>
                    </a:lnTo>
                    <a:close/>
                    <a:moveTo>
                      <a:pt x="159322" y="308022"/>
                    </a:moveTo>
                    <a:lnTo>
                      <a:pt x="152241" y="252790"/>
                    </a:lnTo>
                    <a:lnTo>
                      <a:pt x="152241" y="252790"/>
                    </a:lnTo>
                    <a:lnTo>
                      <a:pt x="227299" y="245709"/>
                    </a:lnTo>
                    <a:lnTo>
                      <a:pt x="159322" y="308022"/>
                    </a:lnTo>
                    <a:close/>
                    <a:moveTo>
                      <a:pt x="228715" y="211721"/>
                    </a:moveTo>
                    <a:lnTo>
                      <a:pt x="313687" y="167819"/>
                    </a:lnTo>
                    <a:lnTo>
                      <a:pt x="247126" y="227298"/>
                    </a:lnTo>
                    <a:lnTo>
                      <a:pt x="228715" y="211721"/>
                    </a:lnTo>
                    <a:close/>
                    <a:moveTo>
                      <a:pt x="258455" y="240045"/>
                    </a:moveTo>
                    <a:lnTo>
                      <a:pt x="234380" y="242877"/>
                    </a:lnTo>
                    <a:lnTo>
                      <a:pt x="247126" y="231547"/>
                    </a:lnTo>
                    <a:lnTo>
                      <a:pt x="258455" y="240045"/>
                    </a:lnTo>
                    <a:close/>
                    <a:moveTo>
                      <a:pt x="153657" y="251374"/>
                    </a:moveTo>
                    <a:lnTo>
                      <a:pt x="227299" y="213137"/>
                    </a:lnTo>
                    <a:lnTo>
                      <a:pt x="245710" y="230131"/>
                    </a:lnTo>
                    <a:lnTo>
                      <a:pt x="230131" y="244293"/>
                    </a:lnTo>
                    <a:lnTo>
                      <a:pt x="153657" y="251374"/>
                    </a:lnTo>
                    <a:close/>
                    <a:moveTo>
                      <a:pt x="87096" y="374583"/>
                    </a:moveTo>
                    <a:lnTo>
                      <a:pt x="152241" y="259871"/>
                    </a:lnTo>
                    <a:lnTo>
                      <a:pt x="157906" y="310854"/>
                    </a:lnTo>
                    <a:lnTo>
                      <a:pt x="87096" y="374583"/>
                    </a:lnTo>
                    <a:close/>
                    <a:moveTo>
                      <a:pt x="157906" y="312270"/>
                    </a:moveTo>
                    <a:lnTo>
                      <a:pt x="159322" y="325016"/>
                    </a:lnTo>
                    <a:lnTo>
                      <a:pt x="82848" y="381664"/>
                    </a:lnTo>
                    <a:lnTo>
                      <a:pt x="84264" y="380247"/>
                    </a:lnTo>
                    <a:lnTo>
                      <a:pt x="157906" y="312270"/>
                    </a:lnTo>
                    <a:close/>
                    <a:moveTo>
                      <a:pt x="72934" y="388745"/>
                    </a:moveTo>
                    <a:lnTo>
                      <a:pt x="80015" y="383079"/>
                    </a:lnTo>
                    <a:lnTo>
                      <a:pt x="78599" y="384496"/>
                    </a:lnTo>
                    <a:lnTo>
                      <a:pt x="72934" y="388745"/>
                    </a:lnTo>
                    <a:close/>
                    <a:moveTo>
                      <a:pt x="163571" y="346259"/>
                    </a:moveTo>
                    <a:lnTo>
                      <a:pt x="160738" y="325016"/>
                    </a:lnTo>
                    <a:lnTo>
                      <a:pt x="252791" y="257039"/>
                    </a:lnTo>
                    <a:lnTo>
                      <a:pt x="163571" y="346259"/>
                    </a:lnTo>
                    <a:close/>
                  </a:path>
                </a:pathLst>
              </a:custGeom>
              <a:grpFill/>
              <a:ln w="6350" cap="flat">
                <a:solidFill>
                  <a:srgbClr val="2375B7">
                    <a:alpha val="10000"/>
                  </a:srgbClr>
                </a:solidFill>
                <a:prstDash val="solid"/>
                <a:miter/>
              </a:ln>
            </p:spPr>
            <p:txBody>
              <a:bodyPr rtlCol="0" anchor="ctr"/>
              <a:lstStyle/>
              <a:p>
                <a:endParaRPr lang="en-US"/>
              </a:p>
            </p:txBody>
          </p:sp>
          <p:sp>
            <p:nvSpPr>
              <p:cNvPr id="15" name="Freeform: Shape 946">
                <a:extLst>
                  <a:ext uri="{FF2B5EF4-FFF2-40B4-BE49-F238E27FC236}">
                    <a16:creationId xmlns:a16="http://schemas.microsoft.com/office/drawing/2014/main" xmlns="" id="{AA0146E1-688E-42F1-A284-B34EF584AAEC}"/>
                  </a:ext>
                </a:extLst>
              </p:cNvPr>
              <p:cNvSpPr/>
              <p:nvPr/>
            </p:nvSpPr>
            <p:spPr>
              <a:xfrm>
                <a:off x="9366694" y="3593986"/>
                <a:ext cx="198267" cy="382372"/>
              </a:xfrm>
              <a:custGeom>
                <a:avLst/>
                <a:gdLst>
                  <a:gd name="connsiteX0" fmla="*/ 186229 w 198266"/>
                  <a:gd name="connsiteY0" fmla="*/ 373166 h 382371"/>
                  <a:gd name="connsiteX1" fmla="*/ 186229 w 198266"/>
                  <a:gd name="connsiteY1" fmla="*/ 373166 h 382371"/>
                  <a:gd name="connsiteX2" fmla="*/ 187645 w 198266"/>
                  <a:gd name="connsiteY2" fmla="*/ 373166 h 382371"/>
                  <a:gd name="connsiteX3" fmla="*/ 174899 w 198266"/>
                  <a:gd name="connsiteY3" fmla="*/ 200391 h 382371"/>
                  <a:gd name="connsiteX4" fmla="*/ 174899 w 198266"/>
                  <a:gd name="connsiteY4" fmla="*/ 200391 h 382371"/>
                  <a:gd name="connsiteX5" fmla="*/ 139495 w 198266"/>
                  <a:gd name="connsiteY5" fmla="*/ 207472 h 382371"/>
                  <a:gd name="connsiteX6" fmla="*/ 81431 w 198266"/>
                  <a:gd name="connsiteY6" fmla="*/ 10621 h 382371"/>
                  <a:gd name="connsiteX7" fmla="*/ 81431 w 198266"/>
                  <a:gd name="connsiteY7" fmla="*/ 10621 h 382371"/>
                  <a:gd name="connsiteX8" fmla="*/ 80014 w 198266"/>
                  <a:gd name="connsiteY8" fmla="*/ 10621 h 382371"/>
                  <a:gd name="connsiteX9" fmla="*/ 138079 w 198266"/>
                  <a:gd name="connsiteY9" fmla="*/ 207472 h 382371"/>
                  <a:gd name="connsiteX10" fmla="*/ 111171 w 198266"/>
                  <a:gd name="connsiteY10" fmla="*/ 213137 h 382371"/>
                  <a:gd name="connsiteX11" fmla="*/ 55940 w 198266"/>
                  <a:gd name="connsiteY11" fmla="*/ 123917 h 382371"/>
                  <a:gd name="connsiteX12" fmla="*/ 77183 w 198266"/>
                  <a:gd name="connsiteY12" fmla="*/ 12038 h 382371"/>
                  <a:gd name="connsiteX13" fmla="*/ 77183 w 198266"/>
                  <a:gd name="connsiteY13" fmla="*/ 12038 h 382371"/>
                  <a:gd name="connsiteX14" fmla="*/ 75766 w 198266"/>
                  <a:gd name="connsiteY14" fmla="*/ 12038 h 382371"/>
                  <a:gd name="connsiteX15" fmla="*/ 54523 w 198266"/>
                  <a:gd name="connsiteY15" fmla="*/ 125333 h 382371"/>
                  <a:gd name="connsiteX16" fmla="*/ 54523 w 198266"/>
                  <a:gd name="connsiteY16" fmla="*/ 125333 h 382371"/>
                  <a:gd name="connsiteX17" fmla="*/ 109755 w 198266"/>
                  <a:gd name="connsiteY17" fmla="*/ 214553 h 382371"/>
                  <a:gd name="connsiteX18" fmla="*/ 10621 w 198266"/>
                  <a:gd name="connsiteY18" fmla="*/ 234380 h 382371"/>
                  <a:gd name="connsiteX19" fmla="*/ 150824 w 198266"/>
                  <a:gd name="connsiteY19" fmla="*/ 278282 h 382371"/>
                  <a:gd name="connsiteX20" fmla="*/ 150824 w 198266"/>
                  <a:gd name="connsiteY20" fmla="*/ 278282 h 382371"/>
                  <a:gd name="connsiteX21" fmla="*/ 112587 w 198266"/>
                  <a:gd name="connsiteY21" fmla="*/ 215969 h 382371"/>
                  <a:gd name="connsiteX22" fmla="*/ 138079 w 198266"/>
                  <a:gd name="connsiteY22" fmla="*/ 210304 h 382371"/>
                  <a:gd name="connsiteX23" fmla="*/ 186229 w 198266"/>
                  <a:gd name="connsiteY23" fmla="*/ 373166 h 382371"/>
                  <a:gd name="connsiteX24" fmla="*/ 17702 w 198266"/>
                  <a:gd name="connsiteY24" fmla="*/ 234380 h 382371"/>
                  <a:gd name="connsiteX25" fmla="*/ 109755 w 198266"/>
                  <a:gd name="connsiteY25" fmla="*/ 215969 h 382371"/>
                  <a:gd name="connsiteX26" fmla="*/ 145160 w 198266"/>
                  <a:gd name="connsiteY26" fmla="*/ 274033 h 382371"/>
                  <a:gd name="connsiteX27" fmla="*/ 17702 w 198266"/>
                  <a:gd name="connsiteY27" fmla="*/ 234380 h 382371"/>
                  <a:gd name="connsiteX28" fmla="*/ 140911 w 198266"/>
                  <a:gd name="connsiteY28" fmla="*/ 210304 h 382371"/>
                  <a:gd name="connsiteX29" fmla="*/ 174899 w 198266"/>
                  <a:gd name="connsiteY29" fmla="*/ 203223 h 382371"/>
                  <a:gd name="connsiteX30" fmla="*/ 186229 w 198266"/>
                  <a:gd name="connsiteY30" fmla="*/ 363253 h 382371"/>
                  <a:gd name="connsiteX31" fmla="*/ 140911 w 198266"/>
                  <a:gd name="connsiteY31" fmla="*/ 210304 h 38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8266" h="382371">
                    <a:moveTo>
                      <a:pt x="186229" y="373166"/>
                    </a:moveTo>
                    <a:lnTo>
                      <a:pt x="186229" y="373166"/>
                    </a:lnTo>
                    <a:lnTo>
                      <a:pt x="187645" y="373166"/>
                    </a:lnTo>
                    <a:lnTo>
                      <a:pt x="174899" y="200391"/>
                    </a:lnTo>
                    <a:lnTo>
                      <a:pt x="174899" y="200391"/>
                    </a:lnTo>
                    <a:lnTo>
                      <a:pt x="139495" y="207472"/>
                    </a:lnTo>
                    <a:lnTo>
                      <a:pt x="81431" y="10621"/>
                    </a:lnTo>
                    <a:lnTo>
                      <a:pt x="81431" y="10621"/>
                    </a:lnTo>
                    <a:lnTo>
                      <a:pt x="80014" y="10621"/>
                    </a:lnTo>
                    <a:lnTo>
                      <a:pt x="138079" y="207472"/>
                    </a:lnTo>
                    <a:lnTo>
                      <a:pt x="111171" y="213137"/>
                    </a:lnTo>
                    <a:lnTo>
                      <a:pt x="55940" y="123917"/>
                    </a:lnTo>
                    <a:lnTo>
                      <a:pt x="77183" y="12038"/>
                    </a:lnTo>
                    <a:lnTo>
                      <a:pt x="77183" y="12038"/>
                    </a:lnTo>
                    <a:lnTo>
                      <a:pt x="75766" y="12038"/>
                    </a:lnTo>
                    <a:lnTo>
                      <a:pt x="54523" y="125333"/>
                    </a:lnTo>
                    <a:lnTo>
                      <a:pt x="54523" y="125333"/>
                    </a:lnTo>
                    <a:lnTo>
                      <a:pt x="109755" y="214553"/>
                    </a:lnTo>
                    <a:lnTo>
                      <a:pt x="10621" y="234380"/>
                    </a:lnTo>
                    <a:lnTo>
                      <a:pt x="150824" y="278282"/>
                    </a:lnTo>
                    <a:lnTo>
                      <a:pt x="150824" y="278282"/>
                    </a:lnTo>
                    <a:lnTo>
                      <a:pt x="112587" y="215969"/>
                    </a:lnTo>
                    <a:lnTo>
                      <a:pt x="138079" y="210304"/>
                    </a:lnTo>
                    <a:lnTo>
                      <a:pt x="186229" y="373166"/>
                    </a:lnTo>
                    <a:close/>
                    <a:moveTo>
                      <a:pt x="17702" y="234380"/>
                    </a:moveTo>
                    <a:lnTo>
                      <a:pt x="109755" y="215969"/>
                    </a:lnTo>
                    <a:lnTo>
                      <a:pt x="145160" y="274033"/>
                    </a:lnTo>
                    <a:lnTo>
                      <a:pt x="17702" y="234380"/>
                    </a:lnTo>
                    <a:close/>
                    <a:moveTo>
                      <a:pt x="140911" y="210304"/>
                    </a:moveTo>
                    <a:lnTo>
                      <a:pt x="174899" y="203223"/>
                    </a:lnTo>
                    <a:lnTo>
                      <a:pt x="186229" y="363253"/>
                    </a:lnTo>
                    <a:lnTo>
                      <a:pt x="140911" y="210304"/>
                    </a:lnTo>
                    <a:close/>
                  </a:path>
                </a:pathLst>
              </a:custGeom>
              <a:grpFill/>
              <a:ln w="6350" cap="flat">
                <a:solidFill>
                  <a:srgbClr val="2375B7">
                    <a:alpha val="10000"/>
                  </a:srgbClr>
                </a:solidFill>
                <a:prstDash val="solid"/>
                <a:miter/>
              </a:ln>
            </p:spPr>
            <p:txBody>
              <a:bodyPr rtlCol="0" anchor="ctr"/>
              <a:lstStyle/>
              <a:p>
                <a:endParaRPr lang="en-US"/>
              </a:p>
            </p:txBody>
          </p:sp>
          <p:sp>
            <p:nvSpPr>
              <p:cNvPr id="16" name="Freeform: Shape 947">
                <a:extLst>
                  <a:ext uri="{FF2B5EF4-FFF2-40B4-BE49-F238E27FC236}">
                    <a16:creationId xmlns:a16="http://schemas.microsoft.com/office/drawing/2014/main" xmlns="" id="{6E2D5D4E-039A-4F54-BA23-19941A978098}"/>
                  </a:ext>
                </a:extLst>
              </p:cNvPr>
              <p:cNvSpPr/>
              <p:nvPr/>
            </p:nvSpPr>
            <p:spPr>
              <a:xfrm>
                <a:off x="5528816" y="567586"/>
                <a:ext cx="5806385" cy="4036144"/>
              </a:xfrm>
              <a:custGeom>
                <a:avLst/>
                <a:gdLst>
                  <a:gd name="connsiteX0" fmla="*/ 5707959 w 5806384"/>
                  <a:gd name="connsiteY0" fmla="*/ 799440 h 4036143"/>
                  <a:gd name="connsiteX1" fmla="*/ 5707959 w 5806384"/>
                  <a:gd name="connsiteY1" fmla="*/ 799440 h 4036143"/>
                  <a:gd name="connsiteX2" fmla="*/ 5491282 w 5806384"/>
                  <a:gd name="connsiteY2" fmla="*/ 1038776 h 4036143"/>
                  <a:gd name="connsiteX3" fmla="*/ 5413392 w 5806384"/>
                  <a:gd name="connsiteY3" fmla="*/ 945307 h 4036143"/>
                  <a:gd name="connsiteX4" fmla="*/ 5413392 w 5806384"/>
                  <a:gd name="connsiteY4" fmla="*/ 945307 h 4036143"/>
                  <a:gd name="connsiteX5" fmla="*/ 5358160 w 5806384"/>
                  <a:gd name="connsiteY5" fmla="*/ 1028863 h 4036143"/>
                  <a:gd name="connsiteX6" fmla="*/ 5274605 w 5806384"/>
                  <a:gd name="connsiteY6" fmla="*/ 980712 h 4036143"/>
                  <a:gd name="connsiteX7" fmla="*/ 5369489 w 5806384"/>
                  <a:gd name="connsiteY7" fmla="*/ 841925 h 4036143"/>
                  <a:gd name="connsiteX8" fmla="*/ 5557843 w 5806384"/>
                  <a:gd name="connsiteY8" fmla="*/ 822099 h 4036143"/>
                  <a:gd name="connsiteX9" fmla="*/ 5557843 w 5806384"/>
                  <a:gd name="connsiteY9" fmla="*/ 822099 h 4036143"/>
                  <a:gd name="connsiteX10" fmla="*/ 5471455 w 5806384"/>
                  <a:gd name="connsiteY10" fmla="*/ 690393 h 4036143"/>
                  <a:gd name="connsiteX11" fmla="*/ 5471455 w 5806384"/>
                  <a:gd name="connsiteY11" fmla="*/ 690393 h 4036143"/>
                  <a:gd name="connsiteX12" fmla="*/ 5368073 w 5806384"/>
                  <a:gd name="connsiteY12" fmla="*/ 840509 h 4036143"/>
                  <a:gd name="connsiteX13" fmla="*/ 5124488 w 5806384"/>
                  <a:gd name="connsiteY13" fmla="*/ 866001 h 4036143"/>
                  <a:gd name="connsiteX14" fmla="*/ 5189634 w 5806384"/>
                  <a:gd name="connsiteY14" fmla="*/ 820683 h 4036143"/>
                  <a:gd name="connsiteX15" fmla="*/ 4947464 w 5806384"/>
                  <a:gd name="connsiteY15" fmla="*/ 795191 h 4036143"/>
                  <a:gd name="connsiteX16" fmla="*/ 4732203 w 5806384"/>
                  <a:gd name="connsiteY16" fmla="*/ 673399 h 4036143"/>
                  <a:gd name="connsiteX17" fmla="*/ 4732203 w 5806384"/>
                  <a:gd name="connsiteY17" fmla="*/ 673399 h 4036143"/>
                  <a:gd name="connsiteX18" fmla="*/ 4652897 w 5806384"/>
                  <a:gd name="connsiteY18" fmla="*/ 800856 h 4036143"/>
                  <a:gd name="connsiteX19" fmla="*/ 4393734 w 5806384"/>
                  <a:gd name="connsiteY19" fmla="*/ 613919 h 4036143"/>
                  <a:gd name="connsiteX20" fmla="*/ 4393734 w 5806384"/>
                  <a:gd name="connsiteY20" fmla="*/ 613919 h 4036143"/>
                  <a:gd name="connsiteX21" fmla="*/ 4410728 w 5806384"/>
                  <a:gd name="connsiteY21" fmla="*/ 748457 h 4036143"/>
                  <a:gd name="connsiteX22" fmla="*/ 4273358 w 5806384"/>
                  <a:gd name="connsiteY22" fmla="*/ 611086 h 4036143"/>
                  <a:gd name="connsiteX23" fmla="*/ 4273358 w 5806384"/>
                  <a:gd name="connsiteY23" fmla="*/ 611086 h 4036143"/>
                  <a:gd name="connsiteX24" fmla="*/ 3893818 w 5806384"/>
                  <a:gd name="connsiteY24" fmla="*/ 545942 h 4036143"/>
                  <a:gd name="connsiteX25" fmla="*/ 3893818 w 5806384"/>
                  <a:gd name="connsiteY25" fmla="*/ 545942 h 4036143"/>
                  <a:gd name="connsiteX26" fmla="*/ 3593586 w 5806384"/>
                  <a:gd name="connsiteY26" fmla="*/ 928313 h 4036143"/>
                  <a:gd name="connsiteX27" fmla="*/ 3593586 w 5806384"/>
                  <a:gd name="connsiteY27" fmla="*/ 929729 h 4036143"/>
                  <a:gd name="connsiteX28" fmla="*/ 3960379 w 5806384"/>
                  <a:gd name="connsiteY28" fmla="*/ 720133 h 4036143"/>
                  <a:gd name="connsiteX29" fmla="*/ 4039686 w 5806384"/>
                  <a:gd name="connsiteY29" fmla="*/ 882995 h 4036143"/>
                  <a:gd name="connsiteX30" fmla="*/ 3978790 w 5806384"/>
                  <a:gd name="connsiteY30" fmla="*/ 921232 h 4036143"/>
                  <a:gd name="connsiteX31" fmla="*/ 3449134 w 5806384"/>
                  <a:gd name="connsiteY31" fmla="*/ 933978 h 4036143"/>
                  <a:gd name="connsiteX32" fmla="*/ 3174393 w 5806384"/>
                  <a:gd name="connsiteY32" fmla="*/ 623832 h 4036143"/>
                  <a:gd name="connsiteX33" fmla="*/ 3177225 w 5806384"/>
                  <a:gd name="connsiteY33" fmla="*/ 608254 h 4036143"/>
                  <a:gd name="connsiteX34" fmla="*/ 3454799 w 5806384"/>
                  <a:gd name="connsiteY34" fmla="*/ 734295 h 4036143"/>
                  <a:gd name="connsiteX35" fmla="*/ 3454799 w 5806384"/>
                  <a:gd name="connsiteY35" fmla="*/ 734295 h 4036143"/>
                  <a:gd name="connsiteX36" fmla="*/ 3529857 w 5806384"/>
                  <a:gd name="connsiteY36" fmla="*/ 350507 h 4036143"/>
                  <a:gd name="connsiteX37" fmla="*/ 3529857 w 5806384"/>
                  <a:gd name="connsiteY37" fmla="*/ 350507 h 4036143"/>
                  <a:gd name="connsiteX38" fmla="*/ 3402400 w 5806384"/>
                  <a:gd name="connsiteY38" fmla="*/ 91344 h 4036143"/>
                  <a:gd name="connsiteX39" fmla="*/ 3402400 w 5806384"/>
                  <a:gd name="connsiteY39" fmla="*/ 91344 h 4036143"/>
                  <a:gd name="connsiteX40" fmla="*/ 3146069 w 5806384"/>
                  <a:gd name="connsiteY40" fmla="*/ 10621 h 4036143"/>
                  <a:gd name="connsiteX41" fmla="*/ 3146069 w 5806384"/>
                  <a:gd name="connsiteY41" fmla="*/ 10621 h 4036143"/>
                  <a:gd name="connsiteX42" fmla="*/ 3229624 w 5806384"/>
                  <a:gd name="connsiteY42" fmla="*/ 139495 h 4036143"/>
                  <a:gd name="connsiteX43" fmla="*/ 3310347 w 5806384"/>
                  <a:gd name="connsiteY43" fmla="*/ 340594 h 4036143"/>
                  <a:gd name="connsiteX44" fmla="*/ 3214047 w 5806384"/>
                  <a:gd name="connsiteY44" fmla="*/ 401490 h 4036143"/>
                  <a:gd name="connsiteX45" fmla="*/ 3219711 w 5806384"/>
                  <a:gd name="connsiteY45" fmla="*/ 367502 h 4036143"/>
                  <a:gd name="connsiteX46" fmla="*/ 3219711 w 5806384"/>
                  <a:gd name="connsiteY46" fmla="*/ 367502 h 4036143"/>
                  <a:gd name="connsiteX47" fmla="*/ 3048352 w 5806384"/>
                  <a:gd name="connsiteY47" fmla="*/ 456722 h 4036143"/>
                  <a:gd name="connsiteX48" fmla="*/ 2974710 w 5806384"/>
                  <a:gd name="connsiteY48" fmla="*/ 347675 h 4036143"/>
                  <a:gd name="connsiteX49" fmla="*/ 2974710 w 5806384"/>
                  <a:gd name="connsiteY49" fmla="*/ 347675 h 4036143"/>
                  <a:gd name="connsiteX50" fmla="*/ 2902485 w 5806384"/>
                  <a:gd name="connsiteY50" fmla="*/ 537444 h 4036143"/>
                  <a:gd name="connsiteX51" fmla="*/ 2902485 w 5806384"/>
                  <a:gd name="connsiteY51" fmla="*/ 537444 h 4036143"/>
                  <a:gd name="connsiteX52" fmla="*/ 3049768 w 5806384"/>
                  <a:gd name="connsiteY52" fmla="*/ 459554 h 4036143"/>
                  <a:gd name="connsiteX53" fmla="*/ 3071011 w 5806384"/>
                  <a:gd name="connsiteY53" fmla="*/ 492126 h 4036143"/>
                  <a:gd name="connsiteX54" fmla="*/ 2820345 w 5806384"/>
                  <a:gd name="connsiteY54" fmla="*/ 650740 h 4036143"/>
                  <a:gd name="connsiteX55" fmla="*/ 2801934 w 5806384"/>
                  <a:gd name="connsiteY55" fmla="*/ 625248 h 4036143"/>
                  <a:gd name="connsiteX56" fmla="*/ 2801934 w 5806384"/>
                  <a:gd name="connsiteY56" fmla="*/ 625248 h 4036143"/>
                  <a:gd name="connsiteX57" fmla="*/ 2521529 w 5806384"/>
                  <a:gd name="connsiteY57" fmla="*/ 840509 h 4036143"/>
                  <a:gd name="connsiteX58" fmla="*/ 2521529 w 5806384"/>
                  <a:gd name="connsiteY58" fmla="*/ 840509 h 4036143"/>
                  <a:gd name="connsiteX59" fmla="*/ 2522945 w 5806384"/>
                  <a:gd name="connsiteY59" fmla="*/ 841925 h 4036143"/>
                  <a:gd name="connsiteX60" fmla="*/ 2522945 w 5806384"/>
                  <a:gd name="connsiteY60" fmla="*/ 841925 h 4036143"/>
                  <a:gd name="connsiteX61" fmla="*/ 2820345 w 5806384"/>
                  <a:gd name="connsiteY61" fmla="*/ 653572 h 4036143"/>
                  <a:gd name="connsiteX62" fmla="*/ 2991704 w 5806384"/>
                  <a:gd name="connsiteY62" fmla="*/ 894324 h 4036143"/>
                  <a:gd name="connsiteX63" fmla="*/ 2743871 w 5806384"/>
                  <a:gd name="connsiteY63" fmla="*/ 945307 h 4036143"/>
                  <a:gd name="connsiteX64" fmla="*/ 2539939 w 5806384"/>
                  <a:gd name="connsiteY64" fmla="*/ 908486 h 4036143"/>
                  <a:gd name="connsiteX65" fmla="*/ 2129244 w 5806384"/>
                  <a:gd name="connsiteY65" fmla="*/ 690393 h 4036143"/>
                  <a:gd name="connsiteX66" fmla="*/ 2129244 w 5806384"/>
                  <a:gd name="connsiteY66" fmla="*/ 690393 h 4036143"/>
                  <a:gd name="connsiteX67" fmla="*/ 1921064 w 5806384"/>
                  <a:gd name="connsiteY67" fmla="*/ 796607 h 4036143"/>
                  <a:gd name="connsiteX68" fmla="*/ 1921064 w 5806384"/>
                  <a:gd name="connsiteY68" fmla="*/ 796607 h 4036143"/>
                  <a:gd name="connsiteX69" fmla="*/ 2539939 w 5806384"/>
                  <a:gd name="connsiteY69" fmla="*/ 909903 h 4036143"/>
                  <a:gd name="connsiteX70" fmla="*/ 3069595 w 5806384"/>
                  <a:gd name="connsiteY70" fmla="*/ 1191725 h 4036143"/>
                  <a:gd name="connsiteX71" fmla="*/ 3068178 w 5806384"/>
                  <a:gd name="connsiteY71" fmla="*/ 1195973 h 4036143"/>
                  <a:gd name="connsiteX72" fmla="*/ 3046935 w 5806384"/>
                  <a:gd name="connsiteY72" fmla="*/ 1180395 h 4036143"/>
                  <a:gd name="connsiteX73" fmla="*/ 3046935 w 5806384"/>
                  <a:gd name="connsiteY73" fmla="*/ 1180395 h 4036143"/>
                  <a:gd name="connsiteX74" fmla="*/ 2548436 w 5806384"/>
                  <a:gd name="connsiteY74" fmla="*/ 1388575 h 4036143"/>
                  <a:gd name="connsiteX75" fmla="*/ 2415314 w 5806384"/>
                  <a:gd name="connsiteY75" fmla="*/ 1398488 h 4036143"/>
                  <a:gd name="connsiteX76" fmla="*/ 2231209 w 5806384"/>
                  <a:gd name="connsiteY76" fmla="*/ 1225713 h 4036143"/>
                  <a:gd name="connsiteX77" fmla="*/ 2231209 w 5806384"/>
                  <a:gd name="connsiteY77" fmla="*/ 1225713 h 4036143"/>
                  <a:gd name="connsiteX78" fmla="*/ 2236874 w 5806384"/>
                  <a:gd name="connsiteY78" fmla="*/ 1414067 h 4036143"/>
                  <a:gd name="connsiteX79" fmla="*/ 2115082 w 5806384"/>
                  <a:gd name="connsiteY79" fmla="*/ 1423980 h 4036143"/>
                  <a:gd name="connsiteX80" fmla="*/ 2004619 w 5806384"/>
                  <a:gd name="connsiteY80" fmla="*/ 1286609 h 4036143"/>
                  <a:gd name="connsiteX81" fmla="*/ 2265198 w 5806384"/>
                  <a:gd name="connsiteY81" fmla="*/ 1167649 h 4036143"/>
                  <a:gd name="connsiteX82" fmla="*/ 2266614 w 5806384"/>
                  <a:gd name="connsiteY82" fmla="*/ 1167649 h 4036143"/>
                  <a:gd name="connsiteX83" fmla="*/ 2024445 w 5806384"/>
                  <a:gd name="connsiteY83" fmla="*/ 1154904 h 4036143"/>
                  <a:gd name="connsiteX84" fmla="*/ 2024445 w 5806384"/>
                  <a:gd name="connsiteY84" fmla="*/ 1154904 h 4036143"/>
                  <a:gd name="connsiteX85" fmla="*/ 1962133 w 5806384"/>
                  <a:gd name="connsiteY85" fmla="*/ 1232794 h 4036143"/>
                  <a:gd name="connsiteX86" fmla="*/ 1923896 w 5806384"/>
                  <a:gd name="connsiteY86" fmla="*/ 1186060 h 4036143"/>
                  <a:gd name="connsiteX87" fmla="*/ 2103752 w 5806384"/>
                  <a:gd name="connsiteY87" fmla="*/ 907070 h 4036143"/>
                  <a:gd name="connsiteX88" fmla="*/ 2103752 w 5806384"/>
                  <a:gd name="connsiteY88" fmla="*/ 907070 h 4036143"/>
                  <a:gd name="connsiteX89" fmla="*/ 1813433 w 5806384"/>
                  <a:gd name="connsiteY89" fmla="*/ 1050106 h 4036143"/>
                  <a:gd name="connsiteX90" fmla="*/ 1766699 w 5806384"/>
                  <a:gd name="connsiteY90" fmla="*/ 990626 h 4036143"/>
                  <a:gd name="connsiteX91" fmla="*/ 1766699 w 5806384"/>
                  <a:gd name="connsiteY91" fmla="*/ 990626 h 4036143"/>
                  <a:gd name="connsiteX92" fmla="*/ 1751121 w 5806384"/>
                  <a:gd name="connsiteY92" fmla="*/ 1081262 h 4036143"/>
                  <a:gd name="connsiteX93" fmla="*/ 1589675 w 5806384"/>
                  <a:gd name="connsiteY93" fmla="*/ 1161985 h 4036143"/>
                  <a:gd name="connsiteX94" fmla="*/ 1710051 w 5806384"/>
                  <a:gd name="connsiteY94" fmla="*/ 898573 h 4036143"/>
                  <a:gd name="connsiteX95" fmla="*/ 1768115 w 5806384"/>
                  <a:gd name="connsiteY95" fmla="*/ 979296 h 4036143"/>
                  <a:gd name="connsiteX96" fmla="*/ 1768115 w 5806384"/>
                  <a:gd name="connsiteY96" fmla="*/ 979296 h 4036143"/>
                  <a:gd name="connsiteX97" fmla="*/ 1756785 w 5806384"/>
                  <a:gd name="connsiteY97" fmla="*/ 792359 h 4036143"/>
                  <a:gd name="connsiteX98" fmla="*/ 1756785 w 5806384"/>
                  <a:gd name="connsiteY98" fmla="*/ 790943 h 4036143"/>
                  <a:gd name="connsiteX99" fmla="*/ 1710051 w 5806384"/>
                  <a:gd name="connsiteY99" fmla="*/ 894324 h 4036143"/>
                  <a:gd name="connsiteX100" fmla="*/ 1626496 w 5806384"/>
                  <a:gd name="connsiteY100" fmla="*/ 776781 h 4036143"/>
                  <a:gd name="connsiteX101" fmla="*/ 1626496 w 5806384"/>
                  <a:gd name="connsiteY101" fmla="*/ 776781 h 4036143"/>
                  <a:gd name="connsiteX102" fmla="*/ 1507536 w 5806384"/>
                  <a:gd name="connsiteY102" fmla="*/ 949556 h 4036143"/>
                  <a:gd name="connsiteX103" fmla="*/ 1282361 w 5806384"/>
                  <a:gd name="connsiteY103" fmla="*/ 1034527 h 4036143"/>
                  <a:gd name="connsiteX104" fmla="*/ 1273864 w 5806384"/>
                  <a:gd name="connsiteY104" fmla="*/ 1030279 h 4036143"/>
                  <a:gd name="connsiteX105" fmla="*/ 1152071 w 5806384"/>
                  <a:gd name="connsiteY105" fmla="*/ 830596 h 4036143"/>
                  <a:gd name="connsiteX106" fmla="*/ 1152071 w 5806384"/>
                  <a:gd name="connsiteY106" fmla="*/ 830596 h 4036143"/>
                  <a:gd name="connsiteX107" fmla="*/ 1112418 w 5806384"/>
                  <a:gd name="connsiteY107" fmla="*/ 943891 h 4036143"/>
                  <a:gd name="connsiteX108" fmla="*/ 1094008 w 5806384"/>
                  <a:gd name="connsiteY108" fmla="*/ 933978 h 4036143"/>
                  <a:gd name="connsiteX109" fmla="*/ 1064268 w 5806384"/>
                  <a:gd name="connsiteY109" fmla="*/ 881579 h 4036143"/>
                  <a:gd name="connsiteX110" fmla="*/ 1106754 w 5806384"/>
                  <a:gd name="connsiteY110" fmla="*/ 816434 h 4036143"/>
                  <a:gd name="connsiteX111" fmla="*/ 1432478 w 5806384"/>
                  <a:gd name="connsiteY111" fmla="*/ 841925 h 4036143"/>
                  <a:gd name="connsiteX112" fmla="*/ 1432478 w 5806384"/>
                  <a:gd name="connsiteY112" fmla="*/ 841925 h 4036143"/>
                  <a:gd name="connsiteX113" fmla="*/ 1432478 w 5806384"/>
                  <a:gd name="connsiteY113" fmla="*/ 840509 h 4036143"/>
                  <a:gd name="connsiteX114" fmla="*/ 1181812 w 5806384"/>
                  <a:gd name="connsiteY114" fmla="*/ 783862 h 4036143"/>
                  <a:gd name="connsiteX115" fmla="*/ 1357419 w 5806384"/>
                  <a:gd name="connsiteY115" fmla="*/ 717301 h 4036143"/>
                  <a:gd name="connsiteX116" fmla="*/ 1358835 w 5806384"/>
                  <a:gd name="connsiteY116" fmla="*/ 717301 h 4036143"/>
                  <a:gd name="connsiteX117" fmla="*/ 1136494 w 5806384"/>
                  <a:gd name="connsiteY117" fmla="*/ 739960 h 4036143"/>
                  <a:gd name="connsiteX118" fmla="*/ 1116667 w 5806384"/>
                  <a:gd name="connsiteY118" fmla="*/ 615335 h 4036143"/>
                  <a:gd name="connsiteX119" fmla="*/ 1116667 w 5806384"/>
                  <a:gd name="connsiteY119" fmla="*/ 615335 h 4036143"/>
                  <a:gd name="connsiteX120" fmla="*/ 1023198 w 5806384"/>
                  <a:gd name="connsiteY120" fmla="*/ 713052 h 4036143"/>
                  <a:gd name="connsiteX121" fmla="*/ 952389 w 5806384"/>
                  <a:gd name="connsiteY121" fmla="*/ 670566 h 4036143"/>
                  <a:gd name="connsiteX122" fmla="*/ 1109586 w 5806384"/>
                  <a:gd name="connsiteY122" fmla="*/ 613919 h 4036143"/>
                  <a:gd name="connsiteX123" fmla="*/ 1109586 w 5806384"/>
                  <a:gd name="connsiteY123" fmla="*/ 613919 h 4036143"/>
                  <a:gd name="connsiteX124" fmla="*/ 1109586 w 5806384"/>
                  <a:gd name="connsiteY124" fmla="*/ 612503 h 4036143"/>
                  <a:gd name="connsiteX125" fmla="*/ 949556 w 5806384"/>
                  <a:gd name="connsiteY125" fmla="*/ 670566 h 4036143"/>
                  <a:gd name="connsiteX126" fmla="*/ 949556 w 5806384"/>
                  <a:gd name="connsiteY126" fmla="*/ 670566 h 4036143"/>
                  <a:gd name="connsiteX127" fmla="*/ 1023198 w 5806384"/>
                  <a:gd name="connsiteY127" fmla="*/ 714468 h 4036143"/>
                  <a:gd name="connsiteX128" fmla="*/ 990626 w 5806384"/>
                  <a:gd name="connsiteY128" fmla="*/ 748457 h 4036143"/>
                  <a:gd name="connsiteX129" fmla="*/ 953805 w 5806384"/>
                  <a:gd name="connsiteY129" fmla="*/ 683312 h 4036143"/>
                  <a:gd name="connsiteX130" fmla="*/ 953805 w 5806384"/>
                  <a:gd name="connsiteY130" fmla="*/ 683312 h 4036143"/>
                  <a:gd name="connsiteX131" fmla="*/ 766868 w 5806384"/>
                  <a:gd name="connsiteY131" fmla="*/ 870249 h 4036143"/>
                  <a:gd name="connsiteX132" fmla="*/ 751289 w 5806384"/>
                  <a:gd name="connsiteY132" fmla="*/ 857504 h 4036143"/>
                  <a:gd name="connsiteX133" fmla="*/ 751289 w 5806384"/>
                  <a:gd name="connsiteY133" fmla="*/ 857504 h 4036143"/>
                  <a:gd name="connsiteX134" fmla="*/ 752706 w 5806384"/>
                  <a:gd name="connsiteY134" fmla="*/ 885827 h 4036143"/>
                  <a:gd name="connsiteX135" fmla="*/ 619584 w 5806384"/>
                  <a:gd name="connsiteY135" fmla="*/ 1018949 h 4036143"/>
                  <a:gd name="connsiteX136" fmla="*/ 438311 w 5806384"/>
                  <a:gd name="connsiteY136" fmla="*/ 1105337 h 4036143"/>
                  <a:gd name="connsiteX137" fmla="*/ 438311 w 5806384"/>
                  <a:gd name="connsiteY137" fmla="*/ 1105337 h 4036143"/>
                  <a:gd name="connsiteX138" fmla="*/ 555855 w 5806384"/>
                  <a:gd name="connsiteY138" fmla="*/ 1198806 h 4036143"/>
                  <a:gd name="connsiteX139" fmla="*/ 451057 w 5806384"/>
                  <a:gd name="connsiteY139" fmla="*/ 1275280 h 4036143"/>
                  <a:gd name="connsiteX140" fmla="*/ 451057 w 5806384"/>
                  <a:gd name="connsiteY140" fmla="*/ 1275280 h 4036143"/>
                  <a:gd name="connsiteX141" fmla="*/ 452473 w 5806384"/>
                  <a:gd name="connsiteY141" fmla="*/ 1276696 h 4036143"/>
                  <a:gd name="connsiteX142" fmla="*/ 574265 w 5806384"/>
                  <a:gd name="connsiteY142" fmla="*/ 1212967 h 4036143"/>
                  <a:gd name="connsiteX143" fmla="*/ 575682 w 5806384"/>
                  <a:gd name="connsiteY143" fmla="*/ 1212967 h 4036143"/>
                  <a:gd name="connsiteX144" fmla="*/ 570017 w 5806384"/>
                  <a:gd name="connsiteY144" fmla="*/ 1229962 h 4036143"/>
                  <a:gd name="connsiteX145" fmla="*/ 570017 w 5806384"/>
                  <a:gd name="connsiteY145" fmla="*/ 1229962 h 4036143"/>
                  <a:gd name="connsiteX146" fmla="*/ 571433 w 5806384"/>
                  <a:gd name="connsiteY146" fmla="*/ 1229962 h 4036143"/>
                  <a:gd name="connsiteX147" fmla="*/ 571433 w 5806384"/>
                  <a:gd name="connsiteY147" fmla="*/ 1229962 h 4036143"/>
                  <a:gd name="connsiteX148" fmla="*/ 578514 w 5806384"/>
                  <a:gd name="connsiteY148" fmla="*/ 1214384 h 4036143"/>
                  <a:gd name="connsiteX149" fmla="*/ 693225 w 5806384"/>
                  <a:gd name="connsiteY149" fmla="*/ 1305020 h 4036143"/>
                  <a:gd name="connsiteX150" fmla="*/ 681896 w 5806384"/>
                  <a:gd name="connsiteY150" fmla="*/ 1152071 h 4036143"/>
                  <a:gd name="connsiteX151" fmla="*/ 681896 w 5806384"/>
                  <a:gd name="connsiteY151" fmla="*/ 1152071 h 4036143"/>
                  <a:gd name="connsiteX152" fmla="*/ 584179 w 5806384"/>
                  <a:gd name="connsiteY152" fmla="*/ 1203054 h 4036143"/>
                  <a:gd name="connsiteX153" fmla="*/ 602589 w 5806384"/>
                  <a:gd name="connsiteY153" fmla="*/ 1166233 h 4036143"/>
                  <a:gd name="connsiteX154" fmla="*/ 684728 w 5806384"/>
                  <a:gd name="connsiteY154" fmla="*/ 1106753 h 4036143"/>
                  <a:gd name="connsiteX155" fmla="*/ 772532 w 5806384"/>
                  <a:gd name="connsiteY155" fmla="*/ 1091175 h 4036143"/>
                  <a:gd name="connsiteX156" fmla="*/ 772532 w 5806384"/>
                  <a:gd name="connsiteY156" fmla="*/ 1091175 h 4036143"/>
                  <a:gd name="connsiteX157" fmla="*/ 769700 w 5806384"/>
                  <a:gd name="connsiteY157" fmla="*/ 1045857 h 4036143"/>
                  <a:gd name="connsiteX158" fmla="*/ 884411 w 5806384"/>
                  <a:gd name="connsiteY158" fmla="*/ 963718 h 4036143"/>
                  <a:gd name="connsiteX159" fmla="*/ 884411 w 5806384"/>
                  <a:gd name="connsiteY159" fmla="*/ 963718 h 4036143"/>
                  <a:gd name="connsiteX160" fmla="*/ 832012 w 5806384"/>
                  <a:gd name="connsiteY160" fmla="*/ 921232 h 4036143"/>
                  <a:gd name="connsiteX161" fmla="*/ 993458 w 5806384"/>
                  <a:gd name="connsiteY161" fmla="*/ 751289 h 4036143"/>
                  <a:gd name="connsiteX162" fmla="*/ 1026030 w 5806384"/>
                  <a:gd name="connsiteY162" fmla="*/ 807937 h 4036143"/>
                  <a:gd name="connsiteX163" fmla="*/ 979296 w 5806384"/>
                  <a:gd name="connsiteY163" fmla="*/ 803688 h 4036143"/>
                  <a:gd name="connsiteX164" fmla="*/ 979296 w 5806384"/>
                  <a:gd name="connsiteY164" fmla="*/ 803688 h 4036143"/>
                  <a:gd name="connsiteX165" fmla="*/ 1030279 w 5806384"/>
                  <a:gd name="connsiteY165" fmla="*/ 898573 h 4036143"/>
                  <a:gd name="connsiteX166" fmla="*/ 1030279 w 5806384"/>
                  <a:gd name="connsiteY166" fmla="*/ 898573 h 4036143"/>
                  <a:gd name="connsiteX167" fmla="*/ 1050106 w 5806384"/>
                  <a:gd name="connsiteY167" fmla="*/ 909903 h 4036143"/>
                  <a:gd name="connsiteX168" fmla="*/ 949556 w 5806384"/>
                  <a:gd name="connsiteY168" fmla="*/ 1065684 h 4036143"/>
                  <a:gd name="connsiteX169" fmla="*/ 949556 w 5806384"/>
                  <a:gd name="connsiteY169" fmla="*/ 1065684 h 4036143"/>
                  <a:gd name="connsiteX170" fmla="*/ 1052938 w 5806384"/>
                  <a:gd name="connsiteY170" fmla="*/ 1140742 h 4036143"/>
                  <a:gd name="connsiteX171" fmla="*/ 1052938 w 5806384"/>
                  <a:gd name="connsiteY171" fmla="*/ 1140742 h 4036143"/>
                  <a:gd name="connsiteX172" fmla="*/ 1113834 w 5806384"/>
                  <a:gd name="connsiteY172" fmla="*/ 963718 h 4036143"/>
                  <a:gd name="connsiteX173" fmla="*/ 1136494 w 5806384"/>
                  <a:gd name="connsiteY173" fmla="*/ 1003371 h 4036143"/>
                  <a:gd name="connsiteX174" fmla="*/ 1177563 w 5806384"/>
                  <a:gd name="connsiteY174" fmla="*/ 1469298 h 4036143"/>
                  <a:gd name="connsiteX175" fmla="*/ 1164817 w 5806384"/>
                  <a:gd name="connsiteY175" fmla="*/ 1514616 h 4036143"/>
                  <a:gd name="connsiteX176" fmla="*/ 1164817 w 5806384"/>
                  <a:gd name="connsiteY176" fmla="*/ 1514616 h 4036143"/>
                  <a:gd name="connsiteX177" fmla="*/ 1181812 w 5806384"/>
                  <a:gd name="connsiteY177" fmla="*/ 1523113 h 4036143"/>
                  <a:gd name="connsiteX178" fmla="*/ 1186060 w 5806384"/>
                  <a:gd name="connsiteY178" fmla="*/ 1565599 h 4036143"/>
                  <a:gd name="connsiteX179" fmla="*/ 898573 w 5806384"/>
                  <a:gd name="connsiteY179" fmla="*/ 1559934 h 4036143"/>
                  <a:gd name="connsiteX180" fmla="*/ 916984 w 5806384"/>
                  <a:gd name="connsiteY180" fmla="*/ 1494789 h 4036143"/>
                  <a:gd name="connsiteX181" fmla="*/ 916984 w 5806384"/>
                  <a:gd name="connsiteY181" fmla="*/ 1494789 h 4036143"/>
                  <a:gd name="connsiteX182" fmla="*/ 705971 w 5806384"/>
                  <a:gd name="connsiteY182" fmla="*/ 1548605 h 4036143"/>
                  <a:gd name="connsiteX183" fmla="*/ 705971 w 5806384"/>
                  <a:gd name="connsiteY183" fmla="*/ 1548605 h 4036143"/>
                  <a:gd name="connsiteX184" fmla="*/ 881579 w 5806384"/>
                  <a:gd name="connsiteY184" fmla="*/ 1803519 h 4036143"/>
                  <a:gd name="connsiteX185" fmla="*/ 854671 w 5806384"/>
                  <a:gd name="connsiteY185" fmla="*/ 1807768 h 4036143"/>
                  <a:gd name="connsiteX186" fmla="*/ 659237 w 5806384"/>
                  <a:gd name="connsiteY186" fmla="*/ 1514616 h 4036143"/>
                  <a:gd name="connsiteX187" fmla="*/ 659237 w 5806384"/>
                  <a:gd name="connsiteY187" fmla="*/ 1514616 h 4036143"/>
                  <a:gd name="connsiteX188" fmla="*/ 494959 w 5806384"/>
                  <a:gd name="connsiteY188" fmla="*/ 1646322 h 4036143"/>
                  <a:gd name="connsiteX189" fmla="*/ 470884 w 5806384"/>
                  <a:gd name="connsiteY189" fmla="*/ 1622247 h 4036143"/>
                  <a:gd name="connsiteX190" fmla="*/ 470884 w 5806384"/>
                  <a:gd name="connsiteY190" fmla="*/ 1541524 h 4036143"/>
                  <a:gd name="connsiteX191" fmla="*/ 470884 w 5806384"/>
                  <a:gd name="connsiteY191" fmla="*/ 1541524 h 4036143"/>
                  <a:gd name="connsiteX192" fmla="*/ 242877 w 5806384"/>
                  <a:gd name="connsiteY192" fmla="*/ 1728461 h 4036143"/>
                  <a:gd name="connsiteX193" fmla="*/ 242877 w 5806384"/>
                  <a:gd name="connsiteY193" fmla="*/ 1728461 h 4036143"/>
                  <a:gd name="connsiteX194" fmla="*/ 265536 w 5806384"/>
                  <a:gd name="connsiteY194" fmla="*/ 1779444 h 4036143"/>
                  <a:gd name="connsiteX195" fmla="*/ 139495 w 5806384"/>
                  <a:gd name="connsiteY195" fmla="*/ 1782276 h 4036143"/>
                  <a:gd name="connsiteX196" fmla="*/ 138079 w 5806384"/>
                  <a:gd name="connsiteY196" fmla="*/ 1782276 h 4036143"/>
                  <a:gd name="connsiteX197" fmla="*/ 378831 w 5806384"/>
                  <a:gd name="connsiteY197" fmla="*/ 1906901 h 4036143"/>
                  <a:gd name="connsiteX198" fmla="*/ 72934 w 5806384"/>
                  <a:gd name="connsiteY198" fmla="*/ 1981959 h 4036143"/>
                  <a:gd name="connsiteX199" fmla="*/ 17702 w 5806384"/>
                  <a:gd name="connsiteY199" fmla="*/ 1986208 h 4036143"/>
                  <a:gd name="connsiteX200" fmla="*/ 17702 w 5806384"/>
                  <a:gd name="connsiteY200" fmla="*/ 1986208 h 4036143"/>
                  <a:gd name="connsiteX201" fmla="*/ 55939 w 5806384"/>
                  <a:gd name="connsiteY201" fmla="*/ 2205717 h 4036143"/>
                  <a:gd name="connsiteX202" fmla="*/ 55939 w 5806384"/>
                  <a:gd name="connsiteY202" fmla="*/ 2205717 h 4036143"/>
                  <a:gd name="connsiteX203" fmla="*/ 95593 w 5806384"/>
                  <a:gd name="connsiteY203" fmla="*/ 2174561 h 4036143"/>
                  <a:gd name="connsiteX204" fmla="*/ 64437 w 5806384"/>
                  <a:gd name="connsiteY204" fmla="*/ 2217047 h 4036143"/>
                  <a:gd name="connsiteX205" fmla="*/ 64437 w 5806384"/>
                  <a:gd name="connsiteY205" fmla="*/ 2217047 h 4036143"/>
                  <a:gd name="connsiteX206" fmla="*/ 140911 w 5806384"/>
                  <a:gd name="connsiteY206" fmla="*/ 2215631 h 4036143"/>
                  <a:gd name="connsiteX207" fmla="*/ 140911 w 5806384"/>
                  <a:gd name="connsiteY207" fmla="*/ 2215631 h 4036143"/>
                  <a:gd name="connsiteX208" fmla="*/ 207472 w 5806384"/>
                  <a:gd name="connsiteY208" fmla="*/ 2133492 h 4036143"/>
                  <a:gd name="connsiteX209" fmla="*/ 245709 w 5806384"/>
                  <a:gd name="connsiteY209" fmla="*/ 2140573 h 4036143"/>
                  <a:gd name="connsiteX210" fmla="*/ 217385 w 5806384"/>
                  <a:gd name="connsiteY210" fmla="*/ 2120746 h 4036143"/>
                  <a:gd name="connsiteX211" fmla="*/ 309437 w 5806384"/>
                  <a:gd name="connsiteY211" fmla="*/ 2006034 h 4036143"/>
                  <a:gd name="connsiteX212" fmla="*/ 339178 w 5806384"/>
                  <a:gd name="connsiteY212" fmla="*/ 1983375 h 4036143"/>
                  <a:gd name="connsiteX213" fmla="*/ 492127 w 5806384"/>
                  <a:gd name="connsiteY213" fmla="*/ 1964965 h 4036143"/>
                  <a:gd name="connsiteX214" fmla="*/ 492127 w 5806384"/>
                  <a:gd name="connsiteY214" fmla="*/ 1964965 h 4036143"/>
                  <a:gd name="connsiteX215" fmla="*/ 414236 w 5806384"/>
                  <a:gd name="connsiteY215" fmla="*/ 1925311 h 4036143"/>
                  <a:gd name="connsiteX216" fmla="*/ 459554 w 5806384"/>
                  <a:gd name="connsiteY216" fmla="*/ 1889907 h 4036143"/>
                  <a:gd name="connsiteX217" fmla="*/ 601173 w 5806384"/>
                  <a:gd name="connsiteY217" fmla="*/ 1854502 h 4036143"/>
                  <a:gd name="connsiteX218" fmla="*/ 602589 w 5806384"/>
                  <a:gd name="connsiteY218" fmla="*/ 1861583 h 4036143"/>
                  <a:gd name="connsiteX219" fmla="*/ 595508 w 5806384"/>
                  <a:gd name="connsiteY219" fmla="*/ 1862999 h 4036143"/>
                  <a:gd name="connsiteX220" fmla="*/ 595508 w 5806384"/>
                  <a:gd name="connsiteY220" fmla="*/ 1862999 h 4036143"/>
                  <a:gd name="connsiteX221" fmla="*/ 623832 w 5806384"/>
                  <a:gd name="connsiteY221" fmla="*/ 1994705 h 4036143"/>
                  <a:gd name="connsiteX222" fmla="*/ 694642 w 5806384"/>
                  <a:gd name="connsiteY222" fmla="*/ 2091006 h 4036143"/>
                  <a:gd name="connsiteX223" fmla="*/ 745625 w 5806384"/>
                  <a:gd name="connsiteY223" fmla="*/ 2122162 h 4036143"/>
                  <a:gd name="connsiteX224" fmla="*/ 730047 w 5806384"/>
                  <a:gd name="connsiteY224" fmla="*/ 2209966 h 4036143"/>
                  <a:gd name="connsiteX225" fmla="*/ 730047 w 5806384"/>
                  <a:gd name="connsiteY225" fmla="*/ 2209966 h 4036143"/>
                  <a:gd name="connsiteX226" fmla="*/ 731463 w 5806384"/>
                  <a:gd name="connsiteY226" fmla="*/ 2209966 h 4036143"/>
                  <a:gd name="connsiteX227" fmla="*/ 761203 w 5806384"/>
                  <a:gd name="connsiteY227" fmla="*/ 2129243 h 4036143"/>
                  <a:gd name="connsiteX228" fmla="*/ 761203 w 5806384"/>
                  <a:gd name="connsiteY228" fmla="*/ 2129243 h 4036143"/>
                  <a:gd name="connsiteX229" fmla="*/ 748457 w 5806384"/>
                  <a:gd name="connsiteY229" fmla="*/ 2120746 h 4036143"/>
                  <a:gd name="connsiteX230" fmla="*/ 756954 w 5806384"/>
                  <a:gd name="connsiteY230" fmla="*/ 2076844 h 4036143"/>
                  <a:gd name="connsiteX231" fmla="*/ 756954 w 5806384"/>
                  <a:gd name="connsiteY231" fmla="*/ 2076844 h 4036143"/>
                  <a:gd name="connsiteX232" fmla="*/ 635162 w 5806384"/>
                  <a:gd name="connsiteY232" fmla="*/ 1991873 h 4036143"/>
                  <a:gd name="connsiteX233" fmla="*/ 605422 w 5806384"/>
                  <a:gd name="connsiteY233" fmla="*/ 1862999 h 4036143"/>
                  <a:gd name="connsiteX234" fmla="*/ 686144 w 5806384"/>
                  <a:gd name="connsiteY234" fmla="*/ 1840340 h 4036143"/>
                  <a:gd name="connsiteX235" fmla="*/ 686144 w 5806384"/>
                  <a:gd name="connsiteY235" fmla="*/ 1840340 h 4036143"/>
                  <a:gd name="connsiteX236" fmla="*/ 613919 w 5806384"/>
                  <a:gd name="connsiteY236" fmla="*/ 1768114 h 4036143"/>
                  <a:gd name="connsiteX237" fmla="*/ 632329 w 5806384"/>
                  <a:gd name="connsiteY237" fmla="*/ 1753952 h 4036143"/>
                  <a:gd name="connsiteX238" fmla="*/ 755538 w 5806384"/>
                  <a:gd name="connsiteY238" fmla="*/ 1824762 h 4036143"/>
                  <a:gd name="connsiteX239" fmla="*/ 680480 w 5806384"/>
                  <a:gd name="connsiteY239" fmla="*/ 1834675 h 4036143"/>
                  <a:gd name="connsiteX240" fmla="*/ 679064 w 5806384"/>
                  <a:gd name="connsiteY240" fmla="*/ 1834675 h 4036143"/>
                  <a:gd name="connsiteX241" fmla="*/ 992042 w 5806384"/>
                  <a:gd name="connsiteY241" fmla="*/ 1963549 h 4036143"/>
                  <a:gd name="connsiteX242" fmla="*/ 992042 w 5806384"/>
                  <a:gd name="connsiteY242" fmla="*/ 1963549 h 4036143"/>
                  <a:gd name="connsiteX243" fmla="*/ 993458 w 5806384"/>
                  <a:gd name="connsiteY243" fmla="*/ 1962132 h 4036143"/>
                  <a:gd name="connsiteX244" fmla="*/ 754122 w 5806384"/>
                  <a:gd name="connsiteY244" fmla="*/ 1824762 h 4036143"/>
                  <a:gd name="connsiteX245" fmla="*/ 843342 w 5806384"/>
                  <a:gd name="connsiteY245" fmla="*/ 1810600 h 4036143"/>
                  <a:gd name="connsiteX246" fmla="*/ 875914 w 5806384"/>
                  <a:gd name="connsiteY246" fmla="*/ 1858750 h 4036143"/>
                  <a:gd name="connsiteX247" fmla="*/ 875914 w 5806384"/>
                  <a:gd name="connsiteY247" fmla="*/ 1858750 h 4036143"/>
                  <a:gd name="connsiteX248" fmla="*/ 1200222 w 5806384"/>
                  <a:gd name="connsiteY248" fmla="*/ 1807768 h 4036143"/>
                  <a:gd name="connsiteX249" fmla="*/ 1200222 w 5806384"/>
                  <a:gd name="connsiteY249" fmla="*/ 1807768 h 4036143"/>
                  <a:gd name="connsiteX250" fmla="*/ 1200222 w 5806384"/>
                  <a:gd name="connsiteY250" fmla="*/ 1800687 h 4036143"/>
                  <a:gd name="connsiteX251" fmla="*/ 1204471 w 5806384"/>
                  <a:gd name="connsiteY251" fmla="*/ 1806351 h 4036143"/>
                  <a:gd name="connsiteX252" fmla="*/ 1204471 w 5806384"/>
                  <a:gd name="connsiteY252" fmla="*/ 1806351 h 4036143"/>
                  <a:gd name="connsiteX253" fmla="*/ 1282361 w 5806384"/>
                  <a:gd name="connsiteY253" fmla="*/ 1642073 h 4036143"/>
                  <a:gd name="connsiteX254" fmla="*/ 1426813 w 5806384"/>
                  <a:gd name="connsiteY254" fmla="*/ 1646322 h 4036143"/>
                  <a:gd name="connsiteX255" fmla="*/ 1455137 w 5806384"/>
                  <a:gd name="connsiteY255" fmla="*/ 1660484 h 4036143"/>
                  <a:gd name="connsiteX256" fmla="*/ 1557102 w 5806384"/>
                  <a:gd name="connsiteY256" fmla="*/ 1854502 h 4036143"/>
                  <a:gd name="connsiteX257" fmla="*/ 1411235 w 5806384"/>
                  <a:gd name="connsiteY257" fmla="*/ 1896988 h 4036143"/>
                  <a:gd name="connsiteX258" fmla="*/ 1409818 w 5806384"/>
                  <a:gd name="connsiteY258" fmla="*/ 1896988 h 4036143"/>
                  <a:gd name="connsiteX259" fmla="*/ 1601004 w 5806384"/>
                  <a:gd name="connsiteY259" fmla="*/ 1936641 h 4036143"/>
                  <a:gd name="connsiteX260" fmla="*/ 1601004 w 5806384"/>
                  <a:gd name="connsiteY260" fmla="*/ 1936641 h 4036143"/>
                  <a:gd name="connsiteX261" fmla="*/ 1558518 w 5806384"/>
                  <a:gd name="connsiteY261" fmla="*/ 1855918 h 4036143"/>
                  <a:gd name="connsiteX262" fmla="*/ 1742623 w 5806384"/>
                  <a:gd name="connsiteY262" fmla="*/ 1802103 h 4036143"/>
                  <a:gd name="connsiteX263" fmla="*/ 2133492 w 5806384"/>
                  <a:gd name="connsiteY263" fmla="*/ 1993289 h 4036143"/>
                  <a:gd name="connsiteX264" fmla="*/ 2049937 w 5806384"/>
                  <a:gd name="connsiteY264" fmla="*/ 2452135 h 4036143"/>
                  <a:gd name="connsiteX265" fmla="*/ 1928145 w 5806384"/>
                  <a:gd name="connsiteY265" fmla="*/ 2469129 h 4036143"/>
                  <a:gd name="connsiteX266" fmla="*/ 1480628 w 5806384"/>
                  <a:gd name="connsiteY266" fmla="*/ 2091006 h 4036143"/>
                  <a:gd name="connsiteX267" fmla="*/ 1480628 w 5806384"/>
                  <a:gd name="connsiteY267" fmla="*/ 2091006 h 4036143"/>
                  <a:gd name="connsiteX268" fmla="*/ 1489125 w 5806384"/>
                  <a:gd name="connsiteY268" fmla="*/ 2110833 h 4036143"/>
                  <a:gd name="connsiteX269" fmla="*/ 1350338 w 5806384"/>
                  <a:gd name="connsiteY269" fmla="*/ 2127827 h 4036143"/>
                  <a:gd name="connsiteX270" fmla="*/ 1331928 w 5806384"/>
                  <a:gd name="connsiteY270" fmla="*/ 2051352 h 4036143"/>
                  <a:gd name="connsiteX271" fmla="*/ 1331928 w 5806384"/>
                  <a:gd name="connsiteY271" fmla="*/ 2051352 h 4036143"/>
                  <a:gd name="connsiteX272" fmla="*/ 1224297 w 5806384"/>
                  <a:gd name="connsiteY272" fmla="*/ 2141989 h 4036143"/>
                  <a:gd name="connsiteX273" fmla="*/ 1215800 w 5806384"/>
                  <a:gd name="connsiteY273" fmla="*/ 2143405 h 4036143"/>
                  <a:gd name="connsiteX274" fmla="*/ 1079846 w 5806384"/>
                  <a:gd name="connsiteY274" fmla="*/ 1964965 h 4036143"/>
                  <a:gd name="connsiteX275" fmla="*/ 1079846 w 5806384"/>
                  <a:gd name="connsiteY275" fmla="*/ 1964965 h 4036143"/>
                  <a:gd name="connsiteX276" fmla="*/ 1123748 w 5806384"/>
                  <a:gd name="connsiteY276" fmla="*/ 2231209 h 4036143"/>
                  <a:gd name="connsiteX277" fmla="*/ 1123748 w 5806384"/>
                  <a:gd name="connsiteY277" fmla="*/ 2231209 h 4036143"/>
                  <a:gd name="connsiteX278" fmla="*/ 1208719 w 5806384"/>
                  <a:gd name="connsiteY278" fmla="*/ 2157567 h 4036143"/>
                  <a:gd name="connsiteX279" fmla="*/ 1295107 w 5806384"/>
                  <a:gd name="connsiteY279" fmla="*/ 2249619 h 4036143"/>
                  <a:gd name="connsiteX280" fmla="*/ 1380078 w 5806384"/>
                  <a:gd name="connsiteY280" fmla="*/ 2361498 h 4036143"/>
                  <a:gd name="connsiteX281" fmla="*/ 1363084 w 5806384"/>
                  <a:gd name="connsiteY281" fmla="*/ 2401152 h 4036143"/>
                  <a:gd name="connsiteX282" fmla="*/ 1329095 w 5806384"/>
                  <a:gd name="connsiteY282" fmla="*/ 2411065 h 4036143"/>
                  <a:gd name="connsiteX283" fmla="*/ 1329095 w 5806384"/>
                  <a:gd name="connsiteY283" fmla="*/ 2411065 h 4036143"/>
                  <a:gd name="connsiteX284" fmla="*/ 1266783 w 5806384"/>
                  <a:gd name="connsiteY284" fmla="*/ 2571095 h 4036143"/>
                  <a:gd name="connsiteX285" fmla="*/ 1266783 w 5806384"/>
                  <a:gd name="connsiteY285" fmla="*/ 2571095 h 4036143"/>
                  <a:gd name="connsiteX286" fmla="*/ 1469299 w 5806384"/>
                  <a:gd name="connsiteY286" fmla="*/ 2735373 h 4036143"/>
                  <a:gd name="connsiteX287" fmla="*/ 1438142 w 5806384"/>
                  <a:gd name="connsiteY287" fmla="*/ 2779275 h 4036143"/>
                  <a:gd name="connsiteX288" fmla="*/ 1438142 w 5806384"/>
                  <a:gd name="connsiteY288" fmla="*/ 2779275 h 4036143"/>
                  <a:gd name="connsiteX289" fmla="*/ 1547189 w 5806384"/>
                  <a:gd name="connsiteY289" fmla="*/ 2799101 h 4036143"/>
                  <a:gd name="connsiteX290" fmla="*/ 1644906 w 5806384"/>
                  <a:gd name="connsiteY290" fmla="*/ 2878408 h 4036143"/>
                  <a:gd name="connsiteX291" fmla="*/ 1644906 w 5806384"/>
                  <a:gd name="connsiteY291" fmla="*/ 2878408 h 4036143"/>
                  <a:gd name="connsiteX292" fmla="*/ 1701554 w 5806384"/>
                  <a:gd name="connsiteY292" fmla="*/ 2876992 h 4036143"/>
                  <a:gd name="connsiteX293" fmla="*/ 1693057 w 5806384"/>
                  <a:gd name="connsiteY293" fmla="*/ 2986038 h 4036143"/>
                  <a:gd name="connsiteX294" fmla="*/ 1520281 w 5806384"/>
                  <a:gd name="connsiteY294" fmla="*/ 3005865 h 4036143"/>
                  <a:gd name="connsiteX295" fmla="*/ 1520281 w 5806384"/>
                  <a:gd name="connsiteY295" fmla="*/ 3005865 h 4036143"/>
                  <a:gd name="connsiteX296" fmla="*/ 1520281 w 5806384"/>
                  <a:gd name="connsiteY296" fmla="*/ 3007281 h 4036143"/>
                  <a:gd name="connsiteX297" fmla="*/ 1520281 w 5806384"/>
                  <a:gd name="connsiteY297" fmla="*/ 3007281 h 4036143"/>
                  <a:gd name="connsiteX298" fmla="*/ 1690224 w 5806384"/>
                  <a:gd name="connsiteY298" fmla="*/ 3018611 h 4036143"/>
                  <a:gd name="connsiteX299" fmla="*/ 1678895 w 5806384"/>
                  <a:gd name="connsiteY299" fmla="*/ 3151733 h 4036143"/>
                  <a:gd name="connsiteX300" fmla="*/ 1678895 w 5806384"/>
                  <a:gd name="connsiteY300" fmla="*/ 3151733 h 4036143"/>
                  <a:gd name="connsiteX301" fmla="*/ 1888491 w 5806384"/>
                  <a:gd name="connsiteY301" fmla="*/ 3028524 h 4036143"/>
                  <a:gd name="connsiteX302" fmla="*/ 1888491 w 5806384"/>
                  <a:gd name="connsiteY302" fmla="*/ 3028524 h 4036143"/>
                  <a:gd name="connsiteX303" fmla="*/ 1691640 w 5806384"/>
                  <a:gd name="connsiteY303" fmla="*/ 3015778 h 4036143"/>
                  <a:gd name="connsiteX304" fmla="*/ 1694473 w 5806384"/>
                  <a:gd name="connsiteY304" fmla="*/ 2987455 h 4036143"/>
                  <a:gd name="connsiteX305" fmla="*/ 1844589 w 5806384"/>
                  <a:gd name="connsiteY305" fmla="*/ 2970460 h 4036143"/>
                  <a:gd name="connsiteX306" fmla="*/ 1887075 w 5806384"/>
                  <a:gd name="connsiteY306" fmla="*/ 3027108 h 4036143"/>
                  <a:gd name="connsiteX307" fmla="*/ 1887075 w 5806384"/>
                  <a:gd name="connsiteY307" fmla="*/ 3027108 h 4036143"/>
                  <a:gd name="connsiteX308" fmla="*/ 1888491 w 5806384"/>
                  <a:gd name="connsiteY308" fmla="*/ 3025692 h 4036143"/>
                  <a:gd name="connsiteX309" fmla="*/ 1863000 w 5806384"/>
                  <a:gd name="connsiteY309" fmla="*/ 2967628 h 4036143"/>
                  <a:gd name="connsiteX310" fmla="*/ 2001786 w 5806384"/>
                  <a:gd name="connsiteY310" fmla="*/ 2952050 h 4036143"/>
                  <a:gd name="connsiteX311" fmla="*/ 2001786 w 5806384"/>
                  <a:gd name="connsiteY311" fmla="*/ 2952050 h 4036143"/>
                  <a:gd name="connsiteX312" fmla="*/ 1964966 w 5806384"/>
                  <a:gd name="connsiteY312" fmla="*/ 2801934 h 4036143"/>
                  <a:gd name="connsiteX313" fmla="*/ 2055602 w 5806384"/>
                  <a:gd name="connsiteY313" fmla="*/ 2831674 h 4036143"/>
                  <a:gd name="connsiteX314" fmla="*/ 2057018 w 5806384"/>
                  <a:gd name="connsiteY314" fmla="*/ 2831674 h 4036143"/>
                  <a:gd name="connsiteX315" fmla="*/ 1940890 w 5806384"/>
                  <a:gd name="connsiteY315" fmla="*/ 2712714 h 4036143"/>
                  <a:gd name="connsiteX316" fmla="*/ 1940890 w 5806384"/>
                  <a:gd name="connsiteY316" fmla="*/ 2712714 h 4036143"/>
                  <a:gd name="connsiteX317" fmla="*/ 1962133 w 5806384"/>
                  <a:gd name="connsiteY317" fmla="*/ 2799101 h 4036143"/>
                  <a:gd name="connsiteX318" fmla="*/ 1759618 w 5806384"/>
                  <a:gd name="connsiteY318" fmla="*/ 2732540 h 4036143"/>
                  <a:gd name="connsiteX319" fmla="*/ 1489125 w 5806384"/>
                  <a:gd name="connsiteY319" fmla="*/ 2112249 h 4036143"/>
                  <a:gd name="connsiteX320" fmla="*/ 1490541 w 5806384"/>
                  <a:gd name="connsiteY320" fmla="*/ 2112249 h 4036143"/>
                  <a:gd name="connsiteX321" fmla="*/ 1707219 w 5806384"/>
                  <a:gd name="connsiteY321" fmla="*/ 2500285 h 4036143"/>
                  <a:gd name="connsiteX322" fmla="*/ 1707219 w 5806384"/>
                  <a:gd name="connsiteY322" fmla="*/ 2500285 h 4036143"/>
                  <a:gd name="connsiteX323" fmla="*/ 1925312 w 5806384"/>
                  <a:gd name="connsiteY323" fmla="*/ 2470545 h 4036143"/>
                  <a:gd name="connsiteX324" fmla="*/ 1938058 w 5806384"/>
                  <a:gd name="connsiteY324" fmla="*/ 2481874 h 4036143"/>
                  <a:gd name="connsiteX325" fmla="*/ 1782277 w 5806384"/>
                  <a:gd name="connsiteY325" fmla="*/ 2508782 h 4036143"/>
                  <a:gd name="connsiteX326" fmla="*/ 1782277 w 5806384"/>
                  <a:gd name="connsiteY326" fmla="*/ 2508782 h 4036143"/>
                  <a:gd name="connsiteX327" fmla="*/ 2018781 w 5806384"/>
                  <a:gd name="connsiteY327" fmla="*/ 2614997 h 4036143"/>
                  <a:gd name="connsiteX328" fmla="*/ 2008867 w 5806384"/>
                  <a:gd name="connsiteY328" fmla="*/ 2671644 h 4036143"/>
                  <a:gd name="connsiteX329" fmla="*/ 2042856 w 5806384"/>
                  <a:gd name="connsiteY329" fmla="*/ 2624910 h 4036143"/>
                  <a:gd name="connsiteX330" fmla="*/ 2195805 w 5806384"/>
                  <a:gd name="connsiteY330" fmla="*/ 2694303 h 4036143"/>
                  <a:gd name="connsiteX331" fmla="*/ 2197221 w 5806384"/>
                  <a:gd name="connsiteY331" fmla="*/ 2694303 h 4036143"/>
                  <a:gd name="connsiteX332" fmla="*/ 2069764 w 5806384"/>
                  <a:gd name="connsiteY332" fmla="*/ 2586673 h 4036143"/>
                  <a:gd name="connsiteX333" fmla="*/ 2177394 w 5806384"/>
                  <a:gd name="connsiteY333" fmla="*/ 2440805 h 4036143"/>
                  <a:gd name="connsiteX334" fmla="*/ 2188724 w 5806384"/>
                  <a:gd name="connsiteY334" fmla="*/ 2439389 h 4036143"/>
                  <a:gd name="connsiteX335" fmla="*/ 2344505 w 5806384"/>
                  <a:gd name="connsiteY335" fmla="*/ 2803350 h 4036143"/>
                  <a:gd name="connsiteX336" fmla="*/ 2344505 w 5806384"/>
                  <a:gd name="connsiteY336" fmla="*/ 2803350 h 4036143"/>
                  <a:gd name="connsiteX337" fmla="*/ 2394071 w 5806384"/>
                  <a:gd name="connsiteY337" fmla="*/ 2579592 h 4036143"/>
                  <a:gd name="connsiteX338" fmla="*/ 2447887 w 5806384"/>
                  <a:gd name="connsiteY338" fmla="*/ 2617829 h 4036143"/>
                  <a:gd name="connsiteX339" fmla="*/ 2630576 w 5806384"/>
                  <a:gd name="connsiteY339" fmla="*/ 2942136 h 4036143"/>
                  <a:gd name="connsiteX340" fmla="*/ 2613581 w 5806384"/>
                  <a:gd name="connsiteY340" fmla="*/ 2998784 h 4036143"/>
                  <a:gd name="connsiteX341" fmla="*/ 2498870 w 5806384"/>
                  <a:gd name="connsiteY341" fmla="*/ 3055432 h 4036143"/>
                  <a:gd name="connsiteX342" fmla="*/ 2498870 w 5806384"/>
                  <a:gd name="connsiteY342" fmla="*/ 3055432 h 4036143"/>
                  <a:gd name="connsiteX343" fmla="*/ 2576761 w 5806384"/>
                  <a:gd name="connsiteY343" fmla="*/ 3116328 h 4036143"/>
                  <a:gd name="connsiteX344" fmla="*/ 2532858 w 5806384"/>
                  <a:gd name="connsiteY344" fmla="*/ 3257947 h 4036143"/>
                  <a:gd name="connsiteX345" fmla="*/ 2532858 w 5806384"/>
                  <a:gd name="connsiteY345" fmla="*/ 3257947 h 4036143"/>
                  <a:gd name="connsiteX346" fmla="*/ 2656067 w 5806384"/>
                  <a:gd name="connsiteY346" fmla="*/ 3174392 h 4036143"/>
                  <a:gd name="connsiteX347" fmla="*/ 2656067 w 5806384"/>
                  <a:gd name="connsiteY347" fmla="*/ 3174392 h 4036143"/>
                  <a:gd name="connsiteX348" fmla="*/ 2579592 w 5806384"/>
                  <a:gd name="connsiteY348" fmla="*/ 3114912 h 4036143"/>
                  <a:gd name="connsiteX349" fmla="*/ 2614997 w 5806384"/>
                  <a:gd name="connsiteY349" fmla="*/ 3000200 h 4036143"/>
                  <a:gd name="connsiteX350" fmla="*/ 2653234 w 5806384"/>
                  <a:gd name="connsiteY350" fmla="*/ 2981790 h 4036143"/>
                  <a:gd name="connsiteX351" fmla="*/ 2665980 w 5806384"/>
                  <a:gd name="connsiteY351" fmla="*/ 3003033 h 4036143"/>
                  <a:gd name="connsiteX352" fmla="*/ 2657483 w 5806384"/>
                  <a:gd name="connsiteY352" fmla="*/ 3405231 h 4036143"/>
                  <a:gd name="connsiteX353" fmla="*/ 2657483 w 5806384"/>
                  <a:gd name="connsiteY353" fmla="*/ 3405231 h 4036143"/>
                  <a:gd name="connsiteX354" fmla="*/ 2658899 w 5806384"/>
                  <a:gd name="connsiteY354" fmla="*/ 3405231 h 4036143"/>
                  <a:gd name="connsiteX355" fmla="*/ 2658899 w 5806384"/>
                  <a:gd name="connsiteY355" fmla="*/ 3405231 h 4036143"/>
                  <a:gd name="connsiteX356" fmla="*/ 2695720 w 5806384"/>
                  <a:gd name="connsiteY356" fmla="*/ 3051183 h 4036143"/>
                  <a:gd name="connsiteX357" fmla="*/ 2695720 w 5806384"/>
                  <a:gd name="connsiteY357" fmla="*/ 3051183 h 4036143"/>
                  <a:gd name="connsiteX358" fmla="*/ 2668813 w 5806384"/>
                  <a:gd name="connsiteY358" fmla="*/ 3001616 h 4036143"/>
                  <a:gd name="connsiteX359" fmla="*/ 2668813 w 5806384"/>
                  <a:gd name="connsiteY359" fmla="*/ 2973293 h 4036143"/>
                  <a:gd name="connsiteX360" fmla="*/ 2837339 w 5806384"/>
                  <a:gd name="connsiteY360" fmla="*/ 2888321 h 4036143"/>
                  <a:gd name="connsiteX361" fmla="*/ 2837339 w 5806384"/>
                  <a:gd name="connsiteY361" fmla="*/ 2888321 h 4036143"/>
                  <a:gd name="connsiteX362" fmla="*/ 2631991 w 5806384"/>
                  <a:gd name="connsiteY362" fmla="*/ 2742454 h 4036143"/>
                  <a:gd name="connsiteX363" fmla="*/ 2579592 w 5806384"/>
                  <a:gd name="connsiteY363" fmla="*/ 2668812 h 4036143"/>
                  <a:gd name="connsiteX364" fmla="*/ 2792021 w 5806384"/>
                  <a:gd name="connsiteY364" fmla="*/ 2728292 h 4036143"/>
                  <a:gd name="connsiteX365" fmla="*/ 2843004 w 5806384"/>
                  <a:gd name="connsiteY365" fmla="*/ 2874159 h 4036143"/>
                  <a:gd name="connsiteX366" fmla="*/ 2843004 w 5806384"/>
                  <a:gd name="connsiteY366" fmla="*/ 2874159 h 4036143"/>
                  <a:gd name="connsiteX367" fmla="*/ 2919478 w 5806384"/>
                  <a:gd name="connsiteY367" fmla="*/ 2790604 h 4036143"/>
                  <a:gd name="connsiteX368" fmla="*/ 3184306 w 5806384"/>
                  <a:gd name="connsiteY368" fmla="*/ 2991703 h 4036143"/>
                  <a:gd name="connsiteX369" fmla="*/ 3184306 w 5806384"/>
                  <a:gd name="connsiteY369" fmla="*/ 2991703 h 4036143"/>
                  <a:gd name="connsiteX370" fmla="*/ 3197052 w 5806384"/>
                  <a:gd name="connsiteY370" fmla="*/ 2980374 h 4036143"/>
                  <a:gd name="connsiteX371" fmla="*/ 3204133 w 5806384"/>
                  <a:gd name="connsiteY371" fmla="*/ 2997368 h 4036143"/>
                  <a:gd name="connsiteX372" fmla="*/ 3191387 w 5806384"/>
                  <a:gd name="connsiteY372" fmla="*/ 3004449 h 4036143"/>
                  <a:gd name="connsiteX373" fmla="*/ 3191387 w 5806384"/>
                  <a:gd name="connsiteY373" fmla="*/ 3004449 h 4036143"/>
                  <a:gd name="connsiteX374" fmla="*/ 3212630 w 5806384"/>
                  <a:gd name="connsiteY374" fmla="*/ 3017195 h 4036143"/>
                  <a:gd name="connsiteX375" fmla="*/ 3270694 w 5806384"/>
                  <a:gd name="connsiteY375" fmla="*/ 3144652 h 4036143"/>
                  <a:gd name="connsiteX376" fmla="*/ 3270694 w 5806384"/>
                  <a:gd name="connsiteY376" fmla="*/ 3144652 h 4036143"/>
                  <a:gd name="connsiteX377" fmla="*/ 3376909 w 5806384"/>
                  <a:gd name="connsiteY377" fmla="*/ 3140403 h 4036143"/>
                  <a:gd name="connsiteX378" fmla="*/ 3396735 w 5806384"/>
                  <a:gd name="connsiteY378" fmla="*/ 3242369 h 4036143"/>
                  <a:gd name="connsiteX379" fmla="*/ 3396735 w 5806384"/>
                  <a:gd name="connsiteY379" fmla="*/ 3242369 h 4036143"/>
                  <a:gd name="connsiteX380" fmla="*/ 3480290 w 5806384"/>
                  <a:gd name="connsiteY380" fmla="*/ 3165895 h 4036143"/>
                  <a:gd name="connsiteX381" fmla="*/ 3553933 w 5806384"/>
                  <a:gd name="connsiteY381" fmla="*/ 3206964 h 4036143"/>
                  <a:gd name="connsiteX382" fmla="*/ 3430724 w 5806384"/>
                  <a:gd name="connsiteY382" fmla="*/ 3306097 h 4036143"/>
                  <a:gd name="connsiteX383" fmla="*/ 3277775 w 5806384"/>
                  <a:gd name="connsiteY383" fmla="*/ 3231040 h 4036143"/>
                  <a:gd name="connsiteX384" fmla="*/ 3277775 w 5806384"/>
                  <a:gd name="connsiteY384" fmla="*/ 3231040 h 4036143"/>
                  <a:gd name="connsiteX385" fmla="*/ 3248035 w 5806384"/>
                  <a:gd name="connsiteY385" fmla="*/ 3364161 h 4036143"/>
                  <a:gd name="connsiteX386" fmla="*/ 3248035 w 5806384"/>
                  <a:gd name="connsiteY386" fmla="*/ 3364161 h 4036143"/>
                  <a:gd name="connsiteX387" fmla="*/ 3311763 w 5806384"/>
                  <a:gd name="connsiteY387" fmla="*/ 3500116 h 4036143"/>
                  <a:gd name="connsiteX388" fmla="*/ 3154566 w 5806384"/>
                  <a:gd name="connsiteY388" fmla="*/ 3464711 h 4036143"/>
                  <a:gd name="connsiteX389" fmla="*/ 3153150 w 5806384"/>
                  <a:gd name="connsiteY389" fmla="*/ 3464711 h 4036143"/>
                  <a:gd name="connsiteX390" fmla="*/ 3257948 w 5806384"/>
                  <a:gd name="connsiteY390" fmla="*/ 3525607 h 4036143"/>
                  <a:gd name="connsiteX391" fmla="*/ 3226792 w 5806384"/>
                  <a:gd name="connsiteY391" fmla="*/ 3538353 h 4036143"/>
                  <a:gd name="connsiteX392" fmla="*/ 3226792 w 5806384"/>
                  <a:gd name="connsiteY392" fmla="*/ 3538353 h 4036143"/>
                  <a:gd name="connsiteX393" fmla="*/ 3357082 w 5806384"/>
                  <a:gd name="connsiteY393" fmla="*/ 3718209 h 4036143"/>
                  <a:gd name="connsiteX394" fmla="*/ 3357082 w 5806384"/>
                  <a:gd name="connsiteY394" fmla="*/ 3718209 h 4036143"/>
                  <a:gd name="connsiteX395" fmla="*/ 3358497 w 5806384"/>
                  <a:gd name="connsiteY395" fmla="*/ 3510029 h 4036143"/>
                  <a:gd name="connsiteX396" fmla="*/ 3358497 w 5806384"/>
                  <a:gd name="connsiteY396" fmla="*/ 3510029 h 4036143"/>
                  <a:gd name="connsiteX397" fmla="*/ 3320261 w 5806384"/>
                  <a:gd name="connsiteY397" fmla="*/ 3501532 h 4036143"/>
                  <a:gd name="connsiteX398" fmla="*/ 3372659 w 5806384"/>
                  <a:gd name="connsiteY398" fmla="*/ 3480289 h 4036143"/>
                  <a:gd name="connsiteX399" fmla="*/ 3386821 w 5806384"/>
                  <a:gd name="connsiteY399" fmla="*/ 3749365 h 4036143"/>
                  <a:gd name="connsiteX400" fmla="*/ 3265029 w 5806384"/>
                  <a:gd name="connsiteY400" fmla="*/ 3660145 h 4036143"/>
                  <a:gd name="connsiteX401" fmla="*/ 3263613 w 5806384"/>
                  <a:gd name="connsiteY401" fmla="*/ 3660145 h 4036143"/>
                  <a:gd name="connsiteX402" fmla="*/ 3337255 w 5806384"/>
                  <a:gd name="connsiteY402" fmla="*/ 3781938 h 4036143"/>
                  <a:gd name="connsiteX403" fmla="*/ 3300434 w 5806384"/>
                  <a:gd name="connsiteY403" fmla="*/ 3763527 h 4036143"/>
                  <a:gd name="connsiteX404" fmla="*/ 3300434 w 5806384"/>
                  <a:gd name="connsiteY404" fmla="*/ 3763527 h 4036143"/>
                  <a:gd name="connsiteX405" fmla="*/ 3299018 w 5806384"/>
                  <a:gd name="connsiteY405" fmla="*/ 3764943 h 4036143"/>
                  <a:gd name="connsiteX406" fmla="*/ 3351416 w 5806384"/>
                  <a:gd name="connsiteY406" fmla="*/ 3806013 h 4036143"/>
                  <a:gd name="connsiteX407" fmla="*/ 3393902 w 5806384"/>
                  <a:gd name="connsiteY407" fmla="*/ 3875406 h 4036143"/>
                  <a:gd name="connsiteX408" fmla="*/ 3393902 w 5806384"/>
                  <a:gd name="connsiteY408" fmla="*/ 3876823 h 4036143"/>
                  <a:gd name="connsiteX409" fmla="*/ 3392486 w 5806384"/>
                  <a:gd name="connsiteY409" fmla="*/ 3838585 h 4036143"/>
                  <a:gd name="connsiteX410" fmla="*/ 3555348 w 5806384"/>
                  <a:gd name="connsiteY410" fmla="*/ 3964626 h 4036143"/>
                  <a:gd name="connsiteX411" fmla="*/ 3555348 w 5806384"/>
                  <a:gd name="connsiteY411" fmla="*/ 3964626 h 4036143"/>
                  <a:gd name="connsiteX412" fmla="*/ 3570926 w 5806384"/>
                  <a:gd name="connsiteY412" fmla="*/ 3905146 h 4036143"/>
                  <a:gd name="connsiteX413" fmla="*/ 3637487 w 5806384"/>
                  <a:gd name="connsiteY413" fmla="*/ 3939135 h 4036143"/>
                  <a:gd name="connsiteX414" fmla="*/ 3637487 w 5806384"/>
                  <a:gd name="connsiteY414" fmla="*/ 3939135 h 4036143"/>
                  <a:gd name="connsiteX415" fmla="*/ 3638904 w 5806384"/>
                  <a:gd name="connsiteY415" fmla="*/ 3937719 h 4036143"/>
                  <a:gd name="connsiteX416" fmla="*/ 3638904 w 5806384"/>
                  <a:gd name="connsiteY416" fmla="*/ 3937719 h 4036143"/>
                  <a:gd name="connsiteX417" fmla="*/ 3575175 w 5806384"/>
                  <a:gd name="connsiteY417" fmla="*/ 3890985 h 4036143"/>
                  <a:gd name="connsiteX418" fmla="*/ 3647401 w 5806384"/>
                  <a:gd name="connsiteY418" fmla="*/ 3619076 h 4036143"/>
                  <a:gd name="connsiteX419" fmla="*/ 3772026 w 5806384"/>
                  <a:gd name="connsiteY419" fmla="*/ 3688469 h 4036143"/>
                  <a:gd name="connsiteX420" fmla="*/ 3772026 w 5806384"/>
                  <a:gd name="connsiteY420" fmla="*/ 3688469 h 4036143"/>
                  <a:gd name="connsiteX421" fmla="*/ 3783355 w 5806384"/>
                  <a:gd name="connsiteY421" fmla="*/ 3453381 h 4036143"/>
                  <a:gd name="connsiteX422" fmla="*/ 3896650 w 5806384"/>
                  <a:gd name="connsiteY422" fmla="*/ 3772024 h 4036143"/>
                  <a:gd name="connsiteX423" fmla="*/ 3756448 w 5806384"/>
                  <a:gd name="connsiteY423" fmla="*/ 3759279 h 4036143"/>
                  <a:gd name="connsiteX424" fmla="*/ 3781939 w 5806384"/>
                  <a:gd name="connsiteY424" fmla="*/ 3691302 h 4036143"/>
                  <a:gd name="connsiteX425" fmla="*/ 3781939 w 5806384"/>
                  <a:gd name="connsiteY425" fmla="*/ 3691302 h 4036143"/>
                  <a:gd name="connsiteX426" fmla="*/ 3660147 w 5806384"/>
                  <a:gd name="connsiteY426" fmla="*/ 3753614 h 4036143"/>
                  <a:gd name="connsiteX427" fmla="*/ 3660147 w 5806384"/>
                  <a:gd name="connsiteY427" fmla="*/ 3753614 h 4036143"/>
                  <a:gd name="connsiteX428" fmla="*/ 3755031 w 5806384"/>
                  <a:gd name="connsiteY428" fmla="*/ 3762111 h 4036143"/>
                  <a:gd name="connsiteX429" fmla="*/ 3739453 w 5806384"/>
                  <a:gd name="connsiteY429" fmla="*/ 3803181 h 4036143"/>
                  <a:gd name="connsiteX430" fmla="*/ 3739453 w 5806384"/>
                  <a:gd name="connsiteY430" fmla="*/ 3803181 h 4036143"/>
                  <a:gd name="connsiteX431" fmla="*/ 3929223 w 5806384"/>
                  <a:gd name="connsiteY431" fmla="*/ 3837169 h 4036143"/>
                  <a:gd name="connsiteX432" fmla="*/ 3929223 w 5806384"/>
                  <a:gd name="connsiteY432" fmla="*/ 3837169 h 4036143"/>
                  <a:gd name="connsiteX433" fmla="*/ 4247866 w 5806384"/>
                  <a:gd name="connsiteY433" fmla="*/ 3749365 h 4036143"/>
                  <a:gd name="connsiteX434" fmla="*/ 4379572 w 5806384"/>
                  <a:gd name="connsiteY434" fmla="*/ 3804597 h 4036143"/>
                  <a:gd name="connsiteX435" fmla="*/ 4352664 w 5806384"/>
                  <a:gd name="connsiteY435" fmla="*/ 3815926 h 4036143"/>
                  <a:gd name="connsiteX436" fmla="*/ 4424890 w 5806384"/>
                  <a:gd name="connsiteY436" fmla="*/ 3823007 h 4036143"/>
                  <a:gd name="connsiteX437" fmla="*/ 4464544 w 5806384"/>
                  <a:gd name="connsiteY437" fmla="*/ 3840002 h 4036143"/>
                  <a:gd name="connsiteX438" fmla="*/ 4471625 w 5806384"/>
                  <a:gd name="connsiteY438" fmla="*/ 3848499 h 4036143"/>
                  <a:gd name="connsiteX439" fmla="*/ 4348416 w 5806384"/>
                  <a:gd name="connsiteY439" fmla="*/ 3838585 h 4036143"/>
                  <a:gd name="connsiteX440" fmla="*/ 4347000 w 5806384"/>
                  <a:gd name="connsiteY440" fmla="*/ 3838585 h 4036143"/>
                  <a:gd name="connsiteX441" fmla="*/ 4516943 w 5806384"/>
                  <a:gd name="connsiteY441" fmla="*/ 3902314 h 4036143"/>
                  <a:gd name="connsiteX442" fmla="*/ 4536769 w 5806384"/>
                  <a:gd name="connsiteY442" fmla="*/ 3924973 h 4036143"/>
                  <a:gd name="connsiteX443" fmla="*/ 4440468 w 5806384"/>
                  <a:gd name="connsiteY443" fmla="*/ 3967459 h 4036143"/>
                  <a:gd name="connsiteX444" fmla="*/ 4440468 w 5806384"/>
                  <a:gd name="connsiteY444" fmla="*/ 3967459 h 4036143"/>
                  <a:gd name="connsiteX445" fmla="*/ 4586336 w 5806384"/>
                  <a:gd name="connsiteY445" fmla="*/ 3995783 h 4036143"/>
                  <a:gd name="connsiteX446" fmla="*/ 4586336 w 5806384"/>
                  <a:gd name="connsiteY446" fmla="*/ 3995783 h 4036143"/>
                  <a:gd name="connsiteX447" fmla="*/ 4709544 w 5806384"/>
                  <a:gd name="connsiteY447" fmla="*/ 3971707 h 4036143"/>
                  <a:gd name="connsiteX448" fmla="*/ 4710960 w 5806384"/>
                  <a:gd name="connsiteY448" fmla="*/ 3971707 h 4036143"/>
                  <a:gd name="connsiteX449" fmla="*/ 4519775 w 5806384"/>
                  <a:gd name="connsiteY449" fmla="*/ 3899481 h 4036143"/>
                  <a:gd name="connsiteX450" fmla="*/ 4477289 w 5806384"/>
                  <a:gd name="connsiteY450" fmla="*/ 3849915 h 4036143"/>
                  <a:gd name="connsiteX451" fmla="*/ 4501364 w 5806384"/>
                  <a:gd name="connsiteY451" fmla="*/ 3851331 h 4036143"/>
                  <a:gd name="connsiteX452" fmla="*/ 4467376 w 5806384"/>
                  <a:gd name="connsiteY452" fmla="*/ 3837169 h 4036143"/>
                  <a:gd name="connsiteX453" fmla="*/ 4457463 w 5806384"/>
                  <a:gd name="connsiteY453" fmla="*/ 3825840 h 4036143"/>
                  <a:gd name="connsiteX454" fmla="*/ 4841250 w 5806384"/>
                  <a:gd name="connsiteY454" fmla="*/ 3862661 h 4036143"/>
                  <a:gd name="connsiteX455" fmla="*/ 4987118 w 5806384"/>
                  <a:gd name="connsiteY455" fmla="*/ 3964626 h 4036143"/>
                  <a:gd name="connsiteX456" fmla="*/ 5087668 w 5806384"/>
                  <a:gd name="connsiteY456" fmla="*/ 4029771 h 4036143"/>
                  <a:gd name="connsiteX457" fmla="*/ 5087668 w 5806384"/>
                  <a:gd name="connsiteY457" fmla="*/ 4029771 h 4036143"/>
                  <a:gd name="connsiteX458" fmla="*/ 5089084 w 5806384"/>
                  <a:gd name="connsiteY458" fmla="*/ 4028355 h 4036143"/>
                  <a:gd name="connsiteX459" fmla="*/ 4985702 w 5806384"/>
                  <a:gd name="connsiteY459" fmla="*/ 3958962 h 4036143"/>
                  <a:gd name="connsiteX460" fmla="*/ 4839834 w 5806384"/>
                  <a:gd name="connsiteY460" fmla="*/ 3856996 h 4036143"/>
                  <a:gd name="connsiteX461" fmla="*/ 4453214 w 5806384"/>
                  <a:gd name="connsiteY461" fmla="*/ 3820175 h 4036143"/>
                  <a:gd name="connsiteX462" fmla="*/ 4422058 w 5806384"/>
                  <a:gd name="connsiteY462" fmla="*/ 3783354 h 4036143"/>
                  <a:gd name="connsiteX463" fmla="*/ 4422058 w 5806384"/>
                  <a:gd name="connsiteY463" fmla="*/ 3783354 h 4036143"/>
                  <a:gd name="connsiteX464" fmla="*/ 4382405 w 5806384"/>
                  <a:gd name="connsiteY464" fmla="*/ 3800348 h 4036143"/>
                  <a:gd name="connsiteX465" fmla="*/ 4247866 w 5806384"/>
                  <a:gd name="connsiteY465" fmla="*/ 3745117 h 4036143"/>
                  <a:gd name="connsiteX466" fmla="*/ 4247866 w 5806384"/>
                  <a:gd name="connsiteY466" fmla="*/ 3745117 h 4036143"/>
                  <a:gd name="connsiteX467" fmla="*/ 3929223 w 5806384"/>
                  <a:gd name="connsiteY467" fmla="*/ 3832921 h 4036143"/>
                  <a:gd name="connsiteX468" fmla="*/ 3742286 w 5806384"/>
                  <a:gd name="connsiteY468" fmla="*/ 3800348 h 4036143"/>
                  <a:gd name="connsiteX469" fmla="*/ 3756448 w 5806384"/>
                  <a:gd name="connsiteY469" fmla="*/ 3760695 h 4036143"/>
                  <a:gd name="connsiteX470" fmla="*/ 3899483 w 5806384"/>
                  <a:gd name="connsiteY470" fmla="*/ 3773440 h 4036143"/>
                  <a:gd name="connsiteX471" fmla="*/ 3899483 w 5806384"/>
                  <a:gd name="connsiteY471" fmla="*/ 3773440 h 4036143"/>
                  <a:gd name="connsiteX472" fmla="*/ 3781939 w 5806384"/>
                  <a:gd name="connsiteY472" fmla="*/ 3442052 h 4036143"/>
                  <a:gd name="connsiteX473" fmla="*/ 3781939 w 5806384"/>
                  <a:gd name="connsiteY473" fmla="*/ 3440636 h 4036143"/>
                  <a:gd name="connsiteX474" fmla="*/ 3770610 w 5806384"/>
                  <a:gd name="connsiteY474" fmla="*/ 3682804 h 4036143"/>
                  <a:gd name="connsiteX475" fmla="*/ 3647401 w 5806384"/>
                  <a:gd name="connsiteY475" fmla="*/ 3614827 h 4036143"/>
                  <a:gd name="connsiteX476" fmla="*/ 3647401 w 5806384"/>
                  <a:gd name="connsiteY476" fmla="*/ 3614827 h 4036143"/>
                  <a:gd name="connsiteX477" fmla="*/ 3575175 w 5806384"/>
                  <a:gd name="connsiteY477" fmla="*/ 3888152 h 4036143"/>
                  <a:gd name="connsiteX478" fmla="*/ 3389654 w 5806384"/>
                  <a:gd name="connsiteY478" fmla="*/ 3752198 h 4036143"/>
                  <a:gd name="connsiteX479" fmla="*/ 3375492 w 5806384"/>
                  <a:gd name="connsiteY479" fmla="*/ 3478873 h 4036143"/>
                  <a:gd name="connsiteX480" fmla="*/ 3375492 w 5806384"/>
                  <a:gd name="connsiteY480" fmla="*/ 3478873 h 4036143"/>
                  <a:gd name="connsiteX481" fmla="*/ 3318844 w 5806384"/>
                  <a:gd name="connsiteY481" fmla="*/ 3502948 h 4036143"/>
                  <a:gd name="connsiteX482" fmla="*/ 3317428 w 5806384"/>
                  <a:gd name="connsiteY482" fmla="*/ 3502948 h 4036143"/>
                  <a:gd name="connsiteX483" fmla="*/ 3252283 w 5806384"/>
                  <a:gd name="connsiteY483" fmla="*/ 3366994 h 4036143"/>
                  <a:gd name="connsiteX484" fmla="*/ 3280607 w 5806384"/>
                  <a:gd name="connsiteY484" fmla="*/ 3236704 h 4036143"/>
                  <a:gd name="connsiteX485" fmla="*/ 3432140 w 5806384"/>
                  <a:gd name="connsiteY485" fmla="*/ 3310346 h 4036143"/>
                  <a:gd name="connsiteX486" fmla="*/ 3432140 w 5806384"/>
                  <a:gd name="connsiteY486" fmla="*/ 3310346 h 4036143"/>
                  <a:gd name="connsiteX487" fmla="*/ 3558181 w 5806384"/>
                  <a:gd name="connsiteY487" fmla="*/ 3209797 h 4036143"/>
                  <a:gd name="connsiteX488" fmla="*/ 3558181 w 5806384"/>
                  <a:gd name="connsiteY488" fmla="*/ 3209797 h 4036143"/>
                  <a:gd name="connsiteX489" fmla="*/ 3483123 w 5806384"/>
                  <a:gd name="connsiteY489" fmla="*/ 3167311 h 4036143"/>
                  <a:gd name="connsiteX490" fmla="*/ 3517111 w 5806384"/>
                  <a:gd name="connsiteY490" fmla="*/ 3136155 h 4036143"/>
                  <a:gd name="connsiteX491" fmla="*/ 3432140 w 5806384"/>
                  <a:gd name="connsiteY491" fmla="*/ 3138987 h 4036143"/>
                  <a:gd name="connsiteX492" fmla="*/ 3372659 w 5806384"/>
                  <a:gd name="connsiteY492" fmla="*/ 3106415 h 4036143"/>
                  <a:gd name="connsiteX493" fmla="*/ 3342920 w 5806384"/>
                  <a:gd name="connsiteY493" fmla="*/ 2954882 h 4036143"/>
                  <a:gd name="connsiteX494" fmla="*/ 3450550 w 5806384"/>
                  <a:gd name="connsiteY494" fmla="*/ 3005865 h 4036143"/>
                  <a:gd name="connsiteX495" fmla="*/ 3450550 w 5806384"/>
                  <a:gd name="connsiteY495" fmla="*/ 3005865 h 4036143"/>
                  <a:gd name="connsiteX496" fmla="*/ 3434972 w 5806384"/>
                  <a:gd name="connsiteY496" fmla="*/ 2888321 h 4036143"/>
                  <a:gd name="connsiteX497" fmla="*/ 3696968 w 5806384"/>
                  <a:gd name="connsiteY497" fmla="*/ 2756616 h 4036143"/>
                  <a:gd name="connsiteX498" fmla="*/ 3696968 w 5806384"/>
                  <a:gd name="connsiteY498" fmla="*/ 2756616 h 4036143"/>
                  <a:gd name="connsiteX499" fmla="*/ 3621910 w 5806384"/>
                  <a:gd name="connsiteY499" fmla="*/ 2718378 h 4036143"/>
                  <a:gd name="connsiteX500" fmla="*/ 3779106 w 5806384"/>
                  <a:gd name="connsiteY500" fmla="*/ 2347336 h 4036143"/>
                  <a:gd name="connsiteX501" fmla="*/ 3779106 w 5806384"/>
                  <a:gd name="connsiteY501" fmla="*/ 2347336 h 4036143"/>
                  <a:gd name="connsiteX502" fmla="*/ 3745118 w 5806384"/>
                  <a:gd name="connsiteY502" fmla="*/ 2072595 h 4036143"/>
                  <a:gd name="connsiteX503" fmla="*/ 3823009 w 5806384"/>
                  <a:gd name="connsiteY503" fmla="*/ 2102335 h 4036143"/>
                  <a:gd name="connsiteX504" fmla="*/ 3823009 w 5806384"/>
                  <a:gd name="connsiteY504" fmla="*/ 2102335 h 4036143"/>
                  <a:gd name="connsiteX505" fmla="*/ 3865495 w 5806384"/>
                  <a:gd name="connsiteY505" fmla="*/ 1969213 h 4036143"/>
                  <a:gd name="connsiteX506" fmla="*/ 4045350 w 5806384"/>
                  <a:gd name="connsiteY506" fmla="*/ 2074011 h 4036143"/>
                  <a:gd name="connsiteX507" fmla="*/ 4046767 w 5806384"/>
                  <a:gd name="connsiteY507" fmla="*/ 2074011 h 4036143"/>
                  <a:gd name="connsiteX508" fmla="*/ 3889569 w 5806384"/>
                  <a:gd name="connsiteY508" fmla="*/ 1891323 h 4036143"/>
                  <a:gd name="connsiteX509" fmla="*/ 3933472 w 5806384"/>
                  <a:gd name="connsiteY509" fmla="*/ 1752536 h 4036143"/>
                  <a:gd name="connsiteX510" fmla="*/ 4086420 w 5806384"/>
                  <a:gd name="connsiteY510" fmla="*/ 1710050 h 4036143"/>
                  <a:gd name="connsiteX511" fmla="*/ 4235120 w 5806384"/>
                  <a:gd name="connsiteY511" fmla="*/ 1786525 h 4036143"/>
                  <a:gd name="connsiteX512" fmla="*/ 4195467 w 5806384"/>
                  <a:gd name="connsiteY512" fmla="*/ 1974878 h 4036143"/>
                  <a:gd name="connsiteX513" fmla="*/ 4195467 w 5806384"/>
                  <a:gd name="connsiteY513" fmla="*/ 1974878 h 4036143"/>
                  <a:gd name="connsiteX514" fmla="*/ 4390901 w 5806384"/>
                  <a:gd name="connsiteY514" fmla="*/ 1862999 h 4036143"/>
                  <a:gd name="connsiteX515" fmla="*/ 4390901 w 5806384"/>
                  <a:gd name="connsiteY515" fmla="*/ 1862999 h 4036143"/>
                  <a:gd name="connsiteX516" fmla="*/ 4243617 w 5806384"/>
                  <a:gd name="connsiteY516" fmla="*/ 1786525 h 4036143"/>
                  <a:gd name="connsiteX517" fmla="*/ 4270525 w 5806384"/>
                  <a:gd name="connsiteY517" fmla="*/ 1661900 h 4036143"/>
                  <a:gd name="connsiteX518" fmla="*/ 4407896 w 5806384"/>
                  <a:gd name="connsiteY518" fmla="*/ 1625079 h 4036143"/>
                  <a:gd name="connsiteX519" fmla="*/ 4407896 w 5806384"/>
                  <a:gd name="connsiteY519" fmla="*/ 1625079 h 4036143"/>
                  <a:gd name="connsiteX520" fmla="*/ 4274774 w 5806384"/>
                  <a:gd name="connsiteY520" fmla="*/ 1354587 h 4036143"/>
                  <a:gd name="connsiteX521" fmla="*/ 4480121 w 5806384"/>
                  <a:gd name="connsiteY521" fmla="*/ 1273864 h 4036143"/>
                  <a:gd name="connsiteX522" fmla="*/ 4480121 w 5806384"/>
                  <a:gd name="connsiteY522" fmla="*/ 1273864 h 4036143"/>
                  <a:gd name="connsiteX523" fmla="*/ 4478705 w 5806384"/>
                  <a:gd name="connsiteY523" fmla="*/ 1261118 h 4036143"/>
                  <a:gd name="connsiteX524" fmla="*/ 4777522 w 5806384"/>
                  <a:gd name="connsiteY524" fmla="*/ 1191725 h 4036143"/>
                  <a:gd name="connsiteX525" fmla="*/ 4984286 w 5806384"/>
                  <a:gd name="connsiteY525" fmla="*/ 970799 h 4036143"/>
                  <a:gd name="connsiteX526" fmla="*/ 5267524 w 5806384"/>
                  <a:gd name="connsiteY526" fmla="*/ 1129412 h 4036143"/>
                  <a:gd name="connsiteX527" fmla="*/ 5149980 w 5806384"/>
                  <a:gd name="connsiteY527" fmla="*/ 1232794 h 4036143"/>
                  <a:gd name="connsiteX528" fmla="*/ 5040934 w 5806384"/>
                  <a:gd name="connsiteY528" fmla="*/ 1307852 h 4036143"/>
                  <a:gd name="connsiteX529" fmla="*/ 5040934 w 5806384"/>
                  <a:gd name="connsiteY529" fmla="*/ 1307852 h 4036143"/>
                  <a:gd name="connsiteX530" fmla="*/ 5113159 w 5806384"/>
                  <a:gd name="connsiteY530" fmla="*/ 1416899 h 4036143"/>
                  <a:gd name="connsiteX531" fmla="*/ 5021107 w 5806384"/>
                  <a:gd name="connsiteY531" fmla="*/ 1585426 h 4036143"/>
                  <a:gd name="connsiteX532" fmla="*/ 4934719 w 5806384"/>
                  <a:gd name="connsiteY532" fmla="*/ 1693056 h 4036143"/>
                  <a:gd name="connsiteX533" fmla="*/ 4844083 w 5806384"/>
                  <a:gd name="connsiteY533" fmla="*/ 1821930 h 4036143"/>
                  <a:gd name="connsiteX534" fmla="*/ 4784602 w 5806384"/>
                  <a:gd name="connsiteY534" fmla="*/ 1879993 h 4036143"/>
                  <a:gd name="connsiteX535" fmla="*/ 4784602 w 5806384"/>
                  <a:gd name="connsiteY535" fmla="*/ 1879993 h 4036143"/>
                  <a:gd name="connsiteX536" fmla="*/ 4786019 w 5806384"/>
                  <a:gd name="connsiteY536" fmla="*/ 1881410 h 4036143"/>
                  <a:gd name="connsiteX537" fmla="*/ 4786019 w 5806384"/>
                  <a:gd name="connsiteY537" fmla="*/ 1881410 h 4036143"/>
                  <a:gd name="connsiteX538" fmla="*/ 4845499 w 5806384"/>
                  <a:gd name="connsiteY538" fmla="*/ 1823346 h 4036143"/>
                  <a:gd name="connsiteX539" fmla="*/ 4937551 w 5806384"/>
                  <a:gd name="connsiteY539" fmla="*/ 1693056 h 4036143"/>
                  <a:gd name="connsiteX540" fmla="*/ 5023939 w 5806384"/>
                  <a:gd name="connsiteY540" fmla="*/ 1585426 h 4036143"/>
                  <a:gd name="connsiteX541" fmla="*/ 5115992 w 5806384"/>
                  <a:gd name="connsiteY541" fmla="*/ 1416899 h 4036143"/>
                  <a:gd name="connsiteX542" fmla="*/ 5115992 w 5806384"/>
                  <a:gd name="connsiteY542" fmla="*/ 1416899 h 4036143"/>
                  <a:gd name="connsiteX543" fmla="*/ 5045182 w 5806384"/>
                  <a:gd name="connsiteY543" fmla="*/ 1309268 h 4036143"/>
                  <a:gd name="connsiteX544" fmla="*/ 5152812 w 5806384"/>
                  <a:gd name="connsiteY544" fmla="*/ 1235626 h 4036143"/>
                  <a:gd name="connsiteX545" fmla="*/ 5271773 w 5806384"/>
                  <a:gd name="connsiteY545" fmla="*/ 1130828 h 4036143"/>
                  <a:gd name="connsiteX546" fmla="*/ 5271773 w 5806384"/>
                  <a:gd name="connsiteY546" fmla="*/ 1130828 h 4036143"/>
                  <a:gd name="connsiteX547" fmla="*/ 4984286 w 5806384"/>
                  <a:gd name="connsiteY547" fmla="*/ 969383 h 4036143"/>
                  <a:gd name="connsiteX548" fmla="*/ 4984286 w 5806384"/>
                  <a:gd name="connsiteY548" fmla="*/ 969383 h 4036143"/>
                  <a:gd name="connsiteX549" fmla="*/ 4776106 w 5806384"/>
                  <a:gd name="connsiteY549" fmla="*/ 1188892 h 4036143"/>
                  <a:gd name="connsiteX550" fmla="*/ 4477289 w 5806384"/>
                  <a:gd name="connsiteY550" fmla="*/ 1258286 h 4036143"/>
                  <a:gd name="connsiteX551" fmla="*/ 4458878 w 5806384"/>
                  <a:gd name="connsiteY551" fmla="*/ 1115250 h 4036143"/>
                  <a:gd name="connsiteX552" fmla="*/ 4542434 w 5806384"/>
                  <a:gd name="connsiteY552" fmla="*/ 980712 h 4036143"/>
                  <a:gd name="connsiteX553" fmla="*/ 4618908 w 5806384"/>
                  <a:gd name="connsiteY553" fmla="*/ 956637 h 4036143"/>
                  <a:gd name="connsiteX554" fmla="*/ 4771857 w 5806384"/>
                  <a:gd name="connsiteY554" fmla="*/ 1108169 h 4036143"/>
                  <a:gd name="connsiteX555" fmla="*/ 4771857 w 5806384"/>
                  <a:gd name="connsiteY555" fmla="*/ 1108169 h 4036143"/>
                  <a:gd name="connsiteX556" fmla="*/ 5084835 w 5806384"/>
                  <a:gd name="connsiteY556" fmla="*/ 892908 h 4036143"/>
                  <a:gd name="connsiteX557" fmla="*/ 5264692 w 5806384"/>
                  <a:gd name="connsiteY557" fmla="*/ 993458 h 4036143"/>
                  <a:gd name="connsiteX558" fmla="*/ 5264692 w 5806384"/>
                  <a:gd name="connsiteY558" fmla="*/ 993458 h 4036143"/>
                  <a:gd name="connsiteX559" fmla="*/ 5271773 w 5806384"/>
                  <a:gd name="connsiteY559" fmla="*/ 982128 h 4036143"/>
                  <a:gd name="connsiteX560" fmla="*/ 5355327 w 5806384"/>
                  <a:gd name="connsiteY560" fmla="*/ 1030279 h 4036143"/>
                  <a:gd name="connsiteX561" fmla="*/ 5277437 w 5806384"/>
                  <a:gd name="connsiteY561" fmla="*/ 1147823 h 4036143"/>
                  <a:gd name="connsiteX562" fmla="*/ 5277437 w 5806384"/>
                  <a:gd name="connsiteY562" fmla="*/ 1149239 h 4036143"/>
                  <a:gd name="connsiteX563" fmla="*/ 5404894 w 5806384"/>
                  <a:gd name="connsiteY563" fmla="*/ 1057186 h 4036143"/>
                  <a:gd name="connsiteX564" fmla="*/ 5404894 w 5806384"/>
                  <a:gd name="connsiteY564" fmla="*/ 1057186 h 4036143"/>
                  <a:gd name="connsiteX565" fmla="*/ 5358160 w 5806384"/>
                  <a:gd name="connsiteY565" fmla="*/ 1030279 h 4036143"/>
                  <a:gd name="connsiteX566" fmla="*/ 5411975 w 5806384"/>
                  <a:gd name="connsiteY566" fmla="*/ 949556 h 4036143"/>
                  <a:gd name="connsiteX567" fmla="*/ 5489866 w 5806384"/>
                  <a:gd name="connsiteY567" fmla="*/ 1043025 h 4036143"/>
                  <a:gd name="connsiteX568" fmla="*/ 5489866 w 5806384"/>
                  <a:gd name="connsiteY568" fmla="*/ 1043025 h 4036143"/>
                  <a:gd name="connsiteX569" fmla="*/ 5706544 w 5806384"/>
                  <a:gd name="connsiteY569" fmla="*/ 803688 h 4036143"/>
                  <a:gd name="connsiteX570" fmla="*/ 5804260 w 5806384"/>
                  <a:gd name="connsiteY570" fmla="*/ 929729 h 4036143"/>
                  <a:gd name="connsiteX571" fmla="*/ 5804260 w 5806384"/>
                  <a:gd name="connsiteY571" fmla="*/ 929729 h 4036143"/>
                  <a:gd name="connsiteX572" fmla="*/ 5805677 w 5806384"/>
                  <a:gd name="connsiteY572" fmla="*/ 928313 h 4036143"/>
                  <a:gd name="connsiteX573" fmla="*/ 5805677 w 5806384"/>
                  <a:gd name="connsiteY573" fmla="*/ 928313 h 4036143"/>
                  <a:gd name="connsiteX574" fmla="*/ 5707959 w 5806384"/>
                  <a:gd name="connsiteY574" fmla="*/ 799440 h 4036143"/>
                  <a:gd name="connsiteX575" fmla="*/ 3376909 w 5806384"/>
                  <a:gd name="connsiteY575" fmla="*/ 3106415 h 4036143"/>
                  <a:gd name="connsiteX576" fmla="*/ 3432140 w 5806384"/>
                  <a:gd name="connsiteY576" fmla="*/ 3137571 h 4036143"/>
                  <a:gd name="connsiteX577" fmla="*/ 3383990 w 5806384"/>
                  <a:gd name="connsiteY577" fmla="*/ 3138987 h 4036143"/>
                  <a:gd name="connsiteX578" fmla="*/ 3376909 w 5806384"/>
                  <a:gd name="connsiteY578" fmla="*/ 3106415 h 4036143"/>
                  <a:gd name="connsiteX579" fmla="*/ 3402400 w 5806384"/>
                  <a:gd name="connsiteY579" fmla="*/ 3239537 h 4036143"/>
                  <a:gd name="connsiteX580" fmla="*/ 3382573 w 5806384"/>
                  <a:gd name="connsiteY580" fmla="*/ 3141819 h 4036143"/>
                  <a:gd name="connsiteX581" fmla="*/ 3434972 w 5806384"/>
                  <a:gd name="connsiteY581" fmla="*/ 3140403 h 4036143"/>
                  <a:gd name="connsiteX582" fmla="*/ 3483123 w 5806384"/>
                  <a:gd name="connsiteY582" fmla="*/ 3167311 h 4036143"/>
                  <a:gd name="connsiteX583" fmla="*/ 3402400 w 5806384"/>
                  <a:gd name="connsiteY583" fmla="*/ 3239537 h 4036143"/>
                  <a:gd name="connsiteX584" fmla="*/ 3439221 w 5806384"/>
                  <a:gd name="connsiteY584" fmla="*/ 3138987 h 4036143"/>
                  <a:gd name="connsiteX585" fmla="*/ 3514279 w 5806384"/>
                  <a:gd name="connsiteY585" fmla="*/ 3136155 h 4036143"/>
                  <a:gd name="connsiteX586" fmla="*/ 3483123 w 5806384"/>
                  <a:gd name="connsiteY586" fmla="*/ 3164478 h 4036143"/>
                  <a:gd name="connsiteX587" fmla="*/ 3439221 w 5806384"/>
                  <a:gd name="connsiteY587" fmla="*/ 3138987 h 4036143"/>
                  <a:gd name="connsiteX588" fmla="*/ 2505951 w 5806384"/>
                  <a:gd name="connsiteY588" fmla="*/ 3059680 h 4036143"/>
                  <a:gd name="connsiteX589" fmla="*/ 2614997 w 5806384"/>
                  <a:gd name="connsiteY589" fmla="*/ 3004449 h 4036143"/>
                  <a:gd name="connsiteX590" fmla="*/ 2579592 w 5806384"/>
                  <a:gd name="connsiteY590" fmla="*/ 3117744 h 4036143"/>
                  <a:gd name="connsiteX591" fmla="*/ 2505951 w 5806384"/>
                  <a:gd name="connsiteY591" fmla="*/ 3059680 h 4036143"/>
                  <a:gd name="connsiteX592" fmla="*/ 2539939 w 5806384"/>
                  <a:gd name="connsiteY592" fmla="*/ 3255115 h 4036143"/>
                  <a:gd name="connsiteX593" fmla="*/ 2581009 w 5806384"/>
                  <a:gd name="connsiteY593" fmla="*/ 3119160 h 4036143"/>
                  <a:gd name="connsiteX594" fmla="*/ 2654651 w 5806384"/>
                  <a:gd name="connsiteY594" fmla="*/ 3175808 h 4036143"/>
                  <a:gd name="connsiteX595" fmla="*/ 2539939 w 5806384"/>
                  <a:gd name="connsiteY595" fmla="*/ 3255115 h 4036143"/>
                  <a:gd name="connsiteX596" fmla="*/ 1928145 w 5806384"/>
                  <a:gd name="connsiteY596" fmla="*/ 2469129 h 4036143"/>
                  <a:gd name="connsiteX597" fmla="*/ 1712883 w 5806384"/>
                  <a:gd name="connsiteY597" fmla="*/ 2498869 h 4036143"/>
                  <a:gd name="connsiteX598" fmla="*/ 1496206 w 5806384"/>
                  <a:gd name="connsiteY598" fmla="*/ 2110833 h 4036143"/>
                  <a:gd name="connsiteX599" fmla="*/ 1496206 w 5806384"/>
                  <a:gd name="connsiteY599" fmla="*/ 2110833 h 4036143"/>
                  <a:gd name="connsiteX600" fmla="*/ 1493374 w 5806384"/>
                  <a:gd name="connsiteY600" fmla="*/ 2110833 h 4036143"/>
                  <a:gd name="connsiteX601" fmla="*/ 1487709 w 5806384"/>
                  <a:gd name="connsiteY601" fmla="*/ 2098087 h 4036143"/>
                  <a:gd name="connsiteX602" fmla="*/ 1928145 w 5806384"/>
                  <a:gd name="connsiteY602" fmla="*/ 2469129 h 4036143"/>
                  <a:gd name="connsiteX603" fmla="*/ 1928145 w 5806384"/>
                  <a:gd name="connsiteY603" fmla="*/ 2865662 h 4036143"/>
                  <a:gd name="connsiteX604" fmla="*/ 1824762 w 5806384"/>
                  <a:gd name="connsiteY604" fmla="*/ 2869911 h 4036143"/>
                  <a:gd name="connsiteX605" fmla="*/ 1814849 w 5806384"/>
                  <a:gd name="connsiteY605" fmla="*/ 2845835 h 4036143"/>
                  <a:gd name="connsiteX606" fmla="*/ 1928145 w 5806384"/>
                  <a:gd name="connsiteY606" fmla="*/ 2865662 h 4036143"/>
                  <a:gd name="connsiteX607" fmla="*/ 1867248 w 5806384"/>
                  <a:gd name="connsiteY607" fmla="*/ 2966212 h 4036143"/>
                  <a:gd name="connsiteX608" fmla="*/ 1826179 w 5806384"/>
                  <a:gd name="connsiteY608" fmla="*/ 2871327 h 4036143"/>
                  <a:gd name="connsiteX609" fmla="*/ 1939474 w 5806384"/>
                  <a:gd name="connsiteY609" fmla="*/ 2867078 h 4036143"/>
                  <a:gd name="connsiteX610" fmla="*/ 1939474 w 5806384"/>
                  <a:gd name="connsiteY610" fmla="*/ 2867078 h 4036143"/>
                  <a:gd name="connsiteX611" fmla="*/ 1939474 w 5806384"/>
                  <a:gd name="connsiteY611" fmla="*/ 2865662 h 4036143"/>
                  <a:gd name="connsiteX612" fmla="*/ 1813433 w 5806384"/>
                  <a:gd name="connsiteY612" fmla="*/ 2843003 h 4036143"/>
                  <a:gd name="connsiteX613" fmla="*/ 1766699 w 5806384"/>
                  <a:gd name="connsiteY613" fmla="*/ 2735373 h 4036143"/>
                  <a:gd name="connsiteX614" fmla="*/ 1969214 w 5806384"/>
                  <a:gd name="connsiteY614" fmla="*/ 2801934 h 4036143"/>
                  <a:gd name="connsiteX615" fmla="*/ 2006035 w 5806384"/>
                  <a:gd name="connsiteY615" fmla="*/ 2950634 h 4036143"/>
                  <a:gd name="connsiteX616" fmla="*/ 1867248 w 5806384"/>
                  <a:gd name="connsiteY616" fmla="*/ 2966212 h 4036143"/>
                  <a:gd name="connsiteX617" fmla="*/ 1745456 w 5806384"/>
                  <a:gd name="connsiteY617" fmla="*/ 2833090 h 4036143"/>
                  <a:gd name="connsiteX618" fmla="*/ 1812017 w 5806384"/>
                  <a:gd name="connsiteY618" fmla="*/ 2844419 h 4036143"/>
                  <a:gd name="connsiteX619" fmla="*/ 1823346 w 5806384"/>
                  <a:gd name="connsiteY619" fmla="*/ 2868495 h 4036143"/>
                  <a:gd name="connsiteX620" fmla="*/ 1775196 w 5806384"/>
                  <a:gd name="connsiteY620" fmla="*/ 2869911 h 4036143"/>
                  <a:gd name="connsiteX621" fmla="*/ 1745456 w 5806384"/>
                  <a:gd name="connsiteY621" fmla="*/ 2833090 h 4036143"/>
                  <a:gd name="connsiteX622" fmla="*/ 1708635 w 5806384"/>
                  <a:gd name="connsiteY622" fmla="*/ 2827425 h 4036143"/>
                  <a:gd name="connsiteX623" fmla="*/ 1704386 w 5806384"/>
                  <a:gd name="connsiteY623" fmla="*/ 2874159 h 4036143"/>
                  <a:gd name="connsiteX624" fmla="*/ 1649155 w 5806384"/>
                  <a:gd name="connsiteY624" fmla="*/ 2875576 h 4036143"/>
                  <a:gd name="connsiteX625" fmla="*/ 1554270 w 5806384"/>
                  <a:gd name="connsiteY625" fmla="*/ 2799101 h 4036143"/>
                  <a:gd name="connsiteX626" fmla="*/ 1708635 w 5806384"/>
                  <a:gd name="connsiteY626" fmla="*/ 2827425 h 4036143"/>
                  <a:gd name="connsiteX627" fmla="*/ 1405570 w 5806384"/>
                  <a:gd name="connsiteY627" fmla="*/ 2392654 h 4036143"/>
                  <a:gd name="connsiteX628" fmla="*/ 1439559 w 5806384"/>
                  <a:gd name="connsiteY628" fmla="*/ 2437973 h 4036143"/>
                  <a:gd name="connsiteX629" fmla="*/ 1303604 w 5806384"/>
                  <a:gd name="connsiteY629" fmla="*/ 2547019 h 4036143"/>
                  <a:gd name="connsiteX630" fmla="*/ 1365916 w 5806384"/>
                  <a:gd name="connsiteY630" fmla="*/ 2402568 h 4036143"/>
                  <a:gd name="connsiteX631" fmla="*/ 1405570 w 5806384"/>
                  <a:gd name="connsiteY631" fmla="*/ 2392654 h 4036143"/>
                  <a:gd name="connsiteX632" fmla="*/ 1299356 w 5806384"/>
                  <a:gd name="connsiteY632" fmla="*/ 2249619 h 4036143"/>
                  <a:gd name="connsiteX633" fmla="*/ 1222881 w 5806384"/>
                  <a:gd name="connsiteY633" fmla="*/ 2149070 h 4036143"/>
                  <a:gd name="connsiteX634" fmla="*/ 1228546 w 5806384"/>
                  <a:gd name="connsiteY634" fmla="*/ 2144821 h 4036143"/>
                  <a:gd name="connsiteX635" fmla="*/ 1351754 w 5806384"/>
                  <a:gd name="connsiteY635" fmla="*/ 2130659 h 4036143"/>
                  <a:gd name="connsiteX636" fmla="*/ 1387159 w 5806384"/>
                  <a:gd name="connsiteY636" fmla="*/ 2272278 h 4036143"/>
                  <a:gd name="connsiteX637" fmla="*/ 1387159 w 5806384"/>
                  <a:gd name="connsiteY637" fmla="*/ 2272278 h 4036143"/>
                  <a:gd name="connsiteX638" fmla="*/ 1480628 w 5806384"/>
                  <a:gd name="connsiteY638" fmla="*/ 2137740 h 4036143"/>
                  <a:gd name="connsiteX639" fmla="*/ 1389992 w 5806384"/>
                  <a:gd name="connsiteY639" fmla="*/ 2345920 h 4036143"/>
                  <a:gd name="connsiteX640" fmla="*/ 1299356 w 5806384"/>
                  <a:gd name="connsiteY640" fmla="*/ 2249619 h 4036143"/>
                  <a:gd name="connsiteX641" fmla="*/ 1296523 w 5806384"/>
                  <a:gd name="connsiteY641" fmla="*/ 2565430 h 4036143"/>
                  <a:gd name="connsiteX642" fmla="*/ 1303604 w 5806384"/>
                  <a:gd name="connsiteY642" fmla="*/ 2551268 h 4036143"/>
                  <a:gd name="connsiteX643" fmla="*/ 1442391 w 5806384"/>
                  <a:gd name="connsiteY643" fmla="*/ 2439389 h 4036143"/>
                  <a:gd name="connsiteX644" fmla="*/ 1567016 w 5806384"/>
                  <a:gd name="connsiteY644" fmla="*/ 2602251 h 4036143"/>
                  <a:gd name="connsiteX645" fmla="*/ 1542940 w 5806384"/>
                  <a:gd name="connsiteY645" fmla="*/ 2636239 h 4036143"/>
                  <a:gd name="connsiteX646" fmla="*/ 1296523 w 5806384"/>
                  <a:gd name="connsiteY646" fmla="*/ 2565430 h 4036143"/>
                  <a:gd name="connsiteX647" fmla="*/ 1609501 w 5806384"/>
                  <a:gd name="connsiteY647" fmla="*/ 2658898 h 4036143"/>
                  <a:gd name="connsiteX648" fmla="*/ 1632161 w 5806384"/>
                  <a:gd name="connsiteY648" fmla="*/ 2688638 h 4036143"/>
                  <a:gd name="connsiteX649" fmla="*/ 1530195 w 5806384"/>
                  <a:gd name="connsiteY649" fmla="*/ 2654650 h 4036143"/>
                  <a:gd name="connsiteX650" fmla="*/ 1541524 w 5806384"/>
                  <a:gd name="connsiteY650" fmla="*/ 2639072 h 4036143"/>
                  <a:gd name="connsiteX651" fmla="*/ 1609501 w 5806384"/>
                  <a:gd name="connsiteY651" fmla="*/ 2658898 h 4036143"/>
                  <a:gd name="connsiteX652" fmla="*/ 1425397 w 5806384"/>
                  <a:gd name="connsiteY652" fmla="*/ 2386990 h 4036143"/>
                  <a:gd name="connsiteX653" fmla="*/ 1459385 w 5806384"/>
                  <a:gd name="connsiteY653" fmla="*/ 2422394 h 4036143"/>
                  <a:gd name="connsiteX654" fmla="*/ 1442391 w 5806384"/>
                  <a:gd name="connsiteY654" fmla="*/ 2436556 h 4036143"/>
                  <a:gd name="connsiteX655" fmla="*/ 1408402 w 5806384"/>
                  <a:gd name="connsiteY655" fmla="*/ 2392654 h 4036143"/>
                  <a:gd name="connsiteX656" fmla="*/ 1425397 w 5806384"/>
                  <a:gd name="connsiteY656" fmla="*/ 2386990 h 4036143"/>
                  <a:gd name="connsiteX657" fmla="*/ 1428229 w 5806384"/>
                  <a:gd name="connsiteY657" fmla="*/ 2386990 h 4036143"/>
                  <a:gd name="connsiteX658" fmla="*/ 1542940 w 5806384"/>
                  <a:gd name="connsiteY658" fmla="*/ 2354417 h 4036143"/>
                  <a:gd name="connsiteX659" fmla="*/ 1460801 w 5806384"/>
                  <a:gd name="connsiteY659" fmla="*/ 2420978 h 4036143"/>
                  <a:gd name="connsiteX660" fmla="*/ 1428229 w 5806384"/>
                  <a:gd name="connsiteY660" fmla="*/ 2386990 h 4036143"/>
                  <a:gd name="connsiteX661" fmla="*/ 1460801 w 5806384"/>
                  <a:gd name="connsiteY661" fmla="*/ 2423811 h 4036143"/>
                  <a:gd name="connsiteX662" fmla="*/ 1593923 w 5806384"/>
                  <a:gd name="connsiteY662" fmla="*/ 2564014 h 4036143"/>
                  <a:gd name="connsiteX663" fmla="*/ 1568432 w 5806384"/>
                  <a:gd name="connsiteY663" fmla="*/ 2600835 h 4036143"/>
                  <a:gd name="connsiteX664" fmla="*/ 1443807 w 5806384"/>
                  <a:gd name="connsiteY664" fmla="*/ 2437973 h 4036143"/>
                  <a:gd name="connsiteX665" fmla="*/ 1460801 w 5806384"/>
                  <a:gd name="connsiteY665" fmla="*/ 2423811 h 4036143"/>
                  <a:gd name="connsiteX666" fmla="*/ 1544357 w 5806384"/>
                  <a:gd name="connsiteY666" fmla="*/ 2637655 h 4036143"/>
                  <a:gd name="connsiteX667" fmla="*/ 1568432 w 5806384"/>
                  <a:gd name="connsiteY667" fmla="*/ 2603667 h 4036143"/>
                  <a:gd name="connsiteX668" fmla="*/ 1608085 w 5806384"/>
                  <a:gd name="connsiteY668" fmla="*/ 2656066 h 4036143"/>
                  <a:gd name="connsiteX669" fmla="*/ 1544357 w 5806384"/>
                  <a:gd name="connsiteY669" fmla="*/ 2637655 h 4036143"/>
                  <a:gd name="connsiteX670" fmla="*/ 1636409 w 5806384"/>
                  <a:gd name="connsiteY670" fmla="*/ 2690054 h 4036143"/>
                  <a:gd name="connsiteX671" fmla="*/ 1613750 w 5806384"/>
                  <a:gd name="connsiteY671" fmla="*/ 2660315 h 4036143"/>
                  <a:gd name="connsiteX672" fmla="*/ 1721381 w 5806384"/>
                  <a:gd name="connsiteY672" fmla="*/ 2691471 h 4036143"/>
                  <a:gd name="connsiteX673" fmla="*/ 1718548 w 5806384"/>
                  <a:gd name="connsiteY673" fmla="*/ 2718378 h 4036143"/>
                  <a:gd name="connsiteX674" fmla="*/ 1636409 w 5806384"/>
                  <a:gd name="connsiteY674" fmla="*/ 2690054 h 4036143"/>
                  <a:gd name="connsiteX675" fmla="*/ 1718548 w 5806384"/>
                  <a:gd name="connsiteY675" fmla="*/ 2719795 h 4036143"/>
                  <a:gd name="connsiteX676" fmla="*/ 1712883 w 5806384"/>
                  <a:gd name="connsiteY676" fmla="*/ 2789188 h 4036143"/>
                  <a:gd name="connsiteX677" fmla="*/ 1639242 w 5806384"/>
                  <a:gd name="connsiteY677" fmla="*/ 2692887 h 4036143"/>
                  <a:gd name="connsiteX678" fmla="*/ 1718548 w 5806384"/>
                  <a:gd name="connsiteY678" fmla="*/ 2719795 h 4036143"/>
                  <a:gd name="connsiteX679" fmla="*/ 1423980 w 5806384"/>
                  <a:gd name="connsiteY679" fmla="*/ 2385573 h 4036143"/>
                  <a:gd name="connsiteX680" fmla="*/ 1406986 w 5806384"/>
                  <a:gd name="connsiteY680" fmla="*/ 2389822 h 4036143"/>
                  <a:gd name="connsiteX681" fmla="*/ 1385743 w 5806384"/>
                  <a:gd name="connsiteY681" fmla="*/ 2361498 h 4036143"/>
                  <a:gd name="connsiteX682" fmla="*/ 1391408 w 5806384"/>
                  <a:gd name="connsiteY682" fmla="*/ 2348753 h 4036143"/>
                  <a:gd name="connsiteX683" fmla="*/ 1423980 w 5806384"/>
                  <a:gd name="connsiteY683" fmla="*/ 2385573 h 4036143"/>
                  <a:gd name="connsiteX684" fmla="*/ 1288026 w 5806384"/>
                  <a:gd name="connsiteY684" fmla="*/ 2564014 h 4036143"/>
                  <a:gd name="connsiteX685" fmla="*/ 1299356 w 5806384"/>
                  <a:gd name="connsiteY685" fmla="*/ 2554100 h 4036143"/>
                  <a:gd name="connsiteX686" fmla="*/ 1293691 w 5806384"/>
                  <a:gd name="connsiteY686" fmla="*/ 2565430 h 4036143"/>
                  <a:gd name="connsiteX687" fmla="*/ 1288026 w 5806384"/>
                  <a:gd name="connsiteY687" fmla="*/ 2564014 h 4036143"/>
                  <a:gd name="connsiteX688" fmla="*/ 1540108 w 5806384"/>
                  <a:gd name="connsiteY688" fmla="*/ 2639072 h 4036143"/>
                  <a:gd name="connsiteX689" fmla="*/ 1528778 w 5806384"/>
                  <a:gd name="connsiteY689" fmla="*/ 2654650 h 4036143"/>
                  <a:gd name="connsiteX690" fmla="*/ 1292275 w 5806384"/>
                  <a:gd name="connsiteY690" fmla="*/ 2576759 h 4036143"/>
                  <a:gd name="connsiteX691" fmla="*/ 1296523 w 5806384"/>
                  <a:gd name="connsiteY691" fmla="*/ 2568262 h 4036143"/>
                  <a:gd name="connsiteX692" fmla="*/ 1540108 w 5806384"/>
                  <a:gd name="connsiteY692" fmla="*/ 2639072 h 4036143"/>
                  <a:gd name="connsiteX693" fmla="*/ 1711467 w 5806384"/>
                  <a:gd name="connsiteY693" fmla="*/ 2824593 h 4036143"/>
                  <a:gd name="connsiteX694" fmla="*/ 1714300 w 5806384"/>
                  <a:gd name="connsiteY694" fmla="*/ 2794853 h 4036143"/>
                  <a:gd name="connsiteX695" fmla="*/ 1741207 w 5806384"/>
                  <a:gd name="connsiteY695" fmla="*/ 2830257 h 4036143"/>
                  <a:gd name="connsiteX696" fmla="*/ 1711467 w 5806384"/>
                  <a:gd name="connsiteY696" fmla="*/ 2824593 h 4036143"/>
                  <a:gd name="connsiteX697" fmla="*/ 1707219 w 5806384"/>
                  <a:gd name="connsiteY697" fmla="*/ 2874159 h 4036143"/>
                  <a:gd name="connsiteX698" fmla="*/ 1711467 w 5806384"/>
                  <a:gd name="connsiteY698" fmla="*/ 2827425 h 4036143"/>
                  <a:gd name="connsiteX699" fmla="*/ 1742623 w 5806384"/>
                  <a:gd name="connsiteY699" fmla="*/ 2833090 h 4036143"/>
                  <a:gd name="connsiteX700" fmla="*/ 1772363 w 5806384"/>
                  <a:gd name="connsiteY700" fmla="*/ 2871327 h 4036143"/>
                  <a:gd name="connsiteX701" fmla="*/ 1707219 w 5806384"/>
                  <a:gd name="connsiteY701" fmla="*/ 2874159 h 4036143"/>
                  <a:gd name="connsiteX702" fmla="*/ 1388576 w 5806384"/>
                  <a:gd name="connsiteY702" fmla="*/ 2347336 h 4036143"/>
                  <a:gd name="connsiteX703" fmla="*/ 1382911 w 5806384"/>
                  <a:gd name="connsiteY703" fmla="*/ 2360082 h 4036143"/>
                  <a:gd name="connsiteX704" fmla="*/ 1310685 w 5806384"/>
                  <a:gd name="connsiteY704" fmla="*/ 2265197 h 4036143"/>
                  <a:gd name="connsiteX705" fmla="*/ 1388576 w 5806384"/>
                  <a:gd name="connsiteY705" fmla="*/ 2347336 h 4036143"/>
                  <a:gd name="connsiteX706" fmla="*/ 1404154 w 5806384"/>
                  <a:gd name="connsiteY706" fmla="*/ 2391238 h 4036143"/>
                  <a:gd name="connsiteX707" fmla="*/ 1368749 w 5806384"/>
                  <a:gd name="connsiteY707" fmla="*/ 2401152 h 4036143"/>
                  <a:gd name="connsiteX708" fmla="*/ 1384327 w 5806384"/>
                  <a:gd name="connsiteY708" fmla="*/ 2364331 h 4036143"/>
                  <a:gd name="connsiteX709" fmla="*/ 1404154 w 5806384"/>
                  <a:gd name="connsiteY709" fmla="*/ 2391238 h 4036143"/>
                  <a:gd name="connsiteX710" fmla="*/ 1302188 w 5806384"/>
                  <a:gd name="connsiteY710" fmla="*/ 2549852 h 4036143"/>
                  <a:gd name="connsiteX711" fmla="*/ 1285194 w 5806384"/>
                  <a:gd name="connsiteY711" fmla="*/ 2564014 h 4036143"/>
                  <a:gd name="connsiteX712" fmla="*/ 1285194 w 5806384"/>
                  <a:gd name="connsiteY712" fmla="*/ 2564014 h 4036143"/>
                  <a:gd name="connsiteX713" fmla="*/ 1295107 w 5806384"/>
                  <a:gd name="connsiteY713" fmla="*/ 2566846 h 4036143"/>
                  <a:gd name="connsiteX714" fmla="*/ 1290858 w 5806384"/>
                  <a:gd name="connsiteY714" fmla="*/ 2576759 h 4036143"/>
                  <a:gd name="connsiteX715" fmla="*/ 1290858 w 5806384"/>
                  <a:gd name="connsiteY715" fmla="*/ 2576759 h 4036143"/>
                  <a:gd name="connsiteX716" fmla="*/ 1528778 w 5806384"/>
                  <a:gd name="connsiteY716" fmla="*/ 2656066 h 4036143"/>
                  <a:gd name="connsiteX717" fmla="*/ 1473547 w 5806384"/>
                  <a:gd name="connsiteY717" fmla="*/ 2732540 h 4036143"/>
                  <a:gd name="connsiteX718" fmla="*/ 1272448 w 5806384"/>
                  <a:gd name="connsiteY718" fmla="*/ 2569678 h 4036143"/>
                  <a:gd name="connsiteX719" fmla="*/ 1334760 w 5806384"/>
                  <a:gd name="connsiteY719" fmla="*/ 2412481 h 4036143"/>
                  <a:gd name="connsiteX720" fmla="*/ 1365916 w 5806384"/>
                  <a:gd name="connsiteY720" fmla="*/ 2403984 h 4036143"/>
                  <a:gd name="connsiteX721" fmla="*/ 1302188 w 5806384"/>
                  <a:gd name="connsiteY721" fmla="*/ 2549852 h 4036143"/>
                  <a:gd name="connsiteX722" fmla="*/ 1530195 w 5806384"/>
                  <a:gd name="connsiteY722" fmla="*/ 2657482 h 4036143"/>
                  <a:gd name="connsiteX723" fmla="*/ 1634993 w 5806384"/>
                  <a:gd name="connsiteY723" fmla="*/ 2692887 h 4036143"/>
                  <a:gd name="connsiteX724" fmla="*/ 1711467 w 5806384"/>
                  <a:gd name="connsiteY724" fmla="*/ 2793436 h 4036143"/>
                  <a:gd name="connsiteX725" fmla="*/ 1708635 w 5806384"/>
                  <a:gd name="connsiteY725" fmla="*/ 2826009 h 4036143"/>
                  <a:gd name="connsiteX726" fmla="*/ 1551438 w 5806384"/>
                  <a:gd name="connsiteY726" fmla="*/ 2797685 h 4036143"/>
                  <a:gd name="connsiteX727" fmla="*/ 1474963 w 5806384"/>
                  <a:gd name="connsiteY727" fmla="*/ 2735373 h 4036143"/>
                  <a:gd name="connsiteX728" fmla="*/ 1530195 w 5806384"/>
                  <a:gd name="connsiteY728" fmla="*/ 2657482 h 4036143"/>
                  <a:gd name="connsiteX729" fmla="*/ 1707219 w 5806384"/>
                  <a:gd name="connsiteY729" fmla="*/ 2875576 h 4036143"/>
                  <a:gd name="connsiteX730" fmla="*/ 1773780 w 5806384"/>
                  <a:gd name="connsiteY730" fmla="*/ 2872743 h 4036143"/>
                  <a:gd name="connsiteX731" fmla="*/ 1846005 w 5806384"/>
                  <a:gd name="connsiteY731" fmla="*/ 2967628 h 4036143"/>
                  <a:gd name="connsiteX732" fmla="*/ 1697305 w 5806384"/>
                  <a:gd name="connsiteY732" fmla="*/ 2984622 h 4036143"/>
                  <a:gd name="connsiteX733" fmla="*/ 1707219 w 5806384"/>
                  <a:gd name="connsiteY733" fmla="*/ 2875576 h 4036143"/>
                  <a:gd name="connsiteX734" fmla="*/ 1744040 w 5806384"/>
                  <a:gd name="connsiteY734" fmla="*/ 2831674 h 4036143"/>
                  <a:gd name="connsiteX735" fmla="*/ 1714300 w 5806384"/>
                  <a:gd name="connsiteY735" fmla="*/ 2792020 h 4036143"/>
                  <a:gd name="connsiteX736" fmla="*/ 1719964 w 5806384"/>
                  <a:gd name="connsiteY736" fmla="*/ 2719795 h 4036143"/>
                  <a:gd name="connsiteX737" fmla="*/ 1763866 w 5806384"/>
                  <a:gd name="connsiteY737" fmla="*/ 2733956 h 4036143"/>
                  <a:gd name="connsiteX738" fmla="*/ 1810600 w 5806384"/>
                  <a:gd name="connsiteY738" fmla="*/ 2843003 h 4036143"/>
                  <a:gd name="connsiteX739" fmla="*/ 1744040 w 5806384"/>
                  <a:gd name="connsiteY739" fmla="*/ 2831674 h 4036143"/>
                  <a:gd name="connsiteX740" fmla="*/ 1719964 w 5806384"/>
                  <a:gd name="connsiteY740" fmla="*/ 2718378 h 4036143"/>
                  <a:gd name="connsiteX741" fmla="*/ 1722797 w 5806384"/>
                  <a:gd name="connsiteY741" fmla="*/ 2690054 h 4036143"/>
                  <a:gd name="connsiteX742" fmla="*/ 1722797 w 5806384"/>
                  <a:gd name="connsiteY742" fmla="*/ 2690054 h 4036143"/>
                  <a:gd name="connsiteX743" fmla="*/ 1610918 w 5806384"/>
                  <a:gd name="connsiteY743" fmla="*/ 2657482 h 4036143"/>
                  <a:gd name="connsiteX744" fmla="*/ 1568432 w 5806384"/>
                  <a:gd name="connsiteY744" fmla="*/ 2602251 h 4036143"/>
                  <a:gd name="connsiteX745" fmla="*/ 1595340 w 5806384"/>
                  <a:gd name="connsiteY745" fmla="*/ 2564014 h 4036143"/>
                  <a:gd name="connsiteX746" fmla="*/ 1595340 w 5806384"/>
                  <a:gd name="connsiteY746" fmla="*/ 2564014 h 4036143"/>
                  <a:gd name="connsiteX747" fmla="*/ 1462218 w 5806384"/>
                  <a:gd name="connsiteY747" fmla="*/ 2422394 h 4036143"/>
                  <a:gd name="connsiteX748" fmla="*/ 1551438 w 5806384"/>
                  <a:gd name="connsiteY748" fmla="*/ 2350169 h 4036143"/>
                  <a:gd name="connsiteX749" fmla="*/ 1552854 w 5806384"/>
                  <a:gd name="connsiteY749" fmla="*/ 2350169 h 4036143"/>
                  <a:gd name="connsiteX750" fmla="*/ 1426813 w 5806384"/>
                  <a:gd name="connsiteY750" fmla="*/ 2385573 h 4036143"/>
                  <a:gd name="connsiteX751" fmla="*/ 1391408 w 5806384"/>
                  <a:gd name="connsiteY751" fmla="*/ 2348753 h 4036143"/>
                  <a:gd name="connsiteX752" fmla="*/ 1486293 w 5806384"/>
                  <a:gd name="connsiteY752" fmla="*/ 2129243 h 4036143"/>
                  <a:gd name="connsiteX753" fmla="*/ 1486293 w 5806384"/>
                  <a:gd name="connsiteY753" fmla="*/ 2129243 h 4036143"/>
                  <a:gd name="connsiteX754" fmla="*/ 1484876 w 5806384"/>
                  <a:gd name="connsiteY754" fmla="*/ 2127827 h 4036143"/>
                  <a:gd name="connsiteX755" fmla="*/ 1387159 w 5806384"/>
                  <a:gd name="connsiteY755" fmla="*/ 2266613 h 4036143"/>
                  <a:gd name="connsiteX756" fmla="*/ 1353171 w 5806384"/>
                  <a:gd name="connsiteY756" fmla="*/ 2129243 h 4036143"/>
                  <a:gd name="connsiteX757" fmla="*/ 1491957 w 5806384"/>
                  <a:gd name="connsiteY757" fmla="*/ 2112249 h 4036143"/>
                  <a:gd name="connsiteX758" fmla="*/ 1762450 w 5806384"/>
                  <a:gd name="connsiteY758" fmla="*/ 2731124 h 4036143"/>
                  <a:gd name="connsiteX759" fmla="*/ 1719964 w 5806384"/>
                  <a:gd name="connsiteY759" fmla="*/ 2718378 h 4036143"/>
                  <a:gd name="connsiteX760" fmla="*/ 1547189 w 5806384"/>
                  <a:gd name="connsiteY760" fmla="*/ 2796269 h 4036143"/>
                  <a:gd name="connsiteX761" fmla="*/ 1443807 w 5806384"/>
                  <a:gd name="connsiteY761" fmla="*/ 2777858 h 4036143"/>
                  <a:gd name="connsiteX762" fmla="*/ 1473547 w 5806384"/>
                  <a:gd name="connsiteY762" fmla="*/ 2736789 h 4036143"/>
                  <a:gd name="connsiteX763" fmla="*/ 1547189 w 5806384"/>
                  <a:gd name="connsiteY763" fmla="*/ 2796269 h 4036143"/>
                  <a:gd name="connsiteX764" fmla="*/ 1823346 w 5806384"/>
                  <a:gd name="connsiteY764" fmla="*/ 2871327 h 4036143"/>
                  <a:gd name="connsiteX765" fmla="*/ 1864416 w 5806384"/>
                  <a:gd name="connsiteY765" fmla="*/ 2966212 h 4036143"/>
                  <a:gd name="connsiteX766" fmla="*/ 1848838 w 5806384"/>
                  <a:gd name="connsiteY766" fmla="*/ 2967628 h 4036143"/>
                  <a:gd name="connsiteX767" fmla="*/ 1776612 w 5806384"/>
                  <a:gd name="connsiteY767" fmla="*/ 2872743 h 4036143"/>
                  <a:gd name="connsiteX768" fmla="*/ 1823346 w 5806384"/>
                  <a:gd name="connsiteY768" fmla="*/ 2871327 h 4036143"/>
                  <a:gd name="connsiteX769" fmla="*/ 1865832 w 5806384"/>
                  <a:gd name="connsiteY769" fmla="*/ 2969044 h 4036143"/>
                  <a:gd name="connsiteX770" fmla="*/ 1887075 w 5806384"/>
                  <a:gd name="connsiteY770" fmla="*/ 3018611 h 4036143"/>
                  <a:gd name="connsiteX771" fmla="*/ 1850254 w 5806384"/>
                  <a:gd name="connsiteY771" fmla="*/ 2970460 h 4036143"/>
                  <a:gd name="connsiteX772" fmla="*/ 1865832 w 5806384"/>
                  <a:gd name="connsiteY772" fmla="*/ 2969044 h 4036143"/>
                  <a:gd name="connsiteX773" fmla="*/ 2055602 w 5806384"/>
                  <a:gd name="connsiteY773" fmla="*/ 2828841 h 4036143"/>
                  <a:gd name="connsiteX774" fmla="*/ 1970630 w 5806384"/>
                  <a:gd name="connsiteY774" fmla="*/ 2800517 h 4036143"/>
                  <a:gd name="connsiteX775" fmla="*/ 1950804 w 5806384"/>
                  <a:gd name="connsiteY775" fmla="*/ 2721211 h 4036143"/>
                  <a:gd name="connsiteX776" fmla="*/ 2055602 w 5806384"/>
                  <a:gd name="connsiteY776" fmla="*/ 2828841 h 4036143"/>
                  <a:gd name="connsiteX777" fmla="*/ 1229962 w 5806384"/>
                  <a:gd name="connsiteY777" fmla="*/ 2141989 h 4036143"/>
                  <a:gd name="connsiteX778" fmla="*/ 1331928 w 5806384"/>
                  <a:gd name="connsiteY778" fmla="*/ 2055601 h 4036143"/>
                  <a:gd name="connsiteX779" fmla="*/ 1350338 w 5806384"/>
                  <a:gd name="connsiteY779" fmla="*/ 2127827 h 4036143"/>
                  <a:gd name="connsiteX780" fmla="*/ 1229962 w 5806384"/>
                  <a:gd name="connsiteY780" fmla="*/ 2141989 h 4036143"/>
                  <a:gd name="connsiteX781" fmla="*/ 1220049 w 5806384"/>
                  <a:gd name="connsiteY781" fmla="*/ 2150486 h 4036143"/>
                  <a:gd name="connsiteX782" fmla="*/ 1285194 w 5806384"/>
                  <a:gd name="connsiteY782" fmla="*/ 2235457 h 4036143"/>
                  <a:gd name="connsiteX783" fmla="*/ 1211552 w 5806384"/>
                  <a:gd name="connsiteY783" fmla="*/ 2157567 h 4036143"/>
                  <a:gd name="connsiteX784" fmla="*/ 1220049 w 5806384"/>
                  <a:gd name="connsiteY784" fmla="*/ 2150486 h 4036143"/>
                  <a:gd name="connsiteX785" fmla="*/ 1215800 w 5806384"/>
                  <a:gd name="connsiteY785" fmla="*/ 2143405 h 4036143"/>
                  <a:gd name="connsiteX786" fmla="*/ 1198806 w 5806384"/>
                  <a:gd name="connsiteY786" fmla="*/ 2144821 h 4036143"/>
                  <a:gd name="connsiteX787" fmla="*/ 1198806 w 5806384"/>
                  <a:gd name="connsiteY787" fmla="*/ 2144821 h 4036143"/>
                  <a:gd name="connsiteX788" fmla="*/ 1210135 w 5806384"/>
                  <a:gd name="connsiteY788" fmla="*/ 2156151 h 4036143"/>
                  <a:gd name="connsiteX789" fmla="*/ 1127996 w 5806384"/>
                  <a:gd name="connsiteY789" fmla="*/ 2226960 h 4036143"/>
                  <a:gd name="connsiteX790" fmla="*/ 1085511 w 5806384"/>
                  <a:gd name="connsiteY790" fmla="*/ 1972046 h 4036143"/>
                  <a:gd name="connsiteX791" fmla="*/ 1215800 w 5806384"/>
                  <a:gd name="connsiteY791" fmla="*/ 2143405 h 4036143"/>
                  <a:gd name="connsiteX792" fmla="*/ 1217216 w 5806384"/>
                  <a:gd name="connsiteY792" fmla="*/ 2146237 h 4036143"/>
                  <a:gd name="connsiteX793" fmla="*/ 1220049 w 5806384"/>
                  <a:gd name="connsiteY793" fmla="*/ 2149070 h 4036143"/>
                  <a:gd name="connsiteX794" fmla="*/ 1211552 w 5806384"/>
                  <a:gd name="connsiteY794" fmla="*/ 2156151 h 4036143"/>
                  <a:gd name="connsiteX795" fmla="*/ 1203054 w 5806384"/>
                  <a:gd name="connsiteY795" fmla="*/ 2147654 h 4036143"/>
                  <a:gd name="connsiteX796" fmla="*/ 1217216 w 5806384"/>
                  <a:gd name="connsiteY796" fmla="*/ 2146237 h 4036143"/>
                  <a:gd name="connsiteX797" fmla="*/ 1684559 w 5806384"/>
                  <a:gd name="connsiteY797" fmla="*/ 3147484 h 4036143"/>
                  <a:gd name="connsiteX798" fmla="*/ 1695889 w 5806384"/>
                  <a:gd name="connsiteY798" fmla="*/ 3017195 h 4036143"/>
                  <a:gd name="connsiteX799" fmla="*/ 1885659 w 5806384"/>
                  <a:gd name="connsiteY799" fmla="*/ 3029940 h 4036143"/>
                  <a:gd name="connsiteX800" fmla="*/ 1684559 w 5806384"/>
                  <a:gd name="connsiteY800" fmla="*/ 3147484 h 4036143"/>
                  <a:gd name="connsiteX801" fmla="*/ 1535859 w 5806384"/>
                  <a:gd name="connsiteY801" fmla="*/ 3005865 h 4036143"/>
                  <a:gd name="connsiteX802" fmla="*/ 1695889 w 5806384"/>
                  <a:gd name="connsiteY802" fmla="*/ 2987455 h 4036143"/>
                  <a:gd name="connsiteX803" fmla="*/ 1693057 w 5806384"/>
                  <a:gd name="connsiteY803" fmla="*/ 3015778 h 4036143"/>
                  <a:gd name="connsiteX804" fmla="*/ 1535859 w 5806384"/>
                  <a:gd name="connsiteY804" fmla="*/ 3005865 h 4036143"/>
                  <a:gd name="connsiteX805" fmla="*/ 1072765 w 5806384"/>
                  <a:gd name="connsiteY805" fmla="*/ 744208 h 4036143"/>
                  <a:gd name="connsiteX806" fmla="*/ 1020366 w 5806384"/>
                  <a:gd name="connsiteY806" fmla="*/ 713052 h 4036143"/>
                  <a:gd name="connsiteX807" fmla="*/ 1111002 w 5806384"/>
                  <a:gd name="connsiteY807" fmla="*/ 618167 h 4036143"/>
                  <a:gd name="connsiteX808" fmla="*/ 1130829 w 5806384"/>
                  <a:gd name="connsiteY808" fmla="*/ 738544 h 4036143"/>
                  <a:gd name="connsiteX809" fmla="*/ 1072765 w 5806384"/>
                  <a:gd name="connsiteY809" fmla="*/ 744208 h 4036143"/>
                  <a:gd name="connsiteX810" fmla="*/ 942475 w 5806384"/>
                  <a:gd name="connsiteY810" fmla="*/ 1064267 h 4036143"/>
                  <a:gd name="connsiteX811" fmla="*/ 1041609 w 5806384"/>
                  <a:gd name="connsiteY811" fmla="*/ 909903 h 4036143"/>
                  <a:gd name="connsiteX812" fmla="*/ 1088343 w 5806384"/>
                  <a:gd name="connsiteY812" fmla="*/ 935394 h 4036143"/>
                  <a:gd name="connsiteX813" fmla="*/ 1102505 w 5806384"/>
                  <a:gd name="connsiteY813" fmla="*/ 960886 h 4036143"/>
                  <a:gd name="connsiteX814" fmla="*/ 1041609 w 5806384"/>
                  <a:gd name="connsiteY814" fmla="*/ 1136493 h 4036143"/>
                  <a:gd name="connsiteX815" fmla="*/ 942475 w 5806384"/>
                  <a:gd name="connsiteY815" fmla="*/ 1064267 h 4036143"/>
                  <a:gd name="connsiteX816" fmla="*/ 1043025 w 5806384"/>
                  <a:gd name="connsiteY816" fmla="*/ 909903 h 4036143"/>
                  <a:gd name="connsiteX817" fmla="*/ 1060019 w 5806384"/>
                  <a:gd name="connsiteY817" fmla="*/ 884411 h 4036143"/>
                  <a:gd name="connsiteX818" fmla="*/ 1088343 w 5806384"/>
                  <a:gd name="connsiteY818" fmla="*/ 932562 h 4036143"/>
                  <a:gd name="connsiteX819" fmla="*/ 1043025 w 5806384"/>
                  <a:gd name="connsiteY819" fmla="*/ 909903 h 4036143"/>
                  <a:gd name="connsiteX820" fmla="*/ 1101089 w 5806384"/>
                  <a:gd name="connsiteY820" fmla="*/ 816434 h 4036143"/>
                  <a:gd name="connsiteX821" fmla="*/ 1060019 w 5806384"/>
                  <a:gd name="connsiteY821" fmla="*/ 880163 h 4036143"/>
                  <a:gd name="connsiteX822" fmla="*/ 1020366 w 5806384"/>
                  <a:gd name="connsiteY822" fmla="*/ 809353 h 4036143"/>
                  <a:gd name="connsiteX823" fmla="*/ 1101089 w 5806384"/>
                  <a:gd name="connsiteY823" fmla="*/ 816434 h 4036143"/>
                  <a:gd name="connsiteX824" fmla="*/ 1017533 w 5806384"/>
                  <a:gd name="connsiteY824" fmla="*/ 809353 h 4036143"/>
                  <a:gd name="connsiteX825" fmla="*/ 1058603 w 5806384"/>
                  <a:gd name="connsiteY825" fmla="*/ 881579 h 4036143"/>
                  <a:gd name="connsiteX826" fmla="*/ 1041609 w 5806384"/>
                  <a:gd name="connsiteY826" fmla="*/ 908486 h 4036143"/>
                  <a:gd name="connsiteX827" fmla="*/ 1021782 w 5806384"/>
                  <a:gd name="connsiteY827" fmla="*/ 897157 h 4036143"/>
                  <a:gd name="connsiteX828" fmla="*/ 973632 w 5806384"/>
                  <a:gd name="connsiteY828" fmla="*/ 805105 h 4036143"/>
                  <a:gd name="connsiteX829" fmla="*/ 1017533 w 5806384"/>
                  <a:gd name="connsiteY829" fmla="*/ 809353 h 4036143"/>
                  <a:gd name="connsiteX830" fmla="*/ 1072765 w 5806384"/>
                  <a:gd name="connsiteY830" fmla="*/ 747041 h 4036143"/>
                  <a:gd name="connsiteX831" fmla="*/ 1072765 w 5806384"/>
                  <a:gd name="connsiteY831" fmla="*/ 747041 h 4036143"/>
                  <a:gd name="connsiteX832" fmla="*/ 1130829 w 5806384"/>
                  <a:gd name="connsiteY832" fmla="*/ 741376 h 4036143"/>
                  <a:gd name="connsiteX833" fmla="*/ 1135077 w 5806384"/>
                  <a:gd name="connsiteY833" fmla="*/ 765451 h 4036143"/>
                  <a:gd name="connsiteX834" fmla="*/ 1102505 w 5806384"/>
                  <a:gd name="connsiteY834" fmla="*/ 815018 h 4036143"/>
                  <a:gd name="connsiteX835" fmla="*/ 1018949 w 5806384"/>
                  <a:gd name="connsiteY835" fmla="*/ 807937 h 4036143"/>
                  <a:gd name="connsiteX836" fmla="*/ 986377 w 5806384"/>
                  <a:gd name="connsiteY836" fmla="*/ 749873 h 4036143"/>
                  <a:gd name="connsiteX837" fmla="*/ 1020366 w 5806384"/>
                  <a:gd name="connsiteY837" fmla="*/ 714468 h 4036143"/>
                  <a:gd name="connsiteX838" fmla="*/ 1072765 w 5806384"/>
                  <a:gd name="connsiteY838" fmla="*/ 747041 h 4036143"/>
                  <a:gd name="connsiteX839" fmla="*/ 1171898 w 5806384"/>
                  <a:gd name="connsiteY839" fmla="*/ 783862 h 4036143"/>
                  <a:gd name="connsiteX840" fmla="*/ 1171898 w 5806384"/>
                  <a:gd name="connsiteY840" fmla="*/ 783862 h 4036143"/>
                  <a:gd name="connsiteX841" fmla="*/ 1414067 w 5806384"/>
                  <a:gd name="connsiteY841" fmla="*/ 839093 h 4036143"/>
                  <a:gd name="connsiteX842" fmla="*/ 1105337 w 5806384"/>
                  <a:gd name="connsiteY842" fmla="*/ 815018 h 4036143"/>
                  <a:gd name="connsiteX843" fmla="*/ 1136494 w 5806384"/>
                  <a:gd name="connsiteY843" fmla="*/ 765451 h 4036143"/>
                  <a:gd name="connsiteX844" fmla="*/ 1136494 w 5806384"/>
                  <a:gd name="connsiteY844" fmla="*/ 765451 h 4036143"/>
                  <a:gd name="connsiteX845" fmla="*/ 1132245 w 5806384"/>
                  <a:gd name="connsiteY845" fmla="*/ 739960 h 4036143"/>
                  <a:gd name="connsiteX846" fmla="*/ 1340425 w 5806384"/>
                  <a:gd name="connsiteY846" fmla="*/ 718717 h 4036143"/>
                  <a:gd name="connsiteX847" fmla="*/ 1171898 w 5806384"/>
                  <a:gd name="connsiteY847" fmla="*/ 783862 h 4036143"/>
                  <a:gd name="connsiteX848" fmla="*/ 1266783 w 5806384"/>
                  <a:gd name="connsiteY848" fmla="*/ 1028863 h 4036143"/>
                  <a:gd name="connsiteX849" fmla="*/ 1111002 w 5806384"/>
                  <a:gd name="connsiteY849" fmla="*/ 945307 h 4036143"/>
                  <a:gd name="connsiteX850" fmla="*/ 1149239 w 5806384"/>
                  <a:gd name="connsiteY850" fmla="*/ 834845 h 4036143"/>
                  <a:gd name="connsiteX851" fmla="*/ 1266783 w 5806384"/>
                  <a:gd name="connsiteY851" fmla="*/ 1028863 h 4036143"/>
                  <a:gd name="connsiteX852" fmla="*/ 3048352 w 5806384"/>
                  <a:gd name="connsiteY852" fmla="*/ 459554 h 4036143"/>
                  <a:gd name="connsiteX853" fmla="*/ 2905316 w 5806384"/>
                  <a:gd name="connsiteY853" fmla="*/ 534612 h 4036143"/>
                  <a:gd name="connsiteX854" fmla="*/ 2974710 w 5806384"/>
                  <a:gd name="connsiteY854" fmla="*/ 351923 h 4036143"/>
                  <a:gd name="connsiteX855" fmla="*/ 3048352 w 5806384"/>
                  <a:gd name="connsiteY855" fmla="*/ 459554 h 4036143"/>
                  <a:gd name="connsiteX856" fmla="*/ 5369489 w 5806384"/>
                  <a:gd name="connsiteY856" fmla="*/ 840509 h 4036143"/>
                  <a:gd name="connsiteX857" fmla="*/ 5470039 w 5806384"/>
                  <a:gd name="connsiteY857" fmla="*/ 694642 h 4036143"/>
                  <a:gd name="connsiteX858" fmla="*/ 5553594 w 5806384"/>
                  <a:gd name="connsiteY858" fmla="*/ 822099 h 4036143"/>
                  <a:gd name="connsiteX859" fmla="*/ 5369489 w 5806384"/>
                  <a:gd name="connsiteY859" fmla="*/ 840509 h 4036143"/>
                  <a:gd name="connsiteX860" fmla="*/ 4267693 w 5806384"/>
                  <a:gd name="connsiteY860" fmla="*/ 1661900 h 4036143"/>
                  <a:gd name="connsiteX861" fmla="*/ 4240785 w 5806384"/>
                  <a:gd name="connsiteY861" fmla="*/ 1785109 h 4036143"/>
                  <a:gd name="connsiteX862" fmla="*/ 4094917 w 5806384"/>
                  <a:gd name="connsiteY862" fmla="*/ 1708634 h 4036143"/>
                  <a:gd name="connsiteX863" fmla="*/ 4267693 w 5806384"/>
                  <a:gd name="connsiteY863" fmla="*/ 1661900 h 4036143"/>
                  <a:gd name="connsiteX864" fmla="*/ 4203964 w 5806384"/>
                  <a:gd name="connsiteY864" fmla="*/ 1970630 h 4036143"/>
                  <a:gd name="connsiteX865" fmla="*/ 4243617 w 5806384"/>
                  <a:gd name="connsiteY865" fmla="*/ 1787941 h 4036143"/>
                  <a:gd name="connsiteX866" fmla="*/ 4388069 w 5806384"/>
                  <a:gd name="connsiteY866" fmla="*/ 1862999 h 4036143"/>
                  <a:gd name="connsiteX867" fmla="*/ 4203964 w 5806384"/>
                  <a:gd name="connsiteY867" fmla="*/ 1970630 h 4036143"/>
                  <a:gd name="connsiteX868" fmla="*/ 3374076 w 5806384"/>
                  <a:gd name="connsiteY868" fmla="*/ 3104998 h 4036143"/>
                  <a:gd name="connsiteX869" fmla="*/ 3381157 w 5806384"/>
                  <a:gd name="connsiteY869" fmla="*/ 3138987 h 4036143"/>
                  <a:gd name="connsiteX870" fmla="*/ 3276359 w 5806384"/>
                  <a:gd name="connsiteY870" fmla="*/ 3143236 h 4036143"/>
                  <a:gd name="connsiteX871" fmla="*/ 3219711 w 5806384"/>
                  <a:gd name="connsiteY871" fmla="*/ 3020027 h 4036143"/>
                  <a:gd name="connsiteX872" fmla="*/ 3374076 w 5806384"/>
                  <a:gd name="connsiteY872" fmla="*/ 3104998 h 4036143"/>
                  <a:gd name="connsiteX873" fmla="*/ 2035775 w 5806384"/>
                  <a:gd name="connsiteY873" fmla="*/ 2556933 h 4036143"/>
                  <a:gd name="connsiteX874" fmla="*/ 2052769 w 5806384"/>
                  <a:gd name="connsiteY874" fmla="*/ 2464880 h 4036143"/>
                  <a:gd name="connsiteX875" fmla="*/ 2178810 w 5806384"/>
                  <a:gd name="connsiteY875" fmla="*/ 2443637 h 4036143"/>
                  <a:gd name="connsiteX876" fmla="*/ 2072596 w 5806384"/>
                  <a:gd name="connsiteY876" fmla="*/ 2588089 h 4036143"/>
                  <a:gd name="connsiteX877" fmla="*/ 2035775 w 5806384"/>
                  <a:gd name="connsiteY877" fmla="*/ 2556933 h 4036143"/>
                  <a:gd name="connsiteX878" fmla="*/ 2049937 w 5806384"/>
                  <a:gd name="connsiteY878" fmla="*/ 2464880 h 4036143"/>
                  <a:gd name="connsiteX879" fmla="*/ 2032943 w 5806384"/>
                  <a:gd name="connsiteY879" fmla="*/ 2555516 h 4036143"/>
                  <a:gd name="connsiteX880" fmla="*/ 1946555 w 5806384"/>
                  <a:gd name="connsiteY880" fmla="*/ 2483291 h 4036143"/>
                  <a:gd name="connsiteX881" fmla="*/ 2049937 w 5806384"/>
                  <a:gd name="connsiteY881" fmla="*/ 2464880 h 4036143"/>
                  <a:gd name="connsiteX882" fmla="*/ 2049937 w 5806384"/>
                  <a:gd name="connsiteY882" fmla="*/ 2463464 h 4036143"/>
                  <a:gd name="connsiteX883" fmla="*/ 1945139 w 5806384"/>
                  <a:gd name="connsiteY883" fmla="*/ 2481874 h 4036143"/>
                  <a:gd name="connsiteX884" fmla="*/ 1932393 w 5806384"/>
                  <a:gd name="connsiteY884" fmla="*/ 2471961 h 4036143"/>
                  <a:gd name="connsiteX885" fmla="*/ 2051353 w 5806384"/>
                  <a:gd name="connsiteY885" fmla="*/ 2454967 h 4036143"/>
                  <a:gd name="connsiteX886" fmla="*/ 2049937 w 5806384"/>
                  <a:gd name="connsiteY886" fmla="*/ 2463464 h 4036143"/>
                  <a:gd name="connsiteX887" fmla="*/ 2032943 w 5806384"/>
                  <a:gd name="connsiteY887" fmla="*/ 2556933 h 4036143"/>
                  <a:gd name="connsiteX888" fmla="*/ 2023029 w 5806384"/>
                  <a:gd name="connsiteY888" fmla="*/ 2612164 h 4036143"/>
                  <a:gd name="connsiteX889" fmla="*/ 1793606 w 5806384"/>
                  <a:gd name="connsiteY889" fmla="*/ 2508782 h 4036143"/>
                  <a:gd name="connsiteX890" fmla="*/ 1945139 w 5806384"/>
                  <a:gd name="connsiteY890" fmla="*/ 2483291 h 4036143"/>
                  <a:gd name="connsiteX891" fmla="*/ 2032943 w 5806384"/>
                  <a:gd name="connsiteY891" fmla="*/ 2556933 h 4036143"/>
                  <a:gd name="connsiteX892" fmla="*/ 2024445 w 5806384"/>
                  <a:gd name="connsiteY892" fmla="*/ 2613580 h 4036143"/>
                  <a:gd name="connsiteX893" fmla="*/ 2034359 w 5806384"/>
                  <a:gd name="connsiteY893" fmla="*/ 2558349 h 4036143"/>
                  <a:gd name="connsiteX894" fmla="*/ 2069764 w 5806384"/>
                  <a:gd name="connsiteY894" fmla="*/ 2588089 h 4036143"/>
                  <a:gd name="connsiteX895" fmla="*/ 2044272 w 5806384"/>
                  <a:gd name="connsiteY895" fmla="*/ 2622077 h 4036143"/>
                  <a:gd name="connsiteX896" fmla="*/ 2024445 w 5806384"/>
                  <a:gd name="connsiteY896" fmla="*/ 2613580 h 4036143"/>
                  <a:gd name="connsiteX897" fmla="*/ 2044272 w 5806384"/>
                  <a:gd name="connsiteY897" fmla="*/ 2624910 h 4036143"/>
                  <a:gd name="connsiteX898" fmla="*/ 2015948 w 5806384"/>
                  <a:gd name="connsiteY898" fmla="*/ 2663147 h 4036143"/>
                  <a:gd name="connsiteX899" fmla="*/ 2024445 w 5806384"/>
                  <a:gd name="connsiteY899" fmla="*/ 2616413 h 4036143"/>
                  <a:gd name="connsiteX900" fmla="*/ 2044272 w 5806384"/>
                  <a:gd name="connsiteY900" fmla="*/ 2624910 h 4036143"/>
                  <a:gd name="connsiteX901" fmla="*/ 2047105 w 5806384"/>
                  <a:gd name="connsiteY901" fmla="*/ 2623494 h 4036143"/>
                  <a:gd name="connsiteX902" fmla="*/ 2072596 w 5806384"/>
                  <a:gd name="connsiteY902" fmla="*/ 2589505 h 4036143"/>
                  <a:gd name="connsiteX903" fmla="*/ 2188724 w 5806384"/>
                  <a:gd name="connsiteY903" fmla="*/ 2687222 h 4036143"/>
                  <a:gd name="connsiteX904" fmla="*/ 2047105 w 5806384"/>
                  <a:gd name="connsiteY904" fmla="*/ 2623494 h 4036143"/>
                  <a:gd name="connsiteX905" fmla="*/ 2052769 w 5806384"/>
                  <a:gd name="connsiteY905" fmla="*/ 2462048 h 4036143"/>
                  <a:gd name="connsiteX906" fmla="*/ 2054185 w 5806384"/>
                  <a:gd name="connsiteY906" fmla="*/ 2453551 h 4036143"/>
                  <a:gd name="connsiteX907" fmla="*/ 2183059 w 5806384"/>
                  <a:gd name="connsiteY907" fmla="*/ 2435140 h 4036143"/>
                  <a:gd name="connsiteX908" fmla="*/ 2178810 w 5806384"/>
                  <a:gd name="connsiteY908" fmla="*/ 2440805 h 4036143"/>
                  <a:gd name="connsiteX909" fmla="*/ 2052769 w 5806384"/>
                  <a:gd name="connsiteY909" fmla="*/ 2462048 h 4036143"/>
                  <a:gd name="connsiteX910" fmla="*/ 1129413 w 5806384"/>
                  <a:gd name="connsiteY910" fmla="*/ 1003371 h 4036143"/>
                  <a:gd name="connsiteX911" fmla="*/ 1105337 w 5806384"/>
                  <a:gd name="connsiteY911" fmla="*/ 962302 h 4036143"/>
                  <a:gd name="connsiteX912" fmla="*/ 1109586 w 5806384"/>
                  <a:gd name="connsiteY912" fmla="*/ 948140 h 4036143"/>
                  <a:gd name="connsiteX913" fmla="*/ 1268199 w 5806384"/>
                  <a:gd name="connsiteY913" fmla="*/ 1033111 h 4036143"/>
                  <a:gd name="connsiteX914" fmla="*/ 1282361 w 5806384"/>
                  <a:gd name="connsiteY914" fmla="*/ 1055770 h 4036143"/>
                  <a:gd name="connsiteX915" fmla="*/ 1169066 w 5806384"/>
                  <a:gd name="connsiteY915" fmla="*/ 1463633 h 4036143"/>
                  <a:gd name="connsiteX916" fmla="*/ 1129413 w 5806384"/>
                  <a:gd name="connsiteY916" fmla="*/ 1003371 h 4036143"/>
                  <a:gd name="connsiteX917" fmla="*/ 1169066 w 5806384"/>
                  <a:gd name="connsiteY917" fmla="*/ 1474963 h 4036143"/>
                  <a:gd name="connsiteX918" fmla="*/ 1173314 w 5806384"/>
                  <a:gd name="connsiteY918" fmla="*/ 1521697 h 4036143"/>
                  <a:gd name="connsiteX919" fmla="*/ 1157737 w 5806384"/>
                  <a:gd name="connsiteY919" fmla="*/ 1514616 h 4036143"/>
                  <a:gd name="connsiteX920" fmla="*/ 1169066 w 5806384"/>
                  <a:gd name="connsiteY920" fmla="*/ 1474963 h 4036143"/>
                  <a:gd name="connsiteX921" fmla="*/ 1814849 w 5806384"/>
                  <a:gd name="connsiteY921" fmla="*/ 1051522 h 4036143"/>
                  <a:gd name="connsiteX922" fmla="*/ 2096671 w 5806384"/>
                  <a:gd name="connsiteY922" fmla="*/ 911319 h 4036143"/>
                  <a:gd name="connsiteX923" fmla="*/ 1921064 w 5806384"/>
                  <a:gd name="connsiteY923" fmla="*/ 1183227 h 4036143"/>
                  <a:gd name="connsiteX924" fmla="*/ 1814849 w 5806384"/>
                  <a:gd name="connsiteY924" fmla="*/ 1051522 h 4036143"/>
                  <a:gd name="connsiteX925" fmla="*/ 2726876 w 5806384"/>
                  <a:gd name="connsiteY925" fmla="*/ 952388 h 4036143"/>
                  <a:gd name="connsiteX926" fmla="*/ 2742454 w 5806384"/>
                  <a:gd name="connsiteY926" fmla="*/ 949556 h 4036143"/>
                  <a:gd name="connsiteX927" fmla="*/ 2755200 w 5806384"/>
                  <a:gd name="connsiteY927" fmla="*/ 952388 h 4036143"/>
                  <a:gd name="connsiteX928" fmla="*/ 2726876 w 5806384"/>
                  <a:gd name="connsiteY928" fmla="*/ 952388 h 4036143"/>
                  <a:gd name="connsiteX929" fmla="*/ 4590584 w 5806384"/>
                  <a:gd name="connsiteY929" fmla="*/ 905654 h 4036143"/>
                  <a:gd name="connsiteX930" fmla="*/ 4654313 w 5806384"/>
                  <a:gd name="connsiteY930" fmla="*/ 803688 h 4036143"/>
                  <a:gd name="connsiteX931" fmla="*/ 4788851 w 5806384"/>
                  <a:gd name="connsiteY931" fmla="*/ 901405 h 4036143"/>
                  <a:gd name="connsiteX932" fmla="*/ 4590584 w 5806384"/>
                  <a:gd name="connsiteY932" fmla="*/ 905654 h 4036143"/>
                  <a:gd name="connsiteX933" fmla="*/ 4572174 w 5806384"/>
                  <a:gd name="connsiteY933" fmla="*/ 907070 h 4036143"/>
                  <a:gd name="connsiteX934" fmla="*/ 4586336 w 5806384"/>
                  <a:gd name="connsiteY934" fmla="*/ 907070 h 4036143"/>
                  <a:gd name="connsiteX935" fmla="*/ 4580671 w 5806384"/>
                  <a:gd name="connsiteY935" fmla="*/ 915567 h 4036143"/>
                  <a:gd name="connsiteX936" fmla="*/ 4572174 w 5806384"/>
                  <a:gd name="connsiteY936" fmla="*/ 907070 h 4036143"/>
                  <a:gd name="connsiteX937" fmla="*/ 4092085 w 5806384"/>
                  <a:gd name="connsiteY937" fmla="*/ 1707218 h 4036143"/>
                  <a:gd name="connsiteX938" fmla="*/ 3970292 w 5806384"/>
                  <a:gd name="connsiteY938" fmla="*/ 1643489 h 4036143"/>
                  <a:gd name="connsiteX939" fmla="*/ 3970292 w 5806384"/>
                  <a:gd name="connsiteY939" fmla="*/ 1643489 h 4036143"/>
                  <a:gd name="connsiteX940" fmla="*/ 3936304 w 5806384"/>
                  <a:gd name="connsiteY940" fmla="*/ 1749704 h 4036143"/>
                  <a:gd name="connsiteX941" fmla="*/ 3896650 w 5806384"/>
                  <a:gd name="connsiteY941" fmla="*/ 1761033 h 4036143"/>
                  <a:gd name="connsiteX942" fmla="*/ 3920726 w 5806384"/>
                  <a:gd name="connsiteY942" fmla="*/ 1565599 h 4036143"/>
                  <a:gd name="connsiteX943" fmla="*/ 3920726 w 5806384"/>
                  <a:gd name="connsiteY943" fmla="*/ 1565599 h 4036143"/>
                  <a:gd name="connsiteX944" fmla="*/ 3883905 w 5806384"/>
                  <a:gd name="connsiteY944" fmla="*/ 1507535 h 4036143"/>
                  <a:gd name="connsiteX945" fmla="*/ 4175640 w 5806384"/>
                  <a:gd name="connsiteY945" fmla="*/ 1392824 h 4036143"/>
                  <a:gd name="connsiteX946" fmla="*/ 4307346 w 5806384"/>
                  <a:gd name="connsiteY946" fmla="*/ 1477795 h 4036143"/>
                  <a:gd name="connsiteX947" fmla="*/ 4267693 w 5806384"/>
                  <a:gd name="connsiteY947" fmla="*/ 1661900 h 4036143"/>
                  <a:gd name="connsiteX948" fmla="*/ 4092085 w 5806384"/>
                  <a:gd name="connsiteY948" fmla="*/ 1707218 h 4036143"/>
                  <a:gd name="connsiteX949" fmla="*/ 3267862 w 5806384"/>
                  <a:gd name="connsiteY949" fmla="*/ 2915229 h 4036143"/>
                  <a:gd name="connsiteX950" fmla="*/ 3201301 w 5806384"/>
                  <a:gd name="connsiteY950" fmla="*/ 2978958 h 4036143"/>
                  <a:gd name="connsiteX951" fmla="*/ 3146069 w 5806384"/>
                  <a:gd name="connsiteY951" fmla="*/ 2857165 h 4036143"/>
                  <a:gd name="connsiteX952" fmla="*/ 3267862 w 5806384"/>
                  <a:gd name="connsiteY952" fmla="*/ 2915229 h 4036143"/>
                  <a:gd name="connsiteX953" fmla="*/ 2544188 w 5806384"/>
                  <a:gd name="connsiteY953" fmla="*/ 2685806 h 4036143"/>
                  <a:gd name="connsiteX954" fmla="*/ 2631991 w 5806384"/>
                  <a:gd name="connsiteY954" fmla="*/ 2748118 h 4036143"/>
                  <a:gd name="connsiteX955" fmla="*/ 2670229 w 5806384"/>
                  <a:gd name="connsiteY955" fmla="*/ 2801934 h 4036143"/>
                  <a:gd name="connsiteX956" fmla="*/ 2544188 w 5806384"/>
                  <a:gd name="connsiteY956" fmla="*/ 2685806 h 4036143"/>
                  <a:gd name="connsiteX957" fmla="*/ 2402569 w 5806384"/>
                  <a:gd name="connsiteY957" fmla="*/ 2556933 h 4036143"/>
                  <a:gd name="connsiteX958" fmla="*/ 2430893 w 5806384"/>
                  <a:gd name="connsiteY958" fmla="*/ 2582424 h 4036143"/>
                  <a:gd name="connsiteX959" fmla="*/ 2449303 w 5806384"/>
                  <a:gd name="connsiteY959" fmla="*/ 2614997 h 4036143"/>
                  <a:gd name="connsiteX960" fmla="*/ 2398320 w 5806384"/>
                  <a:gd name="connsiteY960" fmla="*/ 2578175 h 4036143"/>
                  <a:gd name="connsiteX961" fmla="*/ 2402569 w 5806384"/>
                  <a:gd name="connsiteY961" fmla="*/ 2556933 h 4036143"/>
                  <a:gd name="connsiteX962" fmla="*/ 1874329 w 5806384"/>
                  <a:gd name="connsiteY962" fmla="*/ 1660484 h 4036143"/>
                  <a:gd name="connsiteX963" fmla="*/ 1966381 w 5806384"/>
                  <a:gd name="connsiteY963" fmla="*/ 1734126 h 4036143"/>
                  <a:gd name="connsiteX964" fmla="*/ 1744040 w 5806384"/>
                  <a:gd name="connsiteY964" fmla="*/ 1799270 h 4036143"/>
                  <a:gd name="connsiteX965" fmla="*/ 1456553 w 5806384"/>
                  <a:gd name="connsiteY965" fmla="*/ 1659068 h 4036143"/>
                  <a:gd name="connsiteX966" fmla="*/ 1450888 w 5806384"/>
                  <a:gd name="connsiteY966" fmla="*/ 1647738 h 4036143"/>
                  <a:gd name="connsiteX967" fmla="*/ 1874329 w 5806384"/>
                  <a:gd name="connsiteY967" fmla="*/ 1660484 h 4036143"/>
                  <a:gd name="connsiteX968" fmla="*/ 1273864 w 5806384"/>
                  <a:gd name="connsiteY968" fmla="*/ 1569848 h 4036143"/>
                  <a:gd name="connsiteX969" fmla="*/ 1314933 w 5806384"/>
                  <a:gd name="connsiteY969" fmla="*/ 1571264 h 4036143"/>
                  <a:gd name="connsiteX970" fmla="*/ 1307852 w 5806384"/>
                  <a:gd name="connsiteY970" fmla="*/ 1586842 h 4036143"/>
                  <a:gd name="connsiteX971" fmla="*/ 1273864 w 5806384"/>
                  <a:gd name="connsiteY971" fmla="*/ 1569848 h 4036143"/>
                  <a:gd name="connsiteX972" fmla="*/ 1285194 w 5806384"/>
                  <a:gd name="connsiteY972" fmla="*/ 1055770 h 4036143"/>
                  <a:gd name="connsiteX973" fmla="*/ 1285194 w 5806384"/>
                  <a:gd name="connsiteY973" fmla="*/ 1055770 h 4036143"/>
                  <a:gd name="connsiteX974" fmla="*/ 1272448 w 5806384"/>
                  <a:gd name="connsiteY974" fmla="*/ 1034527 h 4036143"/>
                  <a:gd name="connsiteX975" fmla="*/ 1278113 w 5806384"/>
                  <a:gd name="connsiteY975" fmla="*/ 1037360 h 4036143"/>
                  <a:gd name="connsiteX976" fmla="*/ 1278113 w 5806384"/>
                  <a:gd name="connsiteY976" fmla="*/ 1037360 h 4036143"/>
                  <a:gd name="connsiteX977" fmla="*/ 1504703 w 5806384"/>
                  <a:gd name="connsiteY977" fmla="*/ 952388 h 4036143"/>
                  <a:gd name="connsiteX978" fmla="*/ 1504703 w 5806384"/>
                  <a:gd name="connsiteY978" fmla="*/ 952388 h 4036143"/>
                  <a:gd name="connsiteX979" fmla="*/ 1622247 w 5806384"/>
                  <a:gd name="connsiteY979" fmla="*/ 781029 h 4036143"/>
                  <a:gd name="connsiteX980" fmla="*/ 1705802 w 5806384"/>
                  <a:gd name="connsiteY980" fmla="*/ 897157 h 4036143"/>
                  <a:gd name="connsiteX981" fmla="*/ 1584010 w 5806384"/>
                  <a:gd name="connsiteY981" fmla="*/ 1163401 h 4036143"/>
                  <a:gd name="connsiteX982" fmla="*/ 1465050 w 5806384"/>
                  <a:gd name="connsiteY982" fmla="*/ 1222881 h 4036143"/>
                  <a:gd name="connsiteX983" fmla="*/ 1173314 w 5806384"/>
                  <a:gd name="connsiteY983" fmla="*/ 1497622 h 4036143"/>
                  <a:gd name="connsiteX984" fmla="*/ 1173314 w 5806384"/>
                  <a:gd name="connsiteY984" fmla="*/ 1497622 h 4036143"/>
                  <a:gd name="connsiteX985" fmla="*/ 1353171 w 5806384"/>
                  <a:gd name="connsiteY985" fmla="*/ 1483460 h 4036143"/>
                  <a:gd name="connsiteX986" fmla="*/ 1313518 w 5806384"/>
                  <a:gd name="connsiteY986" fmla="*/ 1567015 h 4036143"/>
                  <a:gd name="connsiteX987" fmla="*/ 1268199 w 5806384"/>
                  <a:gd name="connsiteY987" fmla="*/ 1565599 h 4036143"/>
                  <a:gd name="connsiteX988" fmla="*/ 1174731 w 5806384"/>
                  <a:gd name="connsiteY988" fmla="*/ 1520281 h 4036143"/>
                  <a:gd name="connsiteX989" fmla="*/ 1170482 w 5806384"/>
                  <a:gd name="connsiteY989" fmla="*/ 1467882 h 4036143"/>
                  <a:gd name="connsiteX990" fmla="*/ 1285194 w 5806384"/>
                  <a:gd name="connsiteY990" fmla="*/ 1055770 h 4036143"/>
                  <a:gd name="connsiteX991" fmla="*/ 2256701 w 5806384"/>
                  <a:gd name="connsiteY991" fmla="*/ 1169066 h 4036143"/>
                  <a:gd name="connsiteX992" fmla="*/ 2003203 w 5806384"/>
                  <a:gd name="connsiteY992" fmla="*/ 1285193 h 4036143"/>
                  <a:gd name="connsiteX993" fmla="*/ 1962133 w 5806384"/>
                  <a:gd name="connsiteY993" fmla="*/ 1234210 h 4036143"/>
                  <a:gd name="connsiteX994" fmla="*/ 2024445 w 5806384"/>
                  <a:gd name="connsiteY994" fmla="*/ 1156320 h 4036143"/>
                  <a:gd name="connsiteX995" fmla="*/ 2256701 w 5806384"/>
                  <a:gd name="connsiteY995" fmla="*/ 1169066 h 4036143"/>
                  <a:gd name="connsiteX996" fmla="*/ 1749704 w 5806384"/>
                  <a:gd name="connsiteY996" fmla="*/ 1453720 h 4036143"/>
                  <a:gd name="connsiteX997" fmla="*/ 2113666 w 5806384"/>
                  <a:gd name="connsiteY997" fmla="*/ 1425396 h 4036143"/>
                  <a:gd name="connsiteX998" fmla="*/ 2188724 w 5806384"/>
                  <a:gd name="connsiteY998" fmla="*/ 1520281 h 4036143"/>
                  <a:gd name="connsiteX999" fmla="*/ 1895572 w 5806384"/>
                  <a:gd name="connsiteY999" fmla="*/ 1661900 h 4036143"/>
                  <a:gd name="connsiteX1000" fmla="*/ 1895572 w 5806384"/>
                  <a:gd name="connsiteY1000" fmla="*/ 1661900 h 4036143"/>
                  <a:gd name="connsiteX1001" fmla="*/ 1896988 w 5806384"/>
                  <a:gd name="connsiteY1001" fmla="*/ 1663316 h 4036143"/>
                  <a:gd name="connsiteX1002" fmla="*/ 2201469 w 5806384"/>
                  <a:gd name="connsiteY1002" fmla="*/ 1535859 h 4036143"/>
                  <a:gd name="connsiteX1003" fmla="*/ 2239707 w 5806384"/>
                  <a:gd name="connsiteY1003" fmla="*/ 1584010 h 4036143"/>
                  <a:gd name="connsiteX1004" fmla="*/ 2241123 w 5806384"/>
                  <a:gd name="connsiteY1004" fmla="*/ 1654819 h 4036143"/>
                  <a:gd name="connsiteX1005" fmla="*/ 1969214 w 5806384"/>
                  <a:gd name="connsiteY1005" fmla="*/ 1734126 h 4036143"/>
                  <a:gd name="connsiteX1006" fmla="*/ 1874329 w 5806384"/>
                  <a:gd name="connsiteY1006" fmla="*/ 1659068 h 4036143"/>
                  <a:gd name="connsiteX1007" fmla="*/ 1874329 w 5806384"/>
                  <a:gd name="connsiteY1007" fmla="*/ 1659068 h 4036143"/>
                  <a:gd name="connsiteX1008" fmla="*/ 1449472 w 5806384"/>
                  <a:gd name="connsiteY1008" fmla="*/ 1646322 h 4036143"/>
                  <a:gd name="connsiteX1009" fmla="*/ 1409818 w 5806384"/>
                  <a:gd name="connsiteY1009" fmla="*/ 1571264 h 4036143"/>
                  <a:gd name="connsiteX1010" fmla="*/ 1409818 w 5806384"/>
                  <a:gd name="connsiteY1010" fmla="*/ 1571264 h 4036143"/>
                  <a:gd name="connsiteX1011" fmla="*/ 1316350 w 5806384"/>
                  <a:gd name="connsiteY1011" fmla="*/ 1569848 h 4036143"/>
                  <a:gd name="connsiteX1012" fmla="*/ 1356003 w 5806384"/>
                  <a:gd name="connsiteY1012" fmla="*/ 1486292 h 4036143"/>
                  <a:gd name="connsiteX1013" fmla="*/ 1518865 w 5806384"/>
                  <a:gd name="connsiteY1013" fmla="*/ 1473547 h 4036143"/>
                  <a:gd name="connsiteX1014" fmla="*/ 1523114 w 5806384"/>
                  <a:gd name="connsiteY1014" fmla="*/ 1493373 h 4036143"/>
                  <a:gd name="connsiteX1015" fmla="*/ 1405570 w 5806384"/>
                  <a:gd name="connsiteY1015" fmla="*/ 1559934 h 4036143"/>
                  <a:gd name="connsiteX1016" fmla="*/ 1405570 w 5806384"/>
                  <a:gd name="connsiteY1016" fmla="*/ 1559934 h 4036143"/>
                  <a:gd name="connsiteX1017" fmla="*/ 1406986 w 5806384"/>
                  <a:gd name="connsiteY1017" fmla="*/ 1561350 h 4036143"/>
                  <a:gd name="connsiteX1018" fmla="*/ 1616582 w 5806384"/>
                  <a:gd name="connsiteY1018" fmla="*/ 1465049 h 4036143"/>
                  <a:gd name="connsiteX1019" fmla="*/ 1685976 w 5806384"/>
                  <a:gd name="connsiteY1019" fmla="*/ 1459385 h 4036143"/>
                  <a:gd name="connsiteX1020" fmla="*/ 1664733 w 5806384"/>
                  <a:gd name="connsiteY1020" fmla="*/ 1584010 h 4036143"/>
                  <a:gd name="connsiteX1021" fmla="*/ 1664733 w 5806384"/>
                  <a:gd name="connsiteY1021" fmla="*/ 1585426 h 4036143"/>
                  <a:gd name="connsiteX1022" fmla="*/ 1749704 w 5806384"/>
                  <a:gd name="connsiteY1022" fmla="*/ 1453720 h 4036143"/>
                  <a:gd name="connsiteX1023" fmla="*/ 2190140 w 5806384"/>
                  <a:gd name="connsiteY1023" fmla="*/ 1518865 h 4036143"/>
                  <a:gd name="connsiteX1024" fmla="*/ 2115082 w 5806384"/>
                  <a:gd name="connsiteY1024" fmla="*/ 1425396 h 4036143"/>
                  <a:gd name="connsiteX1025" fmla="*/ 2235458 w 5806384"/>
                  <a:gd name="connsiteY1025" fmla="*/ 1415483 h 4036143"/>
                  <a:gd name="connsiteX1026" fmla="*/ 2238290 w 5806384"/>
                  <a:gd name="connsiteY1026" fmla="*/ 1496206 h 4036143"/>
                  <a:gd name="connsiteX1027" fmla="*/ 2190140 w 5806384"/>
                  <a:gd name="connsiteY1027" fmla="*/ 1518865 h 4036143"/>
                  <a:gd name="connsiteX1028" fmla="*/ 2239707 w 5806384"/>
                  <a:gd name="connsiteY1028" fmla="*/ 1494789 h 4036143"/>
                  <a:gd name="connsiteX1029" fmla="*/ 2236874 w 5806384"/>
                  <a:gd name="connsiteY1029" fmla="*/ 1415483 h 4036143"/>
                  <a:gd name="connsiteX1030" fmla="*/ 2413898 w 5806384"/>
                  <a:gd name="connsiteY1030" fmla="*/ 1401321 h 4036143"/>
                  <a:gd name="connsiteX1031" fmla="*/ 2419563 w 5806384"/>
                  <a:gd name="connsiteY1031" fmla="*/ 1406986 h 4036143"/>
                  <a:gd name="connsiteX1032" fmla="*/ 2239707 w 5806384"/>
                  <a:gd name="connsiteY1032" fmla="*/ 1494789 h 4036143"/>
                  <a:gd name="connsiteX1033" fmla="*/ 2239707 w 5806384"/>
                  <a:gd name="connsiteY1033" fmla="*/ 1517448 h 4036143"/>
                  <a:gd name="connsiteX1034" fmla="*/ 2239707 w 5806384"/>
                  <a:gd name="connsiteY1034" fmla="*/ 1497622 h 4036143"/>
                  <a:gd name="connsiteX1035" fmla="*/ 2423812 w 5806384"/>
                  <a:gd name="connsiteY1035" fmla="*/ 1408402 h 4036143"/>
                  <a:gd name="connsiteX1036" fmla="*/ 2423812 w 5806384"/>
                  <a:gd name="connsiteY1036" fmla="*/ 1408402 h 4036143"/>
                  <a:gd name="connsiteX1037" fmla="*/ 2416731 w 5806384"/>
                  <a:gd name="connsiteY1037" fmla="*/ 1401321 h 4036143"/>
                  <a:gd name="connsiteX1038" fmla="*/ 2541355 w 5806384"/>
                  <a:gd name="connsiteY1038" fmla="*/ 1391407 h 4036143"/>
                  <a:gd name="connsiteX1039" fmla="*/ 2239707 w 5806384"/>
                  <a:gd name="connsiteY1039" fmla="*/ 1517448 h 4036143"/>
                  <a:gd name="connsiteX1040" fmla="*/ 3039854 w 5806384"/>
                  <a:gd name="connsiteY1040" fmla="*/ 1351754 h 4036143"/>
                  <a:gd name="connsiteX1041" fmla="*/ 2554101 w 5806384"/>
                  <a:gd name="connsiteY1041" fmla="*/ 1389991 h 4036143"/>
                  <a:gd name="connsiteX1042" fmla="*/ 3045520 w 5806384"/>
                  <a:gd name="connsiteY1042" fmla="*/ 1184644 h 4036143"/>
                  <a:gd name="connsiteX1043" fmla="*/ 3066762 w 5806384"/>
                  <a:gd name="connsiteY1043" fmla="*/ 1200222 h 4036143"/>
                  <a:gd name="connsiteX1044" fmla="*/ 3039854 w 5806384"/>
                  <a:gd name="connsiteY1044" fmla="*/ 1351754 h 4036143"/>
                  <a:gd name="connsiteX1045" fmla="*/ 2765114 w 5806384"/>
                  <a:gd name="connsiteY1045" fmla="*/ 950972 h 4036143"/>
                  <a:gd name="connsiteX1046" fmla="*/ 2746703 w 5806384"/>
                  <a:gd name="connsiteY1046" fmla="*/ 948140 h 4036143"/>
                  <a:gd name="connsiteX1047" fmla="*/ 2990288 w 5806384"/>
                  <a:gd name="connsiteY1047" fmla="*/ 898573 h 4036143"/>
                  <a:gd name="connsiteX1048" fmla="*/ 3022861 w 5806384"/>
                  <a:gd name="connsiteY1048" fmla="*/ 945307 h 4036143"/>
                  <a:gd name="connsiteX1049" fmla="*/ 2765114 w 5806384"/>
                  <a:gd name="connsiteY1049" fmla="*/ 950972 h 4036143"/>
                  <a:gd name="connsiteX1050" fmla="*/ 3150318 w 5806384"/>
                  <a:gd name="connsiteY1050" fmla="*/ 595508 h 4036143"/>
                  <a:gd name="connsiteX1051" fmla="*/ 3175809 w 5806384"/>
                  <a:gd name="connsiteY1051" fmla="*/ 606838 h 4036143"/>
                  <a:gd name="connsiteX1052" fmla="*/ 3172977 w 5806384"/>
                  <a:gd name="connsiteY1052" fmla="*/ 621000 h 4036143"/>
                  <a:gd name="connsiteX1053" fmla="*/ 3150318 w 5806384"/>
                  <a:gd name="connsiteY1053" fmla="*/ 595508 h 4036143"/>
                  <a:gd name="connsiteX1054" fmla="*/ 4273358 w 5806384"/>
                  <a:gd name="connsiteY1054" fmla="*/ 611086 h 4036143"/>
                  <a:gd name="connsiteX1055" fmla="*/ 4412144 w 5806384"/>
                  <a:gd name="connsiteY1055" fmla="*/ 749873 h 4036143"/>
                  <a:gd name="connsiteX1056" fmla="*/ 4431971 w 5806384"/>
                  <a:gd name="connsiteY1056" fmla="*/ 908486 h 4036143"/>
                  <a:gd name="connsiteX1057" fmla="*/ 4114744 w 5806384"/>
                  <a:gd name="connsiteY1057" fmla="*/ 916984 h 4036143"/>
                  <a:gd name="connsiteX1058" fmla="*/ 4161478 w 5806384"/>
                  <a:gd name="connsiteY1058" fmla="*/ 803688 h 4036143"/>
                  <a:gd name="connsiteX1059" fmla="*/ 4161478 w 5806384"/>
                  <a:gd name="connsiteY1059" fmla="*/ 803688 h 4036143"/>
                  <a:gd name="connsiteX1060" fmla="*/ 4041102 w 5806384"/>
                  <a:gd name="connsiteY1060" fmla="*/ 881579 h 4036143"/>
                  <a:gd name="connsiteX1061" fmla="*/ 3960379 w 5806384"/>
                  <a:gd name="connsiteY1061" fmla="*/ 717301 h 4036143"/>
                  <a:gd name="connsiteX1062" fmla="*/ 3960379 w 5806384"/>
                  <a:gd name="connsiteY1062" fmla="*/ 717301 h 4036143"/>
                  <a:gd name="connsiteX1063" fmla="*/ 3600667 w 5806384"/>
                  <a:gd name="connsiteY1063" fmla="*/ 922648 h 4036143"/>
                  <a:gd name="connsiteX1064" fmla="*/ 3895234 w 5806384"/>
                  <a:gd name="connsiteY1064" fmla="*/ 548774 h 4036143"/>
                  <a:gd name="connsiteX1065" fmla="*/ 4273358 w 5806384"/>
                  <a:gd name="connsiteY1065" fmla="*/ 611086 h 4036143"/>
                  <a:gd name="connsiteX1066" fmla="*/ 2947802 w 5806384"/>
                  <a:gd name="connsiteY1066" fmla="*/ 2763697 h 4036143"/>
                  <a:gd name="connsiteX1067" fmla="*/ 2942138 w 5806384"/>
                  <a:gd name="connsiteY1067" fmla="*/ 2770778 h 4036143"/>
                  <a:gd name="connsiteX1068" fmla="*/ 2865663 w 5806384"/>
                  <a:gd name="connsiteY1068" fmla="*/ 2749535 h 4036143"/>
                  <a:gd name="connsiteX1069" fmla="*/ 2780692 w 5806384"/>
                  <a:gd name="connsiteY1069" fmla="*/ 2684390 h 4036143"/>
                  <a:gd name="connsiteX1070" fmla="*/ 2780692 w 5806384"/>
                  <a:gd name="connsiteY1070" fmla="*/ 2684390 h 4036143"/>
                  <a:gd name="connsiteX1071" fmla="*/ 2947802 w 5806384"/>
                  <a:gd name="connsiteY1071" fmla="*/ 2763697 h 4036143"/>
                  <a:gd name="connsiteX1072" fmla="*/ 1969214 w 5806384"/>
                  <a:gd name="connsiteY1072" fmla="*/ 1736958 h 4036143"/>
                  <a:gd name="connsiteX1073" fmla="*/ 2156151 w 5806384"/>
                  <a:gd name="connsiteY1073" fmla="*/ 1885658 h 4036143"/>
                  <a:gd name="connsiteX1074" fmla="*/ 2136324 w 5806384"/>
                  <a:gd name="connsiteY1074" fmla="*/ 1991873 h 4036143"/>
                  <a:gd name="connsiteX1075" fmla="*/ 1748288 w 5806384"/>
                  <a:gd name="connsiteY1075" fmla="*/ 1802103 h 4036143"/>
                  <a:gd name="connsiteX1076" fmla="*/ 1969214 w 5806384"/>
                  <a:gd name="connsiteY1076" fmla="*/ 1736958 h 4036143"/>
                  <a:gd name="connsiteX1077" fmla="*/ 4433387 w 5806384"/>
                  <a:gd name="connsiteY1077" fmla="*/ 908486 h 4036143"/>
                  <a:gd name="connsiteX1078" fmla="*/ 4413560 w 5806384"/>
                  <a:gd name="connsiteY1078" fmla="*/ 752705 h 4036143"/>
                  <a:gd name="connsiteX1079" fmla="*/ 4566510 w 5806384"/>
                  <a:gd name="connsiteY1079" fmla="*/ 905654 h 4036143"/>
                  <a:gd name="connsiteX1080" fmla="*/ 4433387 w 5806384"/>
                  <a:gd name="connsiteY1080" fmla="*/ 908486 h 4036143"/>
                  <a:gd name="connsiteX1081" fmla="*/ 3508614 w 5806384"/>
                  <a:gd name="connsiteY1081" fmla="*/ 2661731 h 4036143"/>
                  <a:gd name="connsiteX1082" fmla="*/ 3569510 w 5806384"/>
                  <a:gd name="connsiteY1082" fmla="*/ 2691471 h 4036143"/>
                  <a:gd name="connsiteX1083" fmla="*/ 3623325 w 5806384"/>
                  <a:gd name="connsiteY1083" fmla="*/ 2718378 h 4036143"/>
                  <a:gd name="connsiteX1084" fmla="*/ 3586505 w 5806384"/>
                  <a:gd name="connsiteY1084" fmla="*/ 2804766 h 4036143"/>
                  <a:gd name="connsiteX1085" fmla="*/ 3508614 w 5806384"/>
                  <a:gd name="connsiteY1085" fmla="*/ 2661731 h 4036143"/>
                  <a:gd name="connsiteX1086" fmla="*/ 3328758 w 5806384"/>
                  <a:gd name="connsiteY1086" fmla="*/ 2942136 h 4036143"/>
                  <a:gd name="connsiteX1087" fmla="*/ 3340087 w 5806384"/>
                  <a:gd name="connsiteY1087" fmla="*/ 2936472 h 4036143"/>
                  <a:gd name="connsiteX1088" fmla="*/ 3342920 w 5806384"/>
                  <a:gd name="connsiteY1088" fmla="*/ 2949217 h 4036143"/>
                  <a:gd name="connsiteX1089" fmla="*/ 3328758 w 5806384"/>
                  <a:gd name="connsiteY1089" fmla="*/ 2942136 h 4036143"/>
                  <a:gd name="connsiteX1090" fmla="*/ 3308931 w 5806384"/>
                  <a:gd name="connsiteY1090" fmla="*/ 2878408 h 4036143"/>
                  <a:gd name="connsiteX1091" fmla="*/ 3308931 w 5806384"/>
                  <a:gd name="connsiteY1091" fmla="*/ 2878408 h 4036143"/>
                  <a:gd name="connsiteX1092" fmla="*/ 3316012 w 5806384"/>
                  <a:gd name="connsiteY1092" fmla="*/ 2809015 h 4036143"/>
                  <a:gd name="connsiteX1093" fmla="*/ 3340087 w 5806384"/>
                  <a:gd name="connsiteY1093" fmla="*/ 2933639 h 4036143"/>
                  <a:gd name="connsiteX1094" fmla="*/ 3325925 w 5806384"/>
                  <a:gd name="connsiteY1094" fmla="*/ 2940720 h 4036143"/>
                  <a:gd name="connsiteX1095" fmla="*/ 3270694 w 5806384"/>
                  <a:gd name="connsiteY1095" fmla="*/ 2915229 h 4036143"/>
                  <a:gd name="connsiteX1096" fmla="*/ 3308931 w 5806384"/>
                  <a:gd name="connsiteY1096" fmla="*/ 2878408 h 4036143"/>
                  <a:gd name="connsiteX1097" fmla="*/ 2950635 w 5806384"/>
                  <a:gd name="connsiteY1097" fmla="*/ 2763697 h 4036143"/>
                  <a:gd name="connsiteX1098" fmla="*/ 2990288 w 5806384"/>
                  <a:gd name="connsiteY1098" fmla="*/ 2782107 h 4036143"/>
                  <a:gd name="connsiteX1099" fmla="*/ 2944970 w 5806384"/>
                  <a:gd name="connsiteY1099" fmla="*/ 2769361 h 4036143"/>
                  <a:gd name="connsiteX1100" fmla="*/ 2950635 w 5806384"/>
                  <a:gd name="connsiteY1100" fmla="*/ 2763697 h 4036143"/>
                  <a:gd name="connsiteX1101" fmla="*/ 2382742 w 5806384"/>
                  <a:gd name="connsiteY1101" fmla="*/ 2494620 h 4036143"/>
                  <a:gd name="connsiteX1102" fmla="*/ 2411066 w 5806384"/>
                  <a:gd name="connsiteY1102" fmla="*/ 2507366 h 4036143"/>
                  <a:gd name="connsiteX1103" fmla="*/ 2405401 w 5806384"/>
                  <a:gd name="connsiteY1103" fmla="*/ 2534273 h 4036143"/>
                  <a:gd name="connsiteX1104" fmla="*/ 2382742 w 5806384"/>
                  <a:gd name="connsiteY1104" fmla="*/ 2494620 h 4036143"/>
                  <a:gd name="connsiteX1105" fmla="*/ 2403985 w 5806384"/>
                  <a:gd name="connsiteY1105" fmla="*/ 2401152 h 4036143"/>
                  <a:gd name="connsiteX1106" fmla="*/ 2337424 w 5806384"/>
                  <a:gd name="connsiteY1106" fmla="*/ 2412481 h 4036143"/>
                  <a:gd name="connsiteX1107" fmla="*/ 2276528 w 5806384"/>
                  <a:gd name="connsiteY1107" fmla="*/ 2304851 h 4036143"/>
                  <a:gd name="connsiteX1108" fmla="*/ 2403985 w 5806384"/>
                  <a:gd name="connsiteY1108" fmla="*/ 2401152 h 4036143"/>
                  <a:gd name="connsiteX1109" fmla="*/ 3158815 w 5806384"/>
                  <a:gd name="connsiteY1109" fmla="*/ 1241291 h 4036143"/>
                  <a:gd name="connsiteX1110" fmla="*/ 3165896 w 5806384"/>
                  <a:gd name="connsiteY1110" fmla="*/ 1271031 h 4036143"/>
                  <a:gd name="connsiteX1111" fmla="*/ 3069595 w 5806384"/>
                  <a:gd name="connsiteY1111" fmla="*/ 1198806 h 4036143"/>
                  <a:gd name="connsiteX1112" fmla="*/ 3071011 w 5806384"/>
                  <a:gd name="connsiteY1112" fmla="*/ 1193141 h 4036143"/>
                  <a:gd name="connsiteX1113" fmla="*/ 3158815 w 5806384"/>
                  <a:gd name="connsiteY1113" fmla="*/ 1241291 h 4036143"/>
                  <a:gd name="connsiteX1114" fmla="*/ 3072427 w 5806384"/>
                  <a:gd name="connsiteY1114" fmla="*/ 1007620 h 4036143"/>
                  <a:gd name="connsiteX1115" fmla="*/ 3029942 w 5806384"/>
                  <a:gd name="connsiteY1115" fmla="*/ 946724 h 4036143"/>
                  <a:gd name="connsiteX1116" fmla="*/ 3114913 w 5806384"/>
                  <a:gd name="connsiteY1116" fmla="*/ 945307 h 4036143"/>
                  <a:gd name="connsiteX1117" fmla="*/ 3102167 w 5806384"/>
                  <a:gd name="connsiteY1117" fmla="*/ 1013285 h 4036143"/>
                  <a:gd name="connsiteX1118" fmla="*/ 3072427 w 5806384"/>
                  <a:gd name="connsiteY1118" fmla="*/ 1007620 h 4036143"/>
                  <a:gd name="connsiteX1119" fmla="*/ 3100751 w 5806384"/>
                  <a:gd name="connsiteY1119" fmla="*/ 1014701 h 4036143"/>
                  <a:gd name="connsiteX1120" fmla="*/ 3096502 w 5806384"/>
                  <a:gd name="connsiteY1120" fmla="*/ 1041608 h 4036143"/>
                  <a:gd name="connsiteX1121" fmla="*/ 3073843 w 5806384"/>
                  <a:gd name="connsiteY1121" fmla="*/ 1010452 h 4036143"/>
                  <a:gd name="connsiteX1122" fmla="*/ 3100751 w 5806384"/>
                  <a:gd name="connsiteY1122" fmla="*/ 1014701 h 4036143"/>
                  <a:gd name="connsiteX1123" fmla="*/ 4157230 w 5806384"/>
                  <a:gd name="connsiteY1123" fmla="*/ 809353 h 4036143"/>
                  <a:gd name="connsiteX1124" fmla="*/ 4111911 w 5806384"/>
                  <a:gd name="connsiteY1124" fmla="*/ 918400 h 4036143"/>
                  <a:gd name="connsiteX1125" fmla="*/ 4059512 w 5806384"/>
                  <a:gd name="connsiteY1125" fmla="*/ 919816 h 4036143"/>
                  <a:gd name="connsiteX1126" fmla="*/ 4042519 w 5806384"/>
                  <a:gd name="connsiteY1126" fmla="*/ 884411 h 4036143"/>
                  <a:gd name="connsiteX1127" fmla="*/ 4157230 w 5806384"/>
                  <a:gd name="connsiteY1127" fmla="*/ 809353 h 4036143"/>
                  <a:gd name="connsiteX1128" fmla="*/ 3961795 w 5806384"/>
                  <a:gd name="connsiteY1128" fmla="*/ 1280945 h 4036143"/>
                  <a:gd name="connsiteX1129" fmla="*/ 4001449 w 5806384"/>
                  <a:gd name="connsiteY1129" fmla="*/ 1278112 h 4036143"/>
                  <a:gd name="connsiteX1130" fmla="*/ 4174224 w 5806384"/>
                  <a:gd name="connsiteY1130" fmla="*/ 1389991 h 4036143"/>
                  <a:gd name="connsiteX1131" fmla="*/ 3883905 w 5806384"/>
                  <a:gd name="connsiteY1131" fmla="*/ 1504703 h 4036143"/>
                  <a:gd name="connsiteX1132" fmla="*/ 3875407 w 5806384"/>
                  <a:gd name="connsiteY1132" fmla="*/ 1490541 h 4036143"/>
                  <a:gd name="connsiteX1133" fmla="*/ 3961795 w 5806384"/>
                  <a:gd name="connsiteY1133" fmla="*/ 1280945 h 4036143"/>
                  <a:gd name="connsiteX1134" fmla="*/ 3864078 w 5806384"/>
                  <a:gd name="connsiteY1134" fmla="*/ 1511784 h 4036143"/>
                  <a:gd name="connsiteX1135" fmla="*/ 3872576 w 5806384"/>
                  <a:gd name="connsiteY1135" fmla="*/ 1491957 h 4036143"/>
                  <a:gd name="connsiteX1136" fmla="*/ 3881072 w 5806384"/>
                  <a:gd name="connsiteY1136" fmla="*/ 1504703 h 4036143"/>
                  <a:gd name="connsiteX1137" fmla="*/ 3864078 w 5806384"/>
                  <a:gd name="connsiteY1137" fmla="*/ 1511784 h 4036143"/>
                  <a:gd name="connsiteX1138" fmla="*/ 3752199 w 5806384"/>
                  <a:gd name="connsiteY1138" fmla="*/ 1297939 h 4036143"/>
                  <a:gd name="connsiteX1139" fmla="*/ 3958963 w 5806384"/>
                  <a:gd name="connsiteY1139" fmla="*/ 1282361 h 4036143"/>
                  <a:gd name="connsiteX1140" fmla="*/ 3872576 w 5806384"/>
                  <a:gd name="connsiteY1140" fmla="*/ 1489125 h 4036143"/>
                  <a:gd name="connsiteX1141" fmla="*/ 3752199 w 5806384"/>
                  <a:gd name="connsiteY1141" fmla="*/ 1297939 h 4036143"/>
                  <a:gd name="connsiteX1142" fmla="*/ 3011531 w 5806384"/>
                  <a:gd name="connsiteY1142" fmla="*/ 2790604 h 4036143"/>
                  <a:gd name="connsiteX1143" fmla="*/ 3127658 w 5806384"/>
                  <a:gd name="connsiteY1143" fmla="*/ 2823177 h 4036143"/>
                  <a:gd name="connsiteX1144" fmla="*/ 3140404 w 5806384"/>
                  <a:gd name="connsiteY1144" fmla="*/ 2852916 h 4036143"/>
                  <a:gd name="connsiteX1145" fmla="*/ 3011531 w 5806384"/>
                  <a:gd name="connsiteY1145" fmla="*/ 2790604 h 4036143"/>
                  <a:gd name="connsiteX1146" fmla="*/ 3051185 w 5806384"/>
                  <a:gd name="connsiteY1146" fmla="*/ 2654650 h 4036143"/>
                  <a:gd name="connsiteX1147" fmla="*/ 3127658 w 5806384"/>
                  <a:gd name="connsiteY1147" fmla="*/ 2820344 h 4036143"/>
                  <a:gd name="connsiteX1148" fmla="*/ 3001618 w 5806384"/>
                  <a:gd name="connsiteY1148" fmla="*/ 2784939 h 4036143"/>
                  <a:gd name="connsiteX1149" fmla="*/ 2952051 w 5806384"/>
                  <a:gd name="connsiteY1149" fmla="*/ 2760864 h 4036143"/>
                  <a:gd name="connsiteX1150" fmla="*/ 3051185 w 5806384"/>
                  <a:gd name="connsiteY1150" fmla="*/ 2654650 h 4036143"/>
                  <a:gd name="connsiteX1151" fmla="*/ 1972047 w 5806384"/>
                  <a:gd name="connsiteY1151" fmla="*/ 1735542 h 4036143"/>
                  <a:gd name="connsiteX1152" fmla="*/ 2241123 w 5806384"/>
                  <a:gd name="connsiteY1152" fmla="*/ 1656235 h 4036143"/>
                  <a:gd name="connsiteX1153" fmla="*/ 2252452 w 5806384"/>
                  <a:gd name="connsiteY1153" fmla="*/ 2047104 h 4036143"/>
                  <a:gd name="connsiteX1154" fmla="*/ 2139157 w 5806384"/>
                  <a:gd name="connsiteY1154" fmla="*/ 1991873 h 4036143"/>
                  <a:gd name="connsiteX1155" fmla="*/ 2158984 w 5806384"/>
                  <a:gd name="connsiteY1155" fmla="*/ 1884242 h 4036143"/>
                  <a:gd name="connsiteX1156" fmla="*/ 2158984 w 5806384"/>
                  <a:gd name="connsiteY1156" fmla="*/ 1884242 h 4036143"/>
                  <a:gd name="connsiteX1157" fmla="*/ 1972047 w 5806384"/>
                  <a:gd name="connsiteY1157" fmla="*/ 1735542 h 4036143"/>
                  <a:gd name="connsiteX1158" fmla="*/ 3069595 w 5806384"/>
                  <a:gd name="connsiteY1158" fmla="*/ 2630574 h 4036143"/>
                  <a:gd name="connsiteX1159" fmla="*/ 3051185 w 5806384"/>
                  <a:gd name="connsiteY1159" fmla="*/ 2650401 h 4036143"/>
                  <a:gd name="connsiteX1160" fmla="*/ 3017196 w 5806384"/>
                  <a:gd name="connsiteY1160" fmla="*/ 2575343 h 4036143"/>
                  <a:gd name="connsiteX1161" fmla="*/ 3069595 w 5806384"/>
                  <a:gd name="connsiteY1161" fmla="*/ 2630574 h 4036143"/>
                  <a:gd name="connsiteX1162" fmla="*/ 2854334 w 5806384"/>
                  <a:gd name="connsiteY1162" fmla="*/ 2226960 h 4036143"/>
                  <a:gd name="connsiteX1163" fmla="*/ 2715547 w 5806384"/>
                  <a:gd name="connsiteY1163" fmla="*/ 1807768 h 4036143"/>
                  <a:gd name="connsiteX1164" fmla="*/ 2729709 w 5806384"/>
                  <a:gd name="connsiteY1164" fmla="*/ 1810600 h 4036143"/>
                  <a:gd name="connsiteX1165" fmla="*/ 2896819 w 5806384"/>
                  <a:gd name="connsiteY1165" fmla="*/ 2239706 h 4036143"/>
                  <a:gd name="connsiteX1166" fmla="*/ 2854334 w 5806384"/>
                  <a:gd name="connsiteY1166" fmla="*/ 2226960 h 4036143"/>
                  <a:gd name="connsiteX1167" fmla="*/ 2714130 w 5806384"/>
                  <a:gd name="connsiteY1167" fmla="*/ 1804935 h 4036143"/>
                  <a:gd name="connsiteX1168" fmla="*/ 2641905 w 5806384"/>
                  <a:gd name="connsiteY1168" fmla="*/ 1585426 h 4036143"/>
                  <a:gd name="connsiteX1169" fmla="*/ 2728292 w 5806384"/>
                  <a:gd name="connsiteY1169" fmla="*/ 1807768 h 4036143"/>
                  <a:gd name="connsiteX1170" fmla="*/ 2714130 w 5806384"/>
                  <a:gd name="connsiteY1170" fmla="*/ 1804935 h 4036143"/>
                  <a:gd name="connsiteX1171" fmla="*/ 3393902 w 5806384"/>
                  <a:gd name="connsiteY1171" fmla="*/ 2280775 h 4036143"/>
                  <a:gd name="connsiteX1172" fmla="*/ 3688471 w 5806384"/>
                  <a:gd name="connsiteY1172" fmla="*/ 2452135 h 4036143"/>
                  <a:gd name="connsiteX1173" fmla="*/ 3327342 w 5806384"/>
                  <a:gd name="connsiteY1173" fmla="*/ 2354417 h 4036143"/>
                  <a:gd name="connsiteX1174" fmla="*/ 3393902 w 5806384"/>
                  <a:gd name="connsiteY1174" fmla="*/ 2280775 h 4036143"/>
                  <a:gd name="connsiteX1175" fmla="*/ 3324509 w 5806384"/>
                  <a:gd name="connsiteY1175" fmla="*/ 2353001 h 4036143"/>
                  <a:gd name="connsiteX1176" fmla="*/ 3124826 w 5806384"/>
                  <a:gd name="connsiteY1176" fmla="*/ 2299186 h 4036143"/>
                  <a:gd name="connsiteX1177" fmla="*/ 3171561 w 5806384"/>
                  <a:gd name="connsiteY1177" fmla="*/ 2156151 h 4036143"/>
                  <a:gd name="connsiteX1178" fmla="*/ 3184306 w 5806384"/>
                  <a:gd name="connsiteY1178" fmla="*/ 2154735 h 4036143"/>
                  <a:gd name="connsiteX1179" fmla="*/ 3182890 w 5806384"/>
                  <a:gd name="connsiteY1179" fmla="*/ 2157567 h 4036143"/>
                  <a:gd name="connsiteX1180" fmla="*/ 3182890 w 5806384"/>
                  <a:gd name="connsiteY1180" fmla="*/ 2157567 h 4036143"/>
                  <a:gd name="connsiteX1181" fmla="*/ 3392486 w 5806384"/>
                  <a:gd name="connsiteY1181" fmla="*/ 2279359 h 4036143"/>
                  <a:gd name="connsiteX1182" fmla="*/ 3324509 w 5806384"/>
                  <a:gd name="connsiteY1182" fmla="*/ 2353001 h 4036143"/>
                  <a:gd name="connsiteX1183" fmla="*/ 2321846 w 5806384"/>
                  <a:gd name="connsiteY1183" fmla="*/ 2083925 h 4036143"/>
                  <a:gd name="connsiteX1184" fmla="*/ 2260950 w 5806384"/>
                  <a:gd name="connsiteY1184" fmla="*/ 2292105 h 4036143"/>
                  <a:gd name="connsiteX1185" fmla="*/ 2253869 w 5806384"/>
                  <a:gd name="connsiteY1185" fmla="*/ 2051352 h 4036143"/>
                  <a:gd name="connsiteX1186" fmla="*/ 2321846 w 5806384"/>
                  <a:gd name="connsiteY1186" fmla="*/ 2083925 h 4036143"/>
                  <a:gd name="connsiteX1187" fmla="*/ 2253869 w 5806384"/>
                  <a:gd name="connsiteY1187" fmla="*/ 2048520 h 4036143"/>
                  <a:gd name="connsiteX1188" fmla="*/ 2243955 w 5806384"/>
                  <a:gd name="connsiteY1188" fmla="*/ 1656235 h 4036143"/>
                  <a:gd name="connsiteX1189" fmla="*/ 2287857 w 5806384"/>
                  <a:gd name="connsiteY1189" fmla="*/ 1643489 h 4036143"/>
                  <a:gd name="connsiteX1190" fmla="*/ 2408233 w 5806384"/>
                  <a:gd name="connsiteY1190" fmla="*/ 1792190 h 4036143"/>
                  <a:gd name="connsiteX1191" fmla="*/ 2323262 w 5806384"/>
                  <a:gd name="connsiteY1191" fmla="*/ 2081092 h 4036143"/>
                  <a:gd name="connsiteX1192" fmla="*/ 2253869 w 5806384"/>
                  <a:gd name="connsiteY1192" fmla="*/ 2048520 h 4036143"/>
                  <a:gd name="connsiteX1193" fmla="*/ 2843004 w 5806384"/>
                  <a:gd name="connsiteY1193" fmla="*/ 2336007 h 4036143"/>
                  <a:gd name="connsiteX1194" fmla="*/ 2488956 w 5806384"/>
                  <a:gd name="connsiteY1194" fmla="*/ 2163232 h 4036143"/>
                  <a:gd name="connsiteX1195" fmla="*/ 2535691 w 5806384"/>
                  <a:gd name="connsiteY1195" fmla="*/ 1952219 h 4036143"/>
                  <a:gd name="connsiteX1196" fmla="*/ 2843004 w 5806384"/>
                  <a:gd name="connsiteY1196" fmla="*/ 2336007 h 4036143"/>
                  <a:gd name="connsiteX1197" fmla="*/ 2957715 w 5806384"/>
                  <a:gd name="connsiteY1197" fmla="*/ 2394071 h 4036143"/>
                  <a:gd name="connsiteX1198" fmla="*/ 3020028 w 5806384"/>
                  <a:gd name="connsiteY1198" fmla="*/ 2552684 h 4036143"/>
                  <a:gd name="connsiteX1199" fmla="*/ 2850085 w 5806384"/>
                  <a:gd name="connsiteY1199" fmla="*/ 2341672 h 4036143"/>
                  <a:gd name="connsiteX1200" fmla="*/ 2957715 w 5806384"/>
                  <a:gd name="connsiteY1200" fmla="*/ 2394071 h 4036143"/>
                  <a:gd name="connsiteX1201" fmla="*/ 2847253 w 5806384"/>
                  <a:gd name="connsiteY1201" fmla="*/ 2337423 h 4036143"/>
                  <a:gd name="connsiteX1202" fmla="*/ 2535691 w 5806384"/>
                  <a:gd name="connsiteY1202" fmla="*/ 1949387 h 4036143"/>
                  <a:gd name="connsiteX1203" fmla="*/ 2573928 w 5806384"/>
                  <a:gd name="connsiteY1203" fmla="*/ 1778028 h 4036143"/>
                  <a:gd name="connsiteX1204" fmla="*/ 2712715 w 5806384"/>
                  <a:gd name="connsiteY1204" fmla="*/ 1804935 h 4036143"/>
                  <a:gd name="connsiteX1205" fmla="*/ 2851501 w 5806384"/>
                  <a:gd name="connsiteY1205" fmla="*/ 2226960 h 4036143"/>
                  <a:gd name="connsiteX1206" fmla="*/ 2851501 w 5806384"/>
                  <a:gd name="connsiteY1206" fmla="*/ 2226960 h 4036143"/>
                  <a:gd name="connsiteX1207" fmla="*/ 2898235 w 5806384"/>
                  <a:gd name="connsiteY1207" fmla="*/ 2239706 h 4036143"/>
                  <a:gd name="connsiteX1208" fmla="*/ 2957715 w 5806384"/>
                  <a:gd name="connsiteY1208" fmla="*/ 2389822 h 4036143"/>
                  <a:gd name="connsiteX1209" fmla="*/ 2847253 w 5806384"/>
                  <a:gd name="connsiteY1209" fmla="*/ 2337423 h 4036143"/>
                  <a:gd name="connsiteX1210" fmla="*/ 2534274 w 5806384"/>
                  <a:gd name="connsiteY1210" fmla="*/ 1947971 h 4036143"/>
                  <a:gd name="connsiteX1211" fmla="*/ 2408233 w 5806384"/>
                  <a:gd name="connsiteY1211" fmla="*/ 1792190 h 4036143"/>
                  <a:gd name="connsiteX1212" fmla="*/ 2420979 w 5806384"/>
                  <a:gd name="connsiteY1212" fmla="*/ 1749704 h 4036143"/>
                  <a:gd name="connsiteX1213" fmla="*/ 2571095 w 5806384"/>
                  <a:gd name="connsiteY1213" fmla="*/ 1779444 h 4036143"/>
                  <a:gd name="connsiteX1214" fmla="*/ 2534274 w 5806384"/>
                  <a:gd name="connsiteY1214" fmla="*/ 1947971 h 4036143"/>
                  <a:gd name="connsiteX1215" fmla="*/ 2420979 w 5806384"/>
                  <a:gd name="connsiteY1215" fmla="*/ 1746871 h 4036143"/>
                  <a:gd name="connsiteX1216" fmla="*/ 2420979 w 5806384"/>
                  <a:gd name="connsiteY1216" fmla="*/ 1746871 h 4036143"/>
                  <a:gd name="connsiteX1217" fmla="*/ 2408233 w 5806384"/>
                  <a:gd name="connsiteY1217" fmla="*/ 1789357 h 4036143"/>
                  <a:gd name="connsiteX1218" fmla="*/ 2289273 w 5806384"/>
                  <a:gd name="connsiteY1218" fmla="*/ 1642073 h 4036143"/>
                  <a:gd name="connsiteX1219" fmla="*/ 2623495 w 5806384"/>
                  <a:gd name="connsiteY1219" fmla="*/ 1542940 h 4036143"/>
                  <a:gd name="connsiteX1220" fmla="*/ 2572511 w 5806384"/>
                  <a:gd name="connsiteY1220" fmla="*/ 1776611 h 4036143"/>
                  <a:gd name="connsiteX1221" fmla="*/ 2420979 w 5806384"/>
                  <a:gd name="connsiteY1221" fmla="*/ 1746871 h 4036143"/>
                  <a:gd name="connsiteX1222" fmla="*/ 2408233 w 5806384"/>
                  <a:gd name="connsiteY1222" fmla="*/ 1793606 h 4036143"/>
                  <a:gd name="connsiteX1223" fmla="*/ 2534274 w 5806384"/>
                  <a:gd name="connsiteY1223" fmla="*/ 1949387 h 4036143"/>
                  <a:gd name="connsiteX1224" fmla="*/ 2487540 w 5806384"/>
                  <a:gd name="connsiteY1224" fmla="*/ 2160399 h 4036143"/>
                  <a:gd name="connsiteX1225" fmla="*/ 2323262 w 5806384"/>
                  <a:gd name="connsiteY1225" fmla="*/ 2081092 h 4036143"/>
                  <a:gd name="connsiteX1226" fmla="*/ 2408233 w 5806384"/>
                  <a:gd name="connsiteY1226" fmla="*/ 1793606 h 4036143"/>
                  <a:gd name="connsiteX1227" fmla="*/ 3310347 w 5806384"/>
                  <a:gd name="connsiteY1227" fmla="*/ 1892739 h 4036143"/>
                  <a:gd name="connsiteX1228" fmla="*/ 3304682 w 5806384"/>
                  <a:gd name="connsiteY1228" fmla="*/ 1904069 h 4036143"/>
                  <a:gd name="connsiteX1229" fmla="*/ 3211214 w 5806384"/>
                  <a:gd name="connsiteY1229" fmla="*/ 1868664 h 4036143"/>
                  <a:gd name="connsiteX1230" fmla="*/ 3209797 w 5806384"/>
                  <a:gd name="connsiteY1230" fmla="*/ 1868664 h 4036143"/>
                  <a:gd name="connsiteX1231" fmla="*/ 3293353 w 5806384"/>
                  <a:gd name="connsiteY1231" fmla="*/ 1928144 h 4036143"/>
                  <a:gd name="connsiteX1232" fmla="*/ 3185723 w 5806384"/>
                  <a:gd name="connsiteY1232" fmla="*/ 2153318 h 4036143"/>
                  <a:gd name="connsiteX1233" fmla="*/ 3170144 w 5806384"/>
                  <a:gd name="connsiteY1233" fmla="*/ 2154735 h 4036143"/>
                  <a:gd name="connsiteX1234" fmla="*/ 3170144 w 5806384"/>
                  <a:gd name="connsiteY1234" fmla="*/ 2154735 h 4036143"/>
                  <a:gd name="connsiteX1235" fmla="*/ 3121994 w 5806384"/>
                  <a:gd name="connsiteY1235" fmla="*/ 2299186 h 4036143"/>
                  <a:gd name="connsiteX1236" fmla="*/ 3031358 w 5806384"/>
                  <a:gd name="connsiteY1236" fmla="*/ 2275111 h 4036143"/>
                  <a:gd name="connsiteX1237" fmla="*/ 3021444 w 5806384"/>
                  <a:gd name="connsiteY1237" fmla="*/ 1476379 h 4036143"/>
                  <a:gd name="connsiteX1238" fmla="*/ 3243786 w 5806384"/>
                  <a:gd name="connsiteY1238" fmla="*/ 1605252 h 4036143"/>
                  <a:gd name="connsiteX1239" fmla="*/ 3310347 w 5806384"/>
                  <a:gd name="connsiteY1239" fmla="*/ 1892739 h 4036143"/>
                  <a:gd name="connsiteX1240" fmla="*/ 3544019 w 5806384"/>
                  <a:gd name="connsiteY1240" fmla="*/ 2106584 h 4036143"/>
                  <a:gd name="connsiteX1241" fmla="*/ 3188554 w 5806384"/>
                  <a:gd name="connsiteY1241" fmla="*/ 2151902 h 4036143"/>
                  <a:gd name="connsiteX1242" fmla="*/ 3296186 w 5806384"/>
                  <a:gd name="connsiteY1242" fmla="*/ 1928144 h 4036143"/>
                  <a:gd name="connsiteX1243" fmla="*/ 3544019 w 5806384"/>
                  <a:gd name="connsiteY1243" fmla="*/ 2106584 h 4036143"/>
                  <a:gd name="connsiteX1244" fmla="*/ 3223959 w 5806384"/>
                  <a:gd name="connsiteY1244" fmla="*/ 1875745 h 4036143"/>
                  <a:gd name="connsiteX1245" fmla="*/ 3303267 w 5806384"/>
                  <a:gd name="connsiteY1245" fmla="*/ 1905485 h 4036143"/>
                  <a:gd name="connsiteX1246" fmla="*/ 3293353 w 5806384"/>
                  <a:gd name="connsiteY1246" fmla="*/ 1925311 h 4036143"/>
                  <a:gd name="connsiteX1247" fmla="*/ 3223959 w 5806384"/>
                  <a:gd name="connsiteY1247" fmla="*/ 1875745 h 4036143"/>
                  <a:gd name="connsiteX1248" fmla="*/ 3121994 w 5806384"/>
                  <a:gd name="connsiteY1248" fmla="*/ 2300602 h 4036143"/>
                  <a:gd name="connsiteX1249" fmla="*/ 3073843 w 5806384"/>
                  <a:gd name="connsiteY1249" fmla="*/ 2447886 h 4036143"/>
                  <a:gd name="connsiteX1250" fmla="*/ 3034190 w 5806384"/>
                  <a:gd name="connsiteY1250" fmla="*/ 2429475 h 4036143"/>
                  <a:gd name="connsiteX1251" fmla="*/ 3032773 w 5806384"/>
                  <a:gd name="connsiteY1251" fmla="*/ 2277943 h 4036143"/>
                  <a:gd name="connsiteX1252" fmla="*/ 3121994 w 5806384"/>
                  <a:gd name="connsiteY1252" fmla="*/ 2300602 h 4036143"/>
                  <a:gd name="connsiteX1253" fmla="*/ 3031358 w 5806384"/>
                  <a:gd name="connsiteY1253" fmla="*/ 2428059 h 4036143"/>
                  <a:gd name="connsiteX1254" fmla="*/ 2959132 w 5806384"/>
                  <a:gd name="connsiteY1254" fmla="*/ 2392654 h 4036143"/>
                  <a:gd name="connsiteX1255" fmla="*/ 2899652 w 5806384"/>
                  <a:gd name="connsiteY1255" fmla="*/ 2241122 h 4036143"/>
                  <a:gd name="connsiteX1256" fmla="*/ 3028525 w 5806384"/>
                  <a:gd name="connsiteY1256" fmla="*/ 2276527 h 4036143"/>
                  <a:gd name="connsiteX1257" fmla="*/ 3031358 w 5806384"/>
                  <a:gd name="connsiteY1257" fmla="*/ 2428059 h 4036143"/>
                  <a:gd name="connsiteX1258" fmla="*/ 3072427 w 5806384"/>
                  <a:gd name="connsiteY1258" fmla="*/ 2449302 h 4036143"/>
                  <a:gd name="connsiteX1259" fmla="*/ 3035606 w 5806384"/>
                  <a:gd name="connsiteY1259" fmla="*/ 2559765 h 4036143"/>
                  <a:gd name="connsiteX1260" fmla="*/ 3034190 w 5806384"/>
                  <a:gd name="connsiteY1260" fmla="*/ 2429475 h 4036143"/>
                  <a:gd name="connsiteX1261" fmla="*/ 3072427 w 5806384"/>
                  <a:gd name="connsiteY1261" fmla="*/ 2449302 h 4036143"/>
                  <a:gd name="connsiteX1262" fmla="*/ 3075259 w 5806384"/>
                  <a:gd name="connsiteY1262" fmla="*/ 2447886 h 4036143"/>
                  <a:gd name="connsiteX1263" fmla="*/ 3123410 w 5806384"/>
                  <a:gd name="connsiteY1263" fmla="*/ 2300602 h 4036143"/>
                  <a:gd name="connsiteX1264" fmla="*/ 3323093 w 5806384"/>
                  <a:gd name="connsiteY1264" fmla="*/ 2354417 h 4036143"/>
                  <a:gd name="connsiteX1265" fmla="*/ 3187139 w 5806384"/>
                  <a:gd name="connsiteY1265" fmla="*/ 2503117 h 4036143"/>
                  <a:gd name="connsiteX1266" fmla="*/ 3075259 w 5806384"/>
                  <a:gd name="connsiteY1266" fmla="*/ 2447886 h 4036143"/>
                  <a:gd name="connsiteX1267" fmla="*/ 3185723 w 5806384"/>
                  <a:gd name="connsiteY1267" fmla="*/ 2157567 h 4036143"/>
                  <a:gd name="connsiteX1268" fmla="*/ 3187139 w 5806384"/>
                  <a:gd name="connsiteY1268" fmla="*/ 2154735 h 4036143"/>
                  <a:gd name="connsiteX1269" fmla="*/ 3546852 w 5806384"/>
                  <a:gd name="connsiteY1269" fmla="*/ 2109416 h 4036143"/>
                  <a:gd name="connsiteX1270" fmla="*/ 3548267 w 5806384"/>
                  <a:gd name="connsiteY1270" fmla="*/ 2110833 h 4036143"/>
                  <a:gd name="connsiteX1271" fmla="*/ 3393902 w 5806384"/>
                  <a:gd name="connsiteY1271" fmla="*/ 2279359 h 4036143"/>
                  <a:gd name="connsiteX1272" fmla="*/ 3185723 w 5806384"/>
                  <a:gd name="connsiteY1272" fmla="*/ 2157567 h 4036143"/>
                  <a:gd name="connsiteX1273" fmla="*/ 3493036 w 5806384"/>
                  <a:gd name="connsiteY1273" fmla="*/ 1973462 h 4036143"/>
                  <a:gd name="connsiteX1274" fmla="*/ 3306099 w 5806384"/>
                  <a:gd name="connsiteY1274" fmla="*/ 1904069 h 4036143"/>
                  <a:gd name="connsiteX1275" fmla="*/ 3311763 w 5806384"/>
                  <a:gd name="connsiteY1275" fmla="*/ 1892739 h 4036143"/>
                  <a:gd name="connsiteX1276" fmla="*/ 3311763 w 5806384"/>
                  <a:gd name="connsiteY1276" fmla="*/ 1892739 h 4036143"/>
                  <a:gd name="connsiteX1277" fmla="*/ 3245202 w 5806384"/>
                  <a:gd name="connsiteY1277" fmla="*/ 1605252 h 4036143"/>
                  <a:gd name="connsiteX1278" fmla="*/ 3372659 w 5806384"/>
                  <a:gd name="connsiteY1278" fmla="*/ 1678894 h 4036143"/>
                  <a:gd name="connsiteX1279" fmla="*/ 3493036 w 5806384"/>
                  <a:gd name="connsiteY1279" fmla="*/ 1973462 h 4036143"/>
                  <a:gd name="connsiteX1280" fmla="*/ 3245202 w 5806384"/>
                  <a:gd name="connsiteY1280" fmla="*/ 1602420 h 4036143"/>
                  <a:gd name="connsiteX1281" fmla="*/ 3184306 w 5806384"/>
                  <a:gd name="connsiteY1281" fmla="*/ 1341841 h 4036143"/>
                  <a:gd name="connsiteX1282" fmla="*/ 3232457 w 5806384"/>
                  <a:gd name="connsiteY1282" fmla="*/ 1337592 h 4036143"/>
                  <a:gd name="connsiteX1283" fmla="*/ 3371244 w 5806384"/>
                  <a:gd name="connsiteY1283" fmla="*/ 1676062 h 4036143"/>
                  <a:gd name="connsiteX1284" fmla="*/ 3245202 w 5806384"/>
                  <a:gd name="connsiteY1284" fmla="*/ 1602420 h 4036143"/>
                  <a:gd name="connsiteX1285" fmla="*/ 3546852 w 5806384"/>
                  <a:gd name="connsiteY1285" fmla="*/ 2106584 h 4036143"/>
                  <a:gd name="connsiteX1286" fmla="*/ 3296186 w 5806384"/>
                  <a:gd name="connsiteY1286" fmla="*/ 1926728 h 4036143"/>
                  <a:gd name="connsiteX1287" fmla="*/ 3306099 w 5806384"/>
                  <a:gd name="connsiteY1287" fmla="*/ 1905485 h 4036143"/>
                  <a:gd name="connsiteX1288" fmla="*/ 3494452 w 5806384"/>
                  <a:gd name="connsiteY1288" fmla="*/ 1976294 h 4036143"/>
                  <a:gd name="connsiteX1289" fmla="*/ 3546852 w 5806384"/>
                  <a:gd name="connsiteY1289" fmla="*/ 2106584 h 4036143"/>
                  <a:gd name="connsiteX1290" fmla="*/ 3546852 w 5806384"/>
                  <a:gd name="connsiteY1290" fmla="*/ 2106584 h 4036143"/>
                  <a:gd name="connsiteX1291" fmla="*/ 3248035 w 5806384"/>
                  <a:gd name="connsiteY1291" fmla="*/ 1334760 h 4036143"/>
                  <a:gd name="connsiteX1292" fmla="*/ 3233873 w 5806384"/>
                  <a:gd name="connsiteY1292" fmla="*/ 1336176 h 4036143"/>
                  <a:gd name="connsiteX1293" fmla="*/ 3226792 w 5806384"/>
                  <a:gd name="connsiteY1293" fmla="*/ 1320598 h 4036143"/>
                  <a:gd name="connsiteX1294" fmla="*/ 3248035 w 5806384"/>
                  <a:gd name="connsiteY1294" fmla="*/ 1334760 h 4036143"/>
                  <a:gd name="connsiteX1295" fmla="*/ 3223959 w 5806384"/>
                  <a:gd name="connsiteY1295" fmla="*/ 1317766 h 4036143"/>
                  <a:gd name="connsiteX1296" fmla="*/ 3231040 w 5806384"/>
                  <a:gd name="connsiteY1296" fmla="*/ 1336176 h 4036143"/>
                  <a:gd name="connsiteX1297" fmla="*/ 3182890 w 5806384"/>
                  <a:gd name="connsiteY1297" fmla="*/ 1340425 h 4036143"/>
                  <a:gd name="connsiteX1298" fmla="*/ 3168728 w 5806384"/>
                  <a:gd name="connsiteY1298" fmla="*/ 1276696 h 4036143"/>
                  <a:gd name="connsiteX1299" fmla="*/ 3223959 w 5806384"/>
                  <a:gd name="connsiteY1299" fmla="*/ 1317766 h 4036143"/>
                  <a:gd name="connsiteX1300" fmla="*/ 2243955 w 5806384"/>
                  <a:gd name="connsiteY1300" fmla="*/ 1653403 h 4036143"/>
                  <a:gd name="connsiteX1301" fmla="*/ 2242539 w 5806384"/>
                  <a:gd name="connsiteY1301" fmla="*/ 1586842 h 4036143"/>
                  <a:gd name="connsiteX1302" fmla="*/ 2286441 w 5806384"/>
                  <a:gd name="connsiteY1302" fmla="*/ 1642073 h 4036143"/>
                  <a:gd name="connsiteX1303" fmla="*/ 2243955 w 5806384"/>
                  <a:gd name="connsiteY1303" fmla="*/ 1653403 h 4036143"/>
                  <a:gd name="connsiteX1304" fmla="*/ 3071011 w 5806384"/>
                  <a:gd name="connsiteY1304" fmla="*/ 2631991 h 4036143"/>
                  <a:gd name="connsiteX1305" fmla="*/ 3301850 w 5806384"/>
                  <a:gd name="connsiteY1305" fmla="*/ 2869911 h 4036143"/>
                  <a:gd name="connsiteX1306" fmla="*/ 3129075 w 5806384"/>
                  <a:gd name="connsiteY1306" fmla="*/ 2821760 h 4036143"/>
                  <a:gd name="connsiteX1307" fmla="*/ 3052600 w 5806384"/>
                  <a:gd name="connsiteY1307" fmla="*/ 2653234 h 4036143"/>
                  <a:gd name="connsiteX1308" fmla="*/ 3071011 w 5806384"/>
                  <a:gd name="connsiteY1308" fmla="*/ 2631991 h 4036143"/>
                  <a:gd name="connsiteX1309" fmla="*/ 3398152 w 5806384"/>
                  <a:gd name="connsiteY1309" fmla="*/ 2607916 h 4036143"/>
                  <a:gd name="connsiteX1310" fmla="*/ 3436388 w 5806384"/>
                  <a:gd name="connsiteY1310" fmla="*/ 2885489 h 4036143"/>
                  <a:gd name="connsiteX1311" fmla="*/ 3342920 w 5806384"/>
                  <a:gd name="connsiteY1311" fmla="*/ 2932223 h 4036143"/>
                  <a:gd name="connsiteX1312" fmla="*/ 3314596 w 5806384"/>
                  <a:gd name="connsiteY1312" fmla="*/ 2797685 h 4036143"/>
                  <a:gd name="connsiteX1313" fmla="*/ 3314596 w 5806384"/>
                  <a:gd name="connsiteY1313" fmla="*/ 2796269 h 4036143"/>
                  <a:gd name="connsiteX1314" fmla="*/ 3307515 w 5806384"/>
                  <a:gd name="connsiteY1314" fmla="*/ 2872743 h 4036143"/>
                  <a:gd name="connsiteX1315" fmla="*/ 3072427 w 5806384"/>
                  <a:gd name="connsiteY1315" fmla="*/ 2630574 h 4036143"/>
                  <a:gd name="connsiteX1316" fmla="*/ 3187139 w 5806384"/>
                  <a:gd name="connsiteY1316" fmla="*/ 2505950 h 4036143"/>
                  <a:gd name="connsiteX1317" fmla="*/ 3398152 w 5806384"/>
                  <a:gd name="connsiteY1317" fmla="*/ 2607916 h 4036143"/>
                  <a:gd name="connsiteX1318" fmla="*/ 3716795 w 5806384"/>
                  <a:gd name="connsiteY1318" fmla="*/ 1300771 h 4036143"/>
                  <a:gd name="connsiteX1319" fmla="*/ 3681390 w 5806384"/>
                  <a:gd name="connsiteY1319" fmla="*/ 1656235 h 4036143"/>
                  <a:gd name="connsiteX1320" fmla="*/ 3253700 w 5806384"/>
                  <a:gd name="connsiteY1320" fmla="*/ 1337592 h 4036143"/>
                  <a:gd name="connsiteX1321" fmla="*/ 3716795 w 5806384"/>
                  <a:gd name="connsiteY1321" fmla="*/ 1300771 h 4036143"/>
                  <a:gd name="connsiteX1322" fmla="*/ 3747950 w 5806384"/>
                  <a:gd name="connsiteY1322" fmla="*/ 1296523 h 4036143"/>
                  <a:gd name="connsiteX1323" fmla="*/ 3718210 w 5806384"/>
                  <a:gd name="connsiteY1323" fmla="*/ 1299355 h 4036143"/>
                  <a:gd name="connsiteX1324" fmla="*/ 3722459 w 5806384"/>
                  <a:gd name="connsiteY1324" fmla="*/ 1256869 h 4036143"/>
                  <a:gd name="connsiteX1325" fmla="*/ 3747950 w 5806384"/>
                  <a:gd name="connsiteY1325" fmla="*/ 1296523 h 4036143"/>
                  <a:gd name="connsiteX1326" fmla="*/ 4004281 w 5806384"/>
                  <a:gd name="connsiteY1326" fmla="*/ 1178979 h 4036143"/>
                  <a:gd name="connsiteX1327" fmla="*/ 4015611 w 5806384"/>
                  <a:gd name="connsiteY1327" fmla="*/ 1150655 h 4036143"/>
                  <a:gd name="connsiteX1328" fmla="*/ 4150149 w 5806384"/>
                  <a:gd name="connsiteY1328" fmla="*/ 1108169 h 4036143"/>
                  <a:gd name="connsiteX1329" fmla="*/ 4202548 w 5806384"/>
                  <a:gd name="connsiteY1329" fmla="*/ 1215800 h 4036143"/>
                  <a:gd name="connsiteX1330" fmla="*/ 4004281 w 5806384"/>
                  <a:gd name="connsiteY1330" fmla="*/ 1178979 h 4036143"/>
                  <a:gd name="connsiteX1331" fmla="*/ 3957547 w 5806384"/>
                  <a:gd name="connsiteY1331" fmla="*/ 1169066 h 4036143"/>
                  <a:gd name="connsiteX1332" fmla="*/ 4014195 w 5806384"/>
                  <a:gd name="connsiteY1332" fmla="*/ 1150655 h 4036143"/>
                  <a:gd name="connsiteX1333" fmla="*/ 4002865 w 5806384"/>
                  <a:gd name="connsiteY1333" fmla="*/ 1177563 h 4036143"/>
                  <a:gd name="connsiteX1334" fmla="*/ 3957547 w 5806384"/>
                  <a:gd name="connsiteY1334" fmla="*/ 1169066 h 4036143"/>
                  <a:gd name="connsiteX1335" fmla="*/ 4182721 w 5806384"/>
                  <a:gd name="connsiteY1335" fmla="*/ 1095424 h 4036143"/>
                  <a:gd name="connsiteX1336" fmla="*/ 4151565 w 5806384"/>
                  <a:gd name="connsiteY1336" fmla="*/ 1105337 h 4036143"/>
                  <a:gd name="connsiteX1337" fmla="*/ 4143068 w 5806384"/>
                  <a:gd name="connsiteY1337" fmla="*/ 1086926 h 4036143"/>
                  <a:gd name="connsiteX1338" fmla="*/ 4182721 w 5806384"/>
                  <a:gd name="connsiteY1338" fmla="*/ 1095424 h 4036143"/>
                  <a:gd name="connsiteX1339" fmla="*/ 4185554 w 5806384"/>
                  <a:gd name="connsiteY1339" fmla="*/ 1094007 h 4036143"/>
                  <a:gd name="connsiteX1340" fmla="*/ 4140235 w 5806384"/>
                  <a:gd name="connsiteY1340" fmla="*/ 1084094 h 4036143"/>
                  <a:gd name="connsiteX1341" fmla="*/ 4087836 w 5806384"/>
                  <a:gd name="connsiteY1341" fmla="*/ 977880 h 4036143"/>
                  <a:gd name="connsiteX1342" fmla="*/ 4111911 w 5806384"/>
                  <a:gd name="connsiteY1342" fmla="*/ 919816 h 4036143"/>
                  <a:gd name="connsiteX1343" fmla="*/ 4430555 w 5806384"/>
                  <a:gd name="connsiteY1343" fmla="*/ 911319 h 4036143"/>
                  <a:gd name="connsiteX1344" fmla="*/ 4443301 w 5806384"/>
                  <a:gd name="connsiteY1344" fmla="*/ 1010452 h 4036143"/>
                  <a:gd name="connsiteX1345" fmla="*/ 4185554 w 5806384"/>
                  <a:gd name="connsiteY1345" fmla="*/ 1094007 h 4036143"/>
                  <a:gd name="connsiteX1346" fmla="*/ 4110496 w 5806384"/>
                  <a:gd name="connsiteY1346" fmla="*/ 919816 h 4036143"/>
                  <a:gd name="connsiteX1347" fmla="*/ 4087836 w 5806384"/>
                  <a:gd name="connsiteY1347" fmla="*/ 975047 h 4036143"/>
                  <a:gd name="connsiteX1348" fmla="*/ 4060929 w 5806384"/>
                  <a:gd name="connsiteY1348" fmla="*/ 921232 h 4036143"/>
                  <a:gd name="connsiteX1349" fmla="*/ 4110496 w 5806384"/>
                  <a:gd name="connsiteY1349" fmla="*/ 919816 h 4036143"/>
                  <a:gd name="connsiteX1350" fmla="*/ 4138819 w 5806384"/>
                  <a:gd name="connsiteY1350" fmla="*/ 1084094 h 4036143"/>
                  <a:gd name="connsiteX1351" fmla="*/ 4052431 w 5806384"/>
                  <a:gd name="connsiteY1351" fmla="*/ 1065684 h 4036143"/>
                  <a:gd name="connsiteX1352" fmla="*/ 4087836 w 5806384"/>
                  <a:gd name="connsiteY1352" fmla="*/ 980712 h 4036143"/>
                  <a:gd name="connsiteX1353" fmla="*/ 4138819 w 5806384"/>
                  <a:gd name="connsiteY1353" fmla="*/ 1084094 h 4036143"/>
                  <a:gd name="connsiteX1354" fmla="*/ 4140235 w 5806384"/>
                  <a:gd name="connsiteY1354" fmla="*/ 1085510 h 4036143"/>
                  <a:gd name="connsiteX1355" fmla="*/ 4150149 w 5806384"/>
                  <a:gd name="connsiteY1355" fmla="*/ 1105337 h 4036143"/>
                  <a:gd name="connsiteX1356" fmla="*/ 4017026 w 5806384"/>
                  <a:gd name="connsiteY1356" fmla="*/ 1147823 h 4036143"/>
                  <a:gd name="connsiteX1357" fmla="*/ 4051015 w 5806384"/>
                  <a:gd name="connsiteY1357" fmla="*/ 1065684 h 4036143"/>
                  <a:gd name="connsiteX1358" fmla="*/ 4140235 w 5806384"/>
                  <a:gd name="connsiteY1358" fmla="*/ 1085510 h 4036143"/>
                  <a:gd name="connsiteX1359" fmla="*/ 3136156 w 5806384"/>
                  <a:gd name="connsiteY1359" fmla="*/ 1101088 h 4036143"/>
                  <a:gd name="connsiteX1360" fmla="*/ 3222543 w 5806384"/>
                  <a:gd name="connsiteY1360" fmla="*/ 1313517 h 4036143"/>
                  <a:gd name="connsiteX1361" fmla="*/ 3167312 w 5806384"/>
                  <a:gd name="connsiteY1361" fmla="*/ 1272448 h 4036143"/>
                  <a:gd name="connsiteX1362" fmla="*/ 3158815 w 5806384"/>
                  <a:gd name="connsiteY1362" fmla="*/ 1238459 h 4036143"/>
                  <a:gd name="connsiteX1363" fmla="*/ 3158815 w 5806384"/>
                  <a:gd name="connsiteY1363" fmla="*/ 1238459 h 4036143"/>
                  <a:gd name="connsiteX1364" fmla="*/ 3069595 w 5806384"/>
                  <a:gd name="connsiteY1364" fmla="*/ 1190308 h 4036143"/>
                  <a:gd name="connsiteX1365" fmla="*/ 3096502 w 5806384"/>
                  <a:gd name="connsiteY1365" fmla="*/ 1044441 h 4036143"/>
                  <a:gd name="connsiteX1366" fmla="*/ 3136156 w 5806384"/>
                  <a:gd name="connsiteY1366" fmla="*/ 1101088 h 4036143"/>
                  <a:gd name="connsiteX1367" fmla="*/ 3020028 w 5806384"/>
                  <a:gd name="connsiteY1367" fmla="*/ 1472130 h 4036143"/>
                  <a:gd name="connsiteX1368" fmla="*/ 3020028 w 5806384"/>
                  <a:gd name="connsiteY1368" fmla="*/ 1472130 h 4036143"/>
                  <a:gd name="connsiteX1369" fmla="*/ 3041271 w 5806384"/>
                  <a:gd name="connsiteY1369" fmla="*/ 1353170 h 4036143"/>
                  <a:gd name="connsiteX1370" fmla="*/ 3182890 w 5806384"/>
                  <a:gd name="connsiteY1370" fmla="*/ 1341841 h 4036143"/>
                  <a:gd name="connsiteX1371" fmla="*/ 3243786 w 5806384"/>
                  <a:gd name="connsiteY1371" fmla="*/ 1601004 h 4036143"/>
                  <a:gd name="connsiteX1372" fmla="*/ 3020028 w 5806384"/>
                  <a:gd name="connsiteY1372" fmla="*/ 1472130 h 4036143"/>
                  <a:gd name="connsiteX1373" fmla="*/ 3020028 w 5806384"/>
                  <a:gd name="connsiteY1373" fmla="*/ 1472130 h 4036143"/>
                  <a:gd name="connsiteX1374" fmla="*/ 3029942 w 5806384"/>
                  <a:gd name="connsiteY1374" fmla="*/ 2273694 h 4036143"/>
                  <a:gd name="connsiteX1375" fmla="*/ 2899652 w 5806384"/>
                  <a:gd name="connsiteY1375" fmla="*/ 2238290 h 4036143"/>
                  <a:gd name="connsiteX1376" fmla="*/ 2732542 w 5806384"/>
                  <a:gd name="connsiteY1376" fmla="*/ 1809184 h 4036143"/>
                  <a:gd name="connsiteX1377" fmla="*/ 2950635 w 5806384"/>
                  <a:gd name="connsiteY1377" fmla="*/ 1851669 h 4036143"/>
                  <a:gd name="connsiteX1378" fmla="*/ 2950635 w 5806384"/>
                  <a:gd name="connsiteY1378" fmla="*/ 1851669 h 4036143"/>
                  <a:gd name="connsiteX1379" fmla="*/ 3020028 w 5806384"/>
                  <a:gd name="connsiteY1379" fmla="*/ 1472130 h 4036143"/>
                  <a:gd name="connsiteX1380" fmla="*/ 2437973 w 5806384"/>
                  <a:gd name="connsiteY1380" fmla="*/ 2398319 h 4036143"/>
                  <a:gd name="connsiteX1381" fmla="*/ 2665980 w 5806384"/>
                  <a:gd name="connsiteY1381" fmla="*/ 2358666 h 4036143"/>
                  <a:gd name="connsiteX1382" fmla="*/ 2777859 w 5806384"/>
                  <a:gd name="connsiteY1382" fmla="*/ 2680141 h 4036143"/>
                  <a:gd name="connsiteX1383" fmla="*/ 2772195 w 5806384"/>
                  <a:gd name="connsiteY1383" fmla="*/ 2677309 h 4036143"/>
                  <a:gd name="connsiteX1384" fmla="*/ 2433725 w 5806384"/>
                  <a:gd name="connsiteY1384" fmla="*/ 2420978 h 4036143"/>
                  <a:gd name="connsiteX1385" fmla="*/ 2437973 w 5806384"/>
                  <a:gd name="connsiteY1385" fmla="*/ 2398319 h 4036143"/>
                  <a:gd name="connsiteX1386" fmla="*/ 2413898 w 5806384"/>
                  <a:gd name="connsiteY1386" fmla="*/ 2507366 h 4036143"/>
                  <a:gd name="connsiteX1387" fmla="*/ 2432309 w 5806384"/>
                  <a:gd name="connsiteY1387" fmla="*/ 2423811 h 4036143"/>
                  <a:gd name="connsiteX1388" fmla="*/ 2762281 w 5806384"/>
                  <a:gd name="connsiteY1388" fmla="*/ 2673060 h 4036143"/>
                  <a:gd name="connsiteX1389" fmla="*/ 2413898 w 5806384"/>
                  <a:gd name="connsiteY1389" fmla="*/ 2507366 h 4036143"/>
                  <a:gd name="connsiteX1390" fmla="*/ 2409650 w 5806384"/>
                  <a:gd name="connsiteY1390" fmla="*/ 2402568 h 4036143"/>
                  <a:gd name="connsiteX1391" fmla="*/ 2436557 w 5806384"/>
                  <a:gd name="connsiteY1391" fmla="*/ 2398319 h 4036143"/>
                  <a:gd name="connsiteX1392" fmla="*/ 2432309 w 5806384"/>
                  <a:gd name="connsiteY1392" fmla="*/ 2419562 h 4036143"/>
                  <a:gd name="connsiteX1393" fmla="*/ 2409650 w 5806384"/>
                  <a:gd name="connsiteY1393" fmla="*/ 2402568 h 4036143"/>
                  <a:gd name="connsiteX1394" fmla="*/ 2430893 w 5806384"/>
                  <a:gd name="connsiteY1394" fmla="*/ 2420978 h 4036143"/>
                  <a:gd name="connsiteX1395" fmla="*/ 2412482 w 5806384"/>
                  <a:gd name="connsiteY1395" fmla="*/ 2504534 h 4036143"/>
                  <a:gd name="connsiteX1396" fmla="*/ 2382742 w 5806384"/>
                  <a:gd name="connsiteY1396" fmla="*/ 2490372 h 4036143"/>
                  <a:gd name="connsiteX1397" fmla="*/ 2340256 w 5806384"/>
                  <a:gd name="connsiteY1397" fmla="*/ 2413897 h 4036143"/>
                  <a:gd name="connsiteX1398" fmla="*/ 2408233 w 5806384"/>
                  <a:gd name="connsiteY1398" fmla="*/ 2402568 h 4036143"/>
                  <a:gd name="connsiteX1399" fmla="*/ 2430893 w 5806384"/>
                  <a:gd name="connsiteY1399" fmla="*/ 2420978 h 4036143"/>
                  <a:gd name="connsiteX1400" fmla="*/ 2488956 w 5806384"/>
                  <a:gd name="connsiteY1400" fmla="*/ 2164648 h 4036143"/>
                  <a:gd name="connsiteX1401" fmla="*/ 2847253 w 5806384"/>
                  <a:gd name="connsiteY1401" fmla="*/ 2338839 h 4036143"/>
                  <a:gd name="connsiteX1402" fmla="*/ 3027109 w 5806384"/>
                  <a:gd name="connsiteY1402" fmla="*/ 2562597 h 4036143"/>
                  <a:gd name="connsiteX1403" fmla="*/ 3028525 w 5806384"/>
                  <a:gd name="connsiteY1403" fmla="*/ 2564014 h 4036143"/>
                  <a:gd name="connsiteX1404" fmla="*/ 2961964 w 5806384"/>
                  <a:gd name="connsiteY1404" fmla="*/ 2395487 h 4036143"/>
                  <a:gd name="connsiteX1405" fmla="*/ 3032773 w 5806384"/>
                  <a:gd name="connsiteY1405" fmla="*/ 2429475 h 4036143"/>
                  <a:gd name="connsiteX1406" fmla="*/ 3034190 w 5806384"/>
                  <a:gd name="connsiteY1406" fmla="*/ 2571095 h 4036143"/>
                  <a:gd name="connsiteX1407" fmla="*/ 3034190 w 5806384"/>
                  <a:gd name="connsiteY1407" fmla="*/ 2572511 h 4036143"/>
                  <a:gd name="connsiteX1408" fmla="*/ 3075259 w 5806384"/>
                  <a:gd name="connsiteY1408" fmla="*/ 2450718 h 4036143"/>
                  <a:gd name="connsiteX1409" fmla="*/ 3187139 w 5806384"/>
                  <a:gd name="connsiteY1409" fmla="*/ 2504534 h 4036143"/>
                  <a:gd name="connsiteX1410" fmla="*/ 3072427 w 5806384"/>
                  <a:gd name="connsiteY1410" fmla="*/ 2629158 h 4036143"/>
                  <a:gd name="connsiteX1411" fmla="*/ 3011531 w 5806384"/>
                  <a:gd name="connsiteY1411" fmla="*/ 2566846 h 4036143"/>
                  <a:gd name="connsiteX1412" fmla="*/ 3010115 w 5806384"/>
                  <a:gd name="connsiteY1412" fmla="*/ 2565430 h 4036143"/>
                  <a:gd name="connsiteX1413" fmla="*/ 3049768 w 5806384"/>
                  <a:gd name="connsiteY1413" fmla="*/ 2651817 h 4036143"/>
                  <a:gd name="connsiteX1414" fmla="*/ 2949219 w 5806384"/>
                  <a:gd name="connsiteY1414" fmla="*/ 2760864 h 4036143"/>
                  <a:gd name="connsiteX1415" fmla="*/ 2779276 w 5806384"/>
                  <a:gd name="connsiteY1415" fmla="*/ 2680141 h 4036143"/>
                  <a:gd name="connsiteX1416" fmla="*/ 2665980 w 5806384"/>
                  <a:gd name="connsiteY1416" fmla="*/ 2355834 h 4036143"/>
                  <a:gd name="connsiteX1417" fmla="*/ 2665980 w 5806384"/>
                  <a:gd name="connsiteY1417" fmla="*/ 2355834 h 4036143"/>
                  <a:gd name="connsiteX1418" fmla="*/ 2437973 w 5806384"/>
                  <a:gd name="connsiteY1418" fmla="*/ 2395487 h 4036143"/>
                  <a:gd name="connsiteX1419" fmla="*/ 2488956 w 5806384"/>
                  <a:gd name="connsiteY1419" fmla="*/ 2164648 h 4036143"/>
                  <a:gd name="connsiteX1420" fmla="*/ 3504366 w 5806384"/>
                  <a:gd name="connsiteY1420" fmla="*/ 2657482 h 4036143"/>
                  <a:gd name="connsiteX1421" fmla="*/ 3399567 w 5806384"/>
                  <a:gd name="connsiteY1421" fmla="*/ 2606499 h 4036143"/>
                  <a:gd name="connsiteX1422" fmla="*/ 3372659 w 5806384"/>
                  <a:gd name="connsiteY1422" fmla="*/ 2413897 h 4036143"/>
                  <a:gd name="connsiteX1423" fmla="*/ 3504366 w 5806384"/>
                  <a:gd name="connsiteY1423" fmla="*/ 2657482 h 4036143"/>
                  <a:gd name="connsiteX1424" fmla="*/ 4004281 w 5806384"/>
                  <a:gd name="connsiteY1424" fmla="*/ 1180395 h 4036143"/>
                  <a:gd name="connsiteX1425" fmla="*/ 4205381 w 5806384"/>
                  <a:gd name="connsiteY1425" fmla="*/ 1217216 h 4036143"/>
                  <a:gd name="connsiteX1426" fmla="*/ 4271941 w 5806384"/>
                  <a:gd name="connsiteY1426" fmla="*/ 1351754 h 4036143"/>
                  <a:gd name="connsiteX1427" fmla="*/ 4177057 w 5806384"/>
                  <a:gd name="connsiteY1427" fmla="*/ 1388575 h 4036143"/>
                  <a:gd name="connsiteX1428" fmla="*/ 4001449 w 5806384"/>
                  <a:gd name="connsiteY1428" fmla="*/ 1275280 h 4036143"/>
                  <a:gd name="connsiteX1429" fmla="*/ 4001449 w 5806384"/>
                  <a:gd name="connsiteY1429" fmla="*/ 1275280 h 4036143"/>
                  <a:gd name="connsiteX1430" fmla="*/ 3961795 w 5806384"/>
                  <a:gd name="connsiteY1430" fmla="*/ 1278112 h 4036143"/>
                  <a:gd name="connsiteX1431" fmla="*/ 4004281 w 5806384"/>
                  <a:gd name="connsiteY1431" fmla="*/ 1180395 h 4036143"/>
                  <a:gd name="connsiteX1432" fmla="*/ 4436220 w 5806384"/>
                  <a:gd name="connsiteY1432" fmla="*/ 1149239 h 4036143"/>
                  <a:gd name="connsiteX1433" fmla="*/ 4189802 w 5806384"/>
                  <a:gd name="connsiteY1433" fmla="*/ 1095424 h 4036143"/>
                  <a:gd name="connsiteX1434" fmla="*/ 4444717 w 5806384"/>
                  <a:gd name="connsiteY1434" fmla="*/ 1013285 h 4036143"/>
                  <a:gd name="connsiteX1435" fmla="*/ 4457463 w 5806384"/>
                  <a:gd name="connsiteY1435" fmla="*/ 1115250 h 4036143"/>
                  <a:gd name="connsiteX1436" fmla="*/ 4436220 w 5806384"/>
                  <a:gd name="connsiteY1436" fmla="*/ 1149239 h 4036143"/>
                  <a:gd name="connsiteX1437" fmla="*/ 3949049 w 5806384"/>
                  <a:gd name="connsiteY1437" fmla="*/ 1170482 h 4036143"/>
                  <a:gd name="connsiteX1438" fmla="*/ 3723876 w 5806384"/>
                  <a:gd name="connsiteY1438" fmla="*/ 1242707 h 4036143"/>
                  <a:gd name="connsiteX1439" fmla="*/ 3603499 w 5806384"/>
                  <a:gd name="connsiteY1439" fmla="*/ 1106753 h 4036143"/>
                  <a:gd name="connsiteX1440" fmla="*/ 3949049 w 5806384"/>
                  <a:gd name="connsiteY1440" fmla="*/ 1170482 h 4036143"/>
                  <a:gd name="connsiteX1441" fmla="*/ 3953298 w 5806384"/>
                  <a:gd name="connsiteY1441" fmla="*/ 1170482 h 4036143"/>
                  <a:gd name="connsiteX1442" fmla="*/ 4001449 w 5806384"/>
                  <a:gd name="connsiteY1442" fmla="*/ 1178979 h 4036143"/>
                  <a:gd name="connsiteX1443" fmla="*/ 3960379 w 5806384"/>
                  <a:gd name="connsiteY1443" fmla="*/ 1278112 h 4036143"/>
                  <a:gd name="connsiteX1444" fmla="*/ 3750783 w 5806384"/>
                  <a:gd name="connsiteY1444" fmla="*/ 1295107 h 4036143"/>
                  <a:gd name="connsiteX1445" fmla="*/ 3722459 w 5806384"/>
                  <a:gd name="connsiteY1445" fmla="*/ 1249788 h 4036143"/>
                  <a:gd name="connsiteX1446" fmla="*/ 3722459 w 5806384"/>
                  <a:gd name="connsiteY1446" fmla="*/ 1249788 h 4036143"/>
                  <a:gd name="connsiteX1447" fmla="*/ 3718210 w 5806384"/>
                  <a:gd name="connsiteY1447" fmla="*/ 1297939 h 4036143"/>
                  <a:gd name="connsiteX1448" fmla="*/ 3252283 w 5806384"/>
                  <a:gd name="connsiteY1448" fmla="*/ 1334760 h 4036143"/>
                  <a:gd name="connsiteX1449" fmla="*/ 3226792 w 5806384"/>
                  <a:gd name="connsiteY1449" fmla="*/ 1316349 h 4036143"/>
                  <a:gd name="connsiteX1450" fmla="*/ 3138988 w 5806384"/>
                  <a:gd name="connsiteY1450" fmla="*/ 1101088 h 4036143"/>
                  <a:gd name="connsiteX1451" fmla="*/ 3099335 w 5806384"/>
                  <a:gd name="connsiteY1451" fmla="*/ 1044441 h 4036143"/>
                  <a:gd name="connsiteX1452" fmla="*/ 3105000 w 5806384"/>
                  <a:gd name="connsiteY1452" fmla="*/ 1016117 h 4036143"/>
                  <a:gd name="connsiteX1453" fmla="*/ 3600667 w 5806384"/>
                  <a:gd name="connsiteY1453" fmla="*/ 1106753 h 4036143"/>
                  <a:gd name="connsiteX1454" fmla="*/ 3723876 w 5806384"/>
                  <a:gd name="connsiteY1454" fmla="*/ 1245540 h 4036143"/>
                  <a:gd name="connsiteX1455" fmla="*/ 3723876 w 5806384"/>
                  <a:gd name="connsiteY1455" fmla="*/ 1245540 h 4036143"/>
                  <a:gd name="connsiteX1456" fmla="*/ 3953298 w 5806384"/>
                  <a:gd name="connsiteY1456" fmla="*/ 1170482 h 4036143"/>
                  <a:gd name="connsiteX1457" fmla="*/ 3069595 w 5806384"/>
                  <a:gd name="connsiteY1457" fmla="*/ 1006204 h 4036143"/>
                  <a:gd name="connsiteX1458" fmla="*/ 2776443 w 5806384"/>
                  <a:gd name="connsiteY1458" fmla="*/ 952388 h 4036143"/>
                  <a:gd name="connsiteX1459" fmla="*/ 3027109 w 5806384"/>
                  <a:gd name="connsiteY1459" fmla="*/ 946724 h 4036143"/>
                  <a:gd name="connsiteX1460" fmla="*/ 3069595 w 5806384"/>
                  <a:gd name="connsiteY1460" fmla="*/ 1006204 h 4036143"/>
                  <a:gd name="connsiteX1461" fmla="*/ 3027109 w 5806384"/>
                  <a:gd name="connsiteY1461" fmla="*/ 943891 h 4036143"/>
                  <a:gd name="connsiteX1462" fmla="*/ 2993120 w 5806384"/>
                  <a:gd name="connsiteY1462" fmla="*/ 897157 h 4036143"/>
                  <a:gd name="connsiteX1463" fmla="*/ 3049768 w 5806384"/>
                  <a:gd name="connsiteY1463" fmla="*/ 885827 h 4036143"/>
                  <a:gd name="connsiteX1464" fmla="*/ 3114913 w 5806384"/>
                  <a:gd name="connsiteY1464" fmla="*/ 854671 h 4036143"/>
                  <a:gd name="connsiteX1465" fmla="*/ 3114913 w 5806384"/>
                  <a:gd name="connsiteY1465" fmla="*/ 854671 h 4036143"/>
                  <a:gd name="connsiteX1466" fmla="*/ 3106416 w 5806384"/>
                  <a:gd name="connsiteY1466" fmla="*/ 577098 h 4036143"/>
                  <a:gd name="connsiteX1467" fmla="*/ 3143237 w 5806384"/>
                  <a:gd name="connsiteY1467" fmla="*/ 594092 h 4036143"/>
                  <a:gd name="connsiteX1468" fmla="*/ 3170144 w 5806384"/>
                  <a:gd name="connsiteY1468" fmla="*/ 623832 h 4036143"/>
                  <a:gd name="connsiteX1469" fmla="*/ 3113497 w 5806384"/>
                  <a:gd name="connsiteY1469" fmla="*/ 942475 h 4036143"/>
                  <a:gd name="connsiteX1470" fmla="*/ 3027109 w 5806384"/>
                  <a:gd name="connsiteY1470" fmla="*/ 943891 h 4036143"/>
                  <a:gd name="connsiteX1471" fmla="*/ 2379910 w 5806384"/>
                  <a:gd name="connsiteY1471" fmla="*/ 2493204 h 4036143"/>
                  <a:gd name="connsiteX1472" fmla="*/ 2405401 w 5806384"/>
                  <a:gd name="connsiteY1472" fmla="*/ 2537106 h 4036143"/>
                  <a:gd name="connsiteX1473" fmla="*/ 2401152 w 5806384"/>
                  <a:gd name="connsiteY1473" fmla="*/ 2552684 h 4036143"/>
                  <a:gd name="connsiteX1474" fmla="*/ 2287857 w 5806384"/>
                  <a:gd name="connsiteY1474" fmla="*/ 2449302 h 4036143"/>
                  <a:gd name="connsiteX1475" fmla="*/ 2379910 w 5806384"/>
                  <a:gd name="connsiteY1475" fmla="*/ 2493204 h 4036143"/>
                  <a:gd name="connsiteX1476" fmla="*/ 2402569 w 5806384"/>
                  <a:gd name="connsiteY1476" fmla="*/ 2555516 h 4036143"/>
                  <a:gd name="connsiteX1477" fmla="*/ 2405401 w 5806384"/>
                  <a:gd name="connsiteY1477" fmla="*/ 2539938 h 4036143"/>
                  <a:gd name="connsiteX1478" fmla="*/ 2426644 w 5806384"/>
                  <a:gd name="connsiteY1478" fmla="*/ 2578175 h 4036143"/>
                  <a:gd name="connsiteX1479" fmla="*/ 2402569 w 5806384"/>
                  <a:gd name="connsiteY1479" fmla="*/ 2555516 h 4036143"/>
                  <a:gd name="connsiteX1480" fmla="*/ 2777859 w 5806384"/>
                  <a:gd name="connsiteY1480" fmla="*/ 2681557 h 4036143"/>
                  <a:gd name="connsiteX1481" fmla="*/ 2777859 w 5806384"/>
                  <a:gd name="connsiteY1481" fmla="*/ 2681557 h 4036143"/>
                  <a:gd name="connsiteX1482" fmla="*/ 2777859 w 5806384"/>
                  <a:gd name="connsiteY1482" fmla="*/ 2681557 h 4036143"/>
                  <a:gd name="connsiteX1483" fmla="*/ 2777859 w 5806384"/>
                  <a:gd name="connsiteY1483" fmla="*/ 2681557 h 4036143"/>
                  <a:gd name="connsiteX1484" fmla="*/ 3307515 w 5806384"/>
                  <a:gd name="connsiteY1484" fmla="*/ 2872743 h 4036143"/>
                  <a:gd name="connsiteX1485" fmla="*/ 3307515 w 5806384"/>
                  <a:gd name="connsiteY1485" fmla="*/ 2876992 h 4036143"/>
                  <a:gd name="connsiteX1486" fmla="*/ 3270694 w 5806384"/>
                  <a:gd name="connsiteY1486" fmla="*/ 2912397 h 4036143"/>
                  <a:gd name="connsiteX1487" fmla="*/ 3144653 w 5806384"/>
                  <a:gd name="connsiteY1487" fmla="*/ 2852916 h 4036143"/>
                  <a:gd name="connsiteX1488" fmla="*/ 3130491 w 5806384"/>
                  <a:gd name="connsiteY1488" fmla="*/ 2823177 h 4036143"/>
                  <a:gd name="connsiteX1489" fmla="*/ 3307515 w 5806384"/>
                  <a:gd name="connsiteY1489" fmla="*/ 2872743 h 4036143"/>
                  <a:gd name="connsiteX1490" fmla="*/ 3505782 w 5806384"/>
                  <a:gd name="connsiteY1490" fmla="*/ 2660315 h 4036143"/>
                  <a:gd name="connsiteX1491" fmla="*/ 3586505 w 5806384"/>
                  <a:gd name="connsiteY1491" fmla="*/ 2809015 h 4036143"/>
                  <a:gd name="connsiteX1492" fmla="*/ 3586505 w 5806384"/>
                  <a:gd name="connsiteY1492" fmla="*/ 2809015 h 4036143"/>
                  <a:gd name="connsiteX1493" fmla="*/ 3624742 w 5806384"/>
                  <a:gd name="connsiteY1493" fmla="*/ 2718378 h 4036143"/>
                  <a:gd name="connsiteX1494" fmla="*/ 3696968 w 5806384"/>
                  <a:gd name="connsiteY1494" fmla="*/ 2753783 h 4036143"/>
                  <a:gd name="connsiteX1495" fmla="*/ 3439221 w 5806384"/>
                  <a:gd name="connsiteY1495" fmla="*/ 2882656 h 4036143"/>
                  <a:gd name="connsiteX1496" fmla="*/ 3400983 w 5806384"/>
                  <a:gd name="connsiteY1496" fmla="*/ 2606499 h 4036143"/>
                  <a:gd name="connsiteX1497" fmla="*/ 3505782 w 5806384"/>
                  <a:gd name="connsiteY1497" fmla="*/ 2660315 h 4036143"/>
                  <a:gd name="connsiteX1498" fmla="*/ 3375492 w 5806384"/>
                  <a:gd name="connsiteY1498" fmla="*/ 1680311 h 4036143"/>
                  <a:gd name="connsiteX1499" fmla="*/ 3723876 w 5806384"/>
                  <a:gd name="connsiteY1499" fmla="*/ 1882826 h 4036143"/>
                  <a:gd name="connsiteX1500" fmla="*/ 3746534 w 5806384"/>
                  <a:gd name="connsiteY1500" fmla="*/ 2068347 h 4036143"/>
                  <a:gd name="connsiteX1501" fmla="*/ 3495868 w 5806384"/>
                  <a:gd name="connsiteY1501" fmla="*/ 1974878 h 4036143"/>
                  <a:gd name="connsiteX1502" fmla="*/ 3375492 w 5806384"/>
                  <a:gd name="connsiteY1502" fmla="*/ 1680311 h 4036143"/>
                  <a:gd name="connsiteX1503" fmla="*/ 3699800 w 5806384"/>
                  <a:gd name="connsiteY1503" fmla="*/ 1666149 h 4036143"/>
                  <a:gd name="connsiteX1504" fmla="*/ 3892402 w 5806384"/>
                  <a:gd name="connsiteY1504" fmla="*/ 1891323 h 4036143"/>
                  <a:gd name="connsiteX1505" fmla="*/ 3868326 w 5806384"/>
                  <a:gd name="connsiteY1505" fmla="*/ 1964965 h 4036143"/>
                  <a:gd name="connsiteX1506" fmla="*/ 3725291 w 5806384"/>
                  <a:gd name="connsiteY1506" fmla="*/ 1881410 h 4036143"/>
                  <a:gd name="connsiteX1507" fmla="*/ 3699800 w 5806384"/>
                  <a:gd name="connsiteY1507" fmla="*/ 1666149 h 4036143"/>
                  <a:gd name="connsiteX1508" fmla="*/ 4460295 w 5806384"/>
                  <a:gd name="connsiteY1508" fmla="*/ 1262534 h 4036143"/>
                  <a:gd name="connsiteX1509" fmla="*/ 4205381 w 5806384"/>
                  <a:gd name="connsiteY1509" fmla="*/ 1215800 h 4036143"/>
                  <a:gd name="connsiteX1510" fmla="*/ 4151565 w 5806384"/>
                  <a:gd name="connsiteY1510" fmla="*/ 1106753 h 4036143"/>
                  <a:gd name="connsiteX1511" fmla="*/ 4185554 w 5806384"/>
                  <a:gd name="connsiteY1511" fmla="*/ 1095424 h 4036143"/>
                  <a:gd name="connsiteX1512" fmla="*/ 4436220 w 5806384"/>
                  <a:gd name="connsiteY1512" fmla="*/ 1150655 h 4036143"/>
                  <a:gd name="connsiteX1513" fmla="*/ 4436220 w 5806384"/>
                  <a:gd name="connsiteY1513" fmla="*/ 1150655 h 4036143"/>
                  <a:gd name="connsiteX1514" fmla="*/ 4457463 w 5806384"/>
                  <a:gd name="connsiteY1514" fmla="*/ 1118083 h 4036143"/>
                  <a:gd name="connsiteX1515" fmla="*/ 4474457 w 5806384"/>
                  <a:gd name="connsiteY1515" fmla="*/ 1258286 h 4036143"/>
                  <a:gd name="connsiteX1516" fmla="*/ 4460295 w 5806384"/>
                  <a:gd name="connsiteY1516" fmla="*/ 1262534 h 4036143"/>
                  <a:gd name="connsiteX1517" fmla="*/ 3983038 w 5806384"/>
                  <a:gd name="connsiteY1517" fmla="*/ 919816 h 4036143"/>
                  <a:gd name="connsiteX1518" fmla="*/ 4039686 w 5806384"/>
                  <a:gd name="connsiteY1518" fmla="*/ 882995 h 4036143"/>
                  <a:gd name="connsiteX1519" fmla="*/ 4056680 w 5806384"/>
                  <a:gd name="connsiteY1519" fmla="*/ 918400 h 4036143"/>
                  <a:gd name="connsiteX1520" fmla="*/ 3983038 w 5806384"/>
                  <a:gd name="connsiteY1520" fmla="*/ 919816 h 4036143"/>
                  <a:gd name="connsiteX1521" fmla="*/ 4058096 w 5806384"/>
                  <a:gd name="connsiteY1521" fmla="*/ 919816 h 4036143"/>
                  <a:gd name="connsiteX1522" fmla="*/ 4086420 w 5806384"/>
                  <a:gd name="connsiteY1522" fmla="*/ 976464 h 4036143"/>
                  <a:gd name="connsiteX1523" fmla="*/ 4049600 w 5806384"/>
                  <a:gd name="connsiteY1523" fmla="*/ 1062851 h 4036143"/>
                  <a:gd name="connsiteX1524" fmla="*/ 3832922 w 5806384"/>
                  <a:gd name="connsiteY1524" fmla="*/ 1014701 h 4036143"/>
                  <a:gd name="connsiteX1525" fmla="*/ 3978790 w 5806384"/>
                  <a:gd name="connsiteY1525" fmla="*/ 921232 h 4036143"/>
                  <a:gd name="connsiteX1526" fmla="*/ 4058096 w 5806384"/>
                  <a:gd name="connsiteY1526" fmla="*/ 919816 h 4036143"/>
                  <a:gd name="connsiteX1527" fmla="*/ 3828673 w 5806384"/>
                  <a:gd name="connsiteY1527" fmla="*/ 1017533 h 4036143"/>
                  <a:gd name="connsiteX1528" fmla="*/ 3828673 w 5806384"/>
                  <a:gd name="connsiteY1528" fmla="*/ 1017533 h 4036143"/>
                  <a:gd name="connsiteX1529" fmla="*/ 4049600 w 5806384"/>
                  <a:gd name="connsiteY1529" fmla="*/ 1067100 h 4036143"/>
                  <a:gd name="connsiteX1530" fmla="*/ 4014195 w 5806384"/>
                  <a:gd name="connsiteY1530" fmla="*/ 1150655 h 4036143"/>
                  <a:gd name="connsiteX1531" fmla="*/ 3951882 w 5806384"/>
                  <a:gd name="connsiteY1531" fmla="*/ 1170482 h 4036143"/>
                  <a:gd name="connsiteX1532" fmla="*/ 3599250 w 5806384"/>
                  <a:gd name="connsiteY1532" fmla="*/ 1105337 h 4036143"/>
                  <a:gd name="connsiteX1533" fmla="*/ 3450550 w 5806384"/>
                  <a:gd name="connsiteY1533" fmla="*/ 936810 h 4036143"/>
                  <a:gd name="connsiteX1534" fmla="*/ 3975957 w 5806384"/>
                  <a:gd name="connsiteY1534" fmla="*/ 924064 h 4036143"/>
                  <a:gd name="connsiteX1535" fmla="*/ 3828673 w 5806384"/>
                  <a:gd name="connsiteY1535" fmla="*/ 1017533 h 4036143"/>
                  <a:gd name="connsiteX1536" fmla="*/ 3103583 w 5806384"/>
                  <a:gd name="connsiteY1536" fmla="*/ 1013285 h 4036143"/>
                  <a:gd name="connsiteX1537" fmla="*/ 3116329 w 5806384"/>
                  <a:gd name="connsiteY1537" fmla="*/ 943891 h 4036143"/>
                  <a:gd name="connsiteX1538" fmla="*/ 3449134 w 5806384"/>
                  <a:gd name="connsiteY1538" fmla="*/ 935394 h 4036143"/>
                  <a:gd name="connsiteX1539" fmla="*/ 3597834 w 5806384"/>
                  <a:gd name="connsiteY1539" fmla="*/ 1102505 h 4036143"/>
                  <a:gd name="connsiteX1540" fmla="*/ 3103583 w 5806384"/>
                  <a:gd name="connsiteY1540" fmla="*/ 1013285 h 4036143"/>
                  <a:gd name="connsiteX1541" fmla="*/ 3116329 w 5806384"/>
                  <a:gd name="connsiteY1541" fmla="*/ 942475 h 4036143"/>
                  <a:gd name="connsiteX1542" fmla="*/ 3174393 w 5806384"/>
                  <a:gd name="connsiteY1542" fmla="*/ 626664 h 4036143"/>
                  <a:gd name="connsiteX1543" fmla="*/ 3446301 w 5806384"/>
                  <a:gd name="connsiteY1543" fmla="*/ 933978 h 4036143"/>
                  <a:gd name="connsiteX1544" fmla="*/ 3116329 w 5806384"/>
                  <a:gd name="connsiteY1544" fmla="*/ 942475 h 4036143"/>
                  <a:gd name="connsiteX1545" fmla="*/ 3146069 w 5806384"/>
                  <a:gd name="connsiteY1545" fmla="*/ 592676 h 4036143"/>
                  <a:gd name="connsiteX1546" fmla="*/ 3121994 w 5806384"/>
                  <a:gd name="connsiteY1546" fmla="*/ 565768 h 4036143"/>
                  <a:gd name="connsiteX1547" fmla="*/ 3073843 w 5806384"/>
                  <a:gd name="connsiteY1547" fmla="*/ 494959 h 4036143"/>
                  <a:gd name="connsiteX1548" fmla="*/ 3211214 w 5806384"/>
                  <a:gd name="connsiteY1548" fmla="*/ 408571 h 4036143"/>
                  <a:gd name="connsiteX1549" fmla="*/ 3174393 w 5806384"/>
                  <a:gd name="connsiteY1549" fmla="*/ 606838 h 4036143"/>
                  <a:gd name="connsiteX1550" fmla="*/ 3146069 w 5806384"/>
                  <a:gd name="connsiteY1550" fmla="*/ 592676 h 4036143"/>
                  <a:gd name="connsiteX1551" fmla="*/ 3212630 w 5806384"/>
                  <a:gd name="connsiteY1551" fmla="*/ 404322 h 4036143"/>
                  <a:gd name="connsiteX1552" fmla="*/ 3072427 w 5806384"/>
                  <a:gd name="connsiteY1552" fmla="*/ 492126 h 4036143"/>
                  <a:gd name="connsiteX1553" fmla="*/ 3051185 w 5806384"/>
                  <a:gd name="connsiteY1553" fmla="*/ 459554 h 4036143"/>
                  <a:gd name="connsiteX1554" fmla="*/ 3218295 w 5806384"/>
                  <a:gd name="connsiteY1554" fmla="*/ 371750 h 4036143"/>
                  <a:gd name="connsiteX1555" fmla="*/ 3212630 w 5806384"/>
                  <a:gd name="connsiteY1555" fmla="*/ 404322 h 4036143"/>
                  <a:gd name="connsiteX1556" fmla="*/ 3106416 w 5806384"/>
                  <a:gd name="connsiteY1556" fmla="*/ 574265 h 4036143"/>
                  <a:gd name="connsiteX1557" fmla="*/ 3106416 w 5806384"/>
                  <a:gd name="connsiteY1557" fmla="*/ 574265 h 4036143"/>
                  <a:gd name="connsiteX1558" fmla="*/ 3114913 w 5806384"/>
                  <a:gd name="connsiteY1558" fmla="*/ 853255 h 4036143"/>
                  <a:gd name="connsiteX1559" fmla="*/ 3051185 w 5806384"/>
                  <a:gd name="connsiteY1559" fmla="*/ 884411 h 4036143"/>
                  <a:gd name="connsiteX1560" fmla="*/ 2994537 w 5806384"/>
                  <a:gd name="connsiteY1560" fmla="*/ 895741 h 4036143"/>
                  <a:gd name="connsiteX1561" fmla="*/ 2823177 w 5806384"/>
                  <a:gd name="connsiteY1561" fmla="*/ 653572 h 4036143"/>
                  <a:gd name="connsiteX1562" fmla="*/ 3073843 w 5806384"/>
                  <a:gd name="connsiteY1562" fmla="*/ 494959 h 4036143"/>
                  <a:gd name="connsiteX1563" fmla="*/ 3121994 w 5806384"/>
                  <a:gd name="connsiteY1563" fmla="*/ 565768 h 4036143"/>
                  <a:gd name="connsiteX1564" fmla="*/ 3143237 w 5806384"/>
                  <a:gd name="connsiteY1564" fmla="*/ 589843 h 4036143"/>
                  <a:gd name="connsiteX1565" fmla="*/ 3106416 w 5806384"/>
                  <a:gd name="connsiteY1565" fmla="*/ 574265 h 4036143"/>
                  <a:gd name="connsiteX1566" fmla="*/ 2715547 w 5806384"/>
                  <a:gd name="connsiteY1566" fmla="*/ 952388 h 4036143"/>
                  <a:gd name="connsiteX1567" fmla="*/ 2715547 w 5806384"/>
                  <a:gd name="connsiteY1567" fmla="*/ 952388 h 4036143"/>
                  <a:gd name="connsiteX1568" fmla="*/ 2715547 w 5806384"/>
                  <a:gd name="connsiteY1568" fmla="*/ 953805 h 4036143"/>
                  <a:gd name="connsiteX1569" fmla="*/ 2715547 w 5806384"/>
                  <a:gd name="connsiteY1569" fmla="*/ 953805 h 4036143"/>
                  <a:gd name="connsiteX1570" fmla="*/ 2766530 w 5806384"/>
                  <a:gd name="connsiteY1570" fmla="*/ 952388 h 4036143"/>
                  <a:gd name="connsiteX1571" fmla="*/ 3071011 w 5806384"/>
                  <a:gd name="connsiteY1571" fmla="*/ 1009036 h 4036143"/>
                  <a:gd name="connsiteX1572" fmla="*/ 3096502 w 5806384"/>
                  <a:gd name="connsiteY1572" fmla="*/ 1044441 h 4036143"/>
                  <a:gd name="connsiteX1573" fmla="*/ 3069595 w 5806384"/>
                  <a:gd name="connsiteY1573" fmla="*/ 1190308 h 4036143"/>
                  <a:gd name="connsiteX1574" fmla="*/ 2545604 w 5806384"/>
                  <a:gd name="connsiteY1574" fmla="*/ 912735 h 4036143"/>
                  <a:gd name="connsiteX1575" fmla="*/ 2738206 w 5806384"/>
                  <a:gd name="connsiteY1575" fmla="*/ 948140 h 4036143"/>
                  <a:gd name="connsiteX1576" fmla="*/ 2715547 w 5806384"/>
                  <a:gd name="connsiteY1576" fmla="*/ 952388 h 4036143"/>
                  <a:gd name="connsiteX1577" fmla="*/ 3167312 w 5806384"/>
                  <a:gd name="connsiteY1577" fmla="*/ 1273864 h 4036143"/>
                  <a:gd name="connsiteX1578" fmla="*/ 3182890 w 5806384"/>
                  <a:gd name="connsiteY1578" fmla="*/ 1340425 h 4036143"/>
                  <a:gd name="connsiteX1579" fmla="*/ 3042687 w 5806384"/>
                  <a:gd name="connsiteY1579" fmla="*/ 1351754 h 4036143"/>
                  <a:gd name="connsiteX1580" fmla="*/ 3069595 w 5806384"/>
                  <a:gd name="connsiteY1580" fmla="*/ 1201638 h 4036143"/>
                  <a:gd name="connsiteX1581" fmla="*/ 3167312 w 5806384"/>
                  <a:gd name="connsiteY1581" fmla="*/ 1273864 h 4036143"/>
                  <a:gd name="connsiteX1582" fmla="*/ 3038439 w 5806384"/>
                  <a:gd name="connsiteY1582" fmla="*/ 1353170 h 4036143"/>
                  <a:gd name="connsiteX1583" fmla="*/ 2947802 w 5806384"/>
                  <a:gd name="connsiteY1583" fmla="*/ 1850253 h 4036143"/>
                  <a:gd name="connsiteX1584" fmla="*/ 2729709 w 5806384"/>
                  <a:gd name="connsiteY1584" fmla="*/ 1807768 h 4036143"/>
                  <a:gd name="connsiteX1585" fmla="*/ 2627743 w 5806384"/>
                  <a:gd name="connsiteY1585" fmla="*/ 1548605 h 4036143"/>
                  <a:gd name="connsiteX1586" fmla="*/ 2627743 w 5806384"/>
                  <a:gd name="connsiteY1586" fmla="*/ 1548605 h 4036143"/>
                  <a:gd name="connsiteX1587" fmla="*/ 2626327 w 5806384"/>
                  <a:gd name="connsiteY1587" fmla="*/ 1548605 h 4036143"/>
                  <a:gd name="connsiteX1588" fmla="*/ 2711299 w 5806384"/>
                  <a:gd name="connsiteY1588" fmla="*/ 1803519 h 4036143"/>
                  <a:gd name="connsiteX1589" fmla="*/ 2573928 w 5806384"/>
                  <a:gd name="connsiteY1589" fmla="*/ 1776611 h 4036143"/>
                  <a:gd name="connsiteX1590" fmla="*/ 2626327 w 5806384"/>
                  <a:gd name="connsiteY1590" fmla="*/ 1540108 h 4036143"/>
                  <a:gd name="connsiteX1591" fmla="*/ 2626327 w 5806384"/>
                  <a:gd name="connsiteY1591" fmla="*/ 1540108 h 4036143"/>
                  <a:gd name="connsiteX1592" fmla="*/ 2287857 w 5806384"/>
                  <a:gd name="connsiteY1592" fmla="*/ 1640657 h 4036143"/>
                  <a:gd name="connsiteX1593" fmla="*/ 2241123 w 5806384"/>
                  <a:gd name="connsiteY1593" fmla="*/ 1582593 h 4036143"/>
                  <a:gd name="connsiteX1594" fmla="*/ 2239707 w 5806384"/>
                  <a:gd name="connsiteY1594" fmla="*/ 1520281 h 4036143"/>
                  <a:gd name="connsiteX1595" fmla="*/ 2548436 w 5806384"/>
                  <a:gd name="connsiteY1595" fmla="*/ 1391407 h 4036143"/>
                  <a:gd name="connsiteX1596" fmla="*/ 3038439 w 5806384"/>
                  <a:gd name="connsiteY1596" fmla="*/ 1353170 h 4036143"/>
                  <a:gd name="connsiteX1597" fmla="*/ 2201469 w 5806384"/>
                  <a:gd name="connsiteY1597" fmla="*/ 1533027 h 4036143"/>
                  <a:gd name="connsiteX1598" fmla="*/ 2191556 w 5806384"/>
                  <a:gd name="connsiteY1598" fmla="*/ 1520281 h 4036143"/>
                  <a:gd name="connsiteX1599" fmla="*/ 2236874 w 5806384"/>
                  <a:gd name="connsiteY1599" fmla="*/ 1497622 h 4036143"/>
                  <a:gd name="connsiteX1600" fmla="*/ 2236874 w 5806384"/>
                  <a:gd name="connsiteY1600" fmla="*/ 1517448 h 4036143"/>
                  <a:gd name="connsiteX1601" fmla="*/ 2201469 w 5806384"/>
                  <a:gd name="connsiteY1601" fmla="*/ 1533027 h 4036143"/>
                  <a:gd name="connsiteX1602" fmla="*/ 2202886 w 5806384"/>
                  <a:gd name="connsiteY1602" fmla="*/ 1535859 h 4036143"/>
                  <a:gd name="connsiteX1603" fmla="*/ 2236874 w 5806384"/>
                  <a:gd name="connsiteY1603" fmla="*/ 1521697 h 4036143"/>
                  <a:gd name="connsiteX1604" fmla="*/ 2238290 w 5806384"/>
                  <a:gd name="connsiteY1604" fmla="*/ 1581177 h 4036143"/>
                  <a:gd name="connsiteX1605" fmla="*/ 2202886 w 5806384"/>
                  <a:gd name="connsiteY1605" fmla="*/ 1535859 h 4036143"/>
                  <a:gd name="connsiteX1606" fmla="*/ 1930977 w 5806384"/>
                  <a:gd name="connsiteY1606" fmla="*/ 1646322 h 4036143"/>
                  <a:gd name="connsiteX1607" fmla="*/ 2190140 w 5806384"/>
                  <a:gd name="connsiteY1607" fmla="*/ 1521697 h 4036143"/>
                  <a:gd name="connsiteX1608" fmla="*/ 2200053 w 5806384"/>
                  <a:gd name="connsiteY1608" fmla="*/ 1534443 h 4036143"/>
                  <a:gd name="connsiteX1609" fmla="*/ 1930977 w 5806384"/>
                  <a:gd name="connsiteY1609" fmla="*/ 1646322 h 4036143"/>
                  <a:gd name="connsiteX1610" fmla="*/ 1691640 w 5806384"/>
                  <a:gd name="connsiteY1610" fmla="*/ 1429645 h 4036143"/>
                  <a:gd name="connsiteX1611" fmla="*/ 1687392 w 5806384"/>
                  <a:gd name="connsiteY1611" fmla="*/ 1456552 h 4036143"/>
                  <a:gd name="connsiteX1612" fmla="*/ 1623663 w 5806384"/>
                  <a:gd name="connsiteY1612" fmla="*/ 1462217 h 4036143"/>
                  <a:gd name="connsiteX1613" fmla="*/ 1691640 w 5806384"/>
                  <a:gd name="connsiteY1613" fmla="*/ 1429645 h 4036143"/>
                  <a:gd name="connsiteX1614" fmla="*/ 1793606 w 5806384"/>
                  <a:gd name="connsiteY1614" fmla="*/ 1381494 h 4036143"/>
                  <a:gd name="connsiteX1615" fmla="*/ 1694473 w 5806384"/>
                  <a:gd name="connsiteY1615" fmla="*/ 1426812 h 4036143"/>
                  <a:gd name="connsiteX1616" fmla="*/ 1721381 w 5806384"/>
                  <a:gd name="connsiteY1616" fmla="*/ 1272448 h 4036143"/>
                  <a:gd name="connsiteX1617" fmla="*/ 1837508 w 5806384"/>
                  <a:gd name="connsiteY1617" fmla="*/ 1314933 h 4036143"/>
                  <a:gd name="connsiteX1618" fmla="*/ 1793606 w 5806384"/>
                  <a:gd name="connsiteY1618" fmla="*/ 1381494 h 4036143"/>
                  <a:gd name="connsiteX1619" fmla="*/ 1521697 w 5806384"/>
                  <a:gd name="connsiteY1619" fmla="*/ 1472130 h 4036143"/>
                  <a:gd name="connsiteX1620" fmla="*/ 1610918 w 5806384"/>
                  <a:gd name="connsiteY1620" fmla="*/ 1465049 h 4036143"/>
                  <a:gd name="connsiteX1621" fmla="*/ 1428229 w 5806384"/>
                  <a:gd name="connsiteY1621" fmla="*/ 1548605 h 4036143"/>
                  <a:gd name="connsiteX1622" fmla="*/ 1525946 w 5806384"/>
                  <a:gd name="connsiteY1622" fmla="*/ 1491957 h 4036143"/>
                  <a:gd name="connsiteX1623" fmla="*/ 1525946 w 5806384"/>
                  <a:gd name="connsiteY1623" fmla="*/ 1491957 h 4036143"/>
                  <a:gd name="connsiteX1624" fmla="*/ 1521697 w 5806384"/>
                  <a:gd name="connsiteY1624" fmla="*/ 1472130 h 4036143"/>
                  <a:gd name="connsiteX1625" fmla="*/ 1474963 w 5806384"/>
                  <a:gd name="connsiteY1625" fmla="*/ 1235626 h 4036143"/>
                  <a:gd name="connsiteX1626" fmla="*/ 1520281 w 5806384"/>
                  <a:gd name="connsiteY1626" fmla="*/ 1470714 h 4036143"/>
                  <a:gd name="connsiteX1627" fmla="*/ 1358835 w 5806384"/>
                  <a:gd name="connsiteY1627" fmla="*/ 1483460 h 4036143"/>
                  <a:gd name="connsiteX1628" fmla="*/ 1474963 w 5806384"/>
                  <a:gd name="connsiteY1628" fmla="*/ 1235626 h 4036143"/>
                  <a:gd name="connsiteX1629" fmla="*/ 1746872 w 5806384"/>
                  <a:gd name="connsiteY1629" fmla="*/ 1453720 h 4036143"/>
                  <a:gd name="connsiteX1630" fmla="*/ 1668981 w 5806384"/>
                  <a:gd name="connsiteY1630" fmla="*/ 1574096 h 4036143"/>
                  <a:gd name="connsiteX1631" fmla="*/ 1688808 w 5806384"/>
                  <a:gd name="connsiteY1631" fmla="*/ 1457969 h 4036143"/>
                  <a:gd name="connsiteX1632" fmla="*/ 1746872 w 5806384"/>
                  <a:gd name="connsiteY1632" fmla="*/ 1453720 h 4036143"/>
                  <a:gd name="connsiteX1633" fmla="*/ 1688808 w 5806384"/>
                  <a:gd name="connsiteY1633" fmla="*/ 1456552 h 4036143"/>
                  <a:gd name="connsiteX1634" fmla="*/ 1693057 w 5806384"/>
                  <a:gd name="connsiteY1634" fmla="*/ 1429645 h 4036143"/>
                  <a:gd name="connsiteX1635" fmla="*/ 1790774 w 5806384"/>
                  <a:gd name="connsiteY1635" fmla="*/ 1384327 h 4036143"/>
                  <a:gd name="connsiteX1636" fmla="*/ 1746872 w 5806384"/>
                  <a:gd name="connsiteY1636" fmla="*/ 1452304 h 4036143"/>
                  <a:gd name="connsiteX1637" fmla="*/ 1688808 w 5806384"/>
                  <a:gd name="connsiteY1637" fmla="*/ 1456552 h 4036143"/>
                  <a:gd name="connsiteX1638" fmla="*/ 1838924 w 5806384"/>
                  <a:gd name="connsiteY1638" fmla="*/ 1314933 h 4036143"/>
                  <a:gd name="connsiteX1639" fmla="*/ 1882826 w 5806384"/>
                  <a:gd name="connsiteY1639" fmla="*/ 1330511 h 4036143"/>
                  <a:gd name="connsiteX1640" fmla="*/ 1882826 w 5806384"/>
                  <a:gd name="connsiteY1640" fmla="*/ 1330511 h 4036143"/>
                  <a:gd name="connsiteX1641" fmla="*/ 1959300 w 5806384"/>
                  <a:gd name="connsiteY1641" fmla="*/ 1234210 h 4036143"/>
                  <a:gd name="connsiteX1642" fmla="*/ 2000370 w 5806384"/>
                  <a:gd name="connsiteY1642" fmla="*/ 1285193 h 4036143"/>
                  <a:gd name="connsiteX1643" fmla="*/ 1797855 w 5806384"/>
                  <a:gd name="connsiteY1643" fmla="*/ 1378662 h 4036143"/>
                  <a:gd name="connsiteX1644" fmla="*/ 1838924 w 5806384"/>
                  <a:gd name="connsiteY1644" fmla="*/ 1314933 h 4036143"/>
                  <a:gd name="connsiteX1645" fmla="*/ 1718548 w 5806384"/>
                  <a:gd name="connsiteY1645" fmla="*/ 1271031 h 4036143"/>
                  <a:gd name="connsiteX1646" fmla="*/ 1691640 w 5806384"/>
                  <a:gd name="connsiteY1646" fmla="*/ 1428229 h 4036143"/>
                  <a:gd name="connsiteX1647" fmla="*/ 1616582 w 5806384"/>
                  <a:gd name="connsiteY1647" fmla="*/ 1462217 h 4036143"/>
                  <a:gd name="connsiteX1648" fmla="*/ 1521697 w 5806384"/>
                  <a:gd name="connsiteY1648" fmla="*/ 1469298 h 4036143"/>
                  <a:gd name="connsiteX1649" fmla="*/ 1476380 w 5806384"/>
                  <a:gd name="connsiteY1649" fmla="*/ 1228546 h 4036143"/>
                  <a:gd name="connsiteX1650" fmla="*/ 1476380 w 5806384"/>
                  <a:gd name="connsiteY1650" fmla="*/ 1228546 h 4036143"/>
                  <a:gd name="connsiteX1651" fmla="*/ 1356003 w 5806384"/>
                  <a:gd name="connsiteY1651" fmla="*/ 1482044 h 4036143"/>
                  <a:gd name="connsiteX1652" fmla="*/ 1180395 w 5806384"/>
                  <a:gd name="connsiteY1652" fmla="*/ 1496206 h 4036143"/>
                  <a:gd name="connsiteX1653" fmla="*/ 1467882 w 5806384"/>
                  <a:gd name="connsiteY1653" fmla="*/ 1225713 h 4036143"/>
                  <a:gd name="connsiteX1654" fmla="*/ 1584010 w 5806384"/>
                  <a:gd name="connsiteY1654" fmla="*/ 1167649 h 4036143"/>
                  <a:gd name="connsiteX1655" fmla="*/ 1562767 w 5806384"/>
                  <a:gd name="connsiteY1655" fmla="*/ 1214384 h 4036143"/>
                  <a:gd name="connsiteX1656" fmla="*/ 1562767 w 5806384"/>
                  <a:gd name="connsiteY1656" fmla="*/ 1214384 h 4036143"/>
                  <a:gd name="connsiteX1657" fmla="*/ 1718548 w 5806384"/>
                  <a:gd name="connsiteY1657" fmla="*/ 1271031 h 4036143"/>
                  <a:gd name="connsiteX1658" fmla="*/ 1751121 w 5806384"/>
                  <a:gd name="connsiteY1658" fmla="*/ 1452304 h 4036143"/>
                  <a:gd name="connsiteX1659" fmla="*/ 1796438 w 5806384"/>
                  <a:gd name="connsiteY1659" fmla="*/ 1382910 h 4036143"/>
                  <a:gd name="connsiteX1660" fmla="*/ 2003203 w 5806384"/>
                  <a:gd name="connsiteY1660" fmla="*/ 1288026 h 4036143"/>
                  <a:gd name="connsiteX1661" fmla="*/ 2112249 w 5806384"/>
                  <a:gd name="connsiteY1661" fmla="*/ 1423980 h 4036143"/>
                  <a:gd name="connsiteX1662" fmla="*/ 1751121 w 5806384"/>
                  <a:gd name="connsiteY1662" fmla="*/ 1452304 h 4036143"/>
                  <a:gd name="connsiteX1663" fmla="*/ 1881410 w 5806384"/>
                  <a:gd name="connsiteY1663" fmla="*/ 1329095 h 4036143"/>
                  <a:gd name="connsiteX1664" fmla="*/ 1838924 w 5806384"/>
                  <a:gd name="connsiteY1664" fmla="*/ 1313517 h 4036143"/>
                  <a:gd name="connsiteX1665" fmla="*/ 1919647 w 5806384"/>
                  <a:gd name="connsiteY1665" fmla="*/ 1187476 h 4036143"/>
                  <a:gd name="connsiteX1666" fmla="*/ 1956468 w 5806384"/>
                  <a:gd name="connsiteY1666" fmla="*/ 1234210 h 4036143"/>
                  <a:gd name="connsiteX1667" fmla="*/ 1881410 w 5806384"/>
                  <a:gd name="connsiteY1667" fmla="*/ 1329095 h 4036143"/>
                  <a:gd name="connsiteX1668" fmla="*/ 1837508 w 5806384"/>
                  <a:gd name="connsiteY1668" fmla="*/ 1313517 h 4036143"/>
                  <a:gd name="connsiteX1669" fmla="*/ 1719964 w 5806384"/>
                  <a:gd name="connsiteY1669" fmla="*/ 1271031 h 4036143"/>
                  <a:gd name="connsiteX1670" fmla="*/ 1751121 w 5806384"/>
                  <a:gd name="connsiteY1670" fmla="*/ 1084094 h 4036143"/>
                  <a:gd name="connsiteX1671" fmla="*/ 1812017 w 5806384"/>
                  <a:gd name="connsiteY1671" fmla="*/ 1054354 h 4036143"/>
                  <a:gd name="connsiteX1672" fmla="*/ 1918231 w 5806384"/>
                  <a:gd name="connsiteY1672" fmla="*/ 1187476 h 4036143"/>
                  <a:gd name="connsiteX1673" fmla="*/ 1837508 w 5806384"/>
                  <a:gd name="connsiteY1673" fmla="*/ 1313517 h 4036143"/>
                  <a:gd name="connsiteX1674" fmla="*/ 1718548 w 5806384"/>
                  <a:gd name="connsiteY1674" fmla="*/ 1269615 h 4036143"/>
                  <a:gd name="connsiteX1675" fmla="*/ 1565599 w 5806384"/>
                  <a:gd name="connsiteY1675" fmla="*/ 1212967 h 4036143"/>
                  <a:gd name="connsiteX1676" fmla="*/ 1586842 w 5806384"/>
                  <a:gd name="connsiteY1676" fmla="*/ 1166233 h 4036143"/>
                  <a:gd name="connsiteX1677" fmla="*/ 1749704 w 5806384"/>
                  <a:gd name="connsiteY1677" fmla="*/ 1084094 h 4036143"/>
                  <a:gd name="connsiteX1678" fmla="*/ 1718548 w 5806384"/>
                  <a:gd name="connsiteY1678" fmla="*/ 1269615 h 4036143"/>
                  <a:gd name="connsiteX1679" fmla="*/ 1316350 w 5806384"/>
                  <a:gd name="connsiteY1679" fmla="*/ 1571264 h 4036143"/>
                  <a:gd name="connsiteX1680" fmla="*/ 1409818 w 5806384"/>
                  <a:gd name="connsiteY1680" fmla="*/ 1572680 h 4036143"/>
                  <a:gd name="connsiteX1681" fmla="*/ 1448056 w 5806384"/>
                  <a:gd name="connsiteY1681" fmla="*/ 1646322 h 4036143"/>
                  <a:gd name="connsiteX1682" fmla="*/ 1428229 w 5806384"/>
                  <a:gd name="connsiteY1682" fmla="*/ 1646322 h 4036143"/>
                  <a:gd name="connsiteX1683" fmla="*/ 1309269 w 5806384"/>
                  <a:gd name="connsiteY1683" fmla="*/ 1588258 h 4036143"/>
                  <a:gd name="connsiteX1684" fmla="*/ 1316350 w 5806384"/>
                  <a:gd name="connsiteY1684" fmla="*/ 1571264 h 4036143"/>
                  <a:gd name="connsiteX1685" fmla="*/ 2187307 w 5806384"/>
                  <a:gd name="connsiteY1685" fmla="*/ 2433724 h 4036143"/>
                  <a:gd name="connsiteX1686" fmla="*/ 2187307 w 5806384"/>
                  <a:gd name="connsiteY1686" fmla="*/ 2433724 h 4036143"/>
                  <a:gd name="connsiteX1687" fmla="*/ 2054185 w 5806384"/>
                  <a:gd name="connsiteY1687" fmla="*/ 2452135 h 4036143"/>
                  <a:gd name="connsiteX1688" fmla="*/ 2137741 w 5806384"/>
                  <a:gd name="connsiteY1688" fmla="*/ 1994705 h 4036143"/>
                  <a:gd name="connsiteX1689" fmla="*/ 2251036 w 5806384"/>
                  <a:gd name="connsiteY1689" fmla="*/ 2049936 h 4036143"/>
                  <a:gd name="connsiteX1690" fmla="*/ 2258117 w 5806384"/>
                  <a:gd name="connsiteY1690" fmla="*/ 2303435 h 4036143"/>
                  <a:gd name="connsiteX1691" fmla="*/ 2258117 w 5806384"/>
                  <a:gd name="connsiteY1691" fmla="*/ 2304851 h 4036143"/>
                  <a:gd name="connsiteX1692" fmla="*/ 2323262 w 5806384"/>
                  <a:gd name="connsiteY1692" fmla="*/ 2085341 h 4036143"/>
                  <a:gd name="connsiteX1693" fmla="*/ 2487540 w 5806384"/>
                  <a:gd name="connsiteY1693" fmla="*/ 2164648 h 4036143"/>
                  <a:gd name="connsiteX1694" fmla="*/ 2436557 w 5806384"/>
                  <a:gd name="connsiteY1694" fmla="*/ 2396903 h 4036143"/>
                  <a:gd name="connsiteX1695" fmla="*/ 2408233 w 5806384"/>
                  <a:gd name="connsiteY1695" fmla="*/ 2402568 h 4036143"/>
                  <a:gd name="connsiteX1696" fmla="*/ 2272279 w 5806384"/>
                  <a:gd name="connsiteY1696" fmla="*/ 2299186 h 4036143"/>
                  <a:gd name="connsiteX1697" fmla="*/ 2270863 w 5806384"/>
                  <a:gd name="connsiteY1697" fmla="*/ 2299186 h 4036143"/>
                  <a:gd name="connsiteX1698" fmla="*/ 2336008 w 5806384"/>
                  <a:gd name="connsiteY1698" fmla="*/ 2415314 h 4036143"/>
                  <a:gd name="connsiteX1699" fmla="*/ 2197221 w 5806384"/>
                  <a:gd name="connsiteY1699" fmla="*/ 2439389 h 4036143"/>
                  <a:gd name="connsiteX1700" fmla="*/ 2187307 w 5806384"/>
                  <a:gd name="connsiteY1700" fmla="*/ 2433724 h 4036143"/>
                  <a:gd name="connsiteX1701" fmla="*/ 2191556 w 5806384"/>
                  <a:gd name="connsiteY1701" fmla="*/ 2439389 h 4036143"/>
                  <a:gd name="connsiteX1702" fmla="*/ 2183059 w 5806384"/>
                  <a:gd name="connsiteY1702" fmla="*/ 2440805 h 4036143"/>
                  <a:gd name="connsiteX1703" fmla="*/ 2187307 w 5806384"/>
                  <a:gd name="connsiteY1703" fmla="*/ 2433724 h 4036143"/>
                  <a:gd name="connsiteX1704" fmla="*/ 2336008 w 5806384"/>
                  <a:gd name="connsiteY1704" fmla="*/ 2415314 h 4036143"/>
                  <a:gd name="connsiteX1705" fmla="*/ 2377077 w 5806384"/>
                  <a:gd name="connsiteY1705" fmla="*/ 2488955 h 4036143"/>
                  <a:gd name="connsiteX1706" fmla="*/ 2277944 w 5806384"/>
                  <a:gd name="connsiteY1706" fmla="*/ 2440805 h 4036143"/>
                  <a:gd name="connsiteX1707" fmla="*/ 2276528 w 5806384"/>
                  <a:gd name="connsiteY1707" fmla="*/ 2440805 h 4036143"/>
                  <a:gd name="connsiteX1708" fmla="*/ 2399736 w 5806384"/>
                  <a:gd name="connsiteY1708" fmla="*/ 2555516 h 4036143"/>
                  <a:gd name="connsiteX1709" fmla="*/ 2395488 w 5806384"/>
                  <a:gd name="connsiteY1709" fmla="*/ 2578175 h 4036143"/>
                  <a:gd name="connsiteX1710" fmla="*/ 2198637 w 5806384"/>
                  <a:gd name="connsiteY1710" fmla="*/ 2439389 h 4036143"/>
                  <a:gd name="connsiteX1711" fmla="*/ 2336008 w 5806384"/>
                  <a:gd name="connsiteY1711" fmla="*/ 2415314 h 4036143"/>
                  <a:gd name="connsiteX1712" fmla="*/ 2532858 w 5806384"/>
                  <a:gd name="connsiteY1712" fmla="*/ 2674476 h 4036143"/>
                  <a:gd name="connsiteX1713" fmla="*/ 2432309 w 5806384"/>
                  <a:gd name="connsiteY1713" fmla="*/ 2582424 h 4036143"/>
                  <a:gd name="connsiteX1714" fmla="*/ 2406817 w 5806384"/>
                  <a:gd name="connsiteY1714" fmla="*/ 2537106 h 4036143"/>
                  <a:gd name="connsiteX1715" fmla="*/ 2412482 w 5806384"/>
                  <a:gd name="connsiteY1715" fmla="*/ 2508782 h 4036143"/>
                  <a:gd name="connsiteX1716" fmla="*/ 2769362 w 5806384"/>
                  <a:gd name="connsiteY1716" fmla="*/ 2678725 h 4036143"/>
                  <a:gd name="connsiteX1717" fmla="*/ 2777859 w 5806384"/>
                  <a:gd name="connsiteY1717" fmla="*/ 2685806 h 4036143"/>
                  <a:gd name="connsiteX1718" fmla="*/ 2793438 w 5806384"/>
                  <a:gd name="connsiteY1718" fmla="*/ 2729708 h 4036143"/>
                  <a:gd name="connsiteX1719" fmla="*/ 2576761 w 5806384"/>
                  <a:gd name="connsiteY1719" fmla="*/ 2670228 h 4036143"/>
                  <a:gd name="connsiteX1720" fmla="*/ 2576761 w 5806384"/>
                  <a:gd name="connsiteY1720" fmla="*/ 2670228 h 4036143"/>
                  <a:gd name="connsiteX1721" fmla="*/ 2629159 w 5806384"/>
                  <a:gd name="connsiteY1721" fmla="*/ 2743870 h 4036143"/>
                  <a:gd name="connsiteX1722" fmla="*/ 2532858 w 5806384"/>
                  <a:gd name="connsiteY1722" fmla="*/ 2674476 h 4036143"/>
                  <a:gd name="connsiteX1723" fmla="*/ 2923727 w 5806384"/>
                  <a:gd name="connsiteY1723" fmla="*/ 2792020 h 4036143"/>
                  <a:gd name="connsiteX1724" fmla="*/ 2942138 w 5806384"/>
                  <a:gd name="connsiteY1724" fmla="*/ 2772194 h 4036143"/>
                  <a:gd name="connsiteX1725" fmla="*/ 2998785 w 5806384"/>
                  <a:gd name="connsiteY1725" fmla="*/ 2787772 h 4036143"/>
                  <a:gd name="connsiteX1726" fmla="*/ 3140404 w 5806384"/>
                  <a:gd name="connsiteY1726" fmla="*/ 2855749 h 4036143"/>
                  <a:gd name="connsiteX1727" fmla="*/ 3197052 w 5806384"/>
                  <a:gd name="connsiteY1727" fmla="*/ 2981790 h 4036143"/>
                  <a:gd name="connsiteX1728" fmla="*/ 3185723 w 5806384"/>
                  <a:gd name="connsiteY1728" fmla="*/ 2993119 h 4036143"/>
                  <a:gd name="connsiteX1729" fmla="*/ 2923727 w 5806384"/>
                  <a:gd name="connsiteY1729" fmla="*/ 2792020 h 4036143"/>
                  <a:gd name="connsiteX1730" fmla="*/ 3323093 w 5806384"/>
                  <a:gd name="connsiteY1730" fmla="*/ 2942136 h 4036143"/>
                  <a:gd name="connsiteX1731" fmla="*/ 3209797 w 5806384"/>
                  <a:gd name="connsiteY1731" fmla="*/ 2998784 h 4036143"/>
                  <a:gd name="connsiteX1732" fmla="*/ 3201301 w 5806384"/>
                  <a:gd name="connsiteY1732" fmla="*/ 2981790 h 4036143"/>
                  <a:gd name="connsiteX1733" fmla="*/ 3269278 w 5806384"/>
                  <a:gd name="connsiteY1733" fmla="*/ 2916645 h 4036143"/>
                  <a:gd name="connsiteX1734" fmla="*/ 3323093 w 5806384"/>
                  <a:gd name="connsiteY1734" fmla="*/ 2942136 h 4036143"/>
                  <a:gd name="connsiteX1735" fmla="*/ 3325925 w 5806384"/>
                  <a:gd name="connsiteY1735" fmla="*/ 2943553 h 4036143"/>
                  <a:gd name="connsiteX1736" fmla="*/ 3342920 w 5806384"/>
                  <a:gd name="connsiteY1736" fmla="*/ 2952050 h 4036143"/>
                  <a:gd name="connsiteX1737" fmla="*/ 3372659 w 5806384"/>
                  <a:gd name="connsiteY1737" fmla="*/ 3103582 h 4036143"/>
                  <a:gd name="connsiteX1738" fmla="*/ 3216878 w 5806384"/>
                  <a:gd name="connsiteY1738" fmla="*/ 3017195 h 4036143"/>
                  <a:gd name="connsiteX1739" fmla="*/ 3209797 w 5806384"/>
                  <a:gd name="connsiteY1739" fmla="*/ 3001616 h 4036143"/>
                  <a:gd name="connsiteX1740" fmla="*/ 3325925 w 5806384"/>
                  <a:gd name="connsiteY1740" fmla="*/ 2943553 h 4036143"/>
                  <a:gd name="connsiteX1741" fmla="*/ 3345752 w 5806384"/>
                  <a:gd name="connsiteY1741" fmla="*/ 2949217 h 4036143"/>
                  <a:gd name="connsiteX1742" fmla="*/ 3342920 w 5806384"/>
                  <a:gd name="connsiteY1742" fmla="*/ 2933639 h 4036143"/>
                  <a:gd name="connsiteX1743" fmla="*/ 3436388 w 5806384"/>
                  <a:gd name="connsiteY1743" fmla="*/ 2886905 h 4036143"/>
                  <a:gd name="connsiteX1744" fmla="*/ 3451967 w 5806384"/>
                  <a:gd name="connsiteY1744" fmla="*/ 2998784 h 4036143"/>
                  <a:gd name="connsiteX1745" fmla="*/ 3345752 w 5806384"/>
                  <a:gd name="connsiteY1745" fmla="*/ 2949217 h 4036143"/>
                  <a:gd name="connsiteX1746" fmla="*/ 3623325 w 5806384"/>
                  <a:gd name="connsiteY1746" fmla="*/ 2716962 h 4036143"/>
                  <a:gd name="connsiteX1747" fmla="*/ 3570926 w 5806384"/>
                  <a:gd name="connsiteY1747" fmla="*/ 2690054 h 4036143"/>
                  <a:gd name="connsiteX1748" fmla="*/ 3507198 w 5806384"/>
                  <a:gd name="connsiteY1748" fmla="*/ 2658898 h 4036143"/>
                  <a:gd name="connsiteX1749" fmla="*/ 3369828 w 5806384"/>
                  <a:gd name="connsiteY1749" fmla="*/ 2403984 h 4036143"/>
                  <a:gd name="connsiteX1750" fmla="*/ 3369828 w 5806384"/>
                  <a:gd name="connsiteY1750" fmla="*/ 2402568 h 4036143"/>
                  <a:gd name="connsiteX1751" fmla="*/ 3398152 w 5806384"/>
                  <a:gd name="connsiteY1751" fmla="*/ 2605083 h 4036143"/>
                  <a:gd name="connsiteX1752" fmla="*/ 3189971 w 5806384"/>
                  <a:gd name="connsiteY1752" fmla="*/ 2503117 h 4036143"/>
                  <a:gd name="connsiteX1753" fmla="*/ 3325925 w 5806384"/>
                  <a:gd name="connsiteY1753" fmla="*/ 2354417 h 4036143"/>
                  <a:gd name="connsiteX1754" fmla="*/ 3701216 w 5806384"/>
                  <a:gd name="connsiteY1754" fmla="*/ 2456383 h 4036143"/>
                  <a:gd name="connsiteX1755" fmla="*/ 3702633 w 5806384"/>
                  <a:gd name="connsiteY1755" fmla="*/ 2456383 h 4036143"/>
                  <a:gd name="connsiteX1756" fmla="*/ 3395319 w 5806384"/>
                  <a:gd name="connsiteY1756" fmla="*/ 2277943 h 4036143"/>
                  <a:gd name="connsiteX1757" fmla="*/ 3549683 w 5806384"/>
                  <a:gd name="connsiteY1757" fmla="*/ 2109416 h 4036143"/>
                  <a:gd name="connsiteX1758" fmla="*/ 3552516 w 5806384"/>
                  <a:gd name="connsiteY1758" fmla="*/ 2110833 h 4036143"/>
                  <a:gd name="connsiteX1759" fmla="*/ 3552516 w 5806384"/>
                  <a:gd name="connsiteY1759" fmla="*/ 2110833 h 4036143"/>
                  <a:gd name="connsiteX1760" fmla="*/ 3551100 w 5806384"/>
                  <a:gd name="connsiteY1760" fmla="*/ 2106584 h 4036143"/>
                  <a:gd name="connsiteX1761" fmla="*/ 3553933 w 5806384"/>
                  <a:gd name="connsiteY1761" fmla="*/ 2103752 h 4036143"/>
                  <a:gd name="connsiteX1762" fmla="*/ 3553933 w 5806384"/>
                  <a:gd name="connsiteY1762" fmla="*/ 2103752 h 4036143"/>
                  <a:gd name="connsiteX1763" fmla="*/ 3549683 w 5806384"/>
                  <a:gd name="connsiteY1763" fmla="*/ 2103752 h 4036143"/>
                  <a:gd name="connsiteX1764" fmla="*/ 3497285 w 5806384"/>
                  <a:gd name="connsiteY1764" fmla="*/ 1974878 h 4036143"/>
                  <a:gd name="connsiteX1765" fmla="*/ 3746534 w 5806384"/>
                  <a:gd name="connsiteY1765" fmla="*/ 2068347 h 4036143"/>
                  <a:gd name="connsiteX1766" fmla="*/ 3780523 w 5806384"/>
                  <a:gd name="connsiteY1766" fmla="*/ 2343088 h 4036143"/>
                  <a:gd name="connsiteX1767" fmla="*/ 3623325 w 5806384"/>
                  <a:gd name="connsiteY1767" fmla="*/ 2716962 h 4036143"/>
                  <a:gd name="connsiteX1768" fmla="*/ 3726707 w 5806384"/>
                  <a:gd name="connsiteY1768" fmla="*/ 1884242 h 4036143"/>
                  <a:gd name="connsiteX1769" fmla="*/ 3868326 w 5806384"/>
                  <a:gd name="connsiteY1769" fmla="*/ 1966381 h 4036143"/>
                  <a:gd name="connsiteX1770" fmla="*/ 3825841 w 5806384"/>
                  <a:gd name="connsiteY1770" fmla="*/ 2098087 h 4036143"/>
                  <a:gd name="connsiteX1771" fmla="*/ 3747950 w 5806384"/>
                  <a:gd name="connsiteY1771" fmla="*/ 2069763 h 4036143"/>
                  <a:gd name="connsiteX1772" fmla="*/ 3726707 w 5806384"/>
                  <a:gd name="connsiteY1772" fmla="*/ 1884242 h 4036143"/>
                  <a:gd name="connsiteX1773" fmla="*/ 3893818 w 5806384"/>
                  <a:gd name="connsiteY1773" fmla="*/ 1892739 h 4036143"/>
                  <a:gd name="connsiteX1774" fmla="*/ 4041102 w 5806384"/>
                  <a:gd name="connsiteY1774" fmla="*/ 2065514 h 4036143"/>
                  <a:gd name="connsiteX1775" fmla="*/ 3869743 w 5806384"/>
                  <a:gd name="connsiteY1775" fmla="*/ 1966381 h 4036143"/>
                  <a:gd name="connsiteX1776" fmla="*/ 3893818 w 5806384"/>
                  <a:gd name="connsiteY1776" fmla="*/ 1892739 h 4036143"/>
                  <a:gd name="connsiteX1777" fmla="*/ 3696968 w 5806384"/>
                  <a:gd name="connsiteY1777" fmla="*/ 1660484 h 4036143"/>
                  <a:gd name="connsiteX1778" fmla="*/ 3696968 w 5806384"/>
                  <a:gd name="connsiteY1778" fmla="*/ 1660484 h 4036143"/>
                  <a:gd name="connsiteX1779" fmla="*/ 3723876 w 5806384"/>
                  <a:gd name="connsiteY1779" fmla="*/ 1879993 h 4036143"/>
                  <a:gd name="connsiteX1780" fmla="*/ 3374076 w 5806384"/>
                  <a:gd name="connsiteY1780" fmla="*/ 1677478 h 4036143"/>
                  <a:gd name="connsiteX1781" fmla="*/ 3235289 w 5806384"/>
                  <a:gd name="connsiteY1781" fmla="*/ 1337592 h 4036143"/>
                  <a:gd name="connsiteX1782" fmla="*/ 3250867 w 5806384"/>
                  <a:gd name="connsiteY1782" fmla="*/ 1336176 h 4036143"/>
                  <a:gd name="connsiteX1783" fmla="*/ 3682806 w 5806384"/>
                  <a:gd name="connsiteY1783" fmla="*/ 1659068 h 4036143"/>
                  <a:gd name="connsiteX1784" fmla="*/ 3682806 w 5806384"/>
                  <a:gd name="connsiteY1784" fmla="*/ 1659068 h 4036143"/>
                  <a:gd name="connsiteX1785" fmla="*/ 3718210 w 5806384"/>
                  <a:gd name="connsiteY1785" fmla="*/ 1299355 h 4036143"/>
                  <a:gd name="connsiteX1786" fmla="*/ 3749367 w 5806384"/>
                  <a:gd name="connsiteY1786" fmla="*/ 1296523 h 4036143"/>
                  <a:gd name="connsiteX1787" fmla="*/ 3871159 w 5806384"/>
                  <a:gd name="connsiteY1787" fmla="*/ 1489125 h 4036143"/>
                  <a:gd name="connsiteX1788" fmla="*/ 3861245 w 5806384"/>
                  <a:gd name="connsiteY1788" fmla="*/ 1514616 h 4036143"/>
                  <a:gd name="connsiteX1789" fmla="*/ 3882488 w 5806384"/>
                  <a:gd name="connsiteY1789" fmla="*/ 1506119 h 4036143"/>
                  <a:gd name="connsiteX1790" fmla="*/ 3919310 w 5806384"/>
                  <a:gd name="connsiteY1790" fmla="*/ 1564183 h 4036143"/>
                  <a:gd name="connsiteX1791" fmla="*/ 3895234 w 5806384"/>
                  <a:gd name="connsiteY1791" fmla="*/ 1762449 h 4036143"/>
                  <a:gd name="connsiteX1792" fmla="*/ 3895234 w 5806384"/>
                  <a:gd name="connsiteY1792" fmla="*/ 1762449 h 4036143"/>
                  <a:gd name="connsiteX1793" fmla="*/ 3936304 w 5806384"/>
                  <a:gd name="connsiteY1793" fmla="*/ 1751120 h 4036143"/>
                  <a:gd name="connsiteX1794" fmla="*/ 3892402 w 5806384"/>
                  <a:gd name="connsiteY1794" fmla="*/ 1887074 h 4036143"/>
                  <a:gd name="connsiteX1795" fmla="*/ 3696968 w 5806384"/>
                  <a:gd name="connsiteY1795" fmla="*/ 1660484 h 4036143"/>
                  <a:gd name="connsiteX1796" fmla="*/ 4308763 w 5806384"/>
                  <a:gd name="connsiteY1796" fmla="*/ 1474963 h 4036143"/>
                  <a:gd name="connsiteX1797" fmla="*/ 4308763 w 5806384"/>
                  <a:gd name="connsiteY1797" fmla="*/ 1474963 h 4036143"/>
                  <a:gd name="connsiteX1798" fmla="*/ 4177057 w 5806384"/>
                  <a:gd name="connsiteY1798" fmla="*/ 1389991 h 4036143"/>
                  <a:gd name="connsiteX1799" fmla="*/ 4270525 w 5806384"/>
                  <a:gd name="connsiteY1799" fmla="*/ 1353170 h 4036143"/>
                  <a:gd name="connsiteX1800" fmla="*/ 4402231 w 5806384"/>
                  <a:gd name="connsiteY1800" fmla="*/ 1622247 h 4036143"/>
                  <a:gd name="connsiteX1801" fmla="*/ 4269109 w 5806384"/>
                  <a:gd name="connsiteY1801" fmla="*/ 1659068 h 4036143"/>
                  <a:gd name="connsiteX1802" fmla="*/ 4308763 w 5806384"/>
                  <a:gd name="connsiteY1802" fmla="*/ 1474963 h 4036143"/>
                  <a:gd name="connsiteX1803" fmla="*/ 4271941 w 5806384"/>
                  <a:gd name="connsiteY1803" fmla="*/ 1351754 h 4036143"/>
                  <a:gd name="connsiteX1804" fmla="*/ 4206797 w 5806384"/>
                  <a:gd name="connsiteY1804" fmla="*/ 1217216 h 4036143"/>
                  <a:gd name="connsiteX1805" fmla="*/ 4460295 w 5806384"/>
                  <a:gd name="connsiteY1805" fmla="*/ 1263950 h 4036143"/>
                  <a:gd name="connsiteX1806" fmla="*/ 4460295 w 5806384"/>
                  <a:gd name="connsiteY1806" fmla="*/ 1263950 h 4036143"/>
                  <a:gd name="connsiteX1807" fmla="*/ 4475873 w 5806384"/>
                  <a:gd name="connsiteY1807" fmla="*/ 1259702 h 4036143"/>
                  <a:gd name="connsiteX1808" fmla="*/ 4477289 w 5806384"/>
                  <a:gd name="connsiteY1808" fmla="*/ 1269615 h 4036143"/>
                  <a:gd name="connsiteX1809" fmla="*/ 4271941 w 5806384"/>
                  <a:gd name="connsiteY1809" fmla="*/ 1351754 h 4036143"/>
                  <a:gd name="connsiteX1810" fmla="*/ 4539602 w 5806384"/>
                  <a:gd name="connsiteY1810" fmla="*/ 982128 h 4036143"/>
                  <a:gd name="connsiteX1811" fmla="*/ 4458878 w 5806384"/>
                  <a:gd name="connsiteY1811" fmla="*/ 1112418 h 4036143"/>
                  <a:gd name="connsiteX1812" fmla="*/ 4446133 w 5806384"/>
                  <a:gd name="connsiteY1812" fmla="*/ 1013285 h 4036143"/>
                  <a:gd name="connsiteX1813" fmla="*/ 4539602 w 5806384"/>
                  <a:gd name="connsiteY1813" fmla="*/ 982128 h 4036143"/>
                  <a:gd name="connsiteX1814" fmla="*/ 4446133 w 5806384"/>
                  <a:gd name="connsiteY1814" fmla="*/ 1010452 h 4036143"/>
                  <a:gd name="connsiteX1815" fmla="*/ 4433387 w 5806384"/>
                  <a:gd name="connsiteY1815" fmla="*/ 911319 h 4036143"/>
                  <a:gd name="connsiteX1816" fmla="*/ 4569341 w 5806384"/>
                  <a:gd name="connsiteY1816" fmla="*/ 908486 h 4036143"/>
                  <a:gd name="connsiteX1817" fmla="*/ 4579255 w 5806384"/>
                  <a:gd name="connsiteY1817" fmla="*/ 918400 h 4036143"/>
                  <a:gd name="connsiteX1818" fmla="*/ 4541017 w 5806384"/>
                  <a:gd name="connsiteY1818" fmla="*/ 980712 h 4036143"/>
                  <a:gd name="connsiteX1819" fmla="*/ 4446133 w 5806384"/>
                  <a:gd name="connsiteY1819" fmla="*/ 1010452 h 4036143"/>
                  <a:gd name="connsiteX1820" fmla="*/ 4652897 w 5806384"/>
                  <a:gd name="connsiteY1820" fmla="*/ 802272 h 4036143"/>
                  <a:gd name="connsiteX1821" fmla="*/ 4589168 w 5806384"/>
                  <a:gd name="connsiteY1821" fmla="*/ 905654 h 4036143"/>
                  <a:gd name="connsiteX1822" fmla="*/ 4572174 w 5806384"/>
                  <a:gd name="connsiteY1822" fmla="*/ 905654 h 4036143"/>
                  <a:gd name="connsiteX1823" fmla="*/ 4414977 w 5806384"/>
                  <a:gd name="connsiteY1823" fmla="*/ 749873 h 4036143"/>
                  <a:gd name="connsiteX1824" fmla="*/ 4397982 w 5806384"/>
                  <a:gd name="connsiteY1824" fmla="*/ 618167 h 4036143"/>
                  <a:gd name="connsiteX1825" fmla="*/ 4652897 w 5806384"/>
                  <a:gd name="connsiteY1825" fmla="*/ 802272 h 4036143"/>
                  <a:gd name="connsiteX1826" fmla="*/ 3400983 w 5806384"/>
                  <a:gd name="connsiteY1826" fmla="*/ 92760 h 4036143"/>
                  <a:gd name="connsiteX1827" fmla="*/ 3528440 w 5806384"/>
                  <a:gd name="connsiteY1827" fmla="*/ 350507 h 4036143"/>
                  <a:gd name="connsiteX1828" fmla="*/ 3453382 w 5806384"/>
                  <a:gd name="connsiteY1828" fmla="*/ 731463 h 4036143"/>
                  <a:gd name="connsiteX1829" fmla="*/ 3177225 w 5806384"/>
                  <a:gd name="connsiteY1829" fmla="*/ 605422 h 4036143"/>
                  <a:gd name="connsiteX1830" fmla="*/ 3214047 w 5806384"/>
                  <a:gd name="connsiteY1830" fmla="*/ 404322 h 4036143"/>
                  <a:gd name="connsiteX1831" fmla="*/ 3313180 w 5806384"/>
                  <a:gd name="connsiteY1831" fmla="*/ 342010 h 4036143"/>
                  <a:gd name="connsiteX1832" fmla="*/ 3313180 w 5806384"/>
                  <a:gd name="connsiteY1832" fmla="*/ 342010 h 4036143"/>
                  <a:gd name="connsiteX1833" fmla="*/ 3231040 w 5806384"/>
                  <a:gd name="connsiteY1833" fmla="*/ 138079 h 4036143"/>
                  <a:gd name="connsiteX1834" fmla="*/ 3150318 w 5806384"/>
                  <a:gd name="connsiteY1834" fmla="*/ 13454 h 4036143"/>
                  <a:gd name="connsiteX1835" fmla="*/ 3400983 w 5806384"/>
                  <a:gd name="connsiteY1835" fmla="*/ 92760 h 4036143"/>
                  <a:gd name="connsiteX1836" fmla="*/ 2412482 w 5806384"/>
                  <a:gd name="connsiteY1836" fmla="*/ 1399905 h 4036143"/>
                  <a:gd name="connsiteX1837" fmla="*/ 2238290 w 5806384"/>
                  <a:gd name="connsiteY1837" fmla="*/ 1414067 h 4036143"/>
                  <a:gd name="connsiteX1838" fmla="*/ 2234042 w 5806384"/>
                  <a:gd name="connsiteY1838" fmla="*/ 1231378 h 4036143"/>
                  <a:gd name="connsiteX1839" fmla="*/ 2412482 w 5806384"/>
                  <a:gd name="connsiteY1839" fmla="*/ 1399905 h 4036143"/>
                  <a:gd name="connsiteX1840" fmla="*/ 1268199 w 5806384"/>
                  <a:gd name="connsiteY1840" fmla="*/ 1569848 h 4036143"/>
                  <a:gd name="connsiteX1841" fmla="*/ 1305020 w 5806384"/>
                  <a:gd name="connsiteY1841" fmla="*/ 1588258 h 4036143"/>
                  <a:gd name="connsiteX1842" fmla="*/ 1279529 w 5806384"/>
                  <a:gd name="connsiteY1842" fmla="*/ 1640657 h 4036143"/>
                  <a:gd name="connsiteX1843" fmla="*/ 1184644 w 5806384"/>
                  <a:gd name="connsiteY1843" fmla="*/ 1637825 h 4036143"/>
                  <a:gd name="connsiteX1844" fmla="*/ 1178979 w 5806384"/>
                  <a:gd name="connsiteY1844" fmla="*/ 1568431 h 4036143"/>
                  <a:gd name="connsiteX1845" fmla="*/ 1268199 w 5806384"/>
                  <a:gd name="connsiteY1845" fmla="*/ 1569848 h 4036143"/>
                  <a:gd name="connsiteX1846" fmla="*/ 698890 w 5806384"/>
                  <a:gd name="connsiteY1846" fmla="*/ 1550021 h 4036143"/>
                  <a:gd name="connsiteX1847" fmla="*/ 904238 w 5806384"/>
                  <a:gd name="connsiteY1847" fmla="*/ 1497622 h 4036143"/>
                  <a:gd name="connsiteX1848" fmla="*/ 885828 w 5806384"/>
                  <a:gd name="connsiteY1848" fmla="*/ 1561350 h 4036143"/>
                  <a:gd name="connsiteX1849" fmla="*/ 885828 w 5806384"/>
                  <a:gd name="connsiteY1849" fmla="*/ 1561350 h 4036143"/>
                  <a:gd name="connsiteX1850" fmla="*/ 1176147 w 5806384"/>
                  <a:gd name="connsiteY1850" fmla="*/ 1567015 h 4036143"/>
                  <a:gd name="connsiteX1851" fmla="*/ 1181812 w 5806384"/>
                  <a:gd name="connsiteY1851" fmla="*/ 1636409 h 4036143"/>
                  <a:gd name="connsiteX1852" fmla="*/ 1060019 w 5806384"/>
                  <a:gd name="connsiteY1852" fmla="*/ 1632160 h 4036143"/>
                  <a:gd name="connsiteX1853" fmla="*/ 1060019 w 5806384"/>
                  <a:gd name="connsiteY1853" fmla="*/ 1632160 h 4036143"/>
                  <a:gd name="connsiteX1854" fmla="*/ 1197390 w 5806384"/>
                  <a:gd name="connsiteY1854" fmla="*/ 1796438 h 4036143"/>
                  <a:gd name="connsiteX1855" fmla="*/ 1197390 w 5806384"/>
                  <a:gd name="connsiteY1855" fmla="*/ 1803519 h 4036143"/>
                  <a:gd name="connsiteX1856" fmla="*/ 875914 w 5806384"/>
                  <a:gd name="connsiteY1856" fmla="*/ 1854502 h 4036143"/>
                  <a:gd name="connsiteX1857" fmla="*/ 844758 w 5806384"/>
                  <a:gd name="connsiteY1857" fmla="*/ 1807768 h 4036143"/>
                  <a:gd name="connsiteX1858" fmla="*/ 873082 w 5806384"/>
                  <a:gd name="connsiteY1858" fmla="*/ 1803519 h 4036143"/>
                  <a:gd name="connsiteX1859" fmla="*/ 873082 w 5806384"/>
                  <a:gd name="connsiteY1859" fmla="*/ 1803519 h 4036143"/>
                  <a:gd name="connsiteX1860" fmla="*/ 698890 w 5806384"/>
                  <a:gd name="connsiteY1860" fmla="*/ 1550021 h 4036143"/>
                  <a:gd name="connsiteX1861" fmla="*/ 1263951 w 5806384"/>
                  <a:gd name="connsiteY1861" fmla="*/ 1567015 h 4036143"/>
                  <a:gd name="connsiteX1862" fmla="*/ 1178979 w 5806384"/>
                  <a:gd name="connsiteY1862" fmla="*/ 1565599 h 4036143"/>
                  <a:gd name="connsiteX1863" fmla="*/ 1174731 w 5806384"/>
                  <a:gd name="connsiteY1863" fmla="*/ 1524529 h 4036143"/>
                  <a:gd name="connsiteX1864" fmla="*/ 1263951 w 5806384"/>
                  <a:gd name="connsiteY1864" fmla="*/ 1567015 h 4036143"/>
                  <a:gd name="connsiteX1865" fmla="*/ 1065684 w 5806384"/>
                  <a:gd name="connsiteY1865" fmla="*/ 1634992 h 4036143"/>
                  <a:gd name="connsiteX1866" fmla="*/ 1183228 w 5806384"/>
                  <a:gd name="connsiteY1866" fmla="*/ 1639241 h 4036143"/>
                  <a:gd name="connsiteX1867" fmla="*/ 1197390 w 5806384"/>
                  <a:gd name="connsiteY1867" fmla="*/ 1793606 h 4036143"/>
                  <a:gd name="connsiteX1868" fmla="*/ 1065684 w 5806384"/>
                  <a:gd name="connsiteY1868" fmla="*/ 1634992 h 4036143"/>
                  <a:gd name="connsiteX1869" fmla="*/ 1200222 w 5806384"/>
                  <a:gd name="connsiteY1869" fmla="*/ 1796438 h 4036143"/>
                  <a:gd name="connsiteX1870" fmla="*/ 1186060 w 5806384"/>
                  <a:gd name="connsiteY1870" fmla="*/ 1639241 h 4036143"/>
                  <a:gd name="connsiteX1871" fmla="*/ 1280945 w 5806384"/>
                  <a:gd name="connsiteY1871" fmla="*/ 1642073 h 4036143"/>
                  <a:gd name="connsiteX1872" fmla="*/ 1205887 w 5806384"/>
                  <a:gd name="connsiteY1872" fmla="*/ 1802103 h 4036143"/>
                  <a:gd name="connsiteX1873" fmla="*/ 1200222 w 5806384"/>
                  <a:gd name="connsiteY1873" fmla="*/ 1796438 h 4036143"/>
                  <a:gd name="connsiteX1874" fmla="*/ 1422564 w 5806384"/>
                  <a:gd name="connsiteY1874" fmla="*/ 1644906 h 4036143"/>
                  <a:gd name="connsiteX1875" fmla="*/ 1283777 w 5806384"/>
                  <a:gd name="connsiteY1875" fmla="*/ 1640657 h 4036143"/>
                  <a:gd name="connsiteX1876" fmla="*/ 1307852 w 5806384"/>
                  <a:gd name="connsiteY1876" fmla="*/ 1588258 h 4036143"/>
                  <a:gd name="connsiteX1877" fmla="*/ 1422564 w 5806384"/>
                  <a:gd name="connsiteY1877" fmla="*/ 1644906 h 4036143"/>
                  <a:gd name="connsiteX1878" fmla="*/ 1449472 w 5806384"/>
                  <a:gd name="connsiteY1878" fmla="*/ 1647738 h 4036143"/>
                  <a:gd name="connsiteX1879" fmla="*/ 1455137 w 5806384"/>
                  <a:gd name="connsiteY1879" fmla="*/ 1657651 h 4036143"/>
                  <a:gd name="connsiteX1880" fmla="*/ 1432478 w 5806384"/>
                  <a:gd name="connsiteY1880" fmla="*/ 1646322 h 4036143"/>
                  <a:gd name="connsiteX1881" fmla="*/ 1449472 w 5806384"/>
                  <a:gd name="connsiteY1881" fmla="*/ 1647738 h 4036143"/>
                  <a:gd name="connsiteX1882" fmla="*/ 2674477 w 5806384"/>
                  <a:gd name="connsiteY1882" fmla="*/ 2814679 h 4036143"/>
                  <a:gd name="connsiteX1883" fmla="*/ 2674477 w 5806384"/>
                  <a:gd name="connsiteY1883" fmla="*/ 2813263 h 4036143"/>
                  <a:gd name="connsiteX1884" fmla="*/ 2634824 w 5806384"/>
                  <a:gd name="connsiteY1884" fmla="*/ 2942136 h 4036143"/>
                  <a:gd name="connsiteX1885" fmla="*/ 2454968 w 5806384"/>
                  <a:gd name="connsiteY1885" fmla="*/ 2623494 h 4036143"/>
                  <a:gd name="connsiteX1886" fmla="*/ 2531442 w 5806384"/>
                  <a:gd name="connsiteY1886" fmla="*/ 2677309 h 4036143"/>
                  <a:gd name="connsiteX1887" fmla="*/ 2675894 w 5806384"/>
                  <a:gd name="connsiteY1887" fmla="*/ 2810431 h 4036143"/>
                  <a:gd name="connsiteX1888" fmla="*/ 2675894 w 5806384"/>
                  <a:gd name="connsiteY1888" fmla="*/ 2810431 h 4036143"/>
                  <a:gd name="connsiteX1889" fmla="*/ 2677310 w 5806384"/>
                  <a:gd name="connsiteY1889" fmla="*/ 2809015 h 4036143"/>
                  <a:gd name="connsiteX1890" fmla="*/ 2636240 w 5806384"/>
                  <a:gd name="connsiteY1890" fmla="*/ 2750951 h 4036143"/>
                  <a:gd name="connsiteX1891" fmla="*/ 2834507 w 5806384"/>
                  <a:gd name="connsiteY1891" fmla="*/ 2891154 h 4036143"/>
                  <a:gd name="connsiteX1892" fmla="*/ 2668813 w 5806384"/>
                  <a:gd name="connsiteY1892" fmla="*/ 2974709 h 4036143"/>
                  <a:gd name="connsiteX1893" fmla="*/ 2674477 w 5806384"/>
                  <a:gd name="connsiteY1893" fmla="*/ 2814679 h 4036143"/>
                  <a:gd name="connsiteX1894" fmla="*/ 2520112 w 5806384"/>
                  <a:gd name="connsiteY1894" fmla="*/ 2665979 h 4036143"/>
                  <a:gd name="connsiteX1895" fmla="*/ 2452135 w 5806384"/>
                  <a:gd name="connsiteY1895" fmla="*/ 2619245 h 4036143"/>
                  <a:gd name="connsiteX1896" fmla="*/ 2435141 w 5806384"/>
                  <a:gd name="connsiteY1896" fmla="*/ 2589505 h 4036143"/>
                  <a:gd name="connsiteX1897" fmla="*/ 2520112 w 5806384"/>
                  <a:gd name="connsiteY1897" fmla="*/ 2665979 h 4036143"/>
                  <a:gd name="connsiteX1898" fmla="*/ 2654651 w 5806384"/>
                  <a:gd name="connsiteY1898" fmla="*/ 2981790 h 4036143"/>
                  <a:gd name="connsiteX1899" fmla="*/ 2617830 w 5806384"/>
                  <a:gd name="connsiteY1899" fmla="*/ 3000200 h 4036143"/>
                  <a:gd name="connsiteX1900" fmla="*/ 2634824 w 5806384"/>
                  <a:gd name="connsiteY1900" fmla="*/ 2946385 h 4036143"/>
                  <a:gd name="connsiteX1901" fmla="*/ 2654651 w 5806384"/>
                  <a:gd name="connsiteY1901" fmla="*/ 2981790 h 4036143"/>
                  <a:gd name="connsiteX1902" fmla="*/ 2671645 w 5806384"/>
                  <a:gd name="connsiteY1902" fmla="*/ 2827425 h 4036143"/>
                  <a:gd name="connsiteX1903" fmla="*/ 2668813 w 5806384"/>
                  <a:gd name="connsiteY1903" fmla="*/ 2974709 h 4036143"/>
                  <a:gd name="connsiteX1904" fmla="*/ 2657483 w 5806384"/>
                  <a:gd name="connsiteY1904" fmla="*/ 2980374 h 4036143"/>
                  <a:gd name="connsiteX1905" fmla="*/ 2636240 w 5806384"/>
                  <a:gd name="connsiteY1905" fmla="*/ 2943553 h 4036143"/>
                  <a:gd name="connsiteX1906" fmla="*/ 2671645 w 5806384"/>
                  <a:gd name="connsiteY1906" fmla="*/ 2827425 h 4036143"/>
                  <a:gd name="connsiteX1907" fmla="*/ 2668813 w 5806384"/>
                  <a:gd name="connsiteY1907" fmla="*/ 2977541 h 4036143"/>
                  <a:gd name="connsiteX1908" fmla="*/ 2668813 w 5806384"/>
                  <a:gd name="connsiteY1908" fmla="*/ 3001616 h 4036143"/>
                  <a:gd name="connsiteX1909" fmla="*/ 2658899 w 5806384"/>
                  <a:gd name="connsiteY1909" fmla="*/ 2983206 h 4036143"/>
                  <a:gd name="connsiteX1910" fmla="*/ 2668813 w 5806384"/>
                  <a:gd name="connsiteY1910" fmla="*/ 2977541 h 4036143"/>
                  <a:gd name="connsiteX1911" fmla="*/ 2695720 w 5806384"/>
                  <a:gd name="connsiteY1911" fmla="*/ 3054016 h 4036143"/>
                  <a:gd name="connsiteX1912" fmla="*/ 2661732 w 5806384"/>
                  <a:gd name="connsiteY1912" fmla="*/ 3381156 h 4036143"/>
                  <a:gd name="connsiteX1913" fmla="*/ 2670229 w 5806384"/>
                  <a:gd name="connsiteY1913" fmla="*/ 3008697 h 4036143"/>
                  <a:gd name="connsiteX1914" fmla="*/ 2695720 w 5806384"/>
                  <a:gd name="connsiteY1914" fmla="*/ 3054016 h 4036143"/>
                  <a:gd name="connsiteX1915" fmla="*/ 2861415 w 5806384"/>
                  <a:gd name="connsiteY1915" fmla="*/ 2746702 h 4036143"/>
                  <a:gd name="connsiteX1916" fmla="*/ 2797686 w 5806384"/>
                  <a:gd name="connsiteY1916" fmla="*/ 2728292 h 4036143"/>
                  <a:gd name="connsiteX1917" fmla="*/ 2783524 w 5806384"/>
                  <a:gd name="connsiteY1917" fmla="*/ 2685806 h 4036143"/>
                  <a:gd name="connsiteX1918" fmla="*/ 2861415 w 5806384"/>
                  <a:gd name="connsiteY1918" fmla="*/ 2746702 h 4036143"/>
                  <a:gd name="connsiteX1919" fmla="*/ 2865663 w 5806384"/>
                  <a:gd name="connsiteY1919" fmla="*/ 2750951 h 4036143"/>
                  <a:gd name="connsiteX1920" fmla="*/ 2920895 w 5806384"/>
                  <a:gd name="connsiteY1920" fmla="*/ 2793436 h 4036143"/>
                  <a:gd name="connsiteX1921" fmla="*/ 2847253 w 5806384"/>
                  <a:gd name="connsiteY1921" fmla="*/ 2874159 h 4036143"/>
                  <a:gd name="connsiteX1922" fmla="*/ 2797686 w 5806384"/>
                  <a:gd name="connsiteY1922" fmla="*/ 2732540 h 4036143"/>
                  <a:gd name="connsiteX1923" fmla="*/ 2865663 w 5806384"/>
                  <a:gd name="connsiteY1923" fmla="*/ 2750951 h 4036143"/>
                  <a:gd name="connsiteX1924" fmla="*/ 2871328 w 5806384"/>
                  <a:gd name="connsiteY1924" fmla="*/ 2752367 h 4036143"/>
                  <a:gd name="connsiteX1925" fmla="*/ 2940721 w 5806384"/>
                  <a:gd name="connsiteY1925" fmla="*/ 2772194 h 4036143"/>
                  <a:gd name="connsiteX1926" fmla="*/ 2922311 w 5806384"/>
                  <a:gd name="connsiteY1926" fmla="*/ 2792020 h 4036143"/>
                  <a:gd name="connsiteX1927" fmla="*/ 2871328 w 5806384"/>
                  <a:gd name="connsiteY1927" fmla="*/ 2752367 h 4036143"/>
                  <a:gd name="connsiteX1928" fmla="*/ 3208382 w 5806384"/>
                  <a:gd name="connsiteY1928" fmla="*/ 3001616 h 4036143"/>
                  <a:gd name="connsiteX1929" fmla="*/ 3214047 w 5806384"/>
                  <a:gd name="connsiteY1929" fmla="*/ 3015778 h 4036143"/>
                  <a:gd name="connsiteX1930" fmla="*/ 3198468 w 5806384"/>
                  <a:gd name="connsiteY1930" fmla="*/ 3007281 h 4036143"/>
                  <a:gd name="connsiteX1931" fmla="*/ 3208382 w 5806384"/>
                  <a:gd name="connsiteY1931" fmla="*/ 3001616 h 4036143"/>
                  <a:gd name="connsiteX1932" fmla="*/ 4617492 w 5806384"/>
                  <a:gd name="connsiteY1932" fmla="*/ 955221 h 4036143"/>
                  <a:gd name="connsiteX1933" fmla="*/ 4545267 w 5806384"/>
                  <a:gd name="connsiteY1933" fmla="*/ 979296 h 4036143"/>
                  <a:gd name="connsiteX1934" fmla="*/ 4582087 w 5806384"/>
                  <a:gd name="connsiteY1934" fmla="*/ 919816 h 4036143"/>
                  <a:gd name="connsiteX1935" fmla="*/ 4617492 w 5806384"/>
                  <a:gd name="connsiteY1935" fmla="*/ 955221 h 4036143"/>
                  <a:gd name="connsiteX1936" fmla="*/ 4781770 w 5806384"/>
                  <a:gd name="connsiteY1936" fmla="*/ 902822 h 4036143"/>
                  <a:gd name="connsiteX1937" fmla="*/ 4618908 w 5806384"/>
                  <a:gd name="connsiteY1937" fmla="*/ 955221 h 4036143"/>
                  <a:gd name="connsiteX1938" fmla="*/ 4582087 w 5806384"/>
                  <a:gd name="connsiteY1938" fmla="*/ 918400 h 4036143"/>
                  <a:gd name="connsiteX1939" fmla="*/ 4589168 w 5806384"/>
                  <a:gd name="connsiteY1939" fmla="*/ 908486 h 4036143"/>
                  <a:gd name="connsiteX1940" fmla="*/ 4781770 w 5806384"/>
                  <a:gd name="connsiteY1940" fmla="*/ 902822 h 4036143"/>
                  <a:gd name="connsiteX1941" fmla="*/ 5083419 w 5806384"/>
                  <a:gd name="connsiteY1941" fmla="*/ 871665 h 4036143"/>
                  <a:gd name="connsiteX1942" fmla="*/ 5115992 w 5806384"/>
                  <a:gd name="connsiteY1942" fmla="*/ 868833 h 4036143"/>
                  <a:gd name="connsiteX1943" fmla="*/ 5098997 w 5806384"/>
                  <a:gd name="connsiteY1943" fmla="*/ 880163 h 4036143"/>
                  <a:gd name="connsiteX1944" fmla="*/ 5083419 w 5806384"/>
                  <a:gd name="connsiteY1944" fmla="*/ 871665 h 4036143"/>
                  <a:gd name="connsiteX1945" fmla="*/ 5080587 w 5806384"/>
                  <a:gd name="connsiteY1945" fmla="*/ 870249 h 4036143"/>
                  <a:gd name="connsiteX1946" fmla="*/ 4951713 w 5806384"/>
                  <a:gd name="connsiteY1946" fmla="*/ 796607 h 4036143"/>
                  <a:gd name="connsiteX1947" fmla="*/ 5182553 w 5806384"/>
                  <a:gd name="connsiteY1947" fmla="*/ 822099 h 4036143"/>
                  <a:gd name="connsiteX1948" fmla="*/ 5118824 w 5806384"/>
                  <a:gd name="connsiteY1948" fmla="*/ 866001 h 4036143"/>
                  <a:gd name="connsiteX1949" fmla="*/ 5080587 w 5806384"/>
                  <a:gd name="connsiteY1949" fmla="*/ 870249 h 4036143"/>
                  <a:gd name="connsiteX1950" fmla="*/ 5057927 w 5806384"/>
                  <a:gd name="connsiteY1950" fmla="*/ 874498 h 4036143"/>
                  <a:gd name="connsiteX1951" fmla="*/ 5080587 w 5806384"/>
                  <a:gd name="connsiteY1951" fmla="*/ 871665 h 4036143"/>
                  <a:gd name="connsiteX1952" fmla="*/ 5097581 w 5806384"/>
                  <a:gd name="connsiteY1952" fmla="*/ 881579 h 4036143"/>
                  <a:gd name="connsiteX1953" fmla="*/ 5086251 w 5806384"/>
                  <a:gd name="connsiteY1953" fmla="*/ 890076 h 4036143"/>
                  <a:gd name="connsiteX1954" fmla="*/ 5057927 w 5806384"/>
                  <a:gd name="connsiteY1954" fmla="*/ 874498 h 4036143"/>
                  <a:gd name="connsiteX1955" fmla="*/ 5053679 w 5806384"/>
                  <a:gd name="connsiteY1955" fmla="*/ 873082 h 4036143"/>
                  <a:gd name="connsiteX1956" fmla="*/ 4910644 w 5806384"/>
                  <a:gd name="connsiteY1956" fmla="*/ 792359 h 4036143"/>
                  <a:gd name="connsiteX1957" fmla="*/ 4946049 w 5806384"/>
                  <a:gd name="connsiteY1957" fmla="*/ 796607 h 4036143"/>
                  <a:gd name="connsiteX1958" fmla="*/ 5076338 w 5806384"/>
                  <a:gd name="connsiteY1958" fmla="*/ 870249 h 4036143"/>
                  <a:gd name="connsiteX1959" fmla="*/ 5053679 w 5806384"/>
                  <a:gd name="connsiteY1959" fmla="*/ 873082 h 4036143"/>
                  <a:gd name="connsiteX1960" fmla="*/ 4941800 w 5806384"/>
                  <a:gd name="connsiteY1960" fmla="*/ 793775 h 4036143"/>
                  <a:gd name="connsiteX1961" fmla="*/ 4902146 w 5806384"/>
                  <a:gd name="connsiteY1961" fmla="*/ 789526 h 4036143"/>
                  <a:gd name="connsiteX1962" fmla="*/ 4900730 w 5806384"/>
                  <a:gd name="connsiteY1962" fmla="*/ 789526 h 4036143"/>
                  <a:gd name="connsiteX1963" fmla="*/ 5050846 w 5806384"/>
                  <a:gd name="connsiteY1963" fmla="*/ 873082 h 4036143"/>
                  <a:gd name="connsiteX1964" fmla="*/ 4801597 w 5806384"/>
                  <a:gd name="connsiteY1964" fmla="*/ 899989 h 4036143"/>
                  <a:gd name="connsiteX1965" fmla="*/ 4791683 w 5806384"/>
                  <a:gd name="connsiteY1965" fmla="*/ 899989 h 4036143"/>
                  <a:gd name="connsiteX1966" fmla="*/ 4654313 w 5806384"/>
                  <a:gd name="connsiteY1966" fmla="*/ 800856 h 4036143"/>
                  <a:gd name="connsiteX1967" fmla="*/ 4732203 w 5806384"/>
                  <a:gd name="connsiteY1967" fmla="*/ 674815 h 4036143"/>
                  <a:gd name="connsiteX1968" fmla="*/ 4941800 w 5806384"/>
                  <a:gd name="connsiteY1968" fmla="*/ 793775 h 4036143"/>
                  <a:gd name="connsiteX1969" fmla="*/ 4790268 w 5806384"/>
                  <a:gd name="connsiteY1969" fmla="*/ 902822 h 4036143"/>
                  <a:gd name="connsiteX1970" fmla="*/ 4803013 w 5806384"/>
                  <a:gd name="connsiteY1970" fmla="*/ 902822 h 4036143"/>
                  <a:gd name="connsiteX1971" fmla="*/ 5055096 w 5806384"/>
                  <a:gd name="connsiteY1971" fmla="*/ 875914 h 4036143"/>
                  <a:gd name="connsiteX1972" fmla="*/ 5083419 w 5806384"/>
                  <a:gd name="connsiteY1972" fmla="*/ 891492 h 4036143"/>
                  <a:gd name="connsiteX1973" fmla="*/ 4773273 w 5806384"/>
                  <a:gd name="connsiteY1973" fmla="*/ 1106753 h 4036143"/>
                  <a:gd name="connsiteX1974" fmla="*/ 4621740 w 5806384"/>
                  <a:gd name="connsiteY1974" fmla="*/ 956637 h 4036143"/>
                  <a:gd name="connsiteX1975" fmla="*/ 4790268 w 5806384"/>
                  <a:gd name="connsiteY1975" fmla="*/ 902822 h 4036143"/>
                  <a:gd name="connsiteX1976" fmla="*/ 5086251 w 5806384"/>
                  <a:gd name="connsiteY1976" fmla="*/ 891492 h 4036143"/>
                  <a:gd name="connsiteX1977" fmla="*/ 5097581 w 5806384"/>
                  <a:gd name="connsiteY1977" fmla="*/ 882995 h 4036143"/>
                  <a:gd name="connsiteX1978" fmla="*/ 5268940 w 5806384"/>
                  <a:gd name="connsiteY1978" fmla="*/ 980712 h 4036143"/>
                  <a:gd name="connsiteX1979" fmla="*/ 5263275 w 5806384"/>
                  <a:gd name="connsiteY1979" fmla="*/ 989209 h 4036143"/>
                  <a:gd name="connsiteX1980" fmla="*/ 5086251 w 5806384"/>
                  <a:gd name="connsiteY1980" fmla="*/ 891492 h 4036143"/>
                  <a:gd name="connsiteX1981" fmla="*/ 5365241 w 5806384"/>
                  <a:gd name="connsiteY1981" fmla="*/ 841925 h 4036143"/>
                  <a:gd name="connsiteX1982" fmla="*/ 5271773 w 5806384"/>
                  <a:gd name="connsiteY1982" fmla="*/ 979296 h 4036143"/>
                  <a:gd name="connsiteX1983" fmla="*/ 5100413 w 5806384"/>
                  <a:gd name="connsiteY1983" fmla="*/ 881579 h 4036143"/>
                  <a:gd name="connsiteX1984" fmla="*/ 5120240 w 5806384"/>
                  <a:gd name="connsiteY1984" fmla="*/ 867417 h 4036143"/>
                  <a:gd name="connsiteX1985" fmla="*/ 5365241 w 5806384"/>
                  <a:gd name="connsiteY1985" fmla="*/ 841925 h 4036143"/>
                  <a:gd name="connsiteX1986" fmla="*/ 1812017 w 5806384"/>
                  <a:gd name="connsiteY1986" fmla="*/ 1051522 h 4036143"/>
                  <a:gd name="connsiteX1987" fmla="*/ 1752537 w 5806384"/>
                  <a:gd name="connsiteY1987" fmla="*/ 1081262 h 4036143"/>
                  <a:gd name="connsiteX1988" fmla="*/ 1766699 w 5806384"/>
                  <a:gd name="connsiteY1988" fmla="*/ 996290 h 4036143"/>
                  <a:gd name="connsiteX1989" fmla="*/ 1812017 w 5806384"/>
                  <a:gd name="connsiteY1989" fmla="*/ 1051522 h 4036143"/>
                  <a:gd name="connsiteX1990" fmla="*/ 1108170 w 5806384"/>
                  <a:gd name="connsiteY1990" fmla="*/ 946724 h 4036143"/>
                  <a:gd name="connsiteX1991" fmla="*/ 1103921 w 5806384"/>
                  <a:gd name="connsiteY1991" fmla="*/ 959469 h 4036143"/>
                  <a:gd name="connsiteX1992" fmla="*/ 1092592 w 5806384"/>
                  <a:gd name="connsiteY1992" fmla="*/ 938226 h 4036143"/>
                  <a:gd name="connsiteX1993" fmla="*/ 1108170 w 5806384"/>
                  <a:gd name="connsiteY1993" fmla="*/ 946724 h 4036143"/>
                  <a:gd name="connsiteX1994" fmla="*/ 1421148 w 5806384"/>
                  <a:gd name="connsiteY1994" fmla="*/ 1898404 h 4036143"/>
                  <a:gd name="connsiteX1995" fmla="*/ 1559935 w 5806384"/>
                  <a:gd name="connsiteY1995" fmla="*/ 1857334 h 4036143"/>
                  <a:gd name="connsiteX1996" fmla="*/ 1601004 w 5806384"/>
                  <a:gd name="connsiteY1996" fmla="*/ 1935225 h 4036143"/>
                  <a:gd name="connsiteX1997" fmla="*/ 1421148 w 5806384"/>
                  <a:gd name="connsiteY1997" fmla="*/ 1898404 h 4036143"/>
                  <a:gd name="connsiteX1998" fmla="*/ 1742623 w 5806384"/>
                  <a:gd name="connsiteY1998" fmla="*/ 1800687 h 4036143"/>
                  <a:gd name="connsiteX1999" fmla="*/ 1561351 w 5806384"/>
                  <a:gd name="connsiteY1999" fmla="*/ 1854502 h 4036143"/>
                  <a:gd name="connsiteX2000" fmla="*/ 1459385 w 5806384"/>
                  <a:gd name="connsiteY2000" fmla="*/ 1663316 h 4036143"/>
                  <a:gd name="connsiteX2001" fmla="*/ 1742623 w 5806384"/>
                  <a:gd name="connsiteY2001" fmla="*/ 1800687 h 4036143"/>
                  <a:gd name="connsiteX2002" fmla="*/ 2194388 w 5806384"/>
                  <a:gd name="connsiteY2002" fmla="*/ 2439389 h 4036143"/>
                  <a:gd name="connsiteX2003" fmla="*/ 2195805 w 5806384"/>
                  <a:gd name="connsiteY2003" fmla="*/ 2439389 h 4036143"/>
                  <a:gd name="connsiteX2004" fmla="*/ 2395488 w 5806384"/>
                  <a:gd name="connsiteY2004" fmla="*/ 2579592 h 4036143"/>
                  <a:gd name="connsiteX2005" fmla="*/ 2347337 w 5806384"/>
                  <a:gd name="connsiteY2005" fmla="*/ 2797685 h 4036143"/>
                  <a:gd name="connsiteX2006" fmla="*/ 2194388 w 5806384"/>
                  <a:gd name="connsiteY2006" fmla="*/ 2439389 h 4036143"/>
                  <a:gd name="connsiteX2007" fmla="*/ 2192972 w 5806384"/>
                  <a:gd name="connsiteY2007" fmla="*/ 2437973 h 4036143"/>
                  <a:gd name="connsiteX2008" fmla="*/ 2192972 w 5806384"/>
                  <a:gd name="connsiteY2008" fmla="*/ 2437973 h 4036143"/>
                  <a:gd name="connsiteX2009" fmla="*/ 2192972 w 5806384"/>
                  <a:gd name="connsiteY2009" fmla="*/ 2437973 h 4036143"/>
                  <a:gd name="connsiteX2010" fmla="*/ 2192972 w 5806384"/>
                  <a:gd name="connsiteY2010" fmla="*/ 2437973 h 4036143"/>
                  <a:gd name="connsiteX2011" fmla="*/ 4089253 w 5806384"/>
                  <a:gd name="connsiteY2011" fmla="*/ 1708634 h 4036143"/>
                  <a:gd name="connsiteX2012" fmla="*/ 3939136 w 5806384"/>
                  <a:gd name="connsiteY2012" fmla="*/ 1749704 h 4036143"/>
                  <a:gd name="connsiteX2013" fmla="*/ 3971709 w 5806384"/>
                  <a:gd name="connsiteY2013" fmla="*/ 1647738 h 4036143"/>
                  <a:gd name="connsiteX2014" fmla="*/ 4089253 w 5806384"/>
                  <a:gd name="connsiteY2014" fmla="*/ 1708634 h 4036143"/>
                  <a:gd name="connsiteX2015" fmla="*/ 5284518 w 5806384"/>
                  <a:gd name="connsiteY2015" fmla="*/ 1140742 h 4036143"/>
                  <a:gd name="connsiteX2016" fmla="*/ 5356744 w 5806384"/>
                  <a:gd name="connsiteY2016" fmla="*/ 1031695 h 4036143"/>
                  <a:gd name="connsiteX2017" fmla="*/ 5400646 w 5806384"/>
                  <a:gd name="connsiteY2017" fmla="*/ 1057186 h 4036143"/>
                  <a:gd name="connsiteX2018" fmla="*/ 5284518 w 5806384"/>
                  <a:gd name="connsiteY2018" fmla="*/ 1140742 h 4036143"/>
                  <a:gd name="connsiteX2019" fmla="*/ 2801934 w 5806384"/>
                  <a:gd name="connsiteY2019" fmla="*/ 629497 h 4036143"/>
                  <a:gd name="connsiteX2020" fmla="*/ 2818929 w 5806384"/>
                  <a:gd name="connsiteY2020" fmla="*/ 653572 h 4036143"/>
                  <a:gd name="connsiteX2021" fmla="*/ 2541355 w 5806384"/>
                  <a:gd name="connsiteY2021" fmla="*/ 829180 h 4036143"/>
                  <a:gd name="connsiteX2022" fmla="*/ 2801934 w 5806384"/>
                  <a:gd name="connsiteY2022" fmla="*/ 629497 h 4036143"/>
                  <a:gd name="connsiteX2023" fmla="*/ 2532858 w 5806384"/>
                  <a:gd name="connsiteY2023" fmla="*/ 908486 h 4036143"/>
                  <a:gd name="connsiteX2024" fmla="*/ 1926728 w 5806384"/>
                  <a:gd name="connsiteY2024" fmla="*/ 796607 h 4036143"/>
                  <a:gd name="connsiteX2025" fmla="*/ 2129244 w 5806384"/>
                  <a:gd name="connsiteY2025" fmla="*/ 693225 h 4036143"/>
                  <a:gd name="connsiteX2026" fmla="*/ 2532858 w 5806384"/>
                  <a:gd name="connsiteY2026" fmla="*/ 908486 h 4036143"/>
                  <a:gd name="connsiteX2027" fmla="*/ 1710051 w 5806384"/>
                  <a:gd name="connsiteY2027" fmla="*/ 897157 h 4036143"/>
                  <a:gd name="connsiteX2028" fmla="*/ 1753953 w 5806384"/>
                  <a:gd name="connsiteY2028" fmla="*/ 800856 h 4036143"/>
                  <a:gd name="connsiteX2029" fmla="*/ 1763866 w 5806384"/>
                  <a:gd name="connsiteY2029" fmla="*/ 973631 h 4036143"/>
                  <a:gd name="connsiteX2030" fmla="*/ 1710051 w 5806384"/>
                  <a:gd name="connsiteY2030" fmla="*/ 897157 h 4036143"/>
                  <a:gd name="connsiteX2031" fmla="*/ 579930 w 5806384"/>
                  <a:gd name="connsiteY2031" fmla="*/ 1177563 h 4036143"/>
                  <a:gd name="connsiteX2032" fmla="*/ 570017 w 5806384"/>
                  <a:gd name="connsiteY2032" fmla="*/ 1207303 h 4036143"/>
                  <a:gd name="connsiteX2033" fmla="*/ 568601 w 5806384"/>
                  <a:gd name="connsiteY2033" fmla="*/ 1208719 h 4036143"/>
                  <a:gd name="connsiteX2034" fmla="*/ 554439 w 5806384"/>
                  <a:gd name="connsiteY2034" fmla="*/ 1197389 h 4036143"/>
                  <a:gd name="connsiteX2035" fmla="*/ 579930 w 5806384"/>
                  <a:gd name="connsiteY2035" fmla="*/ 1177563 h 4036143"/>
                  <a:gd name="connsiteX2036" fmla="*/ 759787 w 5806384"/>
                  <a:gd name="connsiteY2036" fmla="*/ 871665 h 4036143"/>
                  <a:gd name="connsiteX2037" fmla="*/ 748457 w 5806384"/>
                  <a:gd name="connsiteY2037" fmla="*/ 882995 h 4036143"/>
                  <a:gd name="connsiteX2038" fmla="*/ 747041 w 5806384"/>
                  <a:gd name="connsiteY2038" fmla="*/ 861752 h 4036143"/>
                  <a:gd name="connsiteX2039" fmla="*/ 759787 w 5806384"/>
                  <a:gd name="connsiteY2039" fmla="*/ 871665 h 4036143"/>
                  <a:gd name="connsiteX2040" fmla="*/ 762619 w 5806384"/>
                  <a:gd name="connsiteY2040" fmla="*/ 871665 h 4036143"/>
                  <a:gd name="connsiteX2041" fmla="*/ 948140 w 5806384"/>
                  <a:gd name="connsiteY2041" fmla="*/ 687561 h 4036143"/>
                  <a:gd name="connsiteX2042" fmla="*/ 983545 w 5806384"/>
                  <a:gd name="connsiteY2042" fmla="*/ 749873 h 4036143"/>
                  <a:gd name="connsiteX2043" fmla="*/ 822099 w 5806384"/>
                  <a:gd name="connsiteY2043" fmla="*/ 919816 h 4036143"/>
                  <a:gd name="connsiteX2044" fmla="*/ 762619 w 5806384"/>
                  <a:gd name="connsiteY2044" fmla="*/ 871665 h 4036143"/>
                  <a:gd name="connsiteX2045" fmla="*/ 820683 w 5806384"/>
                  <a:gd name="connsiteY2045" fmla="*/ 921232 h 4036143"/>
                  <a:gd name="connsiteX2046" fmla="*/ 762619 w 5806384"/>
                  <a:gd name="connsiteY2046" fmla="*/ 982128 h 4036143"/>
                  <a:gd name="connsiteX2047" fmla="*/ 756954 w 5806384"/>
                  <a:gd name="connsiteY2047" fmla="*/ 986377 h 4036143"/>
                  <a:gd name="connsiteX2048" fmla="*/ 749873 w 5806384"/>
                  <a:gd name="connsiteY2048" fmla="*/ 884411 h 4036143"/>
                  <a:gd name="connsiteX2049" fmla="*/ 762619 w 5806384"/>
                  <a:gd name="connsiteY2049" fmla="*/ 871665 h 4036143"/>
                  <a:gd name="connsiteX2050" fmla="*/ 820683 w 5806384"/>
                  <a:gd name="connsiteY2050" fmla="*/ 921232 h 4036143"/>
                  <a:gd name="connsiteX2051" fmla="*/ 756954 w 5806384"/>
                  <a:gd name="connsiteY2051" fmla="*/ 989209 h 4036143"/>
                  <a:gd name="connsiteX2052" fmla="*/ 764035 w 5806384"/>
                  <a:gd name="connsiteY2052" fmla="*/ 984961 h 4036143"/>
                  <a:gd name="connsiteX2053" fmla="*/ 822099 w 5806384"/>
                  <a:gd name="connsiteY2053" fmla="*/ 924064 h 4036143"/>
                  <a:gd name="connsiteX2054" fmla="*/ 871666 w 5806384"/>
                  <a:gd name="connsiteY2054" fmla="*/ 965134 h 4036143"/>
                  <a:gd name="connsiteX2055" fmla="*/ 761203 w 5806384"/>
                  <a:gd name="connsiteY2055" fmla="*/ 1045857 h 4036143"/>
                  <a:gd name="connsiteX2056" fmla="*/ 756954 w 5806384"/>
                  <a:gd name="connsiteY2056" fmla="*/ 989209 h 4036143"/>
                  <a:gd name="connsiteX2057" fmla="*/ 584179 w 5806384"/>
                  <a:gd name="connsiteY2057" fmla="*/ 1171898 h 4036143"/>
                  <a:gd name="connsiteX2058" fmla="*/ 602589 w 5806384"/>
                  <a:gd name="connsiteY2058" fmla="*/ 1120915 h 4036143"/>
                  <a:gd name="connsiteX2059" fmla="*/ 616751 w 5806384"/>
                  <a:gd name="connsiteY2059" fmla="*/ 1118083 h 4036143"/>
                  <a:gd name="connsiteX2060" fmla="*/ 592676 w 5806384"/>
                  <a:gd name="connsiteY2060" fmla="*/ 1166233 h 4036143"/>
                  <a:gd name="connsiteX2061" fmla="*/ 584179 w 5806384"/>
                  <a:gd name="connsiteY2061" fmla="*/ 1171898 h 4036143"/>
                  <a:gd name="connsiteX2062" fmla="*/ 591260 w 5806384"/>
                  <a:gd name="connsiteY2062" fmla="*/ 1169066 h 4036143"/>
                  <a:gd name="connsiteX2063" fmla="*/ 572849 w 5806384"/>
                  <a:gd name="connsiteY2063" fmla="*/ 1204470 h 4036143"/>
                  <a:gd name="connsiteX2064" fmla="*/ 571433 w 5806384"/>
                  <a:gd name="connsiteY2064" fmla="*/ 1204470 h 4036143"/>
                  <a:gd name="connsiteX2065" fmla="*/ 582763 w 5806384"/>
                  <a:gd name="connsiteY2065" fmla="*/ 1174730 h 4036143"/>
                  <a:gd name="connsiteX2066" fmla="*/ 591260 w 5806384"/>
                  <a:gd name="connsiteY2066" fmla="*/ 1169066 h 4036143"/>
                  <a:gd name="connsiteX2067" fmla="*/ 490710 w 5806384"/>
                  <a:gd name="connsiteY2067" fmla="*/ 1139326 h 4036143"/>
                  <a:gd name="connsiteX2068" fmla="*/ 490710 w 5806384"/>
                  <a:gd name="connsiteY2068" fmla="*/ 1139326 h 4036143"/>
                  <a:gd name="connsiteX2069" fmla="*/ 599757 w 5806384"/>
                  <a:gd name="connsiteY2069" fmla="*/ 1120915 h 4036143"/>
                  <a:gd name="connsiteX2070" fmla="*/ 579930 w 5806384"/>
                  <a:gd name="connsiteY2070" fmla="*/ 1174730 h 4036143"/>
                  <a:gd name="connsiteX2071" fmla="*/ 550190 w 5806384"/>
                  <a:gd name="connsiteY2071" fmla="*/ 1195973 h 4036143"/>
                  <a:gd name="connsiteX2072" fmla="*/ 435479 w 5806384"/>
                  <a:gd name="connsiteY2072" fmla="*/ 1103921 h 4036143"/>
                  <a:gd name="connsiteX2073" fmla="*/ 608254 w 5806384"/>
                  <a:gd name="connsiteY2073" fmla="*/ 1021782 h 4036143"/>
                  <a:gd name="connsiteX2074" fmla="*/ 490710 w 5806384"/>
                  <a:gd name="connsiteY2074" fmla="*/ 1139326 h 4036143"/>
                  <a:gd name="connsiteX2075" fmla="*/ 684728 w 5806384"/>
                  <a:gd name="connsiteY2075" fmla="*/ 984961 h 4036143"/>
                  <a:gd name="connsiteX2076" fmla="*/ 647908 w 5806384"/>
                  <a:gd name="connsiteY2076" fmla="*/ 1058603 h 4036143"/>
                  <a:gd name="connsiteX2077" fmla="*/ 615335 w 5806384"/>
                  <a:gd name="connsiteY2077" fmla="*/ 1079845 h 4036143"/>
                  <a:gd name="connsiteX2078" fmla="*/ 615335 w 5806384"/>
                  <a:gd name="connsiteY2078" fmla="*/ 1079845 h 4036143"/>
                  <a:gd name="connsiteX2079" fmla="*/ 601173 w 5806384"/>
                  <a:gd name="connsiteY2079" fmla="*/ 1118083 h 4036143"/>
                  <a:gd name="connsiteX2080" fmla="*/ 496375 w 5806384"/>
                  <a:gd name="connsiteY2080" fmla="*/ 1136493 h 4036143"/>
                  <a:gd name="connsiteX2081" fmla="*/ 615335 w 5806384"/>
                  <a:gd name="connsiteY2081" fmla="*/ 1017533 h 4036143"/>
                  <a:gd name="connsiteX2082" fmla="*/ 684728 w 5806384"/>
                  <a:gd name="connsiteY2082" fmla="*/ 984961 h 4036143"/>
                  <a:gd name="connsiteX2083" fmla="*/ 645075 w 5806384"/>
                  <a:gd name="connsiteY2083" fmla="*/ 1062851 h 4036143"/>
                  <a:gd name="connsiteX2084" fmla="*/ 618167 w 5806384"/>
                  <a:gd name="connsiteY2084" fmla="*/ 1115250 h 4036143"/>
                  <a:gd name="connsiteX2085" fmla="*/ 602589 w 5806384"/>
                  <a:gd name="connsiteY2085" fmla="*/ 1118083 h 4036143"/>
                  <a:gd name="connsiteX2086" fmla="*/ 615335 w 5806384"/>
                  <a:gd name="connsiteY2086" fmla="*/ 1081262 h 4036143"/>
                  <a:gd name="connsiteX2087" fmla="*/ 645075 w 5806384"/>
                  <a:gd name="connsiteY2087" fmla="*/ 1062851 h 4036143"/>
                  <a:gd name="connsiteX2088" fmla="*/ 650740 w 5806384"/>
                  <a:gd name="connsiteY2088" fmla="*/ 1057186 h 4036143"/>
                  <a:gd name="connsiteX2089" fmla="*/ 688977 w 5806384"/>
                  <a:gd name="connsiteY2089" fmla="*/ 982128 h 4036143"/>
                  <a:gd name="connsiteX2090" fmla="*/ 688977 w 5806384"/>
                  <a:gd name="connsiteY2090" fmla="*/ 982128 h 4036143"/>
                  <a:gd name="connsiteX2091" fmla="*/ 619584 w 5806384"/>
                  <a:gd name="connsiteY2091" fmla="*/ 1014701 h 4036143"/>
                  <a:gd name="connsiteX2092" fmla="*/ 747041 w 5806384"/>
                  <a:gd name="connsiteY2092" fmla="*/ 887244 h 4036143"/>
                  <a:gd name="connsiteX2093" fmla="*/ 754122 w 5806384"/>
                  <a:gd name="connsiteY2093" fmla="*/ 987793 h 4036143"/>
                  <a:gd name="connsiteX2094" fmla="*/ 650740 w 5806384"/>
                  <a:gd name="connsiteY2094" fmla="*/ 1057186 h 4036143"/>
                  <a:gd name="connsiteX2095" fmla="*/ 647908 w 5806384"/>
                  <a:gd name="connsiteY2095" fmla="*/ 1060019 h 4036143"/>
                  <a:gd name="connsiteX2096" fmla="*/ 754122 w 5806384"/>
                  <a:gd name="connsiteY2096" fmla="*/ 989209 h 4036143"/>
                  <a:gd name="connsiteX2097" fmla="*/ 758370 w 5806384"/>
                  <a:gd name="connsiteY2097" fmla="*/ 1044441 h 4036143"/>
                  <a:gd name="connsiteX2098" fmla="*/ 676231 w 5806384"/>
                  <a:gd name="connsiteY2098" fmla="*/ 1103921 h 4036143"/>
                  <a:gd name="connsiteX2099" fmla="*/ 621000 w 5806384"/>
                  <a:gd name="connsiteY2099" fmla="*/ 1113834 h 4036143"/>
                  <a:gd name="connsiteX2100" fmla="*/ 647908 w 5806384"/>
                  <a:gd name="connsiteY2100" fmla="*/ 1060019 h 4036143"/>
                  <a:gd name="connsiteX2101" fmla="*/ 551606 w 5806384"/>
                  <a:gd name="connsiteY2101" fmla="*/ 1197389 h 4036143"/>
                  <a:gd name="connsiteX2102" fmla="*/ 565768 w 5806384"/>
                  <a:gd name="connsiteY2102" fmla="*/ 1208719 h 4036143"/>
                  <a:gd name="connsiteX2103" fmla="*/ 459554 w 5806384"/>
                  <a:gd name="connsiteY2103" fmla="*/ 1265367 h 4036143"/>
                  <a:gd name="connsiteX2104" fmla="*/ 551606 w 5806384"/>
                  <a:gd name="connsiteY2104" fmla="*/ 1197389 h 4036143"/>
                  <a:gd name="connsiteX2105" fmla="*/ 571433 w 5806384"/>
                  <a:gd name="connsiteY2105" fmla="*/ 1211551 h 4036143"/>
                  <a:gd name="connsiteX2106" fmla="*/ 574265 w 5806384"/>
                  <a:gd name="connsiteY2106" fmla="*/ 1205887 h 4036143"/>
                  <a:gd name="connsiteX2107" fmla="*/ 670566 w 5806384"/>
                  <a:gd name="connsiteY2107" fmla="*/ 1154904 h 4036143"/>
                  <a:gd name="connsiteX2108" fmla="*/ 681896 w 5806384"/>
                  <a:gd name="connsiteY2108" fmla="*/ 1300771 h 4036143"/>
                  <a:gd name="connsiteX2109" fmla="*/ 571433 w 5806384"/>
                  <a:gd name="connsiteY2109" fmla="*/ 1211551 h 4036143"/>
                  <a:gd name="connsiteX2110" fmla="*/ 671983 w 5806384"/>
                  <a:gd name="connsiteY2110" fmla="*/ 1108169 h 4036143"/>
                  <a:gd name="connsiteX2111" fmla="*/ 596925 w 5806384"/>
                  <a:gd name="connsiteY2111" fmla="*/ 1163401 h 4036143"/>
                  <a:gd name="connsiteX2112" fmla="*/ 619584 w 5806384"/>
                  <a:gd name="connsiteY2112" fmla="*/ 1118083 h 4036143"/>
                  <a:gd name="connsiteX2113" fmla="*/ 671983 w 5806384"/>
                  <a:gd name="connsiteY2113" fmla="*/ 1108169 h 4036143"/>
                  <a:gd name="connsiteX2114" fmla="*/ 758370 w 5806384"/>
                  <a:gd name="connsiteY2114" fmla="*/ 1047273 h 4036143"/>
                  <a:gd name="connsiteX2115" fmla="*/ 761203 w 5806384"/>
                  <a:gd name="connsiteY2115" fmla="*/ 1089759 h 4036143"/>
                  <a:gd name="connsiteX2116" fmla="*/ 680480 w 5806384"/>
                  <a:gd name="connsiteY2116" fmla="*/ 1103921 h 4036143"/>
                  <a:gd name="connsiteX2117" fmla="*/ 758370 w 5806384"/>
                  <a:gd name="connsiteY2117" fmla="*/ 1047273 h 4036143"/>
                  <a:gd name="connsiteX2118" fmla="*/ 568601 w 5806384"/>
                  <a:gd name="connsiteY2118" fmla="*/ 1208719 h 4036143"/>
                  <a:gd name="connsiteX2119" fmla="*/ 568601 w 5806384"/>
                  <a:gd name="connsiteY2119" fmla="*/ 1208719 h 4036143"/>
                  <a:gd name="connsiteX2120" fmla="*/ 568601 w 5806384"/>
                  <a:gd name="connsiteY2120" fmla="*/ 1208719 h 4036143"/>
                  <a:gd name="connsiteX2121" fmla="*/ 568601 w 5806384"/>
                  <a:gd name="connsiteY2121" fmla="*/ 1208719 h 4036143"/>
                  <a:gd name="connsiteX2122" fmla="*/ 568601 w 5806384"/>
                  <a:gd name="connsiteY2122" fmla="*/ 1211551 h 4036143"/>
                  <a:gd name="connsiteX2123" fmla="*/ 568601 w 5806384"/>
                  <a:gd name="connsiteY2123" fmla="*/ 1211551 h 4036143"/>
                  <a:gd name="connsiteX2124" fmla="*/ 567185 w 5806384"/>
                  <a:gd name="connsiteY2124" fmla="*/ 1214384 h 4036143"/>
                  <a:gd name="connsiteX2125" fmla="*/ 568601 w 5806384"/>
                  <a:gd name="connsiteY2125" fmla="*/ 1211551 h 4036143"/>
                  <a:gd name="connsiteX2126" fmla="*/ 570017 w 5806384"/>
                  <a:gd name="connsiteY2126" fmla="*/ 1208719 h 4036143"/>
                  <a:gd name="connsiteX2127" fmla="*/ 570017 w 5806384"/>
                  <a:gd name="connsiteY2127" fmla="*/ 1208719 h 4036143"/>
                  <a:gd name="connsiteX2128" fmla="*/ 570017 w 5806384"/>
                  <a:gd name="connsiteY2128" fmla="*/ 1211551 h 4036143"/>
                  <a:gd name="connsiteX2129" fmla="*/ 570017 w 5806384"/>
                  <a:gd name="connsiteY2129" fmla="*/ 1211551 h 4036143"/>
                  <a:gd name="connsiteX2130" fmla="*/ 570017 w 5806384"/>
                  <a:gd name="connsiteY2130" fmla="*/ 1208719 h 4036143"/>
                  <a:gd name="connsiteX2131" fmla="*/ 752706 w 5806384"/>
                  <a:gd name="connsiteY2131" fmla="*/ 2127827 h 4036143"/>
                  <a:gd name="connsiteX2132" fmla="*/ 728630 w 5806384"/>
                  <a:gd name="connsiteY2132" fmla="*/ 2195804 h 4036143"/>
                  <a:gd name="connsiteX2133" fmla="*/ 741376 w 5806384"/>
                  <a:gd name="connsiteY2133" fmla="*/ 2120746 h 4036143"/>
                  <a:gd name="connsiteX2134" fmla="*/ 752706 w 5806384"/>
                  <a:gd name="connsiteY2134" fmla="*/ 2127827 h 4036143"/>
                  <a:gd name="connsiteX2135" fmla="*/ 605422 w 5806384"/>
                  <a:gd name="connsiteY2135" fmla="*/ 1766698 h 4036143"/>
                  <a:gd name="connsiteX2136" fmla="*/ 486461 w 5806384"/>
                  <a:gd name="connsiteY2136" fmla="*/ 1647738 h 4036143"/>
                  <a:gd name="connsiteX2137" fmla="*/ 649323 w 5806384"/>
                  <a:gd name="connsiteY2137" fmla="*/ 1517448 h 4036143"/>
                  <a:gd name="connsiteX2138" fmla="*/ 843342 w 5806384"/>
                  <a:gd name="connsiteY2138" fmla="*/ 1809184 h 4036143"/>
                  <a:gd name="connsiteX2139" fmla="*/ 751289 w 5806384"/>
                  <a:gd name="connsiteY2139" fmla="*/ 1824762 h 4036143"/>
                  <a:gd name="connsiteX2140" fmla="*/ 625248 w 5806384"/>
                  <a:gd name="connsiteY2140" fmla="*/ 1752536 h 4036143"/>
                  <a:gd name="connsiteX2141" fmla="*/ 625248 w 5806384"/>
                  <a:gd name="connsiteY2141" fmla="*/ 1752536 h 4036143"/>
                  <a:gd name="connsiteX2142" fmla="*/ 605422 w 5806384"/>
                  <a:gd name="connsiteY2142" fmla="*/ 1766698 h 4036143"/>
                  <a:gd name="connsiteX2143" fmla="*/ 605422 w 5806384"/>
                  <a:gd name="connsiteY2143" fmla="*/ 1769530 h 4036143"/>
                  <a:gd name="connsiteX2144" fmla="*/ 674815 w 5806384"/>
                  <a:gd name="connsiteY2144" fmla="*/ 1838924 h 4036143"/>
                  <a:gd name="connsiteX2145" fmla="*/ 596925 w 5806384"/>
                  <a:gd name="connsiteY2145" fmla="*/ 1860167 h 4036143"/>
                  <a:gd name="connsiteX2146" fmla="*/ 595508 w 5806384"/>
                  <a:gd name="connsiteY2146" fmla="*/ 1851669 h 4036143"/>
                  <a:gd name="connsiteX2147" fmla="*/ 595508 w 5806384"/>
                  <a:gd name="connsiteY2147" fmla="*/ 1851669 h 4036143"/>
                  <a:gd name="connsiteX2148" fmla="*/ 456722 w 5806384"/>
                  <a:gd name="connsiteY2148" fmla="*/ 1885658 h 4036143"/>
                  <a:gd name="connsiteX2149" fmla="*/ 605422 w 5806384"/>
                  <a:gd name="connsiteY2149" fmla="*/ 1769530 h 4036143"/>
                  <a:gd name="connsiteX2150" fmla="*/ 739960 w 5806384"/>
                  <a:gd name="connsiteY2150" fmla="*/ 2117913 h 4036143"/>
                  <a:gd name="connsiteX2151" fmla="*/ 690393 w 5806384"/>
                  <a:gd name="connsiteY2151" fmla="*/ 2086757 h 4036143"/>
                  <a:gd name="connsiteX2152" fmla="*/ 619584 w 5806384"/>
                  <a:gd name="connsiteY2152" fmla="*/ 1991873 h 4036143"/>
                  <a:gd name="connsiteX2153" fmla="*/ 592676 w 5806384"/>
                  <a:gd name="connsiteY2153" fmla="*/ 1862999 h 4036143"/>
                  <a:gd name="connsiteX2154" fmla="*/ 596925 w 5806384"/>
                  <a:gd name="connsiteY2154" fmla="*/ 1861583 h 4036143"/>
                  <a:gd name="connsiteX2155" fmla="*/ 626665 w 5806384"/>
                  <a:gd name="connsiteY2155" fmla="*/ 1990456 h 4036143"/>
                  <a:gd name="connsiteX2156" fmla="*/ 626665 w 5806384"/>
                  <a:gd name="connsiteY2156" fmla="*/ 1990456 h 4036143"/>
                  <a:gd name="connsiteX2157" fmla="*/ 748457 w 5806384"/>
                  <a:gd name="connsiteY2157" fmla="*/ 2074011 h 4036143"/>
                  <a:gd name="connsiteX2158" fmla="*/ 739960 w 5806384"/>
                  <a:gd name="connsiteY2158" fmla="*/ 2117913 h 4036143"/>
                  <a:gd name="connsiteX2159" fmla="*/ 187645 w 5806384"/>
                  <a:gd name="connsiteY2159" fmla="*/ 2093838 h 4036143"/>
                  <a:gd name="connsiteX2160" fmla="*/ 230131 w 5806384"/>
                  <a:gd name="connsiteY2160" fmla="*/ 1996121 h 4036143"/>
                  <a:gd name="connsiteX2161" fmla="*/ 317935 w 5806384"/>
                  <a:gd name="connsiteY2161" fmla="*/ 1984792 h 4036143"/>
                  <a:gd name="connsiteX2162" fmla="*/ 302357 w 5806384"/>
                  <a:gd name="connsiteY2162" fmla="*/ 2004618 h 4036143"/>
                  <a:gd name="connsiteX2163" fmla="*/ 187645 w 5806384"/>
                  <a:gd name="connsiteY2163" fmla="*/ 2093838 h 4036143"/>
                  <a:gd name="connsiteX2164" fmla="*/ 152241 w 5806384"/>
                  <a:gd name="connsiteY2164" fmla="*/ 2123578 h 4036143"/>
                  <a:gd name="connsiteX2165" fmla="*/ 180564 w 5806384"/>
                  <a:gd name="connsiteY2165" fmla="*/ 2102335 h 4036143"/>
                  <a:gd name="connsiteX2166" fmla="*/ 181980 w 5806384"/>
                  <a:gd name="connsiteY2166" fmla="*/ 2102335 h 4036143"/>
                  <a:gd name="connsiteX2167" fmla="*/ 172067 w 5806384"/>
                  <a:gd name="connsiteY2167" fmla="*/ 2126411 h 4036143"/>
                  <a:gd name="connsiteX2168" fmla="*/ 152241 w 5806384"/>
                  <a:gd name="connsiteY2168" fmla="*/ 2123578 h 4036143"/>
                  <a:gd name="connsiteX2169" fmla="*/ 48858 w 5806384"/>
                  <a:gd name="connsiteY2169" fmla="*/ 2106584 h 4036143"/>
                  <a:gd name="connsiteX2170" fmla="*/ 77182 w 5806384"/>
                  <a:gd name="connsiteY2170" fmla="*/ 2085341 h 4036143"/>
                  <a:gd name="connsiteX2171" fmla="*/ 98425 w 5806384"/>
                  <a:gd name="connsiteY2171" fmla="*/ 2115081 h 4036143"/>
                  <a:gd name="connsiteX2172" fmla="*/ 48858 w 5806384"/>
                  <a:gd name="connsiteY2172" fmla="*/ 2106584 h 4036143"/>
                  <a:gd name="connsiteX2173" fmla="*/ 157905 w 5806384"/>
                  <a:gd name="connsiteY2173" fmla="*/ 2083925 h 4036143"/>
                  <a:gd name="connsiteX2174" fmla="*/ 223050 w 5806384"/>
                  <a:gd name="connsiteY2174" fmla="*/ 1997537 h 4036143"/>
                  <a:gd name="connsiteX2175" fmla="*/ 228715 w 5806384"/>
                  <a:gd name="connsiteY2175" fmla="*/ 1997537 h 4036143"/>
                  <a:gd name="connsiteX2176" fmla="*/ 184813 w 5806384"/>
                  <a:gd name="connsiteY2176" fmla="*/ 2098087 h 4036143"/>
                  <a:gd name="connsiteX2177" fmla="*/ 180564 w 5806384"/>
                  <a:gd name="connsiteY2177" fmla="*/ 2100919 h 4036143"/>
                  <a:gd name="connsiteX2178" fmla="*/ 157905 w 5806384"/>
                  <a:gd name="connsiteY2178" fmla="*/ 2083925 h 4036143"/>
                  <a:gd name="connsiteX2179" fmla="*/ 123917 w 5806384"/>
                  <a:gd name="connsiteY2179" fmla="*/ 2146237 h 4036143"/>
                  <a:gd name="connsiteX2180" fmla="*/ 150824 w 5806384"/>
                  <a:gd name="connsiteY2180" fmla="*/ 2124994 h 4036143"/>
                  <a:gd name="connsiteX2181" fmla="*/ 170651 w 5806384"/>
                  <a:gd name="connsiteY2181" fmla="*/ 2127827 h 4036143"/>
                  <a:gd name="connsiteX2182" fmla="*/ 147992 w 5806384"/>
                  <a:gd name="connsiteY2182" fmla="*/ 2178810 h 4036143"/>
                  <a:gd name="connsiteX2183" fmla="*/ 123917 w 5806384"/>
                  <a:gd name="connsiteY2183" fmla="*/ 2146237 h 4036143"/>
                  <a:gd name="connsiteX2184" fmla="*/ 115420 w 5806384"/>
                  <a:gd name="connsiteY2184" fmla="*/ 2139156 h 4036143"/>
                  <a:gd name="connsiteX2185" fmla="*/ 119668 w 5806384"/>
                  <a:gd name="connsiteY2185" fmla="*/ 2146237 h 4036143"/>
                  <a:gd name="connsiteX2186" fmla="*/ 95593 w 5806384"/>
                  <a:gd name="connsiteY2186" fmla="*/ 2164648 h 4036143"/>
                  <a:gd name="connsiteX2187" fmla="*/ 115420 w 5806384"/>
                  <a:gd name="connsiteY2187" fmla="*/ 2139156 h 4036143"/>
                  <a:gd name="connsiteX2188" fmla="*/ 128165 w 5806384"/>
                  <a:gd name="connsiteY2188" fmla="*/ 2122162 h 4036143"/>
                  <a:gd name="connsiteX2189" fmla="*/ 146575 w 5806384"/>
                  <a:gd name="connsiteY2189" fmla="*/ 2124994 h 4036143"/>
                  <a:gd name="connsiteX2190" fmla="*/ 122500 w 5806384"/>
                  <a:gd name="connsiteY2190" fmla="*/ 2144821 h 4036143"/>
                  <a:gd name="connsiteX2191" fmla="*/ 116836 w 5806384"/>
                  <a:gd name="connsiteY2191" fmla="*/ 2137740 h 4036143"/>
                  <a:gd name="connsiteX2192" fmla="*/ 128165 w 5806384"/>
                  <a:gd name="connsiteY2192" fmla="*/ 2122162 h 4036143"/>
                  <a:gd name="connsiteX2193" fmla="*/ 116836 w 5806384"/>
                  <a:gd name="connsiteY2193" fmla="*/ 2057017 h 4036143"/>
                  <a:gd name="connsiteX2194" fmla="*/ 155073 w 5806384"/>
                  <a:gd name="connsiteY2194" fmla="*/ 2083925 h 4036143"/>
                  <a:gd name="connsiteX2195" fmla="*/ 128165 w 5806384"/>
                  <a:gd name="connsiteY2195" fmla="*/ 2119330 h 4036143"/>
                  <a:gd name="connsiteX2196" fmla="*/ 102674 w 5806384"/>
                  <a:gd name="connsiteY2196" fmla="*/ 2115081 h 4036143"/>
                  <a:gd name="connsiteX2197" fmla="*/ 80015 w 5806384"/>
                  <a:gd name="connsiteY2197" fmla="*/ 2083925 h 4036143"/>
                  <a:gd name="connsiteX2198" fmla="*/ 116836 w 5806384"/>
                  <a:gd name="connsiteY2198" fmla="*/ 2057017 h 4036143"/>
                  <a:gd name="connsiteX2199" fmla="*/ 129581 w 5806384"/>
                  <a:gd name="connsiteY2199" fmla="*/ 2120746 h 4036143"/>
                  <a:gd name="connsiteX2200" fmla="*/ 155073 w 5806384"/>
                  <a:gd name="connsiteY2200" fmla="*/ 2085341 h 4036143"/>
                  <a:gd name="connsiteX2201" fmla="*/ 177732 w 5806384"/>
                  <a:gd name="connsiteY2201" fmla="*/ 2100919 h 4036143"/>
                  <a:gd name="connsiteX2202" fmla="*/ 149408 w 5806384"/>
                  <a:gd name="connsiteY2202" fmla="*/ 2123578 h 4036143"/>
                  <a:gd name="connsiteX2203" fmla="*/ 129581 w 5806384"/>
                  <a:gd name="connsiteY2203" fmla="*/ 2120746 h 4036143"/>
                  <a:gd name="connsiteX2204" fmla="*/ 118252 w 5806384"/>
                  <a:gd name="connsiteY2204" fmla="*/ 2055601 h 4036143"/>
                  <a:gd name="connsiteX2205" fmla="*/ 193310 w 5806384"/>
                  <a:gd name="connsiteY2205" fmla="*/ 2000370 h 4036143"/>
                  <a:gd name="connsiteX2206" fmla="*/ 220218 w 5806384"/>
                  <a:gd name="connsiteY2206" fmla="*/ 1997537 h 4036143"/>
                  <a:gd name="connsiteX2207" fmla="*/ 156489 w 5806384"/>
                  <a:gd name="connsiteY2207" fmla="*/ 2082509 h 4036143"/>
                  <a:gd name="connsiteX2208" fmla="*/ 118252 w 5806384"/>
                  <a:gd name="connsiteY2208" fmla="*/ 2055601 h 4036143"/>
                  <a:gd name="connsiteX2209" fmla="*/ 63020 w 5806384"/>
                  <a:gd name="connsiteY2209" fmla="*/ 2015948 h 4036143"/>
                  <a:gd name="connsiteX2210" fmla="*/ 189061 w 5806384"/>
                  <a:gd name="connsiteY2210" fmla="*/ 2000370 h 4036143"/>
                  <a:gd name="connsiteX2211" fmla="*/ 116836 w 5806384"/>
                  <a:gd name="connsiteY2211" fmla="*/ 2054185 h 4036143"/>
                  <a:gd name="connsiteX2212" fmla="*/ 63020 w 5806384"/>
                  <a:gd name="connsiteY2212" fmla="*/ 2015948 h 4036143"/>
                  <a:gd name="connsiteX2213" fmla="*/ 126749 w 5806384"/>
                  <a:gd name="connsiteY2213" fmla="*/ 2122162 h 4036143"/>
                  <a:gd name="connsiteX2214" fmla="*/ 116836 w 5806384"/>
                  <a:gd name="connsiteY2214" fmla="*/ 2136324 h 4036143"/>
                  <a:gd name="connsiteX2215" fmla="*/ 104090 w 5806384"/>
                  <a:gd name="connsiteY2215" fmla="*/ 2119330 h 4036143"/>
                  <a:gd name="connsiteX2216" fmla="*/ 126749 w 5806384"/>
                  <a:gd name="connsiteY2216" fmla="*/ 2122162 h 4036143"/>
                  <a:gd name="connsiteX2217" fmla="*/ 223050 w 5806384"/>
                  <a:gd name="connsiteY2217" fmla="*/ 1994705 h 4036143"/>
                  <a:gd name="connsiteX2218" fmla="*/ 232963 w 5806384"/>
                  <a:gd name="connsiteY2218" fmla="*/ 1980543 h 4036143"/>
                  <a:gd name="connsiteX2219" fmla="*/ 227299 w 5806384"/>
                  <a:gd name="connsiteY2219" fmla="*/ 1993289 h 4036143"/>
                  <a:gd name="connsiteX2220" fmla="*/ 223050 w 5806384"/>
                  <a:gd name="connsiteY2220" fmla="*/ 1994705 h 4036143"/>
                  <a:gd name="connsiteX2221" fmla="*/ 238628 w 5806384"/>
                  <a:gd name="connsiteY2221" fmla="*/ 1973462 h 4036143"/>
                  <a:gd name="connsiteX2222" fmla="*/ 238628 w 5806384"/>
                  <a:gd name="connsiteY2222" fmla="*/ 1973462 h 4036143"/>
                  <a:gd name="connsiteX2223" fmla="*/ 237212 w 5806384"/>
                  <a:gd name="connsiteY2223" fmla="*/ 1972046 h 4036143"/>
                  <a:gd name="connsiteX2224" fmla="*/ 220218 w 5806384"/>
                  <a:gd name="connsiteY2224" fmla="*/ 1994705 h 4036143"/>
                  <a:gd name="connsiteX2225" fmla="*/ 194726 w 5806384"/>
                  <a:gd name="connsiteY2225" fmla="*/ 1997537 h 4036143"/>
                  <a:gd name="connsiteX2226" fmla="*/ 234380 w 5806384"/>
                  <a:gd name="connsiteY2226" fmla="*/ 1967797 h 4036143"/>
                  <a:gd name="connsiteX2227" fmla="*/ 234380 w 5806384"/>
                  <a:gd name="connsiteY2227" fmla="*/ 1967797 h 4036143"/>
                  <a:gd name="connsiteX2228" fmla="*/ 74350 w 5806384"/>
                  <a:gd name="connsiteY2228" fmla="*/ 1981959 h 4036143"/>
                  <a:gd name="connsiteX2229" fmla="*/ 370334 w 5806384"/>
                  <a:gd name="connsiteY2229" fmla="*/ 1909733 h 4036143"/>
                  <a:gd name="connsiteX2230" fmla="*/ 375999 w 5806384"/>
                  <a:gd name="connsiteY2230" fmla="*/ 1912566 h 4036143"/>
                  <a:gd name="connsiteX2231" fmla="*/ 317935 w 5806384"/>
                  <a:gd name="connsiteY2231" fmla="*/ 1984792 h 4036143"/>
                  <a:gd name="connsiteX2232" fmla="*/ 228715 w 5806384"/>
                  <a:gd name="connsiteY2232" fmla="*/ 1996121 h 4036143"/>
                  <a:gd name="connsiteX2233" fmla="*/ 238628 w 5806384"/>
                  <a:gd name="connsiteY2233" fmla="*/ 1973462 h 4036143"/>
                  <a:gd name="connsiteX2234" fmla="*/ 230131 w 5806384"/>
                  <a:gd name="connsiteY2234" fmla="*/ 1970630 h 4036143"/>
                  <a:gd name="connsiteX2235" fmla="*/ 191894 w 5806384"/>
                  <a:gd name="connsiteY2235" fmla="*/ 1998953 h 4036143"/>
                  <a:gd name="connsiteX2236" fmla="*/ 57356 w 5806384"/>
                  <a:gd name="connsiteY2236" fmla="*/ 2015948 h 4036143"/>
                  <a:gd name="connsiteX2237" fmla="*/ 57356 w 5806384"/>
                  <a:gd name="connsiteY2237" fmla="*/ 2015948 h 4036143"/>
                  <a:gd name="connsiteX2238" fmla="*/ 115420 w 5806384"/>
                  <a:gd name="connsiteY2238" fmla="*/ 2057017 h 4036143"/>
                  <a:gd name="connsiteX2239" fmla="*/ 80015 w 5806384"/>
                  <a:gd name="connsiteY2239" fmla="*/ 2083925 h 4036143"/>
                  <a:gd name="connsiteX2240" fmla="*/ 19118 w 5806384"/>
                  <a:gd name="connsiteY2240" fmla="*/ 1997537 h 4036143"/>
                  <a:gd name="connsiteX2241" fmla="*/ 65853 w 5806384"/>
                  <a:gd name="connsiteY2241" fmla="*/ 1986208 h 4036143"/>
                  <a:gd name="connsiteX2242" fmla="*/ 230131 w 5806384"/>
                  <a:gd name="connsiteY2242" fmla="*/ 1970630 h 4036143"/>
                  <a:gd name="connsiteX2243" fmla="*/ 13454 w 5806384"/>
                  <a:gd name="connsiteY2243" fmla="*/ 1994705 h 4036143"/>
                  <a:gd name="connsiteX2244" fmla="*/ 13454 w 5806384"/>
                  <a:gd name="connsiteY2244" fmla="*/ 1994705 h 4036143"/>
                  <a:gd name="connsiteX2245" fmla="*/ 75766 w 5806384"/>
                  <a:gd name="connsiteY2245" fmla="*/ 2083925 h 4036143"/>
                  <a:gd name="connsiteX2246" fmla="*/ 43194 w 5806384"/>
                  <a:gd name="connsiteY2246" fmla="*/ 2108000 h 4036143"/>
                  <a:gd name="connsiteX2247" fmla="*/ 99841 w 5806384"/>
                  <a:gd name="connsiteY2247" fmla="*/ 2117913 h 4036143"/>
                  <a:gd name="connsiteX2248" fmla="*/ 114003 w 5806384"/>
                  <a:gd name="connsiteY2248" fmla="*/ 2137740 h 4036143"/>
                  <a:gd name="connsiteX2249" fmla="*/ 89928 w 5806384"/>
                  <a:gd name="connsiteY2249" fmla="*/ 2170312 h 4036143"/>
                  <a:gd name="connsiteX2250" fmla="*/ 47442 w 5806384"/>
                  <a:gd name="connsiteY2250" fmla="*/ 2204301 h 4036143"/>
                  <a:gd name="connsiteX2251" fmla="*/ 10621 w 5806384"/>
                  <a:gd name="connsiteY2251" fmla="*/ 1990456 h 4036143"/>
                  <a:gd name="connsiteX2252" fmla="*/ 50275 w 5806384"/>
                  <a:gd name="connsiteY2252" fmla="*/ 1987624 h 4036143"/>
                  <a:gd name="connsiteX2253" fmla="*/ 13454 w 5806384"/>
                  <a:gd name="connsiteY2253" fmla="*/ 1994705 h 4036143"/>
                  <a:gd name="connsiteX2254" fmla="*/ 58772 w 5806384"/>
                  <a:gd name="connsiteY2254" fmla="*/ 2215631 h 4036143"/>
                  <a:gd name="connsiteX2255" fmla="*/ 92760 w 5806384"/>
                  <a:gd name="connsiteY2255" fmla="*/ 2170312 h 4036143"/>
                  <a:gd name="connsiteX2256" fmla="*/ 122500 w 5806384"/>
                  <a:gd name="connsiteY2256" fmla="*/ 2147654 h 4036143"/>
                  <a:gd name="connsiteX2257" fmla="*/ 147992 w 5806384"/>
                  <a:gd name="connsiteY2257" fmla="*/ 2184474 h 4036143"/>
                  <a:gd name="connsiteX2258" fmla="*/ 147992 w 5806384"/>
                  <a:gd name="connsiteY2258" fmla="*/ 2184474 h 4036143"/>
                  <a:gd name="connsiteX2259" fmla="*/ 172067 w 5806384"/>
                  <a:gd name="connsiteY2259" fmla="*/ 2129243 h 4036143"/>
                  <a:gd name="connsiteX2260" fmla="*/ 196142 w 5806384"/>
                  <a:gd name="connsiteY2260" fmla="*/ 2133492 h 4036143"/>
                  <a:gd name="connsiteX2261" fmla="*/ 130998 w 5806384"/>
                  <a:gd name="connsiteY2261" fmla="*/ 2214214 h 4036143"/>
                  <a:gd name="connsiteX2262" fmla="*/ 58772 w 5806384"/>
                  <a:gd name="connsiteY2262" fmla="*/ 2215631 h 4036143"/>
                  <a:gd name="connsiteX2263" fmla="*/ 181980 w 5806384"/>
                  <a:gd name="connsiteY2263" fmla="*/ 2100919 h 4036143"/>
                  <a:gd name="connsiteX2264" fmla="*/ 181980 w 5806384"/>
                  <a:gd name="connsiteY2264" fmla="*/ 2100919 h 4036143"/>
                  <a:gd name="connsiteX2265" fmla="*/ 181980 w 5806384"/>
                  <a:gd name="connsiteY2265" fmla="*/ 2100919 h 4036143"/>
                  <a:gd name="connsiteX2266" fmla="*/ 181980 w 5806384"/>
                  <a:gd name="connsiteY2266" fmla="*/ 2100919 h 4036143"/>
                  <a:gd name="connsiteX2267" fmla="*/ 183397 w 5806384"/>
                  <a:gd name="connsiteY2267" fmla="*/ 2102335 h 4036143"/>
                  <a:gd name="connsiteX2268" fmla="*/ 184813 w 5806384"/>
                  <a:gd name="connsiteY2268" fmla="*/ 2098087 h 4036143"/>
                  <a:gd name="connsiteX2269" fmla="*/ 293860 w 5806384"/>
                  <a:gd name="connsiteY2269" fmla="*/ 2011699 h 4036143"/>
                  <a:gd name="connsiteX2270" fmla="*/ 206056 w 5806384"/>
                  <a:gd name="connsiteY2270" fmla="*/ 2119330 h 4036143"/>
                  <a:gd name="connsiteX2271" fmla="*/ 183397 w 5806384"/>
                  <a:gd name="connsiteY2271" fmla="*/ 2102335 h 4036143"/>
                  <a:gd name="connsiteX2272" fmla="*/ 380247 w 5806384"/>
                  <a:gd name="connsiteY2272" fmla="*/ 1911149 h 4036143"/>
                  <a:gd name="connsiteX2273" fmla="*/ 384496 w 5806384"/>
                  <a:gd name="connsiteY2273" fmla="*/ 1905485 h 4036143"/>
                  <a:gd name="connsiteX2274" fmla="*/ 448224 w 5806384"/>
                  <a:gd name="connsiteY2274" fmla="*/ 1889907 h 4036143"/>
                  <a:gd name="connsiteX2275" fmla="*/ 405739 w 5806384"/>
                  <a:gd name="connsiteY2275" fmla="*/ 1923895 h 4036143"/>
                  <a:gd name="connsiteX2276" fmla="*/ 380247 w 5806384"/>
                  <a:gd name="connsiteY2276" fmla="*/ 1911149 h 4036143"/>
                  <a:gd name="connsiteX2277" fmla="*/ 320767 w 5806384"/>
                  <a:gd name="connsiteY2277" fmla="*/ 1780860 h 4036143"/>
                  <a:gd name="connsiteX2278" fmla="*/ 485046 w 5806384"/>
                  <a:gd name="connsiteY2278" fmla="*/ 1776611 h 4036143"/>
                  <a:gd name="connsiteX2279" fmla="*/ 381663 w 5806384"/>
                  <a:gd name="connsiteY2279" fmla="*/ 1902652 h 4036143"/>
                  <a:gd name="connsiteX2280" fmla="*/ 370334 w 5806384"/>
                  <a:gd name="connsiteY2280" fmla="*/ 1905485 h 4036143"/>
                  <a:gd name="connsiteX2281" fmla="*/ 133830 w 5806384"/>
                  <a:gd name="connsiteY2281" fmla="*/ 1783692 h 4036143"/>
                  <a:gd name="connsiteX2282" fmla="*/ 254206 w 5806384"/>
                  <a:gd name="connsiteY2282" fmla="*/ 1780860 h 4036143"/>
                  <a:gd name="connsiteX2283" fmla="*/ 269784 w 5806384"/>
                  <a:gd name="connsiteY2283" fmla="*/ 1817681 h 4036143"/>
                  <a:gd name="connsiteX2284" fmla="*/ 269784 w 5806384"/>
                  <a:gd name="connsiteY2284" fmla="*/ 1817681 h 4036143"/>
                  <a:gd name="connsiteX2285" fmla="*/ 320767 w 5806384"/>
                  <a:gd name="connsiteY2285" fmla="*/ 1780860 h 4036143"/>
                  <a:gd name="connsiteX2286" fmla="*/ 317935 w 5806384"/>
                  <a:gd name="connsiteY2286" fmla="*/ 1780860 h 4036143"/>
                  <a:gd name="connsiteX2287" fmla="*/ 274033 w 5806384"/>
                  <a:gd name="connsiteY2287" fmla="*/ 1816265 h 4036143"/>
                  <a:gd name="connsiteX2288" fmla="*/ 258455 w 5806384"/>
                  <a:gd name="connsiteY2288" fmla="*/ 1782276 h 4036143"/>
                  <a:gd name="connsiteX2289" fmla="*/ 317935 w 5806384"/>
                  <a:gd name="connsiteY2289" fmla="*/ 1780860 h 4036143"/>
                  <a:gd name="connsiteX2290" fmla="*/ 320767 w 5806384"/>
                  <a:gd name="connsiteY2290" fmla="*/ 1779444 h 4036143"/>
                  <a:gd name="connsiteX2291" fmla="*/ 258455 w 5806384"/>
                  <a:gd name="connsiteY2291" fmla="*/ 1780860 h 4036143"/>
                  <a:gd name="connsiteX2292" fmla="*/ 235796 w 5806384"/>
                  <a:gd name="connsiteY2292" fmla="*/ 1729877 h 4036143"/>
                  <a:gd name="connsiteX2293" fmla="*/ 459554 w 5806384"/>
                  <a:gd name="connsiteY2293" fmla="*/ 1547188 h 4036143"/>
                  <a:gd name="connsiteX2294" fmla="*/ 459554 w 5806384"/>
                  <a:gd name="connsiteY2294" fmla="*/ 1625079 h 4036143"/>
                  <a:gd name="connsiteX2295" fmla="*/ 483629 w 5806384"/>
                  <a:gd name="connsiteY2295" fmla="*/ 1649154 h 4036143"/>
                  <a:gd name="connsiteX2296" fmla="*/ 320767 w 5806384"/>
                  <a:gd name="connsiteY2296" fmla="*/ 1779444 h 4036143"/>
                  <a:gd name="connsiteX2297" fmla="*/ 387328 w 5806384"/>
                  <a:gd name="connsiteY2297" fmla="*/ 1902652 h 4036143"/>
                  <a:gd name="connsiteX2298" fmla="*/ 490710 w 5806384"/>
                  <a:gd name="connsiteY2298" fmla="*/ 1775195 h 4036143"/>
                  <a:gd name="connsiteX2299" fmla="*/ 490710 w 5806384"/>
                  <a:gd name="connsiteY2299" fmla="*/ 1775195 h 4036143"/>
                  <a:gd name="connsiteX2300" fmla="*/ 323599 w 5806384"/>
                  <a:gd name="connsiteY2300" fmla="*/ 1779444 h 4036143"/>
                  <a:gd name="connsiteX2301" fmla="*/ 485046 w 5806384"/>
                  <a:gd name="connsiteY2301" fmla="*/ 1650570 h 4036143"/>
                  <a:gd name="connsiteX2302" fmla="*/ 604006 w 5806384"/>
                  <a:gd name="connsiteY2302" fmla="*/ 1769530 h 4036143"/>
                  <a:gd name="connsiteX2303" fmla="*/ 452473 w 5806384"/>
                  <a:gd name="connsiteY2303" fmla="*/ 1888491 h 4036143"/>
                  <a:gd name="connsiteX2304" fmla="*/ 387328 w 5806384"/>
                  <a:gd name="connsiteY2304" fmla="*/ 1902652 h 4036143"/>
                  <a:gd name="connsiteX2305" fmla="*/ 206056 w 5806384"/>
                  <a:gd name="connsiteY2305" fmla="*/ 2120746 h 4036143"/>
                  <a:gd name="connsiteX2306" fmla="*/ 197558 w 5806384"/>
                  <a:gd name="connsiteY2306" fmla="*/ 2132075 h 4036143"/>
                  <a:gd name="connsiteX2307" fmla="*/ 172067 w 5806384"/>
                  <a:gd name="connsiteY2307" fmla="*/ 2127827 h 4036143"/>
                  <a:gd name="connsiteX2308" fmla="*/ 181980 w 5806384"/>
                  <a:gd name="connsiteY2308" fmla="*/ 2105168 h 4036143"/>
                  <a:gd name="connsiteX2309" fmla="*/ 206056 w 5806384"/>
                  <a:gd name="connsiteY2309" fmla="*/ 2120746 h 4036143"/>
                  <a:gd name="connsiteX2310" fmla="*/ 228715 w 5806384"/>
                  <a:gd name="connsiteY2310" fmla="*/ 2136324 h 4036143"/>
                  <a:gd name="connsiteX2311" fmla="*/ 200391 w 5806384"/>
                  <a:gd name="connsiteY2311" fmla="*/ 2132075 h 4036143"/>
                  <a:gd name="connsiteX2312" fmla="*/ 208888 w 5806384"/>
                  <a:gd name="connsiteY2312" fmla="*/ 2122162 h 4036143"/>
                  <a:gd name="connsiteX2313" fmla="*/ 228715 w 5806384"/>
                  <a:gd name="connsiteY2313" fmla="*/ 2136324 h 4036143"/>
                  <a:gd name="connsiteX2314" fmla="*/ 327848 w 5806384"/>
                  <a:gd name="connsiteY2314" fmla="*/ 1983375 h 4036143"/>
                  <a:gd name="connsiteX2315" fmla="*/ 308022 w 5806384"/>
                  <a:gd name="connsiteY2315" fmla="*/ 1998953 h 4036143"/>
                  <a:gd name="connsiteX2316" fmla="*/ 319351 w 5806384"/>
                  <a:gd name="connsiteY2316" fmla="*/ 1984792 h 4036143"/>
                  <a:gd name="connsiteX2317" fmla="*/ 327848 w 5806384"/>
                  <a:gd name="connsiteY2317" fmla="*/ 1983375 h 4036143"/>
                  <a:gd name="connsiteX2318" fmla="*/ 402906 w 5806384"/>
                  <a:gd name="connsiteY2318" fmla="*/ 1925311 h 4036143"/>
                  <a:gd name="connsiteX2319" fmla="*/ 330680 w 5806384"/>
                  <a:gd name="connsiteY2319" fmla="*/ 1981959 h 4036143"/>
                  <a:gd name="connsiteX2320" fmla="*/ 320767 w 5806384"/>
                  <a:gd name="connsiteY2320" fmla="*/ 1983375 h 4036143"/>
                  <a:gd name="connsiteX2321" fmla="*/ 377415 w 5806384"/>
                  <a:gd name="connsiteY2321" fmla="*/ 1912566 h 4036143"/>
                  <a:gd name="connsiteX2322" fmla="*/ 402906 w 5806384"/>
                  <a:gd name="connsiteY2322" fmla="*/ 1925311 h 4036143"/>
                  <a:gd name="connsiteX2323" fmla="*/ 477965 w 5806384"/>
                  <a:gd name="connsiteY2323" fmla="*/ 1963549 h 4036143"/>
                  <a:gd name="connsiteX2324" fmla="*/ 334929 w 5806384"/>
                  <a:gd name="connsiteY2324" fmla="*/ 1980543 h 4036143"/>
                  <a:gd name="connsiteX2325" fmla="*/ 405739 w 5806384"/>
                  <a:gd name="connsiteY2325" fmla="*/ 1925311 h 4036143"/>
                  <a:gd name="connsiteX2326" fmla="*/ 477965 w 5806384"/>
                  <a:gd name="connsiteY2326" fmla="*/ 1963549 h 4036143"/>
                  <a:gd name="connsiteX2327" fmla="*/ 687561 w 5806384"/>
                  <a:gd name="connsiteY2327" fmla="*/ 1836092 h 4036143"/>
                  <a:gd name="connsiteX2328" fmla="*/ 751289 w 5806384"/>
                  <a:gd name="connsiteY2328" fmla="*/ 1826178 h 4036143"/>
                  <a:gd name="connsiteX2329" fmla="*/ 977880 w 5806384"/>
                  <a:gd name="connsiteY2329" fmla="*/ 1956468 h 4036143"/>
                  <a:gd name="connsiteX2330" fmla="*/ 687561 w 5806384"/>
                  <a:gd name="connsiteY2330" fmla="*/ 1836092 h 4036143"/>
                  <a:gd name="connsiteX2331" fmla="*/ 3391071 w 5806384"/>
                  <a:gd name="connsiteY2331" fmla="*/ 3753614 h 4036143"/>
                  <a:gd name="connsiteX2332" fmla="*/ 3575175 w 5806384"/>
                  <a:gd name="connsiteY2332" fmla="*/ 3889568 h 4036143"/>
                  <a:gd name="connsiteX2333" fmla="*/ 3572343 w 5806384"/>
                  <a:gd name="connsiteY2333" fmla="*/ 3899481 h 4036143"/>
                  <a:gd name="connsiteX2334" fmla="*/ 3393902 w 5806384"/>
                  <a:gd name="connsiteY2334" fmla="*/ 3808845 h 4036143"/>
                  <a:gd name="connsiteX2335" fmla="*/ 3391071 w 5806384"/>
                  <a:gd name="connsiteY2335" fmla="*/ 3753614 h 4036143"/>
                  <a:gd name="connsiteX2336" fmla="*/ 3395319 w 5806384"/>
                  <a:gd name="connsiteY2336" fmla="*/ 3832921 h 4036143"/>
                  <a:gd name="connsiteX2337" fmla="*/ 3393902 w 5806384"/>
                  <a:gd name="connsiteY2337" fmla="*/ 3810261 h 4036143"/>
                  <a:gd name="connsiteX2338" fmla="*/ 3572343 w 5806384"/>
                  <a:gd name="connsiteY2338" fmla="*/ 3900898 h 4036143"/>
                  <a:gd name="connsiteX2339" fmla="*/ 3556764 w 5806384"/>
                  <a:gd name="connsiteY2339" fmla="*/ 3957545 h 4036143"/>
                  <a:gd name="connsiteX2340" fmla="*/ 3395319 w 5806384"/>
                  <a:gd name="connsiteY2340" fmla="*/ 3832921 h 4036143"/>
                  <a:gd name="connsiteX2341" fmla="*/ 3357082 w 5806384"/>
                  <a:gd name="connsiteY2341" fmla="*/ 3803181 h 4036143"/>
                  <a:gd name="connsiteX2342" fmla="*/ 3347168 w 5806384"/>
                  <a:gd name="connsiteY2342" fmla="*/ 3786186 h 4036143"/>
                  <a:gd name="connsiteX2343" fmla="*/ 3392486 w 5806384"/>
                  <a:gd name="connsiteY2343" fmla="*/ 3810261 h 4036143"/>
                  <a:gd name="connsiteX2344" fmla="*/ 3393902 w 5806384"/>
                  <a:gd name="connsiteY2344" fmla="*/ 3831504 h 4036143"/>
                  <a:gd name="connsiteX2345" fmla="*/ 3357082 w 5806384"/>
                  <a:gd name="connsiteY2345" fmla="*/ 3803181 h 4036143"/>
                  <a:gd name="connsiteX2346" fmla="*/ 3359914 w 5806384"/>
                  <a:gd name="connsiteY2346" fmla="*/ 3807429 h 4036143"/>
                  <a:gd name="connsiteX2347" fmla="*/ 3393902 w 5806384"/>
                  <a:gd name="connsiteY2347" fmla="*/ 3834337 h 4036143"/>
                  <a:gd name="connsiteX2348" fmla="*/ 3395319 w 5806384"/>
                  <a:gd name="connsiteY2348" fmla="*/ 3866909 h 4036143"/>
                  <a:gd name="connsiteX2349" fmla="*/ 3359914 w 5806384"/>
                  <a:gd name="connsiteY2349" fmla="*/ 3807429 h 4036143"/>
                  <a:gd name="connsiteX2350" fmla="*/ 3342920 w 5806384"/>
                  <a:gd name="connsiteY2350" fmla="*/ 3784770 h 4036143"/>
                  <a:gd name="connsiteX2351" fmla="*/ 3351416 w 5806384"/>
                  <a:gd name="connsiteY2351" fmla="*/ 3800348 h 4036143"/>
                  <a:gd name="connsiteX2352" fmla="*/ 3311763 w 5806384"/>
                  <a:gd name="connsiteY2352" fmla="*/ 3770608 h 4036143"/>
                  <a:gd name="connsiteX2353" fmla="*/ 3342920 w 5806384"/>
                  <a:gd name="connsiteY2353" fmla="*/ 3784770 h 4036143"/>
                  <a:gd name="connsiteX2354" fmla="*/ 3344336 w 5806384"/>
                  <a:gd name="connsiteY2354" fmla="*/ 3783354 h 4036143"/>
                  <a:gd name="connsiteX2355" fmla="*/ 3274943 w 5806384"/>
                  <a:gd name="connsiteY2355" fmla="*/ 3667226 h 4036143"/>
                  <a:gd name="connsiteX2356" fmla="*/ 3389654 w 5806384"/>
                  <a:gd name="connsiteY2356" fmla="*/ 3752198 h 4036143"/>
                  <a:gd name="connsiteX2357" fmla="*/ 3392486 w 5806384"/>
                  <a:gd name="connsiteY2357" fmla="*/ 3807429 h 4036143"/>
                  <a:gd name="connsiteX2358" fmla="*/ 3344336 w 5806384"/>
                  <a:gd name="connsiteY2358" fmla="*/ 3783354 h 4036143"/>
                  <a:gd name="connsiteX2359" fmla="*/ 3575175 w 5806384"/>
                  <a:gd name="connsiteY2359" fmla="*/ 3900898 h 4036143"/>
                  <a:gd name="connsiteX2360" fmla="*/ 3578007 w 5806384"/>
                  <a:gd name="connsiteY2360" fmla="*/ 3890985 h 4036143"/>
                  <a:gd name="connsiteX2361" fmla="*/ 3630406 w 5806384"/>
                  <a:gd name="connsiteY2361" fmla="*/ 3929221 h 4036143"/>
                  <a:gd name="connsiteX2362" fmla="*/ 3575175 w 5806384"/>
                  <a:gd name="connsiteY2362" fmla="*/ 3900898 h 4036143"/>
                  <a:gd name="connsiteX2363" fmla="*/ 3266445 w 5806384"/>
                  <a:gd name="connsiteY2363" fmla="*/ 3525607 h 4036143"/>
                  <a:gd name="connsiteX2364" fmla="*/ 3317428 w 5806384"/>
                  <a:gd name="connsiteY2364" fmla="*/ 3504364 h 4036143"/>
                  <a:gd name="connsiteX2365" fmla="*/ 3350001 w 5806384"/>
                  <a:gd name="connsiteY2365" fmla="*/ 3573757 h 4036143"/>
                  <a:gd name="connsiteX2366" fmla="*/ 3266445 w 5806384"/>
                  <a:gd name="connsiteY2366" fmla="*/ 3525607 h 4036143"/>
                  <a:gd name="connsiteX2367" fmla="*/ 3265029 w 5806384"/>
                  <a:gd name="connsiteY2367" fmla="*/ 3524191 h 4036143"/>
                  <a:gd name="connsiteX2368" fmla="*/ 3170144 w 5806384"/>
                  <a:gd name="connsiteY2368" fmla="*/ 3468959 h 4036143"/>
                  <a:gd name="connsiteX2369" fmla="*/ 3317428 w 5806384"/>
                  <a:gd name="connsiteY2369" fmla="*/ 3501532 h 4036143"/>
                  <a:gd name="connsiteX2370" fmla="*/ 3265029 w 5806384"/>
                  <a:gd name="connsiteY2370" fmla="*/ 3524191 h 4036143"/>
                  <a:gd name="connsiteX2371" fmla="*/ 3361330 w 5806384"/>
                  <a:gd name="connsiteY2371" fmla="*/ 3511445 h 4036143"/>
                  <a:gd name="connsiteX2372" fmla="*/ 3359914 w 5806384"/>
                  <a:gd name="connsiteY2372" fmla="*/ 3711128 h 4036143"/>
                  <a:gd name="connsiteX2373" fmla="*/ 3233873 w 5806384"/>
                  <a:gd name="connsiteY2373" fmla="*/ 3538353 h 4036143"/>
                  <a:gd name="connsiteX2374" fmla="*/ 3265029 w 5806384"/>
                  <a:gd name="connsiteY2374" fmla="*/ 3525607 h 4036143"/>
                  <a:gd name="connsiteX2375" fmla="*/ 3355666 w 5806384"/>
                  <a:gd name="connsiteY2375" fmla="*/ 3578006 h 4036143"/>
                  <a:gd name="connsiteX2376" fmla="*/ 3355666 w 5806384"/>
                  <a:gd name="connsiteY2376" fmla="*/ 3578006 h 4036143"/>
                  <a:gd name="connsiteX2377" fmla="*/ 3320261 w 5806384"/>
                  <a:gd name="connsiteY2377" fmla="*/ 3501532 h 4036143"/>
                  <a:gd name="connsiteX2378" fmla="*/ 3320261 w 5806384"/>
                  <a:gd name="connsiteY2378" fmla="*/ 3501532 h 4036143"/>
                  <a:gd name="connsiteX2379" fmla="*/ 3361330 w 5806384"/>
                  <a:gd name="connsiteY2379" fmla="*/ 3511445 h 4036143"/>
                  <a:gd name="connsiteX2380" fmla="*/ 3668644 w 5806384"/>
                  <a:gd name="connsiteY2380" fmla="*/ 3749365 h 4036143"/>
                  <a:gd name="connsiteX2381" fmla="*/ 3780523 w 5806384"/>
                  <a:gd name="connsiteY2381" fmla="*/ 3692718 h 4036143"/>
                  <a:gd name="connsiteX2382" fmla="*/ 3756448 w 5806384"/>
                  <a:gd name="connsiteY2382" fmla="*/ 3757862 h 4036143"/>
                  <a:gd name="connsiteX2383" fmla="*/ 3668644 w 5806384"/>
                  <a:gd name="connsiteY2383" fmla="*/ 3749365 h 4036143"/>
                  <a:gd name="connsiteX2384" fmla="*/ 4385236 w 5806384"/>
                  <a:gd name="connsiteY2384" fmla="*/ 3800348 h 4036143"/>
                  <a:gd name="connsiteX2385" fmla="*/ 4422058 w 5806384"/>
                  <a:gd name="connsiteY2385" fmla="*/ 3784770 h 4036143"/>
                  <a:gd name="connsiteX2386" fmla="*/ 4451797 w 5806384"/>
                  <a:gd name="connsiteY2386" fmla="*/ 3818759 h 4036143"/>
                  <a:gd name="connsiteX2387" fmla="*/ 4426306 w 5806384"/>
                  <a:gd name="connsiteY2387" fmla="*/ 3815926 h 4036143"/>
                  <a:gd name="connsiteX2388" fmla="*/ 4385236 w 5806384"/>
                  <a:gd name="connsiteY2388" fmla="*/ 3800348 h 4036143"/>
                  <a:gd name="connsiteX2389" fmla="*/ 4431971 w 5806384"/>
                  <a:gd name="connsiteY2389" fmla="*/ 3820175 h 4036143"/>
                  <a:gd name="connsiteX2390" fmla="*/ 4453214 w 5806384"/>
                  <a:gd name="connsiteY2390" fmla="*/ 3821591 h 4036143"/>
                  <a:gd name="connsiteX2391" fmla="*/ 4461711 w 5806384"/>
                  <a:gd name="connsiteY2391" fmla="*/ 3831504 h 4036143"/>
                  <a:gd name="connsiteX2392" fmla="*/ 4431971 w 5806384"/>
                  <a:gd name="connsiteY2392" fmla="*/ 3820175 h 4036143"/>
                  <a:gd name="connsiteX2393" fmla="*/ 4361162 w 5806384"/>
                  <a:gd name="connsiteY2393" fmla="*/ 3811678 h 4036143"/>
                  <a:gd name="connsiteX2394" fmla="*/ 4382405 w 5806384"/>
                  <a:gd name="connsiteY2394" fmla="*/ 3803181 h 4036143"/>
                  <a:gd name="connsiteX2395" fmla="*/ 4417809 w 5806384"/>
                  <a:gd name="connsiteY2395" fmla="*/ 3817342 h 4036143"/>
                  <a:gd name="connsiteX2396" fmla="*/ 4361162 w 5806384"/>
                  <a:gd name="connsiteY2396" fmla="*/ 3811678 h 4036143"/>
                  <a:gd name="connsiteX2397" fmla="*/ 4514110 w 5806384"/>
                  <a:gd name="connsiteY2397" fmla="*/ 3895233 h 4036143"/>
                  <a:gd name="connsiteX2398" fmla="*/ 4361162 w 5806384"/>
                  <a:gd name="connsiteY2398" fmla="*/ 3837169 h 4036143"/>
                  <a:gd name="connsiteX2399" fmla="*/ 4473040 w 5806384"/>
                  <a:gd name="connsiteY2399" fmla="*/ 3845666 h 4036143"/>
                  <a:gd name="connsiteX2400" fmla="*/ 4514110 w 5806384"/>
                  <a:gd name="connsiteY2400" fmla="*/ 3895233 h 4036143"/>
                  <a:gd name="connsiteX2401" fmla="*/ 4474457 w 5806384"/>
                  <a:gd name="connsiteY2401" fmla="*/ 3844250 h 4036143"/>
                  <a:gd name="connsiteX2402" fmla="*/ 4468792 w 5806384"/>
                  <a:gd name="connsiteY2402" fmla="*/ 3837169 h 4036143"/>
                  <a:gd name="connsiteX2403" fmla="*/ 4487202 w 5806384"/>
                  <a:gd name="connsiteY2403" fmla="*/ 3844250 h 4036143"/>
                  <a:gd name="connsiteX2404" fmla="*/ 4474457 w 5806384"/>
                  <a:gd name="connsiteY2404" fmla="*/ 3844250 h 4036143"/>
                  <a:gd name="connsiteX2405" fmla="*/ 4521191 w 5806384"/>
                  <a:gd name="connsiteY2405" fmla="*/ 3899481 h 4036143"/>
                  <a:gd name="connsiteX2406" fmla="*/ 4702464 w 5806384"/>
                  <a:gd name="connsiteY2406" fmla="*/ 3967459 h 4036143"/>
                  <a:gd name="connsiteX2407" fmla="*/ 4586336 w 5806384"/>
                  <a:gd name="connsiteY2407" fmla="*/ 3990118 h 4036143"/>
                  <a:gd name="connsiteX2408" fmla="*/ 4446133 w 5806384"/>
                  <a:gd name="connsiteY2408" fmla="*/ 3963210 h 4036143"/>
                  <a:gd name="connsiteX2409" fmla="*/ 4539602 w 5806384"/>
                  <a:gd name="connsiteY2409" fmla="*/ 3922140 h 4036143"/>
                  <a:gd name="connsiteX2410" fmla="*/ 4539602 w 5806384"/>
                  <a:gd name="connsiteY2410" fmla="*/ 3922140 h 4036143"/>
                  <a:gd name="connsiteX2411" fmla="*/ 4521191 w 5806384"/>
                  <a:gd name="connsiteY2411" fmla="*/ 3899481 h 403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Lst>
                <a:rect l="l" t="t" r="r" b="b"/>
                <a:pathLst>
                  <a:path w="5806384" h="4036143">
                    <a:moveTo>
                      <a:pt x="5707959" y="799440"/>
                    </a:moveTo>
                    <a:lnTo>
                      <a:pt x="5707959" y="799440"/>
                    </a:lnTo>
                    <a:lnTo>
                      <a:pt x="5491282" y="1038776"/>
                    </a:lnTo>
                    <a:lnTo>
                      <a:pt x="5413392" y="945307"/>
                    </a:lnTo>
                    <a:lnTo>
                      <a:pt x="5413392" y="945307"/>
                    </a:lnTo>
                    <a:lnTo>
                      <a:pt x="5358160" y="1028863"/>
                    </a:lnTo>
                    <a:lnTo>
                      <a:pt x="5274605" y="980712"/>
                    </a:lnTo>
                    <a:lnTo>
                      <a:pt x="5369489" y="841925"/>
                    </a:lnTo>
                    <a:lnTo>
                      <a:pt x="5557843" y="822099"/>
                    </a:lnTo>
                    <a:lnTo>
                      <a:pt x="5557843" y="822099"/>
                    </a:lnTo>
                    <a:lnTo>
                      <a:pt x="5471455" y="690393"/>
                    </a:lnTo>
                    <a:lnTo>
                      <a:pt x="5471455" y="690393"/>
                    </a:lnTo>
                    <a:lnTo>
                      <a:pt x="5368073" y="840509"/>
                    </a:lnTo>
                    <a:lnTo>
                      <a:pt x="5124488" y="866001"/>
                    </a:lnTo>
                    <a:lnTo>
                      <a:pt x="5189634" y="820683"/>
                    </a:lnTo>
                    <a:lnTo>
                      <a:pt x="4947464" y="795191"/>
                    </a:lnTo>
                    <a:lnTo>
                      <a:pt x="4732203" y="673399"/>
                    </a:lnTo>
                    <a:lnTo>
                      <a:pt x="4732203" y="673399"/>
                    </a:lnTo>
                    <a:lnTo>
                      <a:pt x="4652897" y="800856"/>
                    </a:lnTo>
                    <a:lnTo>
                      <a:pt x="4393734" y="613919"/>
                    </a:lnTo>
                    <a:lnTo>
                      <a:pt x="4393734" y="613919"/>
                    </a:lnTo>
                    <a:lnTo>
                      <a:pt x="4410728" y="748457"/>
                    </a:lnTo>
                    <a:lnTo>
                      <a:pt x="4273358" y="611086"/>
                    </a:lnTo>
                    <a:lnTo>
                      <a:pt x="4273358" y="611086"/>
                    </a:lnTo>
                    <a:lnTo>
                      <a:pt x="3893818" y="545942"/>
                    </a:lnTo>
                    <a:lnTo>
                      <a:pt x="3893818" y="545942"/>
                    </a:lnTo>
                    <a:lnTo>
                      <a:pt x="3593586" y="928313"/>
                    </a:lnTo>
                    <a:lnTo>
                      <a:pt x="3593586" y="929729"/>
                    </a:lnTo>
                    <a:lnTo>
                      <a:pt x="3960379" y="720133"/>
                    </a:lnTo>
                    <a:lnTo>
                      <a:pt x="4039686" y="882995"/>
                    </a:lnTo>
                    <a:lnTo>
                      <a:pt x="3978790" y="921232"/>
                    </a:lnTo>
                    <a:lnTo>
                      <a:pt x="3449134" y="933978"/>
                    </a:lnTo>
                    <a:lnTo>
                      <a:pt x="3174393" y="623832"/>
                    </a:lnTo>
                    <a:lnTo>
                      <a:pt x="3177225" y="608254"/>
                    </a:lnTo>
                    <a:lnTo>
                      <a:pt x="3454799" y="734295"/>
                    </a:lnTo>
                    <a:lnTo>
                      <a:pt x="3454799" y="734295"/>
                    </a:lnTo>
                    <a:lnTo>
                      <a:pt x="3529857" y="350507"/>
                    </a:lnTo>
                    <a:lnTo>
                      <a:pt x="3529857" y="350507"/>
                    </a:lnTo>
                    <a:lnTo>
                      <a:pt x="3402400" y="91344"/>
                    </a:lnTo>
                    <a:lnTo>
                      <a:pt x="3402400" y="91344"/>
                    </a:lnTo>
                    <a:lnTo>
                      <a:pt x="3146069" y="10621"/>
                    </a:lnTo>
                    <a:lnTo>
                      <a:pt x="3146069" y="10621"/>
                    </a:lnTo>
                    <a:lnTo>
                      <a:pt x="3229624" y="139495"/>
                    </a:lnTo>
                    <a:lnTo>
                      <a:pt x="3310347" y="340594"/>
                    </a:lnTo>
                    <a:lnTo>
                      <a:pt x="3214047" y="401490"/>
                    </a:lnTo>
                    <a:lnTo>
                      <a:pt x="3219711" y="367502"/>
                    </a:lnTo>
                    <a:lnTo>
                      <a:pt x="3219711" y="367502"/>
                    </a:lnTo>
                    <a:lnTo>
                      <a:pt x="3048352" y="456722"/>
                    </a:lnTo>
                    <a:lnTo>
                      <a:pt x="2974710" y="347675"/>
                    </a:lnTo>
                    <a:lnTo>
                      <a:pt x="2974710" y="347675"/>
                    </a:lnTo>
                    <a:lnTo>
                      <a:pt x="2902485" y="537444"/>
                    </a:lnTo>
                    <a:lnTo>
                      <a:pt x="2902485" y="537444"/>
                    </a:lnTo>
                    <a:lnTo>
                      <a:pt x="3049768" y="459554"/>
                    </a:lnTo>
                    <a:lnTo>
                      <a:pt x="3071011" y="492126"/>
                    </a:lnTo>
                    <a:lnTo>
                      <a:pt x="2820345" y="650740"/>
                    </a:lnTo>
                    <a:lnTo>
                      <a:pt x="2801934" y="625248"/>
                    </a:lnTo>
                    <a:lnTo>
                      <a:pt x="2801934" y="625248"/>
                    </a:lnTo>
                    <a:lnTo>
                      <a:pt x="2521529" y="840509"/>
                    </a:lnTo>
                    <a:lnTo>
                      <a:pt x="2521529" y="840509"/>
                    </a:lnTo>
                    <a:lnTo>
                      <a:pt x="2522945" y="841925"/>
                    </a:lnTo>
                    <a:lnTo>
                      <a:pt x="2522945" y="841925"/>
                    </a:lnTo>
                    <a:lnTo>
                      <a:pt x="2820345" y="653572"/>
                    </a:lnTo>
                    <a:lnTo>
                      <a:pt x="2991704" y="894324"/>
                    </a:lnTo>
                    <a:lnTo>
                      <a:pt x="2743871" y="945307"/>
                    </a:lnTo>
                    <a:lnTo>
                      <a:pt x="2539939" y="908486"/>
                    </a:lnTo>
                    <a:lnTo>
                      <a:pt x="2129244" y="690393"/>
                    </a:lnTo>
                    <a:lnTo>
                      <a:pt x="2129244" y="690393"/>
                    </a:lnTo>
                    <a:lnTo>
                      <a:pt x="1921064" y="796607"/>
                    </a:lnTo>
                    <a:lnTo>
                      <a:pt x="1921064" y="796607"/>
                    </a:lnTo>
                    <a:lnTo>
                      <a:pt x="2539939" y="909903"/>
                    </a:lnTo>
                    <a:lnTo>
                      <a:pt x="3069595" y="1191725"/>
                    </a:lnTo>
                    <a:lnTo>
                      <a:pt x="3068178" y="1195973"/>
                    </a:lnTo>
                    <a:lnTo>
                      <a:pt x="3046935" y="1180395"/>
                    </a:lnTo>
                    <a:lnTo>
                      <a:pt x="3046935" y="1180395"/>
                    </a:lnTo>
                    <a:lnTo>
                      <a:pt x="2548436" y="1388575"/>
                    </a:lnTo>
                    <a:lnTo>
                      <a:pt x="2415314" y="1398488"/>
                    </a:lnTo>
                    <a:lnTo>
                      <a:pt x="2231209" y="1225713"/>
                    </a:lnTo>
                    <a:lnTo>
                      <a:pt x="2231209" y="1225713"/>
                    </a:lnTo>
                    <a:lnTo>
                      <a:pt x="2236874" y="1414067"/>
                    </a:lnTo>
                    <a:lnTo>
                      <a:pt x="2115082" y="1423980"/>
                    </a:lnTo>
                    <a:lnTo>
                      <a:pt x="2004619" y="1286609"/>
                    </a:lnTo>
                    <a:lnTo>
                      <a:pt x="2265198" y="1167649"/>
                    </a:lnTo>
                    <a:lnTo>
                      <a:pt x="2266614" y="1167649"/>
                    </a:lnTo>
                    <a:lnTo>
                      <a:pt x="2024445" y="1154904"/>
                    </a:lnTo>
                    <a:lnTo>
                      <a:pt x="2024445" y="1154904"/>
                    </a:lnTo>
                    <a:lnTo>
                      <a:pt x="1962133" y="1232794"/>
                    </a:lnTo>
                    <a:lnTo>
                      <a:pt x="1923896" y="1186060"/>
                    </a:lnTo>
                    <a:lnTo>
                      <a:pt x="2103752" y="907070"/>
                    </a:lnTo>
                    <a:lnTo>
                      <a:pt x="2103752" y="907070"/>
                    </a:lnTo>
                    <a:lnTo>
                      <a:pt x="1813433" y="1050106"/>
                    </a:lnTo>
                    <a:lnTo>
                      <a:pt x="1766699" y="990626"/>
                    </a:lnTo>
                    <a:lnTo>
                      <a:pt x="1766699" y="990626"/>
                    </a:lnTo>
                    <a:lnTo>
                      <a:pt x="1751121" y="1081262"/>
                    </a:lnTo>
                    <a:lnTo>
                      <a:pt x="1589675" y="1161985"/>
                    </a:lnTo>
                    <a:lnTo>
                      <a:pt x="1710051" y="898573"/>
                    </a:lnTo>
                    <a:lnTo>
                      <a:pt x="1768115" y="979296"/>
                    </a:lnTo>
                    <a:lnTo>
                      <a:pt x="1768115" y="979296"/>
                    </a:lnTo>
                    <a:lnTo>
                      <a:pt x="1756785" y="792359"/>
                    </a:lnTo>
                    <a:lnTo>
                      <a:pt x="1756785" y="790943"/>
                    </a:lnTo>
                    <a:lnTo>
                      <a:pt x="1710051" y="894324"/>
                    </a:lnTo>
                    <a:lnTo>
                      <a:pt x="1626496" y="776781"/>
                    </a:lnTo>
                    <a:lnTo>
                      <a:pt x="1626496" y="776781"/>
                    </a:lnTo>
                    <a:lnTo>
                      <a:pt x="1507536" y="949556"/>
                    </a:lnTo>
                    <a:lnTo>
                      <a:pt x="1282361" y="1034527"/>
                    </a:lnTo>
                    <a:lnTo>
                      <a:pt x="1273864" y="1030279"/>
                    </a:lnTo>
                    <a:lnTo>
                      <a:pt x="1152071" y="830596"/>
                    </a:lnTo>
                    <a:lnTo>
                      <a:pt x="1152071" y="830596"/>
                    </a:lnTo>
                    <a:lnTo>
                      <a:pt x="1112418" y="943891"/>
                    </a:lnTo>
                    <a:lnTo>
                      <a:pt x="1094008" y="933978"/>
                    </a:lnTo>
                    <a:lnTo>
                      <a:pt x="1064268" y="881579"/>
                    </a:lnTo>
                    <a:lnTo>
                      <a:pt x="1106754" y="816434"/>
                    </a:lnTo>
                    <a:lnTo>
                      <a:pt x="1432478" y="841925"/>
                    </a:lnTo>
                    <a:lnTo>
                      <a:pt x="1432478" y="841925"/>
                    </a:lnTo>
                    <a:lnTo>
                      <a:pt x="1432478" y="840509"/>
                    </a:lnTo>
                    <a:lnTo>
                      <a:pt x="1181812" y="783862"/>
                    </a:lnTo>
                    <a:lnTo>
                      <a:pt x="1357419" y="717301"/>
                    </a:lnTo>
                    <a:lnTo>
                      <a:pt x="1358835" y="717301"/>
                    </a:lnTo>
                    <a:lnTo>
                      <a:pt x="1136494" y="739960"/>
                    </a:lnTo>
                    <a:lnTo>
                      <a:pt x="1116667" y="615335"/>
                    </a:lnTo>
                    <a:lnTo>
                      <a:pt x="1116667" y="615335"/>
                    </a:lnTo>
                    <a:lnTo>
                      <a:pt x="1023198" y="713052"/>
                    </a:lnTo>
                    <a:lnTo>
                      <a:pt x="952389" y="670566"/>
                    </a:lnTo>
                    <a:lnTo>
                      <a:pt x="1109586" y="613919"/>
                    </a:lnTo>
                    <a:lnTo>
                      <a:pt x="1109586" y="613919"/>
                    </a:lnTo>
                    <a:lnTo>
                      <a:pt x="1109586" y="612503"/>
                    </a:lnTo>
                    <a:lnTo>
                      <a:pt x="949556" y="670566"/>
                    </a:lnTo>
                    <a:lnTo>
                      <a:pt x="949556" y="670566"/>
                    </a:lnTo>
                    <a:lnTo>
                      <a:pt x="1023198" y="714468"/>
                    </a:lnTo>
                    <a:lnTo>
                      <a:pt x="990626" y="748457"/>
                    </a:lnTo>
                    <a:lnTo>
                      <a:pt x="953805" y="683312"/>
                    </a:lnTo>
                    <a:lnTo>
                      <a:pt x="953805" y="683312"/>
                    </a:lnTo>
                    <a:lnTo>
                      <a:pt x="766868" y="870249"/>
                    </a:lnTo>
                    <a:lnTo>
                      <a:pt x="751289" y="857504"/>
                    </a:lnTo>
                    <a:lnTo>
                      <a:pt x="751289" y="857504"/>
                    </a:lnTo>
                    <a:lnTo>
                      <a:pt x="752706" y="885827"/>
                    </a:lnTo>
                    <a:lnTo>
                      <a:pt x="619584" y="1018949"/>
                    </a:lnTo>
                    <a:lnTo>
                      <a:pt x="438311" y="1105337"/>
                    </a:lnTo>
                    <a:lnTo>
                      <a:pt x="438311" y="1105337"/>
                    </a:lnTo>
                    <a:lnTo>
                      <a:pt x="555855" y="1198806"/>
                    </a:lnTo>
                    <a:lnTo>
                      <a:pt x="451057" y="1275280"/>
                    </a:lnTo>
                    <a:lnTo>
                      <a:pt x="451057" y="1275280"/>
                    </a:lnTo>
                    <a:lnTo>
                      <a:pt x="452473" y="1276696"/>
                    </a:lnTo>
                    <a:lnTo>
                      <a:pt x="574265" y="1212967"/>
                    </a:lnTo>
                    <a:lnTo>
                      <a:pt x="575682" y="1212967"/>
                    </a:lnTo>
                    <a:lnTo>
                      <a:pt x="570017" y="1229962"/>
                    </a:lnTo>
                    <a:lnTo>
                      <a:pt x="570017" y="1229962"/>
                    </a:lnTo>
                    <a:lnTo>
                      <a:pt x="571433" y="1229962"/>
                    </a:lnTo>
                    <a:lnTo>
                      <a:pt x="571433" y="1229962"/>
                    </a:lnTo>
                    <a:lnTo>
                      <a:pt x="578514" y="1214384"/>
                    </a:lnTo>
                    <a:lnTo>
                      <a:pt x="693225" y="1305020"/>
                    </a:lnTo>
                    <a:lnTo>
                      <a:pt x="681896" y="1152071"/>
                    </a:lnTo>
                    <a:lnTo>
                      <a:pt x="681896" y="1152071"/>
                    </a:lnTo>
                    <a:lnTo>
                      <a:pt x="584179" y="1203054"/>
                    </a:lnTo>
                    <a:lnTo>
                      <a:pt x="602589" y="1166233"/>
                    </a:lnTo>
                    <a:lnTo>
                      <a:pt x="684728" y="1106753"/>
                    </a:lnTo>
                    <a:lnTo>
                      <a:pt x="772532" y="1091175"/>
                    </a:lnTo>
                    <a:lnTo>
                      <a:pt x="772532" y="1091175"/>
                    </a:lnTo>
                    <a:lnTo>
                      <a:pt x="769700" y="1045857"/>
                    </a:lnTo>
                    <a:lnTo>
                      <a:pt x="884411" y="963718"/>
                    </a:lnTo>
                    <a:lnTo>
                      <a:pt x="884411" y="963718"/>
                    </a:lnTo>
                    <a:lnTo>
                      <a:pt x="832012" y="921232"/>
                    </a:lnTo>
                    <a:lnTo>
                      <a:pt x="993458" y="751289"/>
                    </a:lnTo>
                    <a:lnTo>
                      <a:pt x="1026030" y="807937"/>
                    </a:lnTo>
                    <a:lnTo>
                      <a:pt x="979296" y="803688"/>
                    </a:lnTo>
                    <a:lnTo>
                      <a:pt x="979296" y="803688"/>
                    </a:lnTo>
                    <a:lnTo>
                      <a:pt x="1030279" y="898573"/>
                    </a:lnTo>
                    <a:lnTo>
                      <a:pt x="1030279" y="898573"/>
                    </a:lnTo>
                    <a:lnTo>
                      <a:pt x="1050106" y="909903"/>
                    </a:lnTo>
                    <a:lnTo>
                      <a:pt x="949556" y="1065684"/>
                    </a:lnTo>
                    <a:lnTo>
                      <a:pt x="949556" y="1065684"/>
                    </a:lnTo>
                    <a:lnTo>
                      <a:pt x="1052938" y="1140742"/>
                    </a:lnTo>
                    <a:lnTo>
                      <a:pt x="1052938" y="1140742"/>
                    </a:lnTo>
                    <a:lnTo>
                      <a:pt x="1113834" y="963718"/>
                    </a:lnTo>
                    <a:lnTo>
                      <a:pt x="1136494" y="1003371"/>
                    </a:lnTo>
                    <a:lnTo>
                      <a:pt x="1177563" y="1469298"/>
                    </a:lnTo>
                    <a:lnTo>
                      <a:pt x="1164817" y="1514616"/>
                    </a:lnTo>
                    <a:lnTo>
                      <a:pt x="1164817" y="1514616"/>
                    </a:lnTo>
                    <a:lnTo>
                      <a:pt x="1181812" y="1523113"/>
                    </a:lnTo>
                    <a:lnTo>
                      <a:pt x="1186060" y="1565599"/>
                    </a:lnTo>
                    <a:lnTo>
                      <a:pt x="898573" y="1559934"/>
                    </a:lnTo>
                    <a:lnTo>
                      <a:pt x="916984" y="1494789"/>
                    </a:lnTo>
                    <a:lnTo>
                      <a:pt x="916984" y="1494789"/>
                    </a:lnTo>
                    <a:lnTo>
                      <a:pt x="705971" y="1548605"/>
                    </a:lnTo>
                    <a:lnTo>
                      <a:pt x="705971" y="1548605"/>
                    </a:lnTo>
                    <a:lnTo>
                      <a:pt x="881579" y="1803519"/>
                    </a:lnTo>
                    <a:lnTo>
                      <a:pt x="854671" y="1807768"/>
                    </a:lnTo>
                    <a:lnTo>
                      <a:pt x="659237" y="1514616"/>
                    </a:lnTo>
                    <a:lnTo>
                      <a:pt x="659237" y="1514616"/>
                    </a:lnTo>
                    <a:lnTo>
                      <a:pt x="494959" y="1646322"/>
                    </a:lnTo>
                    <a:lnTo>
                      <a:pt x="470884" y="1622247"/>
                    </a:lnTo>
                    <a:lnTo>
                      <a:pt x="470884" y="1541524"/>
                    </a:lnTo>
                    <a:lnTo>
                      <a:pt x="470884" y="1541524"/>
                    </a:lnTo>
                    <a:lnTo>
                      <a:pt x="242877" y="1728461"/>
                    </a:lnTo>
                    <a:lnTo>
                      <a:pt x="242877" y="1728461"/>
                    </a:lnTo>
                    <a:lnTo>
                      <a:pt x="265536" y="1779444"/>
                    </a:lnTo>
                    <a:lnTo>
                      <a:pt x="139495" y="1782276"/>
                    </a:lnTo>
                    <a:lnTo>
                      <a:pt x="138079" y="1782276"/>
                    </a:lnTo>
                    <a:lnTo>
                      <a:pt x="378831" y="1906901"/>
                    </a:lnTo>
                    <a:lnTo>
                      <a:pt x="72934" y="1981959"/>
                    </a:lnTo>
                    <a:lnTo>
                      <a:pt x="17702" y="1986208"/>
                    </a:lnTo>
                    <a:lnTo>
                      <a:pt x="17702" y="1986208"/>
                    </a:lnTo>
                    <a:lnTo>
                      <a:pt x="55939" y="2205717"/>
                    </a:lnTo>
                    <a:lnTo>
                      <a:pt x="55939" y="2205717"/>
                    </a:lnTo>
                    <a:lnTo>
                      <a:pt x="95593" y="2174561"/>
                    </a:lnTo>
                    <a:lnTo>
                      <a:pt x="64437" y="2217047"/>
                    </a:lnTo>
                    <a:lnTo>
                      <a:pt x="64437" y="2217047"/>
                    </a:lnTo>
                    <a:lnTo>
                      <a:pt x="140911" y="2215631"/>
                    </a:lnTo>
                    <a:lnTo>
                      <a:pt x="140911" y="2215631"/>
                    </a:lnTo>
                    <a:lnTo>
                      <a:pt x="207472" y="2133492"/>
                    </a:lnTo>
                    <a:lnTo>
                      <a:pt x="245709" y="2140573"/>
                    </a:lnTo>
                    <a:lnTo>
                      <a:pt x="217385" y="2120746"/>
                    </a:lnTo>
                    <a:lnTo>
                      <a:pt x="309437" y="2006034"/>
                    </a:lnTo>
                    <a:lnTo>
                      <a:pt x="339178" y="1983375"/>
                    </a:lnTo>
                    <a:lnTo>
                      <a:pt x="492127" y="1964965"/>
                    </a:lnTo>
                    <a:lnTo>
                      <a:pt x="492127" y="1964965"/>
                    </a:lnTo>
                    <a:lnTo>
                      <a:pt x="414236" y="1925311"/>
                    </a:lnTo>
                    <a:lnTo>
                      <a:pt x="459554" y="1889907"/>
                    </a:lnTo>
                    <a:lnTo>
                      <a:pt x="601173" y="1854502"/>
                    </a:lnTo>
                    <a:lnTo>
                      <a:pt x="602589" y="1861583"/>
                    </a:lnTo>
                    <a:lnTo>
                      <a:pt x="595508" y="1862999"/>
                    </a:lnTo>
                    <a:lnTo>
                      <a:pt x="595508" y="1862999"/>
                    </a:lnTo>
                    <a:lnTo>
                      <a:pt x="623832" y="1994705"/>
                    </a:lnTo>
                    <a:lnTo>
                      <a:pt x="694642" y="2091006"/>
                    </a:lnTo>
                    <a:lnTo>
                      <a:pt x="745625" y="2122162"/>
                    </a:lnTo>
                    <a:lnTo>
                      <a:pt x="730047" y="2209966"/>
                    </a:lnTo>
                    <a:lnTo>
                      <a:pt x="730047" y="2209966"/>
                    </a:lnTo>
                    <a:lnTo>
                      <a:pt x="731463" y="2209966"/>
                    </a:lnTo>
                    <a:lnTo>
                      <a:pt x="761203" y="2129243"/>
                    </a:lnTo>
                    <a:lnTo>
                      <a:pt x="761203" y="2129243"/>
                    </a:lnTo>
                    <a:lnTo>
                      <a:pt x="748457" y="2120746"/>
                    </a:lnTo>
                    <a:lnTo>
                      <a:pt x="756954" y="2076844"/>
                    </a:lnTo>
                    <a:lnTo>
                      <a:pt x="756954" y="2076844"/>
                    </a:lnTo>
                    <a:lnTo>
                      <a:pt x="635162" y="1991873"/>
                    </a:lnTo>
                    <a:lnTo>
                      <a:pt x="605422" y="1862999"/>
                    </a:lnTo>
                    <a:lnTo>
                      <a:pt x="686144" y="1840340"/>
                    </a:lnTo>
                    <a:lnTo>
                      <a:pt x="686144" y="1840340"/>
                    </a:lnTo>
                    <a:lnTo>
                      <a:pt x="613919" y="1768114"/>
                    </a:lnTo>
                    <a:lnTo>
                      <a:pt x="632329" y="1753952"/>
                    </a:lnTo>
                    <a:lnTo>
                      <a:pt x="755538" y="1824762"/>
                    </a:lnTo>
                    <a:lnTo>
                      <a:pt x="680480" y="1834675"/>
                    </a:lnTo>
                    <a:lnTo>
                      <a:pt x="679064" y="1834675"/>
                    </a:lnTo>
                    <a:lnTo>
                      <a:pt x="992042" y="1963549"/>
                    </a:lnTo>
                    <a:lnTo>
                      <a:pt x="992042" y="1963549"/>
                    </a:lnTo>
                    <a:lnTo>
                      <a:pt x="993458" y="1962132"/>
                    </a:lnTo>
                    <a:lnTo>
                      <a:pt x="754122" y="1824762"/>
                    </a:lnTo>
                    <a:lnTo>
                      <a:pt x="843342" y="1810600"/>
                    </a:lnTo>
                    <a:lnTo>
                      <a:pt x="875914" y="1858750"/>
                    </a:lnTo>
                    <a:lnTo>
                      <a:pt x="875914" y="1858750"/>
                    </a:lnTo>
                    <a:lnTo>
                      <a:pt x="1200222" y="1807768"/>
                    </a:lnTo>
                    <a:lnTo>
                      <a:pt x="1200222" y="1807768"/>
                    </a:lnTo>
                    <a:lnTo>
                      <a:pt x="1200222" y="1800687"/>
                    </a:lnTo>
                    <a:lnTo>
                      <a:pt x="1204471" y="1806351"/>
                    </a:lnTo>
                    <a:lnTo>
                      <a:pt x="1204471" y="1806351"/>
                    </a:lnTo>
                    <a:lnTo>
                      <a:pt x="1282361" y="1642073"/>
                    </a:lnTo>
                    <a:lnTo>
                      <a:pt x="1426813" y="1646322"/>
                    </a:lnTo>
                    <a:lnTo>
                      <a:pt x="1455137" y="1660484"/>
                    </a:lnTo>
                    <a:lnTo>
                      <a:pt x="1557102" y="1854502"/>
                    </a:lnTo>
                    <a:lnTo>
                      <a:pt x="1411235" y="1896988"/>
                    </a:lnTo>
                    <a:lnTo>
                      <a:pt x="1409818" y="1896988"/>
                    </a:lnTo>
                    <a:lnTo>
                      <a:pt x="1601004" y="1936641"/>
                    </a:lnTo>
                    <a:lnTo>
                      <a:pt x="1601004" y="1936641"/>
                    </a:lnTo>
                    <a:lnTo>
                      <a:pt x="1558518" y="1855918"/>
                    </a:lnTo>
                    <a:lnTo>
                      <a:pt x="1742623" y="1802103"/>
                    </a:lnTo>
                    <a:lnTo>
                      <a:pt x="2133492" y="1993289"/>
                    </a:lnTo>
                    <a:lnTo>
                      <a:pt x="2049937" y="2452135"/>
                    </a:lnTo>
                    <a:lnTo>
                      <a:pt x="1928145" y="2469129"/>
                    </a:lnTo>
                    <a:lnTo>
                      <a:pt x="1480628" y="2091006"/>
                    </a:lnTo>
                    <a:lnTo>
                      <a:pt x="1480628" y="2091006"/>
                    </a:lnTo>
                    <a:lnTo>
                      <a:pt x="1489125" y="2110833"/>
                    </a:lnTo>
                    <a:lnTo>
                      <a:pt x="1350338" y="2127827"/>
                    </a:lnTo>
                    <a:lnTo>
                      <a:pt x="1331928" y="2051352"/>
                    </a:lnTo>
                    <a:lnTo>
                      <a:pt x="1331928" y="2051352"/>
                    </a:lnTo>
                    <a:lnTo>
                      <a:pt x="1224297" y="2141989"/>
                    </a:lnTo>
                    <a:lnTo>
                      <a:pt x="1215800" y="2143405"/>
                    </a:lnTo>
                    <a:lnTo>
                      <a:pt x="1079846" y="1964965"/>
                    </a:lnTo>
                    <a:lnTo>
                      <a:pt x="1079846" y="1964965"/>
                    </a:lnTo>
                    <a:lnTo>
                      <a:pt x="1123748" y="2231209"/>
                    </a:lnTo>
                    <a:lnTo>
                      <a:pt x="1123748" y="2231209"/>
                    </a:lnTo>
                    <a:lnTo>
                      <a:pt x="1208719" y="2157567"/>
                    </a:lnTo>
                    <a:lnTo>
                      <a:pt x="1295107" y="2249619"/>
                    </a:lnTo>
                    <a:lnTo>
                      <a:pt x="1380078" y="2361498"/>
                    </a:lnTo>
                    <a:lnTo>
                      <a:pt x="1363084" y="2401152"/>
                    </a:lnTo>
                    <a:lnTo>
                      <a:pt x="1329095" y="2411065"/>
                    </a:lnTo>
                    <a:lnTo>
                      <a:pt x="1329095" y="2411065"/>
                    </a:lnTo>
                    <a:lnTo>
                      <a:pt x="1266783" y="2571095"/>
                    </a:lnTo>
                    <a:lnTo>
                      <a:pt x="1266783" y="2571095"/>
                    </a:lnTo>
                    <a:lnTo>
                      <a:pt x="1469299" y="2735373"/>
                    </a:lnTo>
                    <a:lnTo>
                      <a:pt x="1438142" y="2779275"/>
                    </a:lnTo>
                    <a:lnTo>
                      <a:pt x="1438142" y="2779275"/>
                    </a:lnTo>
                    <a:lnTo>
                      <a:pt x="1547189" y="2799101"/>
                    </a:lnTo>
                    <a:lnTo>
                      <a:pt x="1644906" y="2878408"/>
                    </a:lnTo>
                    <a:lnTo>
                      <a:pt x="1644906" y="2878408"/>
                    </a:lnTo>
                    <a:lnTo>
                      <a:pt x="1701554" y="2876992"/>
                    </a:lnTo>
                    <a:lnTo>
                      <a:pt x="1693057" y="2986038"/>
                    </a:lnTo>
                    <a:lnTo>
                      <a:pt x="1520281" y="3005865"/>
                    </a:lnTo>
                    <a:lnTo>
                      <a:pt x="1520281" y="3005865"/>
                    </a:lnTo>
                    <a:lnTo>
                      <a:pt x="1520281" y="3007281"/>
                    </a:lnTo>
                    <a:lnTo>
                      <a:pt x="1520281" y="3007281"/>
                    </a:lnTo>
                    <a:lnTo>
                      <a:pt x="1690224" y="3018611"/>
                    </a:lnTo>
                    <a:lnTo>
                      <a:pt x="1678895" y="3151733"/>
                    </a:lnTo>
                    <a:lnTo>
                      <a:pt x="1678895" y="3151733"/>
                    </a:lnTo>
                    <a:lnTo>
                      <a:pt x="1888491" y="3028524"/>
                    </a:lnTo>
                    <a:lnTo>
                      <a:pt x="1888491" y="3028524"/>
                    </a:lnTo>
                    <a:lnTo>
                      <a:pt x="1691640" y="3015778"/>
                    </a:lnTo>
                    <a:lnTo>
                      <a:pt x="1694473" y="2987455"/>
                    </a:lnTo>
                    <a:lnTo>
                      <a:pt x="1844589" y="2970460"/>
                    </a:lnTo>
                    <a:lnTo>
                      <a:pt x="1887075" y="3027108"/>
                    </a:lnTo>
                    <a:lnTo>
                      <a:pt x="1887075" y="3027108"/>
                    </a:lnTo>
                    <a:lnTo>
                      <a:pt x="1888491" y="3025692"/>
                    </a:lnTo>
                    <a:lnTo>
                      <a:pt x="1863000" y="2967628"/>
                    </a:lnTo>
                    <a:lnTo>
                      <a:pt x="2001786" y="2952050"/>
                    </a:lnTo>
                    <a:lnTo>
                      <a:pt x="2001786" y="2952050"/>
                    </a:lnTo>
                    <a:lnTo>
                      <a:pt x="1964966" y="2801934"/>
                    </a:lnTo>
                    <a:lnTo>
                      <a:pt x="2055602" y="2831674"/>
                    </a:lnTo>
                    <a:lnTo>
                      <a:pt x="2057018" y="2831674"/>
                    </a:lnTo>
                    <a:lnTo>
                      <a:pt x="1940890" y="2712714"/>
                    </a:lnTo>
                    <a:lnTo>
                      <a:pt x="1940890" y="2712714"/>
                    </a:lnTo>
                    <a:lnTo>
                      <a:pt x="1962133" y="2799101"/>
                    </a:lnTo>
                    <a:lnTo>
                      <a:pt x="1759618" y="2732540"/>
                    </a:lnTo>
                    <a:lnTo>
                      <a:pt x="1489125" y="2112249"/>
                    </a:lnTo>
                    <a:lnTo>
                      <a:pt x="1490541" y="2112249"/>
                    </a:lnTo>
                    <a:lnTo>
                      <a:pt x="1707219" y="2500285"/>
                    </a:lnTo>
                    <a:lnTo>
                      <a:pt x="1707219" y="2500285"/>
                    </a:lnTo>
                    <a:lnTo>
                      <a:pt x="1925312" y="2470545"/>
                    </a:lnTo>
                    <a:lnTo>
                      <a:pt x="1938058" y="2481874"/>
                    </a:lnTo>
                    <a:lnTo>
                      <a:pt x="1782277" y="2508782"/>
                    </a:lnTo>
                    <a:lnTo>
                      <a:pt x="1782277" y="2508782"/>
                    </a:lnTo>
                    <a:lnTo>
                      <a:pt x="2018781" y="2614997"/>
                    </a:lnTo>
                    <a:lnTo>
                      <a:pt x="2008867" y="2671644"/>
                    </a:lnTo>
                    <a:lnTo>
                      <a:pt x="2042856" y="2624910"/>
                    </a:lnTo>
                    <a:lnTo>
                      <a:pt x="2195805" y="2694303"/>
                    </a:lnTo>
                    <a:lnTo>
                      <a:pt x="2197221" y="2694303"/>
                    </a:lnTo>
                    <a:lnTo>
                      <a:pt x="2069764" y="2586673"/>
                    </a:lnTo>
                    <a:lnTo>
                      <a:pt x="2177394" y="2440805"/>
                    </a:lnTo>
                    <a:lnTo>
                      <a:pt x="2188724" y="2439389"/>
                    </a:lnTo>
                    <a:lnTo>
                      <a:pt x="2344505" y="2803350"/>
                    </a:lnTo>
                    <a:lnTo>
                      <a:pt x="2344505" y="2803350"/>
                    </a:lnTo>
                    <a:lnTo>
                      <a:pt x="2394071" y="2579592"/>
                    </a:lnTo>
                    <a:lnTo>
                      <a:pt x="2447887" y="2617829"/>
                    </a:lnTo>
                    <a:lnTo>
                      <a:pt x="2630576" y="2942136"/>
                    </a:lnTo>
                    <a:lnTo>
                      <a:pt x="2613581" y="2998784"/>
                    </a:lnTo>
                    <a:lnTo>
                      <a:pt x="2498870" y="3055432"/>
                    </a:lnTo>
                    <a:lnTo>
                      <a:pt x="2498870" y="3055432"/>
                    </a:lnTo>
                    <a:lnTo>
                      <a:pt x="2576761" y="3116328"/>
                    </a:lnTo>
                    <a:lnTo>
                      <a:pt x="2532858" y="3257947"/>
                    </a:lnTo>
                    <a:lnTo>
                      <a:pt x="2532858" y="3257947"/>
                    </a:lnTo>
                    <a:lnTo>
                      <a:pt x="2656067" y="3174392"/>
                    </a:lnTo>
                    <a:lnTo>
                      <a:pt x="2656067" y="3174392"/>
                    </a:lnTo>
                    <a:lnTo>
                      <a:pt x="2579592" y="3114912"/>
                    </a:lnTo>
                    <a:lnTo>
                      <a:pt x="2614997" y="3000200"/>
                    </a:lnTo>
                    <a:lnTo>
                      <a:pt x="2653234" y="2981790"/>
                    </a:lnTo>
                    <a:lnTo>
                      <a:pt x="2665980" y="3003033"/>
                    </a:lnTo>
                    <a:lnTo>
                      <a:pt x="2657483" y="3405231"/>
                    </a:lnTo>
                    <a:lnTo>
                      <a:pt x="2657483" y="3405231"/>
                    </a:lnTo>
                    <a:lnTo>
                      <a:pt x="2658899" y="3405231"/>
                    </a:lnTo>
                    <a:lnTo>
                      <a:pt x="2658899" y="3405231"/>
                    </a:lnTo>
                    <a:lnTo>
                      <a:pt x="2695720" y="3051183"/>
                    </a:lnTo>
                    <a:lnTo>
                      <a:pt x="2695720" y="3051183"/>
                    </a:lnTo>
                    <a:lnTo>
                      <a:pt x="2668813" y="3001616"/>
                    </a:lnTo>
                    <a:lnTo>
                      <a:pt x="2668813" y="2973293"/>
                    </a:lnTo>
                    <a:lnTo>
                      <a:pt x="2837339" y="2888321"/>
                    </a:lnTo>
                    <a:lnTo>
                      <a:pt x="2837339" y="2888321"/>
                    </a:lnTo>
                    <a:lnTo>
                      <a:pt x="2631991" y="2742454"/>
                    </a:lnTo>
                    <a:lnTo>
                      <a:pt x="2579592" y="2668812"/>
                    </a:lnTo>
                    <a:lnTo>
                      <a:pt x="2792021" y="2728292"/>
                    </a:lnTo>
                    <a:lnTo>
                      <a:pt x="2843004" y="2874159"/>
                    </a:lnTo>
                    <a:lnTo>
                      <a:pt x="2843004" y="2874159"/>
                    </a:lnTo>
                    <a:lnTo>
                      <a:pt x="2919478" y="2790604"/>
                    </a:lnTo>
                    <a:lnTo>
                      <a:pt x="3184306" y="2991703"/>
                    </a:lnTo>
                    <a:lnTo>
                      <a:pt x="3184306" y="2991703"/>
                    </a:lnTo>
                    <a:lnTo>
                      <a:pt x="3197052" y="2980374"/>
                    </a:lnTo>
                    <a:lnTo>
                      <a:pt x="3204133" y="2997368"/>
                    </a:lnTo>
                    <a:lnTo>
                      <a:pt x="3191387" y="3004449"/>
                    </a:lnTo>
                    <a:lnTo>
                      <a:pt x="3191387" y="3004449"/>
                    </a:lnTo>
                    <a:lnTo>
                      <a:pt x="3212630" y="3017195"/>
                    </a:lnTo>
                    <a:lnTo>
                      <a:pt x="3270694" y="3144652"/>
                    </a:lnTo>
                    <a:lnTo>
                      <a:pt x="3270694" y="3144652"/>
                    </a:lnTo>
                    <a:lnTo>
                      <a:pt x="3376909" y="3140403"/>
                    </a:lnTo>
                    <a:lnTo>
                      <a:pt x="3396735" y="3242369"/>
                    </a:lnTo>
                    <a:lnTo>
                      <a:pt x="3396735" y="3242369"/>
                    </a:lnTo>
                    <a:lnTo>
                      <a:pt x="3480290" y="3165895"/>
                    </a:lnTo>
                    <a:lnTo>
                      <a:pt x="3553933" y="3206964"/>
                    </a:lnTo>
                    <a:lnTo>
                      <a:pt x="3430724" y="3306097"/>
                    </a:lnTo>
                    <a:lnTo>
                      <a:pt x="3277775" y="3231040"/>
                    </a:lnTo>
                    <a:lnTo>
                      <a:pt x="3277775" y="3231040"/>
                    </a:lnTo>
                    <a:lnTo>
                      <a:pt x="3248035" y="3364161"/>
                    </a:lnTo>
                    <a:lnTo>
                      <a:pt x="3248035" y="3364161"/>
                    </a:lnTo>
                    <a:lnTo>
                      <a:pt x="3311763" y="3500116"/>
                    </a:lnTo>
                    <a:lnTo>
                      <a:pt x="3154566" y="3464711"/>
                    </a:lnTo>
                    <a:lnTo>
                      <a:pt x="3153150" y="3464711"/>
                    </a:lnTo>
                    <a:lnTo>
                      <a:pt x="3257948" y="3525607"/>
                    </a:lnTo>
                    <a:lnTo>
                      <a:pt x="3226792" y="3538353"/>
                    </a:lnTo>
                    <a:lnTo>
                      <a:pt x="3226792" y="3538353"/>
                    </a:lnTo>
                    <a:lnTo>
                      <a:pt x="3357082" y="3718209"/>
                    </a:lnTo>
                    <a:lnTo>
                      <a:pt x="3357082" y="3718209"/>
                    </a:lnTo>
                    <a:lnTo>
                      <a:pt x="3358497" y="3510029"/>
                    </a:lnTo>
                    <a:lnTo>
                      <a:pt x="3358497" y="3510029"/>
                    </a:lnTo>
                    <a:lnTo>
                      <a:pt x="3320261" y="3501532"/>
                    </a:lnTo>
                    <a:lnTo>
                      <a:pt x="3372659" y="3480289"/>
                    </a:lnTo>
                    <a:lnTo>
                      <a:pt x="3386821" y="3749365"/>
                    </a:lnTo>
                    <a:lnTo>
                      <a:pt x="3265029" y="3660145"/>
                    </a:lnTo>
                    <a:lnTo>
                      <a:pt x="3263613" y="3660145"/>
                    </a:lnTo>
                    <a:lnTo>
                      <a:pt x="3337255" y="3781938"/>
                    </a:lnTo>
                    <a:lnTo>
                      <a:pt x="3300434" y="3763527"/>
                    </a:lnTo>
                    <a:lnTo>
                      <a:pt x="3300434" y="3763527"/>
                    </a:lnTo>
                    <a:lnTo>
                      <a:pt x="3299018" y="3764943"/>
                    </a:lnTo>
                    <a:lnTo>
                      <a:pt x="3351416" y="3806013"/>
                    </a:lnTo>
                    <a:lnTo>
                      <a:pt x="3393902" y="3875406"/>
                    </a:lnTo>
                    <a:lnTo>
                      <a:pt x="3393902" y="3876823"/>
                    </a:lnTo>
                    <a:lnTo>
                      <a:pt x="3392486" y="3838585"/>
                    </a:lnTo>
                    <a:lnTo>
                      <a:pt x="3555348" y="3964626"/>
                    </a:lnTo>
                    <a:lnTo>
                      <a:pt x="3555348" y="3964626"/>
                    </a:lnTo>
                    <a:lnTo>
                      <a:pt x="3570926" y="3905146"/>
                    </a:lnTo>
                    <a:lnTo>
                      <a:pt x="3637487" y="3939135"/>
                    </a:lnTo>
                    <a:lnTo>
                      <a:pt x="3637487" y="3939135"/>
                    </a:lnTo>
                    <a:lnTo>
                      <a:pt x="3638904" y="3937719"/>
                    </a:lnTo>
                    <a:lnTo>
                      <a:pt x="3638904" y="3937719"/>
                    </a:lnTo>
                    <a:lnTo>
                      <a:pt x="3575175" y="3890985"/>
                    </a:lnTo>
                    <a:lnTo>
                      <a:pt x="3647401" y="3619076"/>
                    </a:lnTo>
                    <a:lnTo>
                      <a:pt x="3772026" y="3688469"/>
                    </a:lnTo>
                    <a:lnTo>
                      <a:pt x="3772026" y="3688469"/>
                    </a:lnTo>
                    <a:lnTo>
                      <a:pt x="3783355" y="3453381"/>
                    </a:lnTo>
                    <a:lnTo>
                      <a:pt x="3896650" y="3772024"/>
                    </a:lnTo>
                    <a:lnTo>
                      <a:pt x="3756448" y="3759279"/>
                    </a:lnTo>
                    <a:lnTo>
                      <a:pt x="3781939" y="3691302"/>
                    </a:lnTo>
                    <a:lnTo>
                      <a:pt x="3781939" y="3691302"/>
                    </a:lnTo>
                    <a:lnTo>
                      <a:pt x="3660147" y="3753614"/>
                    </a:lnTo>
                    <a:lnTo>
                      <a:pt x="3660147" y="3753614"/>
                    </a:lnTo>
                    <a:lnTo>
                      <a:pt x="3755031" y="3762111"/>
                    </a:lnTo>
                    <a:lnTo>
                      <a:pt x="3739453" y="3803181"/>
                    </a:lnTo>
                    <a:lnTo>
                      <a:pt x="3739453" y="3803181"/>
                    </a:lnTo>
                    <a:lnTo>
                      <a:pt x="3929223" y="3837169"/>
                    </a:lnTo>
                    <a:lnTo>
                      <a:pt x="3929223" y="3837169"/>
                    </a:lnTo>
                    <a:lnTo>
                      <a:pt x="4247866" y="3749365"/>
                    </a:lnTo>
                    <a:lnTo>
                      <a:pt x="4379572" y="3804597"/>
                    </a:lnTo>
                    <a:lnTo>
                      <a:pt x="4352664" y="3815926"/>
                    </a:lnTo>
                    <a:lnTo>
                      <a:pt x="4424890" y="3823007"/>
                    </a:lnTo>
                    <a:lnTo>
                      <a:pt x="4464544" y="3840002"/>
                    </a:lnTo>
                    <a:lnTo>
                      <a:pt x="4471625" y="3848499"/>
                    </a:lnTo>
                    <a:lnTo>
                      <a:pt x="4348416" y="3838585"/>
                    </a:lnTo>
                    <a:lnTo>
                      <a:pt x="4347000" y="3838585"/>
                    </a:lnTo>
                    <a:lnTo>
                      <a:pt x="4516943" y="3902314"/>
                    </a:lnTo>
                    <a:lnTo>
                      <a:pt x="4536769" y="3924973"/>
                    </a:lnTo>
                    <a:lnTo>
                      <a:pt x="4440468" y="3967459"/>
                    </a:lnTo>
                    <a:lnTo>
                      <a:pt x="4440468" y="3967459"/>
                    </a:lnTo>
                    <a:lnTo>
                      <a:pt x="4586336" y="3995783"/>
                    </a:lnTo>
                    <a:lnTo>
                      <a:pt x="4586336" y="3995783"/>
                    </a:lnTo>
                    <a:lnTo>
                      <a:pt x="4709544" y="3971707"/>
                    </a:lnTo>
                    <a:lnTo>
                      <a:pt x="4710960" y="3971707"/>
                    </a:lnTo>
                    <a:lnTo>
                      <a:pt x="4519775" y="3899481"/>
                    </a:lnTo>
                    <a:lnTo>
                      <a:pt x="4477289" y="3849915"/>
                    </a:lnTo>
                    <a:lnTo>
                      <a:pt x="4501364" y="3851331"/>
                    </a:lnTo>
                    <a:lnTo>
                      <a:pt x="4467376" y="3837169"/>
                    </a:lnTo>
                    <a:lnTo>
                      <a:pt x="4457463" y="3825840"/>
                    </a:lnTo>
                    <a:lnTo>
                      <a:pt x="4841250" y="3862661"/>
                    </a:lnTo>
                    <a:lnTo>
                      <a:pt x="4987118" y="3964626"/>
                    </a:lnTo>
                    <a:lnTo>
                      <a:pt x="5087668" y="4029771"/>
                    </a:lnTo>
                    <a:lnTo>
                      <a:pt x="5087668" y="4029771"/>
                    </a:lnTo>
                    <a:lnTo>
                      <a:pt x="5089084" y="4028355"/>
                    </a:lnTo>
                    <a:lnTo>
                      <a:pt x="4985702" y="3958962"/>
                    </a:lnTo>
                    <a:lnTo>
                      <a:pt x="4839834" y="3856996"/>
                    </a:lnTo>
                    <a:lnTo>
                      <a:pt x="4453214" y="3820175"/>
                    </a:lnTo>
                    <a:lnTo>
                      <a:pt x="4422058" y="3783354"/>
                    </a:lnTo>
                    <a:lnTo>
                      <a:pt x="4422058" y="3783354"/>
                    </a:lnTo>
                    <a:lnTo>
                      <a:pt x="4382405" y="3800348"/>
                    </a:lnTo>
                    <a:lnTo>
                      <a:pt x="4247866" y="3745117"/>
                    </a:lnTo>
                    <a:lnTo>
                      <a:pt x="4247866" y="3745117"/>
                    </a:lnTo>
                    <a:lnTo>
                      <a:pt x="3929223" y="3832921"/>
                    </a:lnTo>
                    <a:lnTo>
                      <a:pt x="3742286" y="3800348"/>
                    </a:lnTo>
                    <a:lnTo>
                      <a:pt x="3756448" y="3760695"/>
                    </a:lnTo>
                    <a:lnTo>
                      <a:pt x="3899483" y="3773440"/>
                    </a:lnTo>
                    <a:lnTo>
                      <a:pt x="3899483" y="3773440"/>
                    </a:lnTo>
                    <a:lnTo>
                      <a:pt x="3781939" y="3442052"/>
                    </a:lnTo>
                    <a:lnTo>
                      <a:pt x="3781939" y="3440636"/>
                    </a:lnTo>
                    <a:lnTo>
                      <a:pt x="3770610" y="3682804"/>
                    </a:lnTo>
                    <a:lnTo>
                      <a:pt x="3647401" y="3614827"/>
                    </a:lnTo>
                    <a:lnTo>
                      <a:pt x="3647401" y="3614827"/>
                    </a:lnTo>
                    <a:lnTo>
                      <a:pt x="3575175" y="3888152"/>
                    </a:lnTo>
                    <a:lnTo>
                      <a:pt x="3389654" y="3752198"/>
                    </a:lnTo>
                    <a:lnTo>
                      <a:pt x="3375492" y="3478873"/>
                    </a:lnTo>
                    <a:lnTo>
                      <a:pt x="3375492" y="3478873"/>
                    </a:lnTo>
                    <a:lnTo>
                      <a:pt x="3318844" y="3502948"/>
                    </a:lnTo>
                    <a:lnTo>
                      <a:pt x="3317428" y="3502948"/>
                    </a:lnTo>
                    <a:lnTo>
                      <a:pt x="3252283" y="3366994"/>
                    </a:lnTo>
                    <a:lnTo>
                      <a:pt x="3280607" y="3236704"/>
                    </a:lnTo>
                    <a:lnTo>
                      <a:pt x="3432140" y="3310346"/>
                    </a:lnTo>
                    <a:lnTo>
                      <a:pt x="3432140" y="3310346"/>
                    </a:lnTo>
                    <a:lnTo>
                      <a:pt x="3558181" y="3209797"/>
                    </a:lnTo>
                    <a:lnTo>
                      <a:pt x="3558181" y="3209797"/>
                    </a:lnTo>
                    <a:lnTo>
                      <a:pt x="3483123" y="3167311"/>
                    </a:lnTo>
                    <a:lnTo>
                      <a:pt x="3517111" y="3136155"/>
                    </a:lnTo>
                    <a:lnTo>
                      <a:pt x="3432140" y="3138987"/>
                    </a:lnTo>
                    <a:lnTo>
                      <a:pt x="3372659" y="3106415"/>
                    </a:lnTo>
                    <a:lnTo>
                      <a:pt x="3342920" y="2954882"/>
                    </a:lnTo>
                    <a:lnTo>
                      <a:pt x="3450550" y="3005865"/>
                    </a:lnTo>
                    <a:lnTo>
                      <a:pt x="3450550" y="3005865"/>
                    </a:lnTo>
                    <a:lnTo>
                      <a:pt x="3434972" y="2888321"/>
                    </a:lnTo>
                    <a:lnTo>
                      <a:pt x="3696968" y="2756616"/>
                    </a:lnTo>
                    <a:lnTo>
                      <a:pt x="3696968" y="2756616"/>
                    </a:lnTo>
                    <a:lnTo>
                      <a:pt x="3621910" y="2718378"/>
                    </a:lnTo>
                    <a:lnTo>
                      <a:pt x="3779106" y="2347336"/>
                    </a:lnTo>
                    <a:lnTo>
                      <a:pt x="3779106" y="2347336"/>
                    </a:lnTo>
                    <a:lnTo>
                      <a:pt x="3745118" y="2072595"/>
                    </a:lnTo>
                    <a:lnTo>
                      <a:pt x="3823009" y="2102335"/>
                    </a:lnTo>
                    <a:lnTo>
                      <a:pt x="3823009" y="2102335"/>
                    </a:lnTo>
                    <a:lnTo>
                      <a:pt x="3865495" y="1969213"/>
                    </a:lnTo>
                    <a:lnTo>
                      <a:pt x="4045350" y="2074011"/>
                    </a:lnTo>
                    <a:lnTo>
                      <a:pt x="4046767" y="2074011"/>
                    </a:lnTo>
                    <a:lnTo>
                      <a:pt x="3889569" y="1891323"/>
                    </a:lnTo>
                    <a:lnTo>
                      <a:pt x="3933472" y="1752536"/>
                    </a:lnTo>
                    <a:lnTo>
                      <a:pt x="4086420" y="1710050"/>
                    </a:lnTo>
                    <a:lnTo>
                      <a:pt x="4235120" y="1786525"/>
                    </a:lnTo>
                    <a:lnTo>
                      <a:pt x="4195467" y="1974878"/>
                    </a:lnTo>
                    <a:lnTo>
                      <a:pt x="4195467" y="1974878"/>
                    </a:lnTo>
                    <a:lnTo>
                      <a:pt x="4390901" y="1862999"/>
                    </a:lnTo>
                    <a:lnTo>
                      <a:pt x="4390901" y="1862999"/>
                    </a:lnTo>
                    <a:lnTo>
                      <a:pt x="4243617" y="1786525"/>
                    </a:lnTo>
                    <a:lnTo>
                      <a:pt x="4270525" y="1661900"/>
                    </a:lnTo>
                    <a:lnTo>
                      <a:pt x="4407896" y="1625079"/>
                    </a:lnTo>
                    <a:lnTo>
                      <a:pt x="4407896" y="1625079"/>
                    </a:lnTo>
                    <a:lnTo>
                      <a:pt x="4274774" y="1354587"/>
                    </a:lnTo>
                    <a:lnTo>
                      <a:pt x="4480121" y="1273864"/>
                    </a:lnTo>
                    <a:lnTo>
                      <a:pt x="4480121" y="1273864"/>
                    </a:lnTo>
                    <a:lnTo>
                      <a:pt x="4478705" y="1261118"/>
                    </a:lnTo>
                    <a:lnTo>
                      <a:pt x="4777522" y="1191725"/>
                    </a:lnTo>
                    <a:lnTo>
                      <a:pt x="4984286" y="970799"/>
                    </a:lnTo>
                    <a:lnTo>
                      <a:pt x="5267524" y="1129412"/>
                    </a:lnTo>
                    <a:lnTo>
                      <a:pt x="5149980" y="1232794"/>
                    </a:lnTo>
                    <a:lnTo>
                      <a:pt x="5040934" y="1307852"/>
                    </a:lnTo>
                    <a:lnTo>
                      <a:pt x="5040934" y="1307852"/>
                    </a:lnTo>
                    <a:lnTo>
                      <a:pt x="5113159" y="1416899"/>
                    </a:lnTo>
                    <a:lnTo>
                      <a:pt x="5021107" y="1585426"/>
                    </a:lnTo>
                    <a:lnTo>
                      <a:pt x="4934719" y="1693056"/>
                    </a:lnTo>
                    <a:lnTo>
                      <a:pt x="4844083" y="1821930"/>
                    </a:lnTo>
                    <a:lnTo>
                      <a:pt x="4784602" y="1879993"/>
                    </a:lnTo>
                    <a:lnTo>
                      <a:pt x="4784602" y="1879993"/>
                    </a:lnTo>
                    <a:lnTo>
                      <a:pt x="4786019" y="1881410"/>
                    </a:lnTo>
                    <a:lnTo>
                      <a:pt x="4786019" y="1881410"/>
                    </a:lnTo>
                    <a:lnTo>
                      <a:pt x="4845499" y="1823346"/>
                    </a:lnTo>
                    <a:lnTo>
                      <a:pt x="4937551" y="1693056"/>
                    </a:lnTo>
                    <a:lnTo>
                      <a:pt x="5023939" y="1585426"/>
                    </a:lnTo>
                    <a:lnTo>
                      <a:pt x="5115992" y="1416899"/>
                    </a:lnTo>
                    <a:lnTo>
                      <a:pt x="5115992" y="1416899"/>
                    </a:lnTo>
                    <a:lnTo>
                      <a:pt x="5045182" y="1309268"/>
                    </a:lnTo>
                    <a:lnTo>
                      <a:pt x="5152812" y="1235626"/>
                    </a:lnTo>
                    <a:lnTo>
                      <a:pt x="5271773" y="1130828"/>
                    </a:lnTo>
                    <a:lnTo>
                      <a:pt x="5271773" y="1130828"/>
                    </a:lnTo>
                    <a:lnTo>
                      <a:pt x="4984286" y="969383"/>
                    </a:lnTo>
                    <a:lnTo>
                      <a:pt x="4984286" y="969383"/>
                    </a:lnTo>
                    <a:lnTo>
                      <a:pt x="4776106" y="1188892"/>
                    </a:lnTo>
                    <a:lnTo>
                      <a:pt x="4477289" y="1258286"/>
                    </a:lnTo>
                    <a:lnTo>
                      <a:pt x="4458878" y="1115250"/>
                    </a:lnTo>
                    <a:lnTo>
                      <a:pt x="4542434" y="980712"/>
                    </a:lnTo>
                    <a:lnTo>
                      <a:pt x="4618908" y="956637"/>
                    </a:lnTo>
                    <a:lnTo>
                      <a:pt x="4771857" y="1108169"/>
                    </a:lnTo>
                    <a:lnTo>
                      <a:pt x="4771857" y="1108169"/>
                    </a:lnTo>
                    <a:lnTo>
                      <a:pt x="5084835" y="892908"/>
                    </a:lnTo>
                    <a:lnTo>
                      <a:pt x="5264692" y="993458"/>
                    </a:lnTo>
                    <a:lnTo>
                      <a:pt x="5264692" y="993458"/>
                    </a:lnTo>
                    <a:lnTo>
                      <a:pt x="5271773" y="982128"/>
                    </a:lnTo>
                    <a:lnTo>
                      <a:pt x="5355327" y="1030279"/>
                    </a:lnTo>
                    <a:lnTo>
                      <a:pt x="5277437" y="1147823"/>
                    </a:lnTo>
                    <a:lnTo>
                      <a:pt x="5277437" y="1149239"/>
                    </a:lnTo>
                    <a:lnTo>
                      <a:pt x="5404894" y="1057186"/>
                    </a:lnTo>
                    <a:lnTo>
                      <a:pt x="5404894" y="1057186"/>
                    </a:lnTo>
                    <a:lnTo>
                      <a:pt x="5358160" y="1030279"/>
                    </a:lnTo>
                    <a:lnTo>
                      <a:pt x="5411975" y="949556"/>
                    </a:lnTo>
                    <a:lnTo>
                      <a:pt x="5489866" y="1043025"/>
                    </a:lnTo>
                    <a:lnTo>
                      <a:pt x="5489866" y="1043025"/>
                    </a:lnTo>
                    <a:lnTo>
                      <a:pt x="5706544" y="803688"/>
                    </a:lnTo>
                    <a:lnTo>
                      <a:pt x="5804260" y="929729"/>
                    </a:lnTo>
                    <a:lnTo>
                      <a:pt x="5804260" y="929729"/>
                    </a:lnTo>
                    <a:lnTo>
                      <a:pt x="5805677" y="928313"/>
                    </a:lnTo>
                    <a:lnTo>
                      <a:pt x="5805677" y="928313"/>
                    </a:lnTo>
                    <a:lnTo>
                      <a:pt x="5707959" y="799440"/>
                    </a:lnTo>
                    <a:close/>
                    <a:moveTo>
                      <a:pt x="3376909" y="3106415"/>
                    </a:moveTo>
                    <a:lnTo>
                      <a:pt x="3432140" y="3137571"/>
                    </a:lnTo>
                    <a:lnTo>
                      <a:pt x="3383990" y="3138987"/>
                    </a:lnTo>
                    <a:lnTo>
                      <a:pt x="3376909" y="3106415"/>
                    </a:lnTo>
                    <a:close/>
                    <a:moveTo>
                      <a:pt x="3402400" y="3239537"/>
                    </a:moveTo>
                    <a:lnTo>
                      <a:pt x="3382573" y="3141819"/>
                    </a:lnTo>
                    <a:lnTo>
                      <a:pt x="3434972" y="3140403"/>
                    </a:lnTo>
                    <a:lnTo>
                      <a:pt x="3483123" y="3167311"/>
                    </a:lnTo>
                    <a:lnTo>
                      <a:pt x="3402400" y="3239537"/>
                    </a:lnTo>
                    <a:close/>
                    <a:moveTo>
                      <a:pt x="3439221" y="3138987"/>
                    </a:moveTo>
                    <a:lnTo>
                      <a:pt x="3514279" y="3136155"/>
                    </a:lnTo>
                    <a:lnTo>
                      <a:pt x="3483123" y="3164478"/>
                    </a:lnTo>
                    <a:lnTo>
                      <a:pt x="3439221" y="3138987"/>
                    </a:lnTo>
                    <a:close/>
                    <a:moveTo>
                      <a:pt x="2505951" y="3059680"/>
                    </a:moveTo>
                    <a:lnTo>
                      <a:pt x="2614997" y="3004449"/>
                    </a:lnTo>
                    <a:lnTo>
                      <a:pt x="2579592" y="3117744"/>
                    </a:lnTo>
                    <a:lnTo>
                      <a:pt x="2505951" y="3059680"/>
                    </a:lnTo>
                    <a:close/>
                    <a:moveTo>
                      <a:pt x="2539939" y="3255115"/>
                    </a:moveTo>
                    <a:lnTo>
                      <a:pt x="2581009" y="3119160"/>
                    </a:lnTo>
                    <a:lnTo>
                      <a:pt x="2654651" y="3175808"/>
                    </a:lnTo>
                    <a:lnTo>
                      <a:pt x="2539939" y="3255115"/>
                    </a:lnTo>
                    <a:close/>
                    <a:moveTo>
                      <a:pt x="1928145" y="2469129"/>
                    </a:moveTo>
                    <a:lnTo>
                      <a:pt x="1712883" y="2498869"/>
                    </a:lnTo>
                    <a:lnTo>
                      <a:pt x="1496206" y="2110833"/>
                    </a:lnTo>
                    <a:lnTo>
                      <a:pt x="1496206" y="2110833"/>
                    </a:lnTo>
                    <a:lnTo>
                      <a:pt x="1493374" y="2110833"/>
                    </a:lnTo>
                    <a:lnTo>
                      <a:pt x="1487709" y="2098087"/>
                    </a:lnTo>
                    <a:lnTo>
                      <a:pt x="1928145" y="2469129"/>
                    </a:lnTo>
                    <a:close/>
                    <a:moveTo>
                      <a:pt x="1928145" y="2865662"/>
                    </a:moveTo>
                    <a:lnTo>
                      <a:pt x="1824762" y="2869911"/>
                    </a:lnTo>
                    <a:lnTo>
                      <a:pt x="1814849" y="2845835"/>
                    </a:lnTo>
                    <a:lnTo>
                      <a:pt x="1928145" y="2865662"/>
                    </a:lnTo>
                    <a:close/>
                    <a:moveTo>
                      <a:pt x="1867248" y="2966212"/>
                    </a:moveTo>
                    <a:lnTo>
                      <a:pt x="1826179" y="2871327"/>
                    </a:lnTo>
                    <a:lnTo>
                      <a:pt x="1939474" y="2867078"/>
                    </a:lnTo>
                    <a:lnTo>
                      <a:pt x="1939474" y="2867078"/>
                    </a:lnTo>
                    <a:lnTo>
                      <a:pt x="1939474" y="2865662"/>
                    </a:lnTo>
                    <a:lnTo>
                      <a:pt x="1813433" y="2843003"/>
                    </a:lnTo>
                    <a:lnTo>
                      <a:pt x="1766699" y="2735373"/>
                    </a:lnTo>
                    <a:lnTo>
                      <a:pt x="1969214" y="2801934"/>
                    </a:lnTo>
                    <a:lnTo>
                      <a:pt x="2006035" y="2950634"/>
                    </a:lnTo>
                    <a:lnTo>
                      <a:pt x="1867248" y="2966212"/>
                    </a:lnTo>
                    <a:close/>
                    <a:moveTo>
                      <a:pt x="1745456" y="2833090"/>
                    </a:moveTo>
                    <a:lnTo>
                      <a:pt x="1812017" y="2844419"/>
                    </a:lnTo>
                    <a:lnTo>
                      <a:pt x="1823346" y="2868495"/>
                    </a:lnTo>
                    <a:lnTo>
                      <a:pt x="1775196" y="2869911"/>
                    </a:lnTo>
                    <a:lnTo>
                      <a:pt x="1745456" y="2833090"/>
                    </a:lnTo>
                    <a:close/>
                    <a:moveTo>
                      <a:pt x="1708635" y="2827425"/>
                    </a:moveTo>
                    <a:lnTo>
                      <a:pt x="1704386" y="2874159"/>
                    </a:lnTo>
                    <a:lnTo>
                      <a:pt x="1649155" y="2875576"/>
                    </a:lnTo>
                    <a:lnTo>
                      <a:pt x="1554270" y="2799101"/>
                    </a:lnTo>
                    <a:lnTo>
                      <a:pt x="1708635" y="2827425"/>
                    </a:lnTo>
                    <a:close/>
                    <a:moveTo>
                      <a:pt x="1405570" y="2392654"/>
                    </a:moveTo>
                    <a:lnTo>
                      <a:pt x="1439559" y="2437973"/>
                    </a:lnTo>
                    <a:lnTo>
                      <a:pt x="1303604" y="2547019"/>
                    </a:lnTo>
                    <a:lnTo>
                      <a:pt x="1365916" y="2402568"/>
                    </a:lnTo>
                    <a:lnTo>
                      <a:pt x="1405570" y="2392654"/>
                    </a:lnTo>
                    <a:close/>
                    <a:moveTo>
                      <a:pt x="1299356" y="2249619"/>
                    </a:moveTo>
                    <a:lnTo>
                      <a:pt x="1222881" y="2149070"/>
                    </a:lnTo>
                    <a:lnTo>
                      <a:pt x="1228546" y="2144821"/>
                    </a:lnTo>
                    <a:lnTo>
                      <a:pt x="1351754" y="2130659"/>
                    </a:lnTo>
                    <a:lnTo>
                      <a:pt x="1387159" y="2272278"/>
                    </a:lnTo>
                    <a:lnTo>
                      <a:pt x="1387159" y="2272278"/>
                    </a:lnTo>
                    <a:lnTo>
                      <a:pt x="1480628" y="2137740"/>
                    </a:lnTo>
                    <a:lnTo>
                      <a:pt x="1389992" y="2345920"/>
                    </a:lnTo>
                    <a:lnTo>
                      <a:pt x="1299356" y="2249619"/>
                    </a:lnTo>
                    <a:close/>
                    <a:moveTo>
                      <a:pt x="1296523" y="2565430"/>
                    </a:moveTo>
                    <a:lnTo>
                      <a:pt x="1303604" y="2551268"/>
                    </a:lnTo>
                    <a:lnTo>
                      <a:pt x="1442391" y="2439389"/>
                    </a:lnTo>
                    <a:lnTo>
                      <a:pt x="1567016" y="2602251"/>
                    </a:lnTo>
                    <a:lnTo>
                      <a:pt x="1542940" y="2636239"/>
                    </a:lnTo>
                    <a:lnTo>
                      <a:pt x="1296523" y="2565430"/>
                    </a:lnTo>
                    <a:close/>
                    <a:moveTo>
                      <a:pt x="1609501" y="2658898"/>
                    </a:moveTo>
                    <a:lnTo>
                      <a:pt x="1632161" y="2688638"/>
                    </a:lnTo>
                    <a:lnTo>
                      <a:pt x="1530195" y="2654650"/>
                    </a:lnTo>
                    <a:lnTo>
                      <a:pt x="1541524" y="2639072"/>
                    </a:lnTo>
                    <a:lnTo>
                      <a:pt x="1609501" y="2658898"/>
                    </a:lnTo>
                    <a:close/>
                    <a:moveTo>
                      <a:pt x="1425397" y="2386990"/>
                    </a:moveTo>
                    <a:lnTo>
                      <a:pt x="1459385" y="2422394"/>
                    </a:lnTo>
                    <a:lnTo>
                      <a:pt x="1442391" y="2436556"/>
                    </a:lnTo>
                    <a:lnTo>
                      <a:pt x="1408402" y="2392654"/>
                    </a:lnTo>
                    <a:lnTo>
                      <a:pt x="1425397" y="2386990"/>
                    </a:lnTo>
                    <a:close/>
                    <a:moveTo>
                      <a:pt x="1428229" y="2386990"/>
                    </a:moveTo>
                    <a:lnTo>
                      <a:pt x="1542940" y="2354417"/>
                    </a:lnTo>
                    <a:lnTo>
                      <a:pt x="1460801" y="2420978"/>
                    </a:lnTo>
                    <a:lnTo>
                      <a:pt x="1428229" y="2386990"/>
                    </a:lnTo>
                    <a:close/>
                    <a:moveTo>
                      <a:pt x="1460801" y="2423811"/>
                    </a:moveTo>
                    <a:lnTo>
                      <a:pt x="1593923" y="2564014"/>
                    </a:lnTo>
                    <a:lnTo>
                      <a:pt x="1568432" y="2600835"/>
                    </a:lnTo>
                    <a:lnTo>
                      <a:pt x="1443807" y="2437973"/>
                    </a:lnTo>
                    <a:lnTo>
                      <a:pt x="1460801" y="2423811"/>
                    </a:lnTo>
                    <a:close/>
                    <a:moveTo>
                      <a:pt x="1544357" y="2637655"/>
                    </a:moveTo>
                    <a:lnTo>
                      <a:pt x="1568432" y="2603667"/>
                    </a:lnTo>
                    <a:lnTo>
                      <a:pt x="1608085" y="2656066"/>
                    </a:lnTo>
                    <a:lnTo>
                      <a:pt x="1544357" y="2637655"/>
                    </a:lnTo>
                    <a:close/>
                    <a:moveTo>
                      <a:pt x="1636409" y="2690054"/>
                    </a:moveTo>
                    <a:lnTo>
                      <a:pt x="1613750" y="2660315"/>
                    </a:lnTo>
                    <a:lnTo>
                      <a:pt x="1721381" y="2691471"/>
                    </a:lnTo>
                    <a:lnTo>
                      <a:pt x="1718548" y="2718378"/>
                    </a:lnTo>
                    <a:lnTo>
                      <a:pt x="1636409" y="2690054"/>
                    </a:lnTo>
                    <a:close/>
                    <a:moveTo>
                      <a:pt x="1718548" y="2719795"/>
                    </a:moveTo>
                    <a:lnTo>
                      <a:pt x="1712883" y="2789188"/>
                    </a:lnTo>
                    <a:lnTo>
                      <a:pt x="1639242" y="2692887"/>
                    </a:lnTo>
                    <a:lnTo>
                      <a:pt x="1718548" y="2719795"/>
                    </a:lnTo>
                    <a:close/>
                    <a:moveTo>
                      <a:pt x="1423980" y="2385573"/>
                    </a:moveTo>
                    <a:lnTo>
                      <a:pt x="1406986" y="2389822"/>
                    </a:lnTo>
                    <a:lnTo>
                      <a:pt x="1385743" y="2361498"/>
                    </a:lnTo>
                    <a:lnTo>
                      <a:pt x="1391408" y="2348753"/>
                    </a:lnTo>
                    <a:lnTo>
                      <a:pt x="1423980" y="2385573"/>
                    </a:lnTo>
                    <a:close/>
                    <a:moveTo>
                      <a:pt x="1288026" y="2564014"/>
                    </a:moveTo>
                    <a:lnTo>
                      <a:pt x="1299356" y="2554100"/>
                    </a:lnTo>
                    <a:lnTo>
                      <a:pt x="1293691" y="2565430"/>
                    </a:lnTo>
                    <a:lnTo>
                      <a:pt x="1288026" y="2564014"/>
                    </a:lnTo>
                    <a:close/>
                    <a:moveTo>
                      <a:pt x="1540108" y="2639072"/>
                    </a:moveTo>
                    <a:lnTo>
                      <a:pt x="1528778" y="2654650"/>
                    </a:lnTo>
                    <a:lnTo>
                      <a:pt x="1292275" y="2576759"/>
                    </a:lnTo>
                    <a:lnTo>
                      <a:pt x="1296523" y="2568262"/>
                    </a:lnTo>
                    <a:lnTo>
                      <a:pt x="1540108" y="2639072"/>
                    </a:lnTo>
                    <a:close/>
                    <a:moveTo>
                      <a:pt x="1711467" y="2824593"/>
                    </a:moveTo>
                    <a:lnTo>
                      <a:pt x="1714300" y="2794853"/>
                    </a:lnTo>
                    <a:lnTo>
                      <a:pt x="1741207" y="2830257"/>
                    </a:lnTo>
                    <a:lnTo>
                      <a:pt x="1711467" y="2824593"/>
                    </a:lnTo>
                    <a:close/>
                    <a:moveTo>
                      <a:pt x="1707219" y="2874159"/>
                    </a:moveTo>
                    <a:lnTo>
                      <a:pt x="1711467" y="2827425"/>
                    </a:lnTo>
                    <a:lnTo>
                      <a:pt x="1742623" y="2833090"/>
                    </a:lnTo>
                    <a:lnTo>
                      <a:pt x="1772363" y="2871327"/>
                    </a:lnTo>
                    <a:lnTo>
                      <a:pt x="1707219" y="2874159"/>
                    </a:lnTo>
                    <a:close/>
                    <a:moveTo>
                      <a:pt x="1388576" y="2347336"/>
                    </a:moveTo>
                    <a:lnTo>
                      <a:pt x="1382911" y="2360082"/>
                    </a:lnTo>
                    <a:lnTo>
                      <a:pt x="1310685" y="2265197"/>
                    </a:lnTo>
                    <a:lnTo>
                      <a:pt x="1388576" y="2347336"/>
                    </a:lnTo>
                    <a:close/>
                    <a:moveTo>
                      <a:pt x="1404154" y="2391238"/>
                    </a:moveTo>
                    <a:lnTo>
                      <a:pt x="1368749" y="2401152"/>
                    </a:lnTo>
                    <a:lnTo>
                      <a:pt x="1384327" y="2364331"/>
                    </a:lnTo>
                    <a:lnTo>
                      <a:pt x="1404154" y="2391238"/>
                    </a:lnTo>
                    <a:close/>
                    <a:moveTo>
                      <a:pt x="1302188" y="2549852"/>
                    </a:moveTo>
                    <a:lnTo>
                      <a:pt x="1285194" y="2564014"/>
                    </a:lnTo>
                    <a:lnTo>
                      <a:pt x="1285194" y="2564014"/>
                    </a:lnTo>
                    <a:lnTo>
                      <a:pt x="1295107" y="2566846"/>
                    </a:lnTo>
                    <a:lnTo>
                      <a:pt x="1290858" y="2576759"/>
                    </a:lnTo>
                    <a:lnTo>
                      <a:pt x="1290858" y="2576759"/>
                    </a:lnTo>
                    <a:lnTo>
                      <a:pt x="1528778" y="2656066"/>
                    </a:lnTo>
                    <a:lnTo>
                      <a:pt x="1473547" y="2732540"/>
                    </a:lnTo>
                    <a:lnTo>
                      <a:pt x="1272448" y="2569678"/>
                    </a:lnTo>
                    <a:lnTo>
                      <a:pt x="1334760" y="2412481"/>
                    </a:lnTo>
                    <a:lnTo>
                      <a:pt x="1365916" y="2403984"/>
                    </a:lnTo>
                    <a:lnTo>
                      <a:pt x="1302188" y="2549852"/>
                    </a:lnTo>
                    <a:close/>
                    <a:moveTo>
                      <a:pt x="1530195" y="2657482"/>
                    </a:moveTo>
                    <a:lnTo>
                      <a:pt x="1634993" y="2692887"/>
                    </a:lnTo>
                    <a:lnTo>
                      <a:pt x="1711467" y="2793436"/>
                    </a:lnTo>
                    <a:lnTo>
                      <a:pt x="1708635" y="2826009"/>
                    </a:lnTo>
                    <a:lnTo>
                      <a:pt x="1551438" y="2797685"/>
                    </a:lnTo>
                    <a:lnTo>
                      <a:pt x="1474963" y="2735373"/>
                    </a:lnTo>
                    <a:lnTo>
                      <a:pt x="1530195" y="2657482"/>
                    </a:lnTo>
                    <a:close/>
                    <a:moveTo>
                      <a:pt x="1707219" y="2875576"/>
                    </a:moveTo>
                    <a:lnTo>
                      <a:pt x="1773780" y="2872743"/>
                    </a:lnTo>
                    <a:lnTo>
                      <a:pt x="1846005" y="2967628"/>
                    </a:lnTo>
                    <a:lnTo>
                      <a:pt x="1697305" y="2984622"/>
                    </a:lnTo>
                    <a:lnTo>
                      <a:pt x="1707219" y="2875576"/>
                    </a:lnTo>
                    <a:close/>
                    <a:moveTo>
                      <a:pt x="1744040" y="2831674"/>
                    </a:moveTo>
                    <a:lnTo>
                      <a:pt x="1714300" y="2792020"/>
                    </a:lnTo>
                    <a:lnTo>
                      <a:pt x="1719964" y="2719795"/>
                    </a:lnTo>
                    <a:lnTo>
                      <a:pt x="1763866" y="2733956"/>
                    </a:lnTo>
                    <a:lnTo>
                      <a:pt x="1810600" y="2843003"/>
                    </a:lnTo>
                    <a:lnTo>
                      <a:pt x="1744040" y="2831674"/>
                    </a:lnTo>
                    <a:close/>
                    <a:moveTo>
                      <a:pt x="1719964" y="2718378"/>
                    </a:moveTo>
                    <a:lnTo>
                      <a:pt x="1722797" y="2690054"/>
                    </a:lnTo>
                    <a:lnTo>
                      <a:pt x="1722797" y="2690054"/>
                    </a:lnTo>
                    <a:lnTo>
                      <a:pt x="1610918" y="2657482"/>
                    </a:lnTo>
                    <a:lnTo>
                      <a:pt x="1568432" y="2602251"/>
                    </a:lnTo>
                    <a:lnTo>
                      <a:pt x="1595340" y="2564014"/>
                    </a:lnTo>
                    <a:lnTo>
                      <a:pt x="1595340" y="2564014"/>
                    </a:lnTo>
                    <a:lnTo>
                      <a:pt x="1462218" y="2422394"/>
                    </a:lnTo>
                    <a:lnTo>
                      <a:pt x="1551438" y="2350169"/>
                    </a:lnTo>
                    <a:lnTo>
                      <a:pt x="1552854" y="2350169"/>
                    </a:lnTo>
                    <a:lnTo>
                      <a:pt x="1426813" y="2385573"/>
                    </a:lnTo>
                    <a:lnTo>
                      <a:pt x="1391408" y="2348753"/>
                    </a:lnTo>
                    <a:lnTo>
                      <a:pt x="1486293" y="2129243"/>
                    </a:lnTo>
                    <a:lnTo>
                      <a:pt x="1486293" y="2129243"/>
                    </a:lnTo>
                    <a:lnTo>
                      <a:pt x="1484876" y="2127827"/>
                    </a:lnTo>
                    <a:lnTo>
                      <a:pt x="1387159" y="2266613"/>
                    </a:lnTo>
                    <a:lnTo>
                      <a:pt x="1353171" y="2129243"/>
                    </a:lnTo>
                    <a:lnTo>
                      <a:pt x="1491957" y="2112249"/>
                    </a:lnTo>
                    <a:lnTo>
                      <a:pt x="1762450" y="2731124"/>
                    </a:lnTo>
                    <a:lnTo>
                      <a:pt x="1719964" y="2718378"/>
                    </a:lnTo>
                    <a:close/>
                    <a:moveTo>
                      <a:pt x="1547189" y="2796269"/>
                    </a:moveTo>
                    <a:lnTo>
                      <a:pt x="1443807" y="2777858"/>
                    </a:lnTo>
                    <a:lnTo>
                      <a:pt x="1473547" y="2736789"/>
                    </a:lnTo>
                    <a:lnTo>
                      <a:pt x="1547189" y="2796269"/>
                    </a:lnTo>
                    <a:close/>
                    <a:moveTo>
                      <a:pt x="1823346" y="2871327"/>
                    </a:moveTo>
                    <a:lnTo>
                      <a:pt x="1864416" y="2966212"/>
                    </a:lnTo>
                    <a:lnTo>
                      <a:pt x="1848838" y="2967628"/>
                    </a:lnTo>
                    <a:lnTo>
                      <a:pt x="1776612" y="2872743"/>
                    </a:lnTo>
                    <a:lnTo>
                      <a:pt x="1823346" y="2871327"/>
                    </a:lnTo>
                    <a:close/>
                    <a:moveTo>
                      <a:pt x="1865832" y="2969044"/>
                    </a:moveTo>
                    <a:lnTo>
                      <a:pt x="1887075" y="3018611"/>
                    </a:lnTo>
                    <a:lnTo>
                      <a:pt x="1850254" y="2970460"/>
                    </a:lnTo>
                    <a:lnTo>
                      <a:pt x="1865832" y="2969044"/>
                    </a:lnTo>
                    <a:close/>
                    <a:moveTo>
                      <a:pt x="2055602" y="2828841"/>
                    </a:moveTo>
                    <a:lnTo>
                      <a:pt x="1970630" y="2800517"/>
                    </a:lnTo>
                    <a:lnTo>
                      <a:pt x="1950804" y="2721211"/>
                    </a:lnTo>
                    <a:lnTo>
                      <a:pt x="2055602" y="2828841"/>
                    </a:lnTo>
                    <a:close/>
                    <a:moveTo>
                      <a:pt x="1229962" y="2141989"/>
                    </a:moveTo>
                    <a:lnTo>
                      <a:pt x="1331928" y="2055601"/>
                    </a:lnTo>
                    <a:lnTo>
                      <a:pt x="1350338" y="2127827"/>
                    </a:lnTo>
                    <a:lnTo>
                      <a:pt x="1229962" y="2141989"/>
                    </a:lnTo>
                    <a:close/>
                    <a:moveTo>
                      <a:pt x="1220049" y="2150486"/>
                    </a:moveTo>
                    <a:lnTo>
                      <a:pt x="1285194" y="2235457"/>
                    </a:lnTo>
                    <a:lnTo>
                      <a:pt x="1211552" y="2157567"/>
                    </a:lnTo>
                    <a:lnTo>
                      <a:pt x="1220049" y="2150486"/>
                    </a:lnTo>
                    <a:close/>
                    <a:moveTo>
                      <a:pt x="1215800" y="2143405"/>
                    </a:moveTo>
                    <a:lnTo>
                      <a:pt x="1198806" y="2144821"/>
                    </a:lnTo>
                    <a:lnTo>
                      <a:pt x="1198806" y="2144821"/>
                    </a:lnTo>
                    <a:lnTo>
                      <a:pt x="1210135" y="2156151"/>
                    </a:lnTo>
                    <a:lnTo>
                      <a:pt x="1127996" y="2226960"/>
                    </a:lnTo>
                    <a:lnTo>
                      <a:pt x="1085511" y="1972046"/>
                    </a:lnTo>
                    <a:lnTo>
                      <a:pt x="1215800" y="2143405"/>
                    </a:lnTo>
                    <a:close/>
                    <a:moveTo>
                      <a:pt x="1217216" y="2146237"/>
                    </a:moveTo>
                    <a:lnTo>
                      <a:pt x="1220049" y="2149070"/>
                    </a:lnTo>
                    <a:lnTo>
                      <a:pt x="1211552" y="2156151"/>
                    </a:lnTo>
                    <a:lnTo>
                      <a:pt x="1203054" y="2147654"/>
                    </a:lnTo>
                    <a:lnTo>
                      <a:pt x="1217216" y="2146237"/>
                    </a:lnTo>
                    <a:close/>
                    <a:moveTo>
                      <a:pt x="1684559" y="3147484"/>
                    </a:moveTo>
                    <a:lnTo>
                      <a:pt x="1695889" y="3017195"/>
                    </a:lnTo>
                    <a:lnTo>
                      <a:pt x="1885659" y="3029940"/>
                    </a:lnTo>
                    <a:lnTo>
                      <a:pt x="1684559" y="3147484"/>
                    </a:lnTo>
                    <a:close/>
                    <a:moveTo>
                      <a:pt x="1535859" y="3005865"/>
                    </a:moveTo>
                    <a:lnTo>
                      <a:pt x="1695889" y="2987455"/>
                    </a:lnTo>
                    <a:lnTo>
                      <a:pt x="1693057" y="3015778"/>
                    </a:lnTo>
                    <a:lnTo>
                      <a:pt x="1535859" y="3005865"/>
                    </a:lnTo>
                    <a:close/>
                    <a:moveTo>
                      <a:pt x="1072765" y="744208"/>
                    </a:moveTo>
                    <a:lnTo>
                      <a:pt x="1020366" y="713052"/>
                    </a:lnTo>
                    <a:lnTo>
                      <a:pt x="1111002" y="618167"/>
                    </a:lnTo>
                    <a:lnTo>
                      <a:pt x="1130829" y="738544"/>
                    </a:lnTo>
                    <a:lnTo>
                      <a:pt x="1072765" y="744208"/>
                    </a:lnTo>
                    <a:close/>
                    <a:moveTo>
                      <a:pt x="942475" y="1064267"/>
                    </a:moveTo>
                    <a:lnTo>
                      <a:pt x="1041609" y="909903"/>
                    </a:lnTo>
                    <a:lnTo>
                      <a:pt x="1088343" y="935394"/>
                    </a:lnTo>
                    <a:lnTo>
                      <a:pt x="1102505" y="960886"/>
                    </a:lnTo>
                    <a:lnTo>
                      <a:pt x="1041609" y="1136493"/>
                    </a:lnTo>
                    <a:lnTo>
                      <a:pt x="942475" y="1064267"/>
                    </a:lnTo>
                    <a:close/>
                    <a:moveTo>
                      <a:pt x="1043025" y="909903"/>
                    </a:moveTo>
                    <a:lnTo>
                      <a:pt x="1060019" y="884411"/>
                    </a:lnTo>
                    <a:lnTo>
                      <a:pt x="1088343" y="932562"/>
                    </a:lnTo>
                    <a:lnTo>
                      <a:pt x="1043025" y="909903"/>
                    </a:lnTo>
                    <a:close/>
                    <a:moveTo>
                      <a:pt x="1101089" y="816434"/>
                    </a:moveTo>
                    <a:lnTo>
                      <a:pt x="1060019" y="880163"/>
                    </a:lnTo>
                    <a:lnTo>
                      <a:pt x="1020366" y="809353"/>
                    </a:lnTo>
                    <a:lnTo>
                      <a:pt x="1101089" y="816434"/>
                    </a:lnTo>
                    <a:close/>
                    <a:moveTo>
                      <a:pt x="1017533" y="809353"/>
                    </a:moveTo>
                    <a:lnTo>
                      <a:pt x="1058603" y="881579"/>
                    </a:lnTo>
                    <a:lnTo>
                      <a:pt x="1041609" y="908486"/>
                    </a:lnTo>
                    <a:lnTo>
                      <a:pt x="1021782" y="897157"/>
                    </a:lnTo>
                    <a:lnTo>
                      <a:pt x="973632" y="805105"/>
                    </a:lnTo>
                    <a:lnTo>
                      <a:pt x="1017533" y="809353"/>
                    </a:lnTo>
                    <a:close/>
                    <a:moveTo>
                      <a:pt x="1072765" y="747041"/>
                    </a:moveTo>
                    <a:lnTo>
                      <a:pt x="1072765" y="747041"/>
                    </a:lnTo>
                    <a:lnTo>
                      <a:pt x="1130829" y="741376"/>
                    </a:lnTo>
                    <a:lnTo>
                      <a:pt x="1135077" y="765451"/>
                    </a:lnTo>
                    <a:lnTo>
                      <a:pt x="1102505" y="815018"/>
                    </a:lnTo>
                    <a:lnTo>
                      <a:pt x="1018949" y="807937"/>
                    </a:lnTo>
                    <a:lnTo>
                      <a:pt x="986377" y="749873"/>
                    </a:lnTo>
                    <a:lnTo>
                      <a:pt x="1020366" y="714468"/>
                    </a:lnTo>
                    <a:lnTo>
                      <a:pt x="1072765" y="747041"/>
                    </a:lnTo>
                    <a:close/>
                    <a:moveTo>
                      <a:pt x="1171898" y="783862"/>
                    </a:moveTo>
                    <a:lnTo>
                      <a:pt x="1171898" y="783862"/>
                    </a:lnTo>
                    <a:lnTo>
                      <a:pt x="1414067" y="839093"/>
                    </a:lnTo>
                    <a:lnTo>
                      <a:pt x="1105337" y="815018"/>
                    </a:lnTo>
                    <a:lnTo>
                      <a:pt x="1136494" y="765451"/>
                    </a:lnTo>
                    <a:lnTo>
                      <a:pt x="1136494" y="765451"/>
                    </a:lnTo>
                    <a:lnTo>
                      <a:pt x="1132245" y="739960"/>
                    </a:lnTo>
                    <a:lnTo>
                      <a:pt x="1340425" y="718717"/>
                    </a:lnTo>
                    <a:lnTo>
                      <a:pt x="1171898" y="783862"/>
                    </a:lnTo>
                    <a:close/>
                    <a:moveTo>
                      <a:pt x="1266783" y="1028863"/>
                    </a:moveTo>
                    <a:lnTo>
                      <a:pt x="1111002" y="945307"/>
                    </a:lnTo>
                    <a:lnTo>
                      <a:pt x="1149239" y="834845"/>
                    </a:lnTo>
                    <a:lnTo>
                      <a:pt x="1266783" y="1028863"/>
                    </a:lnTo>
                    <a:close/>
                    <a:moveTo>
                      <a:pt x="3048352" y="459554"/>
                    </a:moveTo>
                    <a:lnTo>
                      <a:pt x="2905316" y="534612"/>
                    </a:lnTo>
                    <a:lnTo>
                      <a:pt x="2974710" y="351923"/>
                    </a:lnTo>
                    <a:lnTo>
                      <a:pt x="3048352" y="459554"/>
                    </a:lnTo>
                    <a:close/>
                    <a:moveTo>
                      <a:pt x="5369489" y="840509"/>
                    </a:moveTo>
                    <a:lnTo>
                      <a:pt x="5470039" y="694642"/>
                    </a:lnTo>
                    <a:lnTo>
                      <a:pt x="5553594" y="822099"/>
                    </a:lnTo>
                    <a:lnTo>
                      <a:pt x="5369489" y="840509"/>
                    </a:lnTo>
                    <a:close/>
                    <a:moveTo>
                      <a:pt x="4267693" y="1661900"/>
                    </a:moveTo>
                    <a:lnTo>
                      <a:pt x="4240785" y="1785109"/>
                    </a:lnTo>
                    <a:lnTo>
                      <a:pt x="4094917" y="1708634"/>
                    </a:lnTo>
                    <a:lnTo>
                      <a:pt x="4267693" y="1661900"/>
                    </a:lnTo>
                    <a:close/>
                    <a:moveTo>
                      <a:pt x="4203964" y="1970630"/>
                    </a:moveTo>
                    <a:lnTo>
                      <a:pt x="4243617" y="1787941"/>
                    </a:lnTo>
                    <a:lnTo>
                      <a:pt x="4388069" y="1862999"/>
                    </a:lnTo>
                    <a:lnTo>
                      <a:pt x="4203964" y="1970630"/>
                    </a:lnTo>
                    <a:close/>
                    <a:moveTo>
                      <a:pt x="3374076" y="3104998"/>
                    </a:moveTo>
                    <a:lnTo>
                      <a:pt x="3381157" y="3138987"/>
                    </a:lnTo>
                    <a:lnTo>
                      <a:pt x="3276359" y="3143236"/>
                    </a:lnTo>
                    <a:lnTo>
                      <a:pt x="3219711" y="3020027"/>
                    </a:lnTo>
                    <a:lnTo>
                      <a:pt x="3374076" y="3104998"/>
                    </a:lnTo>
                    <a:close/>
                    <a:moveTo>
                      <a:pt x="2035775" y="2556933"/>
                    </a:moveTo>
                    <a:lnTo>
                      <a:pt x="2052769" y="2464880"/>
                    </a:lnTo>
                    <a:lnTo>
                      <a:pt x="2178810" y="2443637"/>
                    </a:lnTo>
                    <a:lnTo>
                      <a:pt x="2072596" y="2588089"/>
                    </a:lnTo>
                    <a:lnTo>
                      <a:pt x="2035775" y="2556933"/>
                    </a:lnTo>
                    <a:close/>
                    <a:moveTo>
                      <a:pt x="2049937" y="2464880"/>
                    </a:moveTo>
                    <a:lnTo>
                      <a:pt x="2032943" y="2555516"/>
                    </a:lnTo>
                    <a:lnTo>
                      <a:pt x="1946555" y="2483291"/>
                    </a:lnTo>
                    <a:lnTo>
                      <a:pt x="2049937" y="2464880"/>
                    </a:lnTo>
                    <a:close/>
                    <a:moveTo>
                      <a:pt x="2049937" y="2463464"/>
                    </a:moveTo>
                    <a:lnTo>
                      <a:pt x="1945139" y="2481874"/>
                    </a:lnTo>
                    <a:lnTo>
                      <a:pt x="1932393" y="2471961"/>
                    </a:lnTo>
                    <a:lnTo>
                      <a:pt x="2051353" y="2454967"/>
                    </a:lnTo>
                    <a:lnTo>
                      <a:pt x="2049937" y="2463464"/>
                    </a:lnTo>
                    <a:close/>
                    <a:moveTo>
                      <a:pt x="2032943" y="2556933"/>
                    </a:moveTo>
                    <a:lnTo>
                      <a:pt x="2023029" y="2612164"/>
                    </a:lnTo>
                    <a:lnTo>
                      <a:pt x="1793606" y="2508782"/>
                    </a:lnTo>
                    <a:lnTo>
                      <a:pt x="1945139" y="2483291"/>
                    </a:lnTo>
                    <a:lnTo>
                      <a:pt x="2032943" y="2556933"/>
                    </a:lnTo>
                    <a:close/>
                    <a:moveTo>
                      <a:pt x="2024445" y="2613580"/>
                    </a:moveTo>
                    <a:lnTo>
                      <a:pt x="2034359" y="2558349"/>
                    </a:lnTo>
                    <a:lnTo>
                      <a:pt x="2069764" y="2588089"/>
                    </a:lnTo>
                    <a:lnTo>
                      <a:pt x="2044272" y="2622077"/>
                    </a:lnTo>
                    <a:lnTo>
                      <a:pt x="2024445" y="2613580"/>
                    </a:lnTo>
                    <a:close/>
                    <a:moveTo>
                      <a:pt x="2044272" y="2624910"/>
                    </a:moveTo>
                    <a:lnTo>
                      <a:pt x="2015948" y="2663147"/>
                    </a:lnTo>
                    <a:lnTo>
                      <a:pt x="2024445" y="2616413"/>
                    </a:lnTo>
                    <a:lnTo>
                      <a:pt x="2044272" y="2624910"/>
                    </a:lnTo>
                    <a:close/>
                    <a:moveTo>
                      <a:pt x="2047105" y="2623494"/>
                    </a:moveTo>
                    <a:lnTo>
                      <a:pt x="2072596" y="2589505"/>
                    </a:lnTo>
                    <a:lnTo>
                      <a:pt x="2188724" y="2687222"/>
                    </a:lnTo>
                    <a:lnTo>
                      <a:pt x="2047105" y="2623494"/>
                    </a:lnTo>
                    <a:close/>
                    <a:moveTo>
                      <a:pt x="2052769" y="2462048"/>
                    </a:moveTo>
                    <a:lnTo>
                      <a:pt x="2054185" y="2453551"/>
                    </a:lnTo>
                    <a:lnTo>
                      <a:pt x="2183059" y="2435140"/>
                    </a:lnTo>
                    <a:lnTo>
                      <a:pt x="2178810" y="2440805"/>
                    </a:lnTo>
                    <a:lnTo>
                      <a:pt x="2052769" y="2462048"/>
                    </a:lnTo>
                    <a:close/>
                    <a:moveTo>
                      <a:pt x="1129413" y="1003371"/>
                    </a:moveTo>
                    <a:lnTo>
                      <a:pt x="1105337" y="962302"/>
                    </a:lnTo>
                    <a:lnTo>
                      <a:pt x="1109586" y="948140"/>
                    </a:lnTo>
                    <a:lnTo>
                      <a:pt x="1268199" y="1033111"/>
                    </a:lnTo>
                    <a:lnTo>
                      <a:pt x="1282361" y="1055770"/>
                    </a:lnTo>
                    <a:lnTo>
                      <a:pt x="1169066" y="1463633"/>
                    </a:lnTo>
                    <a:lnTo>
                      <a:pt x="1129413" y="1003371"/>
                    </a:lnTo>
                    <a:close/>
                    <a:moveTo>
                      <a:pt x="1169066" y="1474963"/>
                    </a:moveTo>
                    <a:lnTo>
                      <a:pt x="1173314" y="1521697"/>
                    </a:lnTo>
                    <a:lnTo>
                      <a:pt x="1157737" y="1514616"/>
                    </a:lnTo>
                    <a:lnTo>
                      <a:pt x="1169066" y="1474963"/>
                    </a:lnTo>
                    <a:close/>
                    <a:moveTo>
                      <a:pt x="1814849" y="1051522"/>
                    </a:moveTo>
                    <a:lnTo>
                      <a:pt x="2096671" y="911319"/>
                    </a:lnTo>
                    <a:lnTo>
                      <a:pt x="1921064" y="1183227"/>
                    </a:lnTo>
                    <a:lnTo>
                      <a:pt x="1814849" y="1051522"/>
                    </a:lnTo>
                    <a:close/>
                    <a:moveTo>
                      <a:pt x="2726876" y="952388"/>
                    </a:moveTo>
                    <a:lnTo>
                      <a:pt x="2742454" y="949556"/>
                    </a:lnTo>
                    <a:lnTo>
                      <a:pt x="2755200" y="952388"/>
                    </a:lnTo>
                    <a:lnTo>
                      <a:pt x="2726876" y="952388"/>
                    </a:lnTo>
                    <a:close/>
                    <a:moveTo>
                      <a:pt x="4590584" y="905654"/>
                    </a:moveTo>
                    <a:lnTo>
                      <a:pt x="4654313" y="803688"/>
                    </a:lnTo>
                    <a:lnTo>
                      <a:pt x="4788851" y="901405"/>
                    </a:lnTo>
                    <a:lnTo>
                      <a:pt x="4590584" y="905654"/>
                    </a:lnTo>
                    <a:close/>
                    <a:moveTo>
                      <a:pt x="4572174" y="907070"/>
                    </a:moveTo>
                    <a:lnTo>
                      <a:pt x="4586336" y="907070"/>
                    </a:lnTo>
                    <a:lnTo>
                      <a:pt x="4580671" y="915567"/>
                    </a:lnTo>
                    <a:lnTo>
                      <a:pt x="4572174" y="907070"/>
                    </a:lnTo>
                    <a:close/>
                    <a:moveTo>
                      <a:pt x="4092085" y="1707218"/>
                    </a:moveTo>
                    <a:lnTo>
                      <a:pt x="3970292" y="1643489"/>
                    </a:lnTo>
                    <a:lnTo>
                      <a:pt x="3970292" y="1643489"/>
                    </a:lnTo>
                    <a:lnTo>
                      <a:pt x="3936304" y="1749704"/>
                    </a:lnTo>
                    <a:lnTo>
                      <a:pt x="3896650" y="1761033"/>
                    </a:lnTo>
                    <a:lnTo>
                      <a:pt x="3920726" y="1565599"/>
                    </a:lnTo>
                    <a:lnTo>
                      <a:pt x="3920726" y="1565599"/>
                    </a:lnTo>
                    <a:lnTo>
                      <a:pt x="3883905" y="1507535"/>
                    </a:lnTo>
                    <a:lnTo>
                      <a:pt x="4175640" y="1392824"/>
                    </a:lnTo>
                    <a:lnTo>
                      <a:pt x="4307346" y="1477795"/>
                    </a:lnTo>
                    <a:lnTo>
                      <a:pt x="4267693" y="1661900"/>
                    </a:lnTo>
                    <a:lnTo>
                      <a:pt x="4092085" y="1707218"/>
                    </a:lnTo>
                    <a:close/>
                    <a:moveTo>
                      <a:pt x="3267862" y="2915229"/>
                    </a:moveTo>
                    <a:lnTo>
                      <a:pt x="3201301" y="2978958"/>
                    </a:lnTo>
                    <a:lnTo>
                      <a:pt x="3146069" y="2857165"/>
                    </a:lnTo>
                    <a:lnTo>
                      <a:pt x="3267862" y="2915229"/>
                    </a:lnTo>
                    <a:close/>
                    <a:moveTo>
                      <a:pt x="2544188" y="2685806"/>
                    </a:moveTo>
                    <a:lnTo>
                      <a:pt x="2631991" y="2748118"/>
                    </a:lnTo>
                    <a:lnTo>
                      <a:pt x="2670229" y="2801934"/>
                    </a:lnTo>
                    <a:lnTo>
                      <a:pt x="2544188" y="2685806"/>
                    </a:lnTo>
                    <a:close/>
                    <a:moveTo>
                      <a:pt x="2402569" y="2556933"/>
                    </a:moveTo>
                    <a:lnTo>
                      <a:pt x="2430893" y="2582424"/>
                    </a:lnTo>
                    <a:lnTo>
                      <a:pt x="2449303" y="2614997"/>
                    </a:lnTo>
                    <a:lnTo>
                      <a:pt x="2398320" y="2578175"/>
                    </a:lnTo>
                    <a:lnTo>
                      <a:pt x="2402569" y="2556933"/>
                    </a:lnTo>
                    <a:close/>
                    <a:moveTo>
                      <a:pt x="1874329" y="1660484"/>
                    </a:moveTo>
                    <a:lnTo>
                      <a:pt x="1966381" y="1734126"/>
                    </a:lnTo>
                    <a:lnTo>
                      <a:pt x="1744040" y="1799270"/>
                    </a:lnTo>
                    <a:lnTo>
                      <a:pt x="1456553" y="1659068"/>
                    </a:lnTo>
                    <a:lnTo>
                      <a:pt x="1450888" y="1647738"/>
                    </a:lnTo>
                    <a:lnTo>
                      <a:pt x="1874329" y="1660484"/>
                    </a:lnTo>
                    <a:close/>
                    <a:moveTo>
                      <a:pt x="1273864" y="1569848"/>
                    </a:moveTo>
                    <a:lnTo>
                      <a:pt x="1314933" y="1571264"/>
                    </a:lnTo>
                    <a:lnTo>
                      <a:pt x="1307852" y="1586842"/>
                    </a:lnTo>
                    <a:lnTo>
                      <a:pt x="1273864" y="1569848"/>
                    </a:lnTo>
                    <a:close/>
                    <a:moveTo>
                      <a:pt x="1285194" y="1055770"/>
                    </a:moveTo>
                    <a:lnTo>
                      <a:pt x="1285194" y="1055770"/>
                    </a:lnTo>
                    <a:lnTo>
                      <a:pt x="1272448" y="1034527"/>
                    </a:lnTo>
                    <a:lnTo>
                      <a:pt x="1278113" y="1037360"/>
                    </a:lnTo>
                    <a:lnTo>
                      <a:pt x="1278113" y="1037360"/>
                    </a:lnTo>
                    <a:lnTo>
                      <a:pt x="1504703" y="952388"/>
                    </a:lnTo>
                    <a:lnTo>
                      <a:pt x="1504703" y="952388"/>
                    </a:lnTo>
                    <a:lnTo>
                      <a:pt x="1622247" y="781029"/>
                    </a:lnTo>
                    <a:lnTo>
                      <a:pt x="1705802" y="897157"/>
                    </a:lnTo>
                    <a:lnTo>
                      <a:pt x="1584010" y="1163401"/>
                    </a:lnTo>
                    <a:lnTo>
                      <a:pt x="1465050" y="1222881"/>
                    </a:lnTo>
                    <a:lnTo>
                      <a:pt x="1173314" y="1497622"/>
                    </a:lnTo>
                    <a:lnTo>
                      <a:pt x="1173314" y="1497622"/>
                    </a:lnTo>
                    <a:lnTo>
                      <a:pt x="1353171" y="1483460"/>
                    </a:lnTo>
                    <a:lnTo>
                      <a:pt x="1313518" y="1567015"/>
                    </a:lnTo>
                    <a:lnTo>
                      <a:pt x="1268199" y="1565599"/>
                    </a:lnTo>
                    <a:lnTo>
                      <a:pt x="1174731" y="1520281"/>
                    </a:lnTo>
                    <a:lnTo>
                      <a:pt x="1170482" y="1467882"/>
                    </a:lnTo>
                    <a:lnTo>
                      <a:pt x="1285194" y="1055770"/>
                    </a:lnTo>
                    <a:close/>
                    <a:moveTo>
                      <a:pt x="2256701" y="1169066"/>
                    </a:moveTo>
                    <a:lnTo>
                      <a:pt x="2003203" y="1285193"/>
                    </a:lnTo>
                    <a:lnTo>
                      <a:pt x="1962133" y="1234210"/>
                    </a:lnTo>
                    <a:lnTo>
                      <a:pt x="2024445" y="1156320"/>
                    </a:lnTo>
                    <a:lnTo>
                      <a:pt x="2256701" y="1169066"/>
                    </a:lnTo>
                    <a:close/>
                    <a:moveTo>
                      <a:pt x="1749704" y="1453720"/>
                    </a:moveTo>
                    <a:lnTo>
                      <a:pt x="2113666" y="1425396"/>
                    </a:lnTo>
                    <a:lnTo>
                      <a:pt x="2188724" y="1520281"/>
                    </a:lnTo>
                    <a:lnTo>
                      <a:pt x="1895572" y="1661900"/>
                    </a:lnTo>
                    <a:lnTo>
                      <a:pt x="1895572" y="1661900"/>
                    </a:lnTo>
                    <a:lnTo>
                      <a:pt x="1896988" y="1663316"/>
                    </a:lnTo>
                    <a:lnTo>
                      <a:pt x="2201469" y="1535859"/>
                    </a:lnTo>
                    <a:lnTo>
                      <a:pt x="2239707" y="1584010"/>
                    </a:lnTo>
                    <a:lnTo>
                      <a:pt x="2241123" y="1654819"/>
                    </a:lnTo>
                    <a:lnTo>
                      <a:pt x="1969214" y="1734126"/>
                    </a:lnTo>
                    <a:lnTo>
                      <a:pt x="1874329" y="1659068"/>
                    </a:lnTo>
                    <a:lnTo>
                      <a:pt x="1874329" y="1659068"/>
                    </a:lnTo>
                    <a:lnTo>
                      <a:pt x="1449472" y="1646322"/>
                    </a:lnTo>
                    <a:lnTo>
                      <a:pt x="1409818" y="1571264"/>
                    </a:lnTo>
                    <a:lnTo>
                      <a:pt x="1409818" y="1571264"/>
                    </a:lnTo>
                    <a:lnTo>
                      <a:pt x="1316350" y="1569848"/>
                    </a:lnTo>
                    <a:lnTo>
                      <a:pt x="1356003" y="1486292"/>
                    </a:lnTo>
                    <a:lnTo>
                      <a:pt x="1518865" y="1473547"/>
                    </a:lnTo>
                    <a:lnTo>
                      <a:pt x="1523114" y="1493373"/>
                    </a:lnTo>
                    <a:lnTo>
                      <a:pt x="1405570" y="1559934"/>
                    </a:lnTo>
                    <a:lnTo>
                      <a:pt x="1405570" y="1559934"/>
                    </a:lnTo>
                    <a:lnTo>
                      <a:pt x="1406986" y="1561350"/>
                    </a:lnTo>
                    <a:lnTo>
                      <a:pt x="1616582" y="1465049"/>
                    </a:lnTo>
                    <a:lnTo>
                      <a:pt x="1685976" y="1459385"/>
                    </a:lnTo>
                    <a:lnTo>
                      <a:pt x="1664733" y="1584010"/>
                    </a:lnTo>
                    <a:lnTo>
                      <a:pt x="1664733" y="1585426"/>
                    </a:lnTo>
                    <a:lnTo>
                      <a:pt x="1749704" y="1453720"/>
                    </a:lnTo>
                    <a:close/>
                    <a:moveTo>
                      <a:pt x="2190140" y="1518865"/>
                    </a:moveTo>
                    <a:lnTo>
                      <a:pt x="2115082" y="1425396"/>
                    </a:lnTo>
                    <a:lnTo>
                      <a:pt x="2235458" y="1415483"/>
                    </a:lnTo>
                    <a:lnTo>
                      <a:pt x="2238290" y="1496206"/>
                    </a:lnTo>
                    <a:lnTo>
                      <a:pt x="2190140" y="1518865"/>
                    </a:lnTo>
                    <a:close/>
                    <a:moveTo>
                      <a:pt x="2239707" y="1494789"/>
                    </a:moveTo>
                    <a:lnTo>
                      <a:pt x="2236874" y="1415483"/>
                    </a:lnTo>
                    <a:lnTo>
                      <a:pt x="2413898" y="1401321"/>
                    </a:lnTo>
                    <a:lnTo>
                      <a:pt x="2419563" y="1406986"/>
                    </a:lnTo>
                    <a:lnTo>
                      <a:pt x="2239707" y="1494789"/>
                    </a:lnTo>
                    <a:close/>
                    <a:moveTo>
                      <a:pt x="2239707" y="1517448"/>
                    </a:moveTo>
                    <a:lnTo>
                      <a:pt x="2239707" y="1497622"/>
                    </a:lnTo>
                    <a:lnTo>
                      <a:pt x="2423812" y="1408402"/>
                    </a:lnTo>
                    <a:lnTo>
                      <a:pt x="2423812" y="1408402"/>
                    </a:lnTo>
                    <a:lnTo>
                      <a:pt x="2416731" y="1401321"/>
                    </a:lnTo>
                    <a:lnTo>
                      <a:pt x="2541355" y="1391407"/>
                    </a:lnTo>
                    <a:lnTo>
                      <a:pt x="2239707" y="1517448"/>
                    </a:lnTo>
                    <a:close/>
                    <a:moveTo>
                      <a:pt x="3039854" y="1351754"/>
                    </a:moveTo>
                    <a:lnTo>
                      <a:pt x="2554101" y="1389991"/>
                    </a:lnTo>
                    <a:lnTo>
                      <a:pt x="3045520" y="1184644"/>
                    </a:lnTo>
                    <a:lnTo>
                      <a:pt x="3066762" y="1200222"/>
                    </a:lnTo>
                    <a:lnTo>
                      <a:pt x="3039854" y="1351754"/>
                    </a:lnTo>
                    <a:close/>
                    <a:moveTo>
                      <a:pt x="2765114" y="950972"/>
                    </a:moveTo>
                    <a:lnTo>
                      <a:pt x="2746703" y="948140"/>
                    </a:lnTo>
                    <a:lnTo>
                      <a:pt x="2990288" y="898573"/>
                    </a:lnTo>
                    <a:lnTo>
                      <a:pt x="3022861" y="945307"/>
                    </a:lnTo>
                    <a:lnTo>
                      <a:pt x="2765114" y="950972"/>
                    </a:lnTo>
                    <a:close/>
                    <a:moveTo>
                      <a:pt x="3150318" y="595508"/>
                    </a:moveTo>
                    <a:lnTo>
                      <a:pt x="3175809" y="606838"/>
                    </a:lnTo>
                    <a:lnTo>
                      <a:pt x="3172977" y="621000"/>
                    </a:lnTo>
                    <a:lnTo>
                      <a:pt x="3150318" y="595508"/>
                    </a:lnTo>
                    <a:close/>
                    <a:moveTo>
                      <a:pt x="4273358" y="611086"/>
                    </a:moveTo>
                    <a:lnTo>
                      <a:pt x="4412144" y="749873"/>
                    </a:lnTo>
                    <a:lnTo>
                      <a:pt x="4431971" y="908486"/>
                    </a:lnTo>
                    <a:lnTo>
                      <a:pt x="4114744" y="916984"/>
                    </a:lnTo>
                    <a:lnTo>
                      <a:pt x="4161478" y="803688"/>
                    </a:lnTo>
                    <a:lnTo>
                      <a:pt x="4161478" y="803688"/>
                    </a:lnTo>
                    <a:lnTo>
                      <a:pt x="4041102" y="881579"/>
                    </a:lnTo>
                    <a:lnTo>
                      <a:pt x="3960379" y="717301"/>
                    </a:lnTo>
                    <a:lnTo>
                      <a:pt x="3960379" y="717301"/>
                    </a:lnTo>
                    <a:lnTo>
                      <a:pt x="3600667" y="922648"/>
                    </a:lnTo>
                    <a:lnTo>
                      <a:pt x="3895234" y="548774"/>
                    </a:lnTo>
                    <a:lnTo>
                      <a:pt x="4273358" y="611086"/>
                    </a:lnTo>
                    <a:close/>
                    <a:moveTo>
                      <a:pt x="2947802" y="2763697"/>
                    </a:moveTo>
                    <a:lnTo>
                      <a:pt x="2942138" y="2770778"/>
                    </a:lnTo>
                    <a:lnTo>
                      <a:pt x="2865663" y="2749535"/>
                    </a:lnTo>
                    <a:lnTo>
                      <a:pt x="2780692" y="2684390"/>
                    </a:lnTo>
                    <a:lnTo>
                      <a:pt x="2780692" y="2684390"/>
                    </a:lnTo>
                    <a:lnTo>
                      <a:pt x="2947802" y="2763697"/>
                    </a:lnTo>
                    <a:close/>
                    <a:moveTo>
                      <a:pt x="1969214" y="1736958"/>
                    </a:moveTo>
                    <a:lnTo>
                      <a:pt x="2156151" y="1885658"/>
                    </a:lnTo>
                    <a:lnTo>
                      <a:pt x="2136324" y="1991873"/>
                    </a:lnTo>
                    <a:lnTo>
                      <a:pt x="1748288" y="1802103"/>
                    </a:lnTo>
                    <a:lnTo>
                      <a:pt x="1969214" y="1736958"/>
                    </a:lnTo>
                    <a:close/>
                    <a:moveTo>
                      <a:pt x="4433387" y="908486"/>
                    </a:moveTo>
                    <a:lnTo>
                      <a:pt x="4413560" y="752705"/>
                    </a:lnTo>
                    <a:lnTo>
                      <a:pt x="4566510" y="905654"/>
                    </a:lnTo>
                    <a:lnTo>
                      <a:pt x="4433387" y="908486"/>
                    </a:lnTo>
                    <a:close/>
                    <a:moveTo>
                      <a:pt x="3508614" y="2661731"/>
                    </a:moveTo>
                    <a:lnTo>
                      <a:pt x="3569510" y="2691471"/>
                    </a:lnTo>
                    <a:lnTo>
                      <a:pt x="3623325" y="2718378"/>
                    </a:lnTo>
                    <a:lnTo>
                      <a:pt x="3586505" y="2804766"/>
                    </a:lnTo>
                    <a:lnTo>
                      <a:pt x="3508614" y="2661731"/>
                    </a:lnTo>
                    <a:close/>
                    <a:moveTo>
                      <a:pt x="3328758" y="2942136"/>
                    </a:moveTo>
                    <a:lnTo>
                      <a:pt x="3340087" y="2936472"/>
                    </a:lnTo>
                    <a:lnTo>
                      <a:pt x="3342920" y="2949217"/>
                    </a:lnTo>
                    <a:lnTo>
                      <a:pt x="3328758" y="2942136"/>
                    </a:lnTo>
                    <a:close/>
                    <a:moveTo>
                      <a:pt x="3308931" y="2878408"/>
                    </a:moveTo>
                    <a:lnTo>
                      <a:pt x="3308931" y="2878408"/>
                    </a:lnTo>
                    <a:lnTo>
                      <a:pt x="3316012" y="2809015"/>
                    </a:lnTo>
                    <a:lnTo>
                      <a:pt x="3340087" y="2933639"/>
                    </a:lnTo>
                    <a:lnTo>
                      <a:pt x="3325925" y="2940720"/>
                    </a:lnTo>
                    <a:lnTo>
                      <a:pt x="3270694" y="2915229"/>
                    </a:lnTo>
                    <a:lnTo>
                      <a:pt x="3308931" y="2878408"/>
                    </a:lnTo>
                    <a:close/>
                    <a:moveTo>
                      <a:pt x="2950635" y="2763697"/>
                    </a:moveTo>
                    <a:lnTo>
                      <a:pt x="2990288" y="2782107"/>
                    </a:lnTo>
                    <a:lnTo>
                      <a:pt x="2944970" y="2769361"/>
                    </a:lnTo>
                    <a:lnTo>
                      <a:pt x="2950635" y="2763697"/>
                    </a:lnTo>
                    <a:close/>
                    <a:moveTo>
                      <a:pt x="2382742" y="2494620"/>
                    </a:moveTo>
                    <a:lnTo>
                      <a:pt x="2411066" y="2507366"/>
                    </a:lnTo>
                    <a:lnTo>
                      <a:pt x="2405401" y="2534273"/>
                    </a:lnTo>
                    <a:lnTo>
                      <a:pt x="2382742" y="2494620"/>
                    </a:lnTo>
                    <a:close/>
                    <a:moveTo>
                      <a:pt x="2403985" y="2401152"/>
                    </a:moveTo>
                    <a:lnTo>
                      <a:pt x="2337424" y="2412481"/>
                    </a:lnTo>
                    <a:lnTo>
                      <a:pt x="2276528" y="2304851"/>
                    </a:lnTo>
                    <a:lnTo>
                      <a:pt x="2403985" y="2401152"/>
                    </a:lnTo>
                    <a:close/>
                    <a:moveTo>
                      <a:pt x="3158815" y="1241291"/>
                    </a:moveTo>
                    <a:lnTo>
                      <a:pt x="3165896" y="1271031"/>
                    </a:lnTo>
                    <a:lnTo>
                      <a:pt x="3069595" y="1198806"/>
                    </a:lnTo>
                    <a:lnTo>
                      <a:pt x="3071011" y="1193141"/>
                    </a:lnTo>
                    <a:lnTo>
                      <a:pt x="3158815" y="1241291"/>
                    </a:lnTo>
                    <a:close/>
                    <a:moveTo>
                      <a:pt x="3072427" y="1007620"/>
                    </a:moveTo>
                    <a:lnTo>
                      <a:pt x="3029942" y="946724"/>
                    </a:lnTo>
                    <a:lnTo>
                      <a:pt x="3114913" y="945307"/>
                    </a:lnTo>
                    <a:lnTo>
                      <a:pt x="3102167" y="1013285"/>
                    </a:lnTo>
                    <a:lnTo>
                      <a:pt x="3072427" y="1007620"/>
                    </a:lnTo>
                    <a:close/>
                    <a:moveTo>
                      <a:pt x="3100751" y="1014701"/>
                    </a:moveTo>
                    <a:lnTo>
                      <a:pt x="3096502" y="1041608"/>
                    </a:lnTo>
                    <a:lnTo>
                      <a:pt x="3073843" y="1010452"/>
                    </a:lnTo>
                    <a:lnTo>
                      <a:pt x="3100751" y="1014701"/>
                    </a:lnTo>
                    <a:close/>
                    <a:moveTo>
                      <a:pt x="4157230" y="809353"/>
                    </a:moveTo>
                    <a:lnTo>
                      <a:pt x="4111911" y="918400"/>
                    </a:lnTo>
                    <a:lnTo>
                      <a:pt x="4059512" y="919816"/>
                    </a:lnTo>
                    <a:lnTo>
                      <a:pt x="4042519" y="884411"/>
                    </a:lnTo>
                    <a:lnTo>
                      <a:pt x="4157230" y="809353"/>
                    </a:lnTo>
                    <a:close/>
                    <a:moveTo>
                      <a:pt x="3961795" y="1280945"/>
                    </a:moveTo>
                    <a:lnTo>
                      <a:pt x="4001449" y="1278112"/>
                    </a:lnTo>
                    <a:lnTo>
                      <a:pt x="4174224" y="1389991"/>
                    </a:lnTo>
                    <a:lnTo>
                      <a:pt x="3883905" y="1504703"/>
                    </a:lnTo>
                    <a:lnTo>
                      <a:pt x="3875407" y="1490541"/>
                    </a:lnTo>
                    <a:lnTo>
                      <a:pt x="3961795" y="1280945"/>
                    </a:lnTo>
                    <a:close/>
                    <a:moveTo>
                      <a:pt x="3864078" y="1511784"/>
                    </a:moveTo>
                    <a:lnTo>
                      <a:pt x="3872576" y="1491957"/>
                    </a:lnTo>
                    <a:lnTo>
                      <a:pt x="3881072" y="1504703"/>
                    </a:lnTo>
                    <a:lnTo>
                      <a:pt x="3864078" y="1511784"/>
                    </a:lnTo>
                    <a:close/>
                    <a:moveTo>
                      <a:pt x="3752199" y="1297939"/>
                    </a:moveTo>
                    <a:lnTo>
                      <a:pt x="3958963" y="1282361"/>
                    </a:lnTo>
                    <a:lnTo>
                      <a:pt x="3872576" y="1489125"/>
                    </a:lnTo>
                    <a:lnTo>
                      <a:pt x="3752199" y="1297939"/>
                    </a:lnTo>
                    <a:close/>
                    <a:moveTo>
                      <a:pt x="3011531" y="2790604"/>
                    </a:moveTo>
                    <a:lnTo>
                      <a:pt x="3127658" y="2823177"/>
                    </a:lnTo>
                    <a:lnTo>
                      <a:pt x="3140404" y="2852916"/>
                    </a:lnTo>
                    <a:lnTo>
                      <a:pt x="3011531" y="2790604"/>
                    </a:lnTo>
                    <a:close/>
                    <a:moveTo>
                      <a:pt x="3051185" y="2654650"/>
                    </a:moveTo>
                    <a:lnTo>
                      <a:pt x="3127658" y="2820344"/>
                    </a:lnTo>
                    <a:lnTo>
                      <a:pt x="3001618" y="2784939"/>
                    </a:lnTo>
                    <a:lnTo>
                      <a:pt x="2952051" y="2760864"/>
                    </a:lnTo>
                    <a:lnTo>
                      <a:pt x="3051185" y="2654650"/>
                    </a:lnTo>
                    <a:close/>
                    <a:moveTo>
                      <a:pt x="1972047" y="1735542"/>
                    </a:moveTo>
                    <a:lnTo>
                      <a:pt x="2241123" y="1656235"/>
                    </a:lnTo>
                    <a:lnTo>
                      <a:pt x="2252452" y="2047104"/>
                    </a:lnTo>
                    <a:lnTo>
                      <a:pt x="2139157" y="1991873"/>
                    </a:lnTo>
                    <a:lnTo>
                      <a:pt x="2158984" y="1884242"/>
                    </a:lnTo>
                    <a:lnTo>
                      <a:pt x="2158984" y="1884242"/>
                    </a:lnTo>
                    <a:lnTo>
                      <a:pt x="1972047" y="1735542"/>
                    </a:lnTo>
                    <a:close/>
                    <a:moveTo>
                      <a:pt x="3069595" y="2630574"/>
                    </a:moveTo>
                    <a:lnTo>
                      <a:pt x="3051185" y="2650401"/>
                    </a:lnTo>
                    <a:lnTo>
                      <a:pt x="3017196" y="2575343"/>
                    </a:lnTo>
                    <a:lnTo>
                      <a:pt x="3069595" y="2630574"/>
                    </a:lnTo>
                    <a:close/>
                    <a:moveTo>
                      <a:pt x="2854334" y="2226960"/>
                    </a:moveTo>
                    <a:lnTo>
                      <a:pt x="2715547" y="1807768"/>
                    </a:lnTo>
                    <a:lnTo>
                      <a:pt x="2729709" y="1810600"/>
                    </a:lnTo>
                    <a:lnTo>
                      <a:pt x="2896819" y="2239706"/>
                    </a:lnTo>
                    <a:lnTo>
                      <a:pt x="2854334" y="2226960"/>
                    </a:lnTo>
                    <a:close/>
                    <a:moveTo>
                      <a:pt x="2714130" y="1804935"/>
                    </a:moveTo>
                    <a:lnTo>
                      <a:pt x="2641905" y="1585426"/>
                    </a:lnTo>
                    <a:lnTo>
                      <a:pt x="2728292" y="1807768"/>
                    </a:lnTo>
                    <a:lnTo>
                      <a:pt x="2714130" y="1804935"/>
                    </a:lnTo>
                    <a:close/>
                    <a:moveTo>
                      <a:pt x="3393902" y="2280775"/>
                    </a:moveTo>
                    <a:lnTo>
                      <a:pt x="3688471" y="2452135"/>
                    </a:lnTo>
                    <a:lnTo>
                      <a:pt x="3327342" y="2354417"/>
                    </a:lnTo>
                    <a:lnTo>
                      <a:pt x="3393902" y="2280775"/>
                    </a:lnTo>
                    <a:close/>
                    <a:moveTo>
                      <a:pt x="3324509" y="2353001"/>
                    </a:moveTo>
                    <a:lnTo>
                      <a:pt x="3124826" y="2299186"/>
                    </a:lnTo>
                    <a:lnTo>
                      <a:pt x="3171561" y="2156151"/>
                    </a:lnTo>
                    <a:lnTo>
                      <a:pt x="3184306" y="2154735"/>
                    </a:lnTo>
                    <a:lnTo>
                      <a:pt x="3182890" y="2157567"/>
                    </a:lnTo>
                    <a:lnTo>
                      <a:pt x="3182890" y="2157567"/>
                    </a:lnTo>
                    <a:lnTo>
                      <a:pt x="3392486" y="2279359"/>
                    </a:lnTo>
                    <a:lnTo>
                      <a:pt x="3324509" y="2353001"/>
                    </a:lnTo>
                    <a:close/>
                    <a:moveTo>
                      <a:pt x="2321846" y="2083925"/>
                    </a:moveTo>
                    <a:lnTo>
                      <a:pt x="2260950" y="2292105"/>
                    </a:lnTo>
                    <a:lnTo>
                      <a:pt x="2253869" y="2051352"/>
                    </a:lnTo>
                    <a:lnTo>
                      <a:pt x="2321846" y="2083925"/>
                    </a:lnTo>
                    <a:close/>
                    <a:moveTo>
                      <a:pt x="2253869" y="2048520"/>
                    </a:moveTo>
                    <a:lnTo>
                      <a:pt x="2243955" y="1656235"/>
                    </a:lnTo>
                    <a:lnTo>
                      <a:pt x="2287857" y="1643489"/>
                    </a:lnTo>
                    <a:lnTo>
                      <a:pt x="2408233" y="1792190"/>
                    </a:lnTo>
                    <a:lnTo>
                      <a:pt x="2323262" y="2081092"/>
                    </a:lnTo>
                    <a:lnTo>
                      <a:pt x="2253869" y="2048520"/>
                    </a:lnTo>
                    <a:close/>
                    <a:moveTo>
                      <a:pt x="2843004" y="2336007"/>
                    </a:moveTo>
                    <a:lnTo>
                      <a:pt x="2488956" y="2163232"/>
                    </a:lnTo>
                    <a:lnTo>
                      <a:pt x="2535691" y="1952219"/>
                    </a:lnTo>
                    <a:lnTo>
                      <a:pt x="2843004" y="2336007"/>
                    </a:lnTo>
                    <a:close/>
                    <a:moveTo>
                      <a:pt x="2957715" y="2394071"/>
                    </a:moveTo>
                    <a:lnTo>
                      <a:pt x="3020028" y="2552684"/>
                    </a:lnTo>
                    <a:lnTo>
                      <a:pt x="2850085" y="2341672"/>
                    </a:lnTo>
                    <a:lnTo>
                      <a:pt x="2957715" y="2394071"/>
                    </a:lnTo>
                    <a:close/>
                    <a:moveTo>
                      <a:pt x="2847253" y="2337423"/>
                    </a:moveTo>
                    <a:lnTo>
                      <a:pt x="2535691" y="1949387"/>
                    </a:lnTo>
                    <a:lnTo>
                      <a:pt x="2573928" y="1778028"/>
                    </a:lnTo>
                    <a:lnTo>
                      <a:pt x="2712715" y="1804935"/>
                    </a:lnTo>
                    <a:lnTo>
                      <a:pt x="2851501" y="2226960"/>
                    </a:lnTo>
                    <a:lnTo>
                      <a:pt x="2851501" y="2226960"/>
                    </a:lnTo>
                    <a:lnTo>
                      <a:pt x="2898235" y="2239706"/>
                    </a:lnTo>
                    <a:lnTo>
                      <a:pt x="2957715" y="2389822"/>
                    </a:lnTo>
                    <a:lnTo>
                      <a:pt x="2847253" y="2337423"/>
                    </a:lnTo>
                    <a:close/>
                    <a:moveTo>
                      <a:pt x="2534274" y="1947971"/>
                    </a:moveTo>
                    <a:lnTo>
                      <a:pt x="2408233" y="1792190"/>
                    </a:lnTo>
                    <a:lnTo>
                      <a:pt x="2420979" y="1749704"/>
                    </a:lnTo>
                    <a:lnTo>
                      <a:pt x="2571095" y="1779444"/>
                    </a:lnTo>
                    <a:lnTo>
                      <a:pt x="2534274" y="1947971"/>
                    </a:lnTo>
                    <a:close/>
                    <a:moveTo>
                      <a:pt x="2420979" y="1746871"/>
                    </a:moveTo>
                    <a:lnTo>
                      <a:pt x="2420979" y="1746871"/>
                    </a:lnTo>
                    <a:lnTo>
                      <a:pt x="2408233" y="1789357"/>
                    </a:lnTo>
                    <a:lnTo>
                      <a:pt x="2289273" y="1642073"/>
                    </a:lnTo>
                    <a:lnTo>
                      <a:pt x="2623495" y="1542940"/>
                    </a:lnTo>
                    <a:lnTo>
                      <a:pt x="2572511" y="1776611"/>
                    </a:lnTo>
                    <a:lnTo>
                      <a:pt x="2420979" y="1746871"/>
                    </a:lnTo>
                    <a:close/>
                    <a:moveTo>
                      <a:pt x="2408233" y="1793606"/>
                    </a:moveTo>
                    <a:lnTo>
                      <a:pt x="2534274" y="1949387"/>
                    </a:lnTo>
                    <a:lnTo>
                      <a:pt x="2487540" y="2160399"/>
                    </a:lnTo>
                    <a:lnTo>
                      <a:pt x="2323262" y="2081092"/>
                    </a:lnTo>
                    <a:lnTo>
                      <a:pt x="2408233" y="1793606"/>
                    </a:lnTo>
                    <a:close/>
                    <a:moveTo>
                      <a:pt x="3310347" y="1892739"/>
                    </a:moveTo>
                    <a:lnTo>
                      <a:pt x="3304682" y="1904069"/>
                    </a:lnTo>
                    <a:lnTo>
                      <a:pt x="3211214" y="1868664"/>
                    </a:lnTo>
                    <a:lnTo>
                      <a:pt x="3209797" y="1868664"/>
                    </a:lnTo>
                    <a:lnTo>
                      <a:pt x="3293353" y="1928144"/>
                    </a:lnTo>
                    <a:lnTo>
                      <a:pt x="3185723" y="2153318"/>
                    </a:lnTo>
                    <a:lnTo>
                      <a:pt x="3170144" y="2154735"/>
                    </a:lnTo>
                    <a:lnTo>
                      <a:pt x="3170144" y="2154735"/>
                    </a:lnTo>
                    <a:lnTo>
                      <a:pt x="3121994" y="2299186"/>
                    </a:lnTo>
                    <a:lnTo>
                      <a:pt x="3031358" y="2275111"/>
                    </a:lnTo>
                    <a:lnTo>
                      <a:pt x="3021444" y="1476379"/>
                    </a:lnTo>
                    <a:lnTo>
                      <a:pt x="3243786" y="1605252"/>
                    </a:lnTo>
                    <a:lnTo>
                      <a:pt x="3310347" y="1892739"/>
                    </a:lnTo>
                    <a:close/>
                    <a:moveTo>
                      <a:pt x="3544019" y="2106584"/>
                    </a:moveTo>
                    <a:lnTo>
                      <a:pt x="3188554" y="2151902"/>
                    </a:lnTo>
                    <a:lnTo>
                      <a:pt x="3296186" y="1928144"/>
                    </a:lnTo>
                    <a:lnTo>
                      <a:pt x="3544019" y="2106584"/>
                    </a:lnTo>
                    <a:close/>
                    <a:moveTo>
                      <a:pt x="3223959" y="1875745"/>
                    </a:moveTo>
                    <a:lnTo>
                      <a:pt x="3303267" y="1905485"/>
                    </a:lnTo>
                    <a:lnTo>
                      <a:pt x="3293353" y="1925311"/>
                    </a:lnTo>
                    <a:lnTo>
                      <a:pt x="3223959" y="1875745"/>
                    </a:lnTo>
                    <a:close/>
                    <a:moveTo>
                      <a:pt x="3121994" y="2300602"/>
                    </a:moveTo>
                    <a:lnTo>
                      <a:pt x="3073843" y="2447886"/>
                    </a:lnTo>
                    <a:lnTo>
                      <a:pt x="3034190" y="2429475"/>
                    </a:lnTo>
                    <a:lnTo>
                      <a:pt x="3032773" y="2277943"/>
                    </a:lnTo>
                    <a:lnTo>
                      <a:pt x="3121994" y="2300602"/>
                    </a:lnTo>
                    <a:close/>
                    <a:moveTo>
                      <a:pt x="3031358" y="2428059"/>
                    </a:moveTo>
                    <a:lnTo>
                      <a:pt x="2959132" y="2392654"/>
                    </a:lnTo>
                    <a:lnTo>
                      <a:pt x="2899652" y="2241122"/>
                    </a:lnTo>
                    <a:lnTo>
                      <a:pt x="3028525" y="2276527"/>
                    </a:lnTo>
                    <a:lnTo>
                      <a:pt x="3031358" y="2428059"/>
                    </a:lnTo>
                    <a:close/>
                    <a:moveTo>
                      <a:pt x="3072427" y="2449302"/>
                    </a:moveTo>
                    <a:lnTo>
                      <a:pt x="3035606" y="2559765"/>
                    </a:lnTo>
                    <a:lnTo>
                      <a:pt x="3034190" y="2429475"/>
                    </a:lnTo>
                    <a:lnTo>
                      <a:pt x="3072427" y="2449302"/>
                    </a:lnTo>
                    <a:close/>
                    <a:moveTo>
                      <a:pt x="3075259" y="2447886"/>
                    </a:moveTo>
                    <a:lnTo>
                      <a:pt x="3123410" y="2300602"/>
                    </a:lnTo>
                    <a:lnTo>
                      <a:pt x="3323093" y="2354417"/>
                    </a:lnTo>
                    <a:lnTo>
                      <a:pt x="3187139" y="2503117"/>
                    </a:lnTo>
                    <a:lnTo>
                      <a:pt x="3075259" y="2447886"/>
                    </a:lnTo>
                    <a:close/>
                    <a:moveTo>
                      <a:pt x="3185723" y="2157567"/>
                    </a:moveTo>
                    <a:lnTo>
                      <a:pt x="3187139" y="2154735"/>
                    </a:lnTo>
                    <a:lnTo>
                      <a:pt x="3546852" y="2109416"/>
                    </a:lnTo>
                    <a:lnTo>
                      <a:pt x="3548267" y="2110833"/>
                    </a:lnTo>
                    <a:lnTo>
                      <a:pt x="3393902" y="2279359"/>
                    </a:lnTo>
                    <a:lnTo>
                      <a:pt x="3185723" y="2157567"/>
                    </a:lnTo>
                    <a:close/>
                    <a:moveTo>
                      <a:pt x="3493036" y="1973462"/>
                    </a:moveTo>
                    <a:lnTo>
                      <a:pt x="3306099" y="1904069"/>
                    </a:lnTo>
                    <a:lnTo>
                      <a:pt x="3311763" y="1892739"/>
                    </a:lnTo>
                    <a:lnTo>
                      <a:pt x="3311763" y="1892739"/>
                    </a:lnTo>
                    <a:lnTo>
                      <a:pt x="3245202" y="1605252"/>
                    </a:lnTo>
                    <a:lnTo>
                      <a:pt x="3372659" y="1678894"/>
                    </a:lnTo>
                    <a:lnTo>
                      <a:pt x="3493036" y="1973462"/>
                    </a:lnTo>
                    <a:close/>
                    <a:moveTo>
                      <a:pt x="3245202" y="1602420"/>
                    </a:moveTo>
                    <a:lnTo>
                      <a:pt x="3184306" y="1341841"/>
                    </a:lnTo>
                    <a:lnTo>
                      <a:pt x="3232457" y="1337592"/>
                    </a:lnTo>
                    <a:lnTo>
                      <a:pt x="3371244" y="1676062"/>
                    </a:lnTo>
                    <a:lnTo>
                      <a:pt x="3245202" y="1602420"/>
                    </a:lnTo>
                    <a:close/>
                    <a:moveTo>
                      <a:pt x="3546852" y="2106584"/>
                    </a:moveTo>
                    <a:lnTo>
                      <a:pt x="3296186" y="1926728"/>
                    </a:lnTo>
                    <a:lnTo>
                      <a:pt x="3306099" y="1905485"/>
                    </a:lnTo>
                    <a:lnTo>
                      <a:pt x="3494452" y="1976294"/>
                    </a:lnTo>
                    <a:lnTo>
                      <a:pt x="3546852" y="2106584"/>
                    </a:lnTo>
                    <a:lnTo>
                      <a:pt x="3546852" y="2106584"/>
                    </a:lnTo>
                    <a:close/>
                    <a:moveTo>
                      <a:pt x="3248035" y="1334760"/>
                    </a:moveTo>
                    <a:lnTo>
                      <a:pt x="3233873" y="1336176"/>
                    </a:lnTo>
                    <a:lnTo>
                      <a:pt x="3226792" y="1320598"/>
                    </a:lnTo>
                    <a:lnTo>
                      <a:pt x="3248035" y="1334760"/>
                    </a:lnTo>
                    <a:close/>
                    <a:moveTo>
                      <a:pt x="3223959" y="1317766"/>
                    </a:moveTo>
                    <a:lnTo>
                      <a:pt x="3231040" y="1336176"/>
                    </a:lnTo>
                    <a:lnTo>
                      <a:pt x="3182890" y="1340425"/>
                    </a:lnTo>
                    <a:lnTo>
                      <a:pt x="3168728" y="1276696"/>
                    </a:lnTo>
                    <a:lnTo>
                      <a:pt x="3223959" y="1317766"/>
                    </a:lnTo>
                    <a:close/>
                    <a:moveTo>
                      <a:pt x="2243955" y="1653403"/>
                    </a:moveTo>
                    <a:lnTo>
                      <a:pt x="2242539" y="1586842"/>
                    </a:lnTo>
                    <a:lnTo>
                      <a:pt x="2286441" y="1642073"/>
                    </a:lnTo>
                    <a:lnTo>
                      <a:pt x="2243955" y="1653403"/>
                    </a:lnTo>
                    <a:close/>
                    <a:moveTo>
                      <a:pt x="3071011" y="2631991"/>
                    </a:moveTo>
                    <a:lnTo>
                      <a:pt x="3301850" y="2869911"/>
                    </a:lnTo>
                    <a:lnTo>
                      <a:pt x="3129075" y="2821760"/>
                    </a:lnTo>
                    <a:lnTo>
                      <a:pt x="3052600" y="2653234"/>
                    </a:lnTo>
                    <a:lnTo>
                      <a:pt x="3071011" y="2631991"/>
                    </a:lnTo>
                    <a:close/>
                    <a:moveTo>
                      <a:pt x="3398152" y="2607916"/>
                    </a:moveTo>
                    <a:lnTo>
                      <a:pt x="3436388" y="2885489"/>
                    </a:lnTo>
                    <a:lnTo>
                      <a:pt x="3342920" y="2932223"/>
                    </a:lnTo>
                    <a:lnTo>
                      <a:pt x="3314596" y="2797685"/>
                    </a:lnTo>
                    <a:lnTo>
                      <a:pt x="3314596" y="2796269"/>
                    </a:lnTo>
                    <a:lnTo>
                      <a:pt x="3307515" y="2872743"/>
                    </a:lnTo>
                    <a:lnTo>
                      <a:pt x="3072427" y="2630574"/>
                    </a:lnTo>
                    <a:lnTo>
                      <a:pt x="3187139" y="2505950"/>
                    </a:lnTo>
                    <a:lnTo>
                      <a:pt x="3398152" y="2607916"/>
                    </a:lnTo>
                    <a:close/>
                    <a:moveTo>
                      <a:pt x="3716795" y="1300771"/>
                    </a:moveTo>
                    <a:lnTo>
                      <a:pt x="3681390" y="1656235"/>
                    </a:lnTo>
                    <a:lnTo>
                      <a:pt x="3253700" y="1337592"/>
                    </a:lnTo>
                    <a:lnTo>
                      <a:pt x="3716795" y="1300771"/>
                    </a:lnTo>
                    <a:close/>
                    <a:moveTo>
                      <a:pt x="3747950" y="1296523"/>
                    </a:moveTo>
                    <a:lnTo>
                      <a:pt x="3718210" y="1299355"/>
                    </a:lnTo>
                    <a:lnTo>
                      <a:pt x="3722459" y="1256869"/>
                    </a:lnTo>
                    <a:lnTo>
                      <a:pt x="3747950" y="1296523"/>
                    </a:lnTo>
                    <a:close/>
                    <a:moveTo>
                      <a:pt x="4004281" y="1178979"/>
                    </a:moveTo>
                    <a:lnTo>
                      <a:pt x="4015611" y="1150655"/>
                    </a:lnTo>
                    <a:lnTo>
                      <a:pt x="4150149" y="1108169"/>
                    </a:lnTo>
                    <a:lnTo>
                      <a:pt x="4202548" y="1215800"/>
                    </a:lnTo>
                    <a:lnTo>
                      <a:pt x="4004281" y="1178979"/>
                    </a:lnTo>
                    <a:close/>
                    <a:moveTo>
                      <a:pt x="3957547" y="1169066"/>
                    </a:moveTo>
                    <a:lnTo>
                      <a:pt x="4014195" y="1150655"/>
                    </a:lnTo>
                    <a:lnTo>
                      <a:pt x="4002865" y="1177563"/>
                    </a:lnTo>
                    <a:lnTo>
                      <a:pt x="3957547" y="1169066"/>
                    </a:lnTo>
                    <a:close/>
                    <a:moveTo>
                      <a:pt x="4182721" y="1095424"/>
                    </a:moveTo>
                    <a:lnTo>
                      <a:pt x="4151565" y="1105337"/>
                    </a:lnTo>
                    <a:lnTo>
                      <a:pt x="4143068" y="1086926"/>
                    </a:lnTo>
                    <a:lnTo>
                      <a:pt x="4182721" y="1095424"/>
                    </a:lnTo>
                    <a:close/>
                    <a:moveTo>
                      <a:pt x="4185554" y="1094007"/>
                    </a:moveTo>
                    <a:lnTo>
                      <a:pt x="4140235" y="1084094"/>
                    </a:lnTo>
                    <a:lnTo>
                      <a:pt x="4087836" y="977880"/>
                    </a:lnTo>
                    <a:lnTo>
                      <a:pt x="4111911" y="919816"/>
                    </a:lnTo>
                    <a:lnTo>
                      <a:pt x="4430555" y="911319"/>
                    </a:lnTo>
                    <a:lnTo>
                      <a:pt x="4443301" y="1010452"/>
                    </a:lnTo>
                    <a:lnTo>
                      <a:pt x="4185554" y="1094007"/>
                    </a:lnTo>
                    <a:close/>
                    <a:moveTo>
                      <a:pt x="4110496" y="919816"/>
                    </a:moveTo>
                    <a:lnTo>
                      <a:pt x="4087836" y="975047"/>
                    </a:lnTo>
                    <a:lnTo>
                      <a:pt x="4060929" y="921232"/>
                    </a:lnTo>
                    <a:lnTo>
                      <a:pt x="4110496" y="919816"/>
                    </a:lnTo>
                    <a:close/>
                    <a:moveTo>
                      <a:pt x="4138819" y="1084094"/>
                    </a:moveTo>
                    <a:lnTo>
                      <a:pt x="4052431" y="1065684"/>
                    </a:lnTo>
                    <a:lnTo>
                      <a:pt x="4087836" y="980712"/>
                    </a:lnTo>
                    <a:lnTo>
                      <a:pt x="4138819" y="1084094"/>
                    </a:lnTo>
                    <a:close/>
                    <a:moveTo>
                      <a:pt x="4140235" y="1085510"/>
                    </a:moveTo>
                    <a:lnTo>
                      <a:pt x="4150149" y="1105337"/>
                    </a:lnTo>
                    <a:lnTo>
                      <a:pt x="4017026" y="1147823"/>
                    </a:lnTo>
                    <a:lnTo>
                      <a:pt x="4051015" y="1065684"/>
                    </a:lnTo>
                    <a:lnTo>
                      <a:pt x="4140235" y="1085510"/>
                    </a:lnTo>
                    <a:close/>
                    <a:moveTo>
                      <a:pt x="3136156" y="1101088"/>
                    </a:moveTo>
                    <a:lnTo>
                      <a:pt x="3222543" y="1313517"/>
                    </a:lnTo>
                    <a:lnTo>
                      <a:pt x="3167312" y="1272448"/>
                    </a:lnTo>
                    <a:lnTo>
                      <a:pt x="3158815" y="1238459"/>
                    </a:lnTo>
                    <a:lnTo>
                      <a:pt x="3158815" y="1238459"/>
                    </a:lnTo>
                    <a:lnTo>
                      <a:pt x="3069595" y="1190308"/>
                    </a:lnTo>
                    <a:lnTo>
                      <a:pt x="3096502" y="1044441"/>
                    </a:lnTo>
                    <a:lnTo>
                      <a:pt x="3136156" y="1101088"/>
                    </a:lnTo>
                    <a:close/>
                    <a:moveTo>
                      <a:pt x="3020028" y="1472130"/>
                    </a:moveTo>
                    <a:lnTo>
                      <a:pt x="3020028" y="1472130"/>
                    </a:lnTo>
                    <a:lnTo>
                      <a:pt x="3041271" y="1353170"/>
                    </a:lnTo>
                    <a:lnTo>
                      <a:pt x="3182890" y="1341841"/>
                    </a:lnTo>
                    <a:lnTo>
                      <a:pt x="3243786" y="1601004"/>
                    </a:lnTo>
                    <a:lnTo>
                      <a:pt x="3020028" y="1472130"/>
                    </a:lnTo>
                    <a:close/>
                    <a:moveTo>
                      <a:pt x="3020028" y="1472130"/>
                    </a:moveTo>
                    <a:lnTo>
                      <a:pt x="3029942" y="2273694"/>
                    </a:lnTo>
                    <a:lnTo>
                      <a:pt x="2899652" y="2238290"/>
                    </a:lnTo>
                    <a:lnTo>
                      <a:pt x="2732542" y="1809184"/>
                    </a:lnTo>
                    <a:lnTo>
                      <a:pt x="2950635" y="1851669"/>
                    </a:lnTo>
                    <a:lnTo>
                      <a:pt x="2950635" y="1851669"/>
                    </a:lnTo>
                    <a:lnTo>
                      <a:pt x="3020028" y="1472130"/>
                    </a:lnTo>
                    <a:close/>
                    <a:moveTo>
                      <a:pt x="2437973" y="2398319"/>
                    </a:moveTo>
                    <a:lnTo>
                      <a:pt x="2665980" y="2358666"/>
                    </a:lnTo>
                    <a:lnTo>
                      <a:pt x="2777859" y="2680141"/>
                    </a:lnTo>
                    <a:lnTo>
                      <a:pt x="2772195" y="2677309"/>
                    </a:lnTo>
                    <a:lnTo>
                      <a:pt x="2433725" y="2420978"/>
                    </a:lnTo>
                    <a:lnTo>
                      <a:pt x="2437973" y="2398319"/>
                    </a:lnTo>
                    <a:close/>
                    <a:moveTo>
                      <a:pt x="2413898" y="2507366"/>
                    </a:moveTo>
                    <a:lnTo>
                      <a:pt x="2432309" y="2423811"/>
                    </a:lnTo>
                    <a:lnTo>
                      <a:pt x="2762281" y="2673060"/>
                    </a:lnTo>
                    <a:lnTo>
                      <a:pt x="2413898" y="2507366"/>
                    </a:lnTo>
                    <a:close/>
                    <a:moveTo>
                      <a:pt x="2409650" y="2402568"/>
                    </a:moveTo>
                    <a:lnTo>
                      <a:pt x="2436557" y="2398319"/>
                    </a:lnTo>
                    <a:lnTo>
                      <a:pt x="2432309" y="2419562"/>
                    </a:lnTo>
                    <a:lnTo>
                      <a:pt x="2409650" y="2402568"/>
                    </a:lnTo>
                    <a:close/>
                    <a:moveTo>
                      <a:pt x="2430893" y="2420978"/>
                    </a:moveTo>
                    <a:lnTo>
                      <a:pt x="2412482" y="2504534"/>
                    </a:lnTo>
                    <a:lnTo>
                      <a:pt x="2382742" y="2490372"/>
                    </a:lnTo>
                    <a:lnTo>
                      <a:pt x="2340256" y="2413897"/>
                    </a:lnTo>
                    <a:lnTo>
                      <a:pt x="2408233" y="2402568"/>
                    </a:lnTo>
                    <a:lnTo>
                      <a:pt x="2430893" y="2420978"/>
                    </a:lnTo>
                    <a:close/>
                    <a:moveTo>
                      <a:pt x="2488956" y="2164648"/>
                    </a:moveTo>
                    <a:lnTo>
                      <a:pt x="2847253" y="2338839"/>
                    </a:lnTo>
                    <a:lnTo>
                      <a:pt x="3027109" y="2562597"/>
                    </a:lnTo>
                    <a:lnTo>
                      <a:pt x="3028525" y="2564014"/>
                    </a:lnTo>
                    <a:lnTo>
                      <a:pt x="2961964" y="2395487"/>
                    </a:lnTo>
                    <a:lnTo>
                      <a:pt x="3032773" y="2429475"/>
                    </a:lnTo>
                    <a:lnTo>
                      <a:pt x="3034190" y="2571095"/>
                    </a:lnTo>
                    <a:lnTo>
                      <a:pt x="3034190" y="2572511"/>
                    </a:lnTo>
                    <a:lnTo>
                      <a:pt x="3075259" y="2450718"/>
                    </a:lnTo>
                    <a:lnTo>
                      <a:pt x="3187139" y="2504534"/>
                    </a:lnTo>
                    <a:lnTo>
                      <a:pt x="3072427" y="2629158"/>
                    </a:lnTo>
                    <a:lnTo>
                      <a:pt x="3011531" y="2566846"/>
                    </a:lnTo>
                    <a:lnTo>
                      <a:pt x="3010115" y="2565430"/>
                    </a:lnTo>
                    <a:lnTo>
                      <a:pt x="3049768" y="2651817"/>
                    </a:lnTo>
                    <a:lnTo>
                      <a:pt x="2949219" y="2760864"/>
                    </a:lnTo>
                    <a:lnTo>
                      <a:pt x="2779276" y="2680141"/>
                    </a:lnTo>
                    <a:lnTo>
                      <a:pt x="2665980" y="2355834"/>
                    </a:lnTo>
                    <a:lnTo>
                      <a:pt x="2665980" y="2355834"/>
                    </a:lnTo>
                    <a:lnTo>
                      <a:pt x="2437973" y="2395487"/>
                    </a:lnTo>
                    <a:lnTo>
                      <a:pt x="2488956" y="2164648"/>
                    </a:lnTo>
                    <a:close/>
                    <a:moveTo>
                      <a:pt x="3504366" y="2657482"/>
                    </a:moveTo>
                    <a:lnTo>
                      <a:pt x="3399567" y="2606499"/>
                    </a:lnTo>
                    <a:lnTo>
                      <a:pt x="3372659" y="2413897"/>
                    </a:lnTo>
                    <a:lnTo>
                      <a:pt x="3504366" y="2657482"/>
                    </a:lnTo>
                    <a:close/>
                    <a:moveTo>
                      <a:pt x="4004281" y="1180395"/>
                    </a:moveTo>
                    <a:lnTo>
                      <a:pt x="4205381" y="1217216"/>
                    </a:lnTo>
                    <a:lnTo>
                      <a:pt x="4271941" y="1351754"/>
                    </a:lnTo>
                    <a:lnTo>
                      <a:pt x="4177057" y="1388575"/>
                    </a:lnTo>
                    <a:lnTo>
                      <a:pt x="4001449" y="1275280"/>
                    </a:lnTo>
                    <a:lnTo>
                      <a:pt x="4001449" y="1275280"/>
                    </a:lnTo>
                    <a:lnTo>
                      <a:pt x="3961795" y="1278112"/>
                    </a:lnTo>
                    <a:lnTo>
                      <a:pt x="4004281" y="1180395"/>
                    </a:lnTo>
                    <a:close/>
                    <a:moveTo>
                      <a:pt x="4436220" y="1149239"/>
                    </a:moveTo>
                    <a:lnTo>
                      <a:pt x="4189802" y="1095424"/>
                    </a:lnTo>
                    <a:lnTo>
                      <a:pt x="4444717" y="1013285"/>
                    </a:lnTo>
                    <a:lnTo>
                      <a:pt x="4457463" y="1115250"/>
                    </a:lnTo>
                    <a:lnTo>
                      <a:pt x="4436220" y="1149239"/>
                    </a:lnTo>
                    <a:close/>
                    <a:moveTo>
                      <a:pt x="3949049" y="1170482"/>
                    </a:moveTo>
                    <a:lnTo>
                      <a:pt x="3723876" y="1242707"/>
                    </a:lnTo>
                    <a:lnTo>
                      <a:pt x="3603499" y="1106753"/>
                    </a:lnTo>
                    <a:lnTo>
                      <a:pt x="3949049" y="1170482"/>
                    </a:lnTo>
                    <a:close/>
                    <a:moveTo>
                      <a:pt x="3953298" y="1170482"/>
                    </a:moveTo>
                    <a:lnTo>
                      <a:pt x="4001449" y="1178979"/>
                    </a:lnTo>
                    <a:lnTo>
                      <a:pt x="3960379" y="1278112"/>
                    </a:lnTo>
                    <a:lnTo>
                      <a:pt x="3750783" y="1295107"/>
                    </a:lnTo>
                    <a:lnTo>
                      <a:pt x="3722459" y="1249788"/>
                    </a:lnTo>
                    <a:lnTo>
                      <a:pt x="3722459" y="1249788"/>
                    </a:lnTo>
                    <a:lnTo>
                      <a:pt x="3718210" y="1297939"/>
                    </a:lnTo>
                    <a:lnTo>
                      <a:pt x="3252283" y="1334760"/>
                    </a:lnTo>
                    <a:lnTo>
                      <a:pt x="3226792" y="1316349"/>
                    </a:lnTo>
                    <a:lnTo>
                      <a:pt x="3138988" y="1101088"/>
                    </a:lnTo>
                    <a:lnTo>
                      <a:pt x="3099335" y="1044441"/>
                    </a:lnTo>
                    <a:lnTo>
                      <a:pt x="3105000" y="1016117"/>
                    </a:lnTo>
                    <a:lnTo>
                      <a:pt x="3600667" y="1106753"/>
                    </a:lnTo>
                    <a:lnTo>
                      <a:pt x="3723876" y="1245540"/>
                    </a:lnTo>
                    <a:lnTo>
                      <a:pt x="3723876" y="1245540"/>
                    </a:lnTo>
                    <a:lnTo>
                      <a:pt x="3953298" y="1170482"/>
                    </a:lnTo>
                    <a:close/>
                    <a:moveTo>
                      <a:pt x="3069595" y="1006204"/>
                    </a:moveTo>
                    <a:lnTo>
                      <a:pt x="2776443" y="952388"/>
                    </a:lnTo>
                    <a:lnTo>
                      <a:pt x="3027109" y="946724"/>
                    </a:lnTo>
                    <a:lnTo>
                      <a:pt x="3069595" y="1006204"/>
                    </a:lnTo>
                    <a:close/>
                    <a:moveTo>
                      <a:pt x="3027109" y="943891"/>
                    </a:moveTo>
                    <a:lnTo>
                      <a:pt x="2993120" y="897157"/>
                    </a:lnTo>
                    <a:lnTo>
                      <a:pt x="3049768" y="885827"/>
                    </a:lnTo>
                    <a:lnTo>
                      <a:pt x="3114913" y="854671"/>
                    </a:lnTo>
                    <a:lnTo>
                      <a:pt x="3114913" y="854671"/>
                    </a:lnTo>
                    <a:lnTo>
                      <a:pt x="3106416" y="577098"/>
                    </a:lnTo>
                    <a:lnTo>
                      <a:pt x="3143237" y="594092"/>
                    </a:lnTo>
                    <a:lnTo>
                      <a:pt x="3170144" y="623832"/>
                    </a:lnTo>
                    <a:lnTo>
                      <a:pt x="3113497" y="942475"/>
                    </a:lnTo>
                    <a:lnTo>
                      <a:pt x="3027109" y="943891"/>
                    </a:lnTo>
                    <a:close/>
                    <a:moveTo>
                      <a:pt x="2379910" y="2493204"/>
                    </a:moveTo>
                    <a:lnTo>
                      <a:pt x="2405401" y="2537106"/>
                    </a:lnTo>
                    <a:lnTo>
                      <a:pt x="2401152" y="2552684"/>
                    </a:lnTo>
                    <a:lnTo>
                      <a:pt x="2287857" y="2449302"/>
                    </a:lnTo>
                    <a:lnTo>
                      <a:pt x="2379910" y="2493204"/>
                    </a:lnTo>
                    <a:close/>
                    <a:moveTo>
                      <a:pt x="2402569" y="2555516"/>
                    </a:moveTo>
                    <a:lnTo>
                      <a:pt x="2405401" y="2539938"/>
                    </a:lnTo>
                    <a:lnTo>
                      <a:pt x="2426644" y="2578175"/>
                    </a:lnTo>
                    <a:lnTo>
                      <a:pt x="2402569" y="2555516"/>
                    </a:lnTo>
                    <a:close/>
                    <a:moveTo>
                      <a:pt x="2777859" y="2681557"/>
                    </a:moveTo>
                    <a:lnTo>
                      <a:pt x="2777859" y="2681557"/>
                    </a:lnTo>
                    <a:lnTo>
                      <a:pt x="2777859" y="2681557"/>
                    </a:lnTo>
                    <a:lnTo>
                      <a:pt x="2777859" y="2681557"/>
                    </a:lnTo>
                    <a:close/>
                    <a:moveTo>
                      <a:pt x="3307515" y="2872743"/>
                    </a:moveTo>
                    <a:lnTo>
                      <a:pt x="3307515" y="2876992"/>
                    </a:lnTo>
                    <a:lnTo>
                      <a:pt x="3270694" y="2912397"/>
                    </a:lnTo>
                    <a:lnTo>
                      <a:pt x="3144653" y="2852916"/>
                    </a:lnTo>
                    <a:lnTo>
                      <a:pt x="3130491" y="2823177"/>
                    </a:lnTo>
                    <a:lnTo>
                      <a:pt x="3307515" y="2872743"/>
                    </a:lnTo>
                    <a:close/>
                    <a:moveTo>
                      <a:pt x="3505782" y="2660315"/>
                    </a:moveTo>
                    <a:lnTo>
                      <a:pt x="3586505" y="2809015"/>
                    </a:lnTo>
                    <a:lnTo>
                      <a:pt x="3586505" y="2809015"/>
                    </a:lnTo>
                    <a:lnTo>
                      <a:pt x="3624742" y="2718378"/>
                    </a:lnTo>
                    <a:lnTo>
                      <a:pt x="3696968" y="2753783"/>
                    </a:lnTo>
                    <a:lnTo>
                      <a:pt x="3439221" y="2882656"/>
                    </a:lnTo>
                    <a:lnTo>
                      <a:pt x="3400983" y="2606499"/>
                    </a:lnTo>
                    <a:lnTo>
                      <a:pt x="3505782" y="2660315"/>
                    </a:lnTo>
                    <a:close/>
                    <a:moveTo>
                      <a:pt x="3375492" y="1680311"/>
                    </a:moveTo>
                    <a:lnTo>
                      <a:pt x="3723876" y="1882826"/>
                    </a:lnTo>
                    <a:lnTo>
                      <a:pt x="3746534" y="2068347"/>
                    </a:lnTo>
                    <a:lnTo>
                      <a:pt x="3495868" y="1974878"/>
                    </a:lnTo>
                    <a:lnTo>
                      <a:pt x="3375492" y="1680311"/>
                    </a:lnTo>
                    <a:close/>
                    <a:moveTo>
                      <a:pt x="3699800" y="1666149"/>
                    </a:moveTo>
                    <a:lnTo>
                      <a:pt x="3892402" y="1891323"/>
                    </a:lnTo>
                    <a:lnTo>
                      <a:pt x="3868326" y="1964965"/>
                    </a:lnTo>
                    <a:lnTo>
                      <a:pt x="3725291" y="1881410"/>
                    </a:lnTo>
                    <a:lnTo>
                      <a:pt x="3699800" y="1666149"/>
                    </a:lnTo>
                    <a:close/>
                    <a:moveTo>
                      <a:pt x="4460295" y="1262534"/>
                    </a:moveTo>
                    <a:lnTo>
                      <a:pt x="4205381" y="1215800"/>
                    </a:lnTo>
                    <a:lnTo>
                      <a:pt x="4151565" y="1106753"/>
                    </a:lnTo>
                    <a:lnTo>
                      <a:pt x="4185554" y="1095424"/>
                    </a:lnTo>
                    <a:lnTo>
                      <a:pt x="4436220" y="1150655"/>
                    </a:lnTo>
                    <a:lnTo>
                      <a:pt x="4436220" y="1150655"/>
                    </a:lnTo>
                    <a:lnTo>
                      <a:pt x="4457463" y="1118083"/>
                    </a:lnTo>
                    <a:lnTo>
                      <a:pt x="4474457" y="1258286"/>
                    </a:lnTo>
                    <a:lnTo>
                      <a:pt x="4460295" y="1262534"/>
                    </a:lnTo>
                    <a:close/>
                    <a:moveTo>
                      <a:pt x="3983038" y="919816"/>
                    </a:moveTo>
                    <a:lnTo>
                      <a:pt x="4039686" y="882995"/>
                    </a:lnTo>
                    <a:lnTo>
                      <a:pt x="4056680" y="918400"/>
                    </a:lnTo>
                    <a:lnTo>
                      <a:pt x="3983038" y="919816"/>
                    </a:lnTo>
                    <a:close/>
                    <a:moveTo>
                      <a:pt x="4058096" y="919816"/>
                    </a:moveTo>
                    <a:lnTo>
                      <a:pt x="4086420" y="976464"/>
                    </a:lnTo>
                    <a:lnTo>
                      <a:pt x="4049600" y="1062851"/>
                    </a:lnTo>
                    <a:lnTo>
                      <a:pt x="3832922" y="1014701"/>
                    </a:lnTo>
                    <a:lnTo>
                      <a:pt x="3978790" y="921232"/>
                    </a:lnTo>
                    <a:lnTo>
                      <a:pt x="4058096" y="919816"/>
                    </a:lnTo>
                    <a:close/>
                    <a:moveTo>
                      <a:pt x="3828673" y="1017533"/>
                    </a:moveTo>
                    <a:lnTo>
                      <a:pt x="3828673" y="1017533"/>
                    </a:lnTo>
                    <a:lnTo>
                      <a:pt x="4049600" y="1067100"/>
                    </a:lnTo>
                    <a:lnTo>
                      <a:pt x="4014195" y="1150655"/>
                    </a:lnTo>
                    <a:lnTo>
                      <a:pt x="3951882" y="1170482"/>
                    </a:lnTo>
                    <a:lnTo>
                      <a:pt x="3599250" y="1105337"/>
                    </a:lnTo>
                    <a:lnTo>
                      <a:pt x="3450550" y="936810"/>
                    </a:lnTo>
                    <a:lnTo>
                      <a:pt x="3975957" y="924064"/>
                    </a:lnTo>
                    <a:lnTo>
                      <a:pt x="3828673" y="1017533"/>
                    </a:lnTo>
                    <a:close/>
                    <a:moveTo>
                      <a:pt x="3103583" y="1013285"/>
                    </a:moveTo>
                    <a:lnTo>
                      <a:pt x="3116329" y="943891"/>
                    </a:lnTo>
                    <a:lnTo>
                      <a:pt x="3449134" y="935394"/>
                    </a:lnTo>
                    <a:lnTo>
                      <a:pt x="3597834" y="1102505"/>
                    </a:lnTo>
                    <a:lnTo>
                      <a:pt x="3103583" y="1013285"/>
                    </a:lnTo>
                    <a:close/>
                    <a:moveTo>
                      <a:pt x="3116329" y="942475"/>
                    </a:moveTo>
                    <a:lnTo>
                      <a:pt x="3174393" y="626664"/>
                    </a:lnTo>
                    <a:lnTo>
                      <a:pt x="3446301" y="933978"/>
                    </a:lnTo>
                    <a:lnTo>
                      <a:pt x="3116329" y="942475"/>
                    </a:lnTo>
                    <a:close/>
                    <a:moveTo>
                      <a:pt x="3146069" y="592676"/>
                    </a:moveTo>
                    <a:lnTo>
                      <a:pt x="3121994" y="565768"/>
                    </a:lnTo>
                    <a:lnTo>
                      <a:pt x="3073843" y="494959"/>
                    </a:lnTo>
                    <a:lnTo>
                      <a:pt x="3211214" y="408571"/>
                    </a:lnTo>
                    <a:lnTo>
                      <a:pt x="3174393" y="606838"/>
                    </a:lnTo>
                    <a:lnTo>
                      <a:pt x="3146069" y="592676"/>
                    </a:lnTo>
                    <a:close/>
                    <a:moveTo>
                      <a:pt x="3212630" y="404322"/>
                    </a:moveTo>
                    <a:lnTo>
                      <a:pt x="3072427" y="492126"/>
                    </a:lnTo>
                    <a:lnTo>
                      <a:pt x="3051185" y="459554"/>
                    </a:lnTo>
                    <a:lnTo>
                      <a:pt x="3218295" y="371750"/>
                    </a:lnTo>
                    <a:lnTo>
                      <a:pt x="3212630" y="404322"/>
                    </a:lnTo>
                    <a:close/>
                    <a:moveTo>
                      <a:pt x="3106416" y="574265"/>
                    </a:moveTo>
                    <a:lnTo>
                      <a:pt x="3106416" y="574265"/>
                    </a:lnTo>
                    <a:lnTo>
                      <a:pt x="3114913" y="853255"/>
                    </a:lnTo>
                    <a:lnTo>
                      <a:pt x="3051185" y="884411"/>
                    </a:lnTo>
                    <a:lnTo>
                      <a:pt x="2994537" y="895741"/>
                    </a:lnTo>
                    <a:lnTo>
                      <a:pt x="2823177" y="653572"/>
                    </a:lnTo>
                    <a:lnTo>
                      <a:pt x="3073843" y="494959"/>
                    </a:lnTo>
                    <a:lnTo>
                      <a:pt x="3121994" y="565768"/>
                    </a:lnTo>
                    <a:lnTo>
                      <a:pt x="3143237" y="589843"/>
                    </a:lnTo>
                    <a:lnTo>
                      <a:pt x="3106416" y="574265"/>
                    </a:lnTo>
                    <a:close/>
                    <a:moveTo>
                      <a:pt x="2715547" y="952388"/>
                    </a:moveTo>
                    <a:lnTo>
                      <a:pt x="2715547" y="952388"/>
                    </a:lnTo>
                    <a:lnTo>
                      <a:pt x="2715547" y="953805"/>
                    </a:lnTo>
                    <a:lnTo>
                      <a:pt x="2715547" y="953805"/>
                    </a:lnTo>
                    <a:lnTo>
                      <a:pt x="2766530" y="952388"/>
                    </a:lnTo>
                    <a:lnTo>
                      <a:pt x="3071011" y="1009036"/>
                    </a:lnTo>
                    <a:lnTo>
                      <a:pt x="3096502" y="1044441"/>
                    </a:lnTo>
                    <a:lnTo>
                      <a:pt x="3069595" y="1190308"/>
                    </a:lnTo>
                    <a:lnTo>
                      <a:pt x="2545604" y="912735"/>
                    </a:lnTo>
                    <a:lnTo>
                      <a:pt x="2738206" y="948140"/>
                    </a:lnTo>
                    <a:lnTo>
                      <a:pt x="2715547" y="952388"/>
                    </a:lnTo>
                    <a:close/>
                    <a:moveTo>
                      <a:pt x="3167312" y="1273864"/>
                    </a:moveTo>
                    <a:lnTo>
                      <a:pt x="3182890" y="1340425"/>
                    </a:lnTo>
                    <a:lnTo>
                      <a:pt x="3042687" y="1351754"/>
                    </a:lnTo>
                    <a:lnTo>
                      <a:pt x="3069595" y="1201638"/>
                    </a:lnTo>
                    <a:lnTo>
                      <a:pt x="3167312" y="1273864"/>
                    </a:lnTo>
                    <a:close/>
                    <a:moveTo>
                      <a:pt x="3038439" y="1353170"/>
                    </a:moveTo>
                    <a:lnTo>
                      <a:pt x="2947802" y="1850253"/>
                    </a:lnTo>
                    <a:lnTo>
                      <a:pt x="2729709" y="1807768"/>
                    </a:lnTo>
                    <a:lnTo>
                      <a:pt x="2627743" y="1548605"/>
                    </a:lnTo>
                    <a:lnTo>
                      <a:pt x="2627743" y="1548605"/>
                    </a:lnTo>
                    <a:lnTo>
                      <a:pt x="2626327" y="1548605"/>
                    </a:lnTo>
                    <a:lnTo>
                      <a:pt x="2711299" y="1803519"/>
                    </a:lnTo>
                    <a:lnTo>
                      <a:pt x="2573928" y="1776611"/>
                    </a:lnTo>
                    <a:lnTo>
                      <a:pt x="2626327" y="1540108"/>
                    </a:lnTo>
                    <a:lnTo>
                      <a:pt x="2626327" y="1540108"/>
                    </a:lnTo>
                    <a:lnTo>
                      <a:pt x="2287857" y="1640657"/>
                    </a:lnTo>
                    <a:lnTo>
                      <a:pt x="2241123" y="1582593"/>
                    </a:lnTo>
                    <a:lnTo>
                      <a:pt x="2239707" y="1520281"/>
                    </a:lnTo>
                    <a:lnTo>
                      <a:pt x="2548436" y="1391407"/>
                    </a:lnTo>
                    <a:lnTo>
                      <a:pt x="3038439" y="1353170"/>
                    </a:lnTo>
                    <a:close/>
                    <a:moveTo>
                      <a:pt x="2201469" y="1533027"/>
                    </a:moveTo>
                    <a:lnTo>
                      <a:pt x="2191556" y="1520281"/>
                    </a:lnTo>
                    <a:lnTo>
                      <a:pt x="2236874" y="1497622"/>
                    </a:lnTo>
                    <a:lnTo>
                      <a:pt x="2236874" y="1517448"/>
                    </a:lnTo>
                    <a:lnTo>
                      <a:pt x="2201469" y="1533027"/>
                    </a:lnTo>
                    <a:close/>
                    <a:moveTo>
                      <a:pt x="2202886" y="1535859"/>
                    </a:moveTo>
                    <a:lnTo>
                      <a:pt x="2236874" y="1521697"/>
                    </a:lnTo>
                    <a:lnTo>
                      <a:pt x="2238290" y="1581177"/>
                    </a:lnTo>
                    <a:lnTo>
                      <a:pt x="2202886" y="1535859"/>
                    </a:lnTo>
                    <a:close/>
                    <a:moveTo>
                      <a:pt x="1930977" y="1646322"/>
                    </a:moveTo>
                    <a:lnTo>
                      <a:pt x="2190140" y="1521697"/>
                    </a:lnTo>
                    <a:lnTo>
                      <a:pt x="2200053" y="1534443"/>
                    </a:lnTo>
                    <a:lnTo>
                      <a:pt x="1930977" y="1646322"/>
                    </a:lnTo>
                    <a:close/>
                    <a:moveTo>
                      <a:pt x="1691640" y="1429645"/>
                    </a:moveTo>
                    <a:lnTo>
                      <a:pt x="1687392" y="1456552"/>
                    </a:lnTo>
                    <a:lnTo>
                      <a:pt x="1623663" y="1462217"/>
                    </a:lnTo>
                    <a:lnTo>
                      <a:pt x="1691640" y="1429645"/>
                    </a:lnTo>
                    <a:close/>
                    <a:moveTo>
                      <a:pt x="1793606" y="1381494"/>
                    </a:moveTo>
                    <a:lnTo>
                      <a:pt x="1694473" y="1426812"/>
                    </a:lnTo>
                    <a:lnTo>
                      <a:pt x="1721381" y="1272448"/>
                    </a:lnTo>
                    <a:lnTo>
                      <a:pt x="1837508" y="1314933"/>
                    </a:lnTo>
                    <a:lnTo>
                      <a:pt x="1793606" y="1381494"/>
                    </a:lnTo>
                    <a:close/>
                    <a:moveTo>
                      <a:pt x="1521697" y="1472130"/>
                    </a:moveTo>
                    <a:lnTo>
                      <a:pt x="1610918" y="1465049"/>
                    </a:lnTo>
                    <a:lnTo>
                      <a:pt x="1428229" y="1548605"/>
                    </a:lnTo>
                    <a:lnTo>
                      <a:pt x="1525946" y="1491957"/>
                    </a:lnTo>
                    <a:lnTo>
                      <a:pt x="1525946" y="1491957"/>
                    </a:lnTo>
                    <a:lnTo>
                      <a:pt x="1521697" y="1472130"/>
                    </a:lnTo>
                    <a:close/>
                    <a:moveTo>
                      <a:pt x="1474963" y="1235626"/>
                    </a:moveTo>
                    <a:lnTo>
                      <a:pt x="1520281" y="1470714"/>
                    </a:lnTo>
                    <a:lnTo>
                      <a:pt x="1358835" y="1483460"/>
                    </a:lnTo>
                    <a:lnTo>
                      <a:pt x="1474963" y="1235626"/>
                    </a:lnTo>
                    <a:close/>
                    <a:moveTo>
                      <a:pt x="1746872" y="1453720"/>
                    </a:moveTo>
                    <a:lnTo>
                      <a:pt x="1668981" y="1574096"/>
                    </a:lnTo>
                    <a:lnTo>
                      <a:pt x="1688808" y="1457969"/>
                    </a:lnTo>
                    <a:lnTo>
                      <a:pt x="1746872" y="1453720"/>
                    </a:lnTo>
                    <a:close/>
                    <a:moveTo>
                      <a:pt x="1688808" y="1456552"/>
                    </a:moveTo>
                    <a:lnTo>
                      <a:pt x="1693057" y="1429645"/>
                    </a:lnTo>
                    <a:lnTo>
                      <a:pt x="1790774" y="1384327"/>
                    </a:lnTo>
                    <a:lnTo>
                      <a:pt x="1746872" y="1452304"/>
                    </a:lnTo>
                    <a:lnTo>
                      <a:pt x="1688808" y="1456552"/>
                    </a:lnTo>
                    <a:close/>
                    <a:moveTo>
                      <a:pt x="1838924" y="1314933"/>
                    </a:moveTo>
                    <a:lnTo>
                      <a:pt x="1882826" y="1330511"/>
                    </a:lnTo>
                    <a:lnTo>
                      <a:pt x="1882826" y="1330511"/>
                    </a:lnTo>
                    <a:lnTo>
                      <a:pt x="1959300" y="1234210"/>
                    </a:lnTo>
                    <a:lnTo>
                      <a:pt x="2000370" y="1285193"/>
                    </a:lnTo>
                    <a:lnTo>
                      <a:pt x="1797855" y="1378662"/>
                    </a:lnTo>
                    <a:lnTo>
                      <a:pt x="1838924" y="1314933"/>
                    </a:lnTo>
                    <a:close/>
                    <a:moveTo>
                      <a:pt x="1718548" y="1271031"/>
                    </a:moveTo>
                    <a:lnTo>
                      <a:pt x="1691640" y="1428229"/>
                    </a:lnTo>
                    <a:lnTo>
                      <a:pt x="1616582" y="1462217"/>
                    </a:lnTo>
                    <a:lnTo>
                      <a:pt x="1521697" y="1469298"/>
                    </a:lnTo>
                    <a:lnTo>
                      <a:pt x="1476380" y="1228546"/>
                    </a:lnTo>
                    <a:lnTo>
                      <a:pt x="1476380" y="1228546"/>
                    </a:lnTo>
                    <a:lnTo>
                      <a:pt x="1356003" y="1482044"/>
                    </a:lnTo>
                    <a:lnTo>
                      <a:pt x="1180395" y="1496206"/>
                    </a:lnTo>
                    <a:lnTo>
                      <a:pt x="1467882" y="1225713"/>
                    </a:lnTo>
                    <a:lnTo>
                      <a:pt x="1584010" y="1167649"/>
                    </a:lnTo>
                    <a:lnTo>
                      <a:pt x="1562767" y="1214384"/>
                    </a:lnTo>
                    <a:lnTo>
                      <a:pt x="1562767" y="1214384"/>
                    </a:lnTo>
                    <a:lnTo>
                      <a:pt x="1718548" y="1271031"/>
                    </a:lnTo>
                    <a:close/>
                    <a:moveTo>
                      <a:pt x="1751121" y="1452304"/>
                    </a:moveTo>
                    <a:lnTo>
                      <a:pt x="1796438" y="1382910"/>
                    </a:lnTo>
                    <a:lnTo>
                      <a:pt x="2003203" y="1288026"/>
                    </a:lnTo>
                    <a:lnTo>
                      <a:pt x="2112249" y="1423980"/>
                    </a:lnTo>
                    <a:lnTo>
                      <a:pt x="1751121" y="1452304"/>
                    </a:lnTo>
                    <a:close/>
                    <a:moveTo>
                      <a:pt x="1881410" y="1329095"/>
                    </a:moveTo>
                    <a:lnTo>
                      <a:pt x="1838924" y="1313517"/>
                    </a:lnTo>
                    <a:lnTo>
                      <a:pt x="1919647" y="1187476"/>
                    </a:lnTo>
                    <a:lnTo>
                      <a:pt x="1956468" y="1234210"/>
                    </a:lnTo>
                    <a:lnTo>
                      <a:pt x="1881410" y="1329095"/>
                    </a:lnTo>
                    <a:close/>
                    <a:moveTo>
                      <a:pt x="1837508" y="1313517"/>
                    </a:moveTo>
                    <a:lnTo>
                      <a:pt x="1719964" y="1271031"/>
                    </a:lnTo>
                    <a:lnTo>
                      <a:pt x="1751121" y="1084094"/>
                    </a:lnTo>
                    <a:lnTo>
                      <a:pt x="1812017" y="1054354"/>
                    </a:lnTo>
                    <a:lnTo>
                      <a:pt x="1918231" y="1187476"/>
                    </a:lnTo>
                    <a:lnTo>
                      <a:pt x="1837508" y="1313517"/>
                    </a:lnTo>
                    <a:close/>
                    <a:moveTo>
                      <a:pt x="1718548" y="1269615"/>
                    </a:moveTo>
                    <a:lnTo>
                      <a:pt x="1565599" y="1212967"/>
                    </a:lnTo>
                    <a:lnTo>
                      <a:pt x="1586842" y="1166233"/>
                    </a:lnTo>
                    <a:lnTo>
                      <a:pt x="1749704" y="1084094"/>
                    </a:lnTo>
                    <a:lnTo>
                      <a:pt x="1718548" y="1269615"/>
                    </a:lnTo>
                    <a:close/>
                    <a:moveTo>
                      <a:pt x="1316350" y="1571264"/>
                    </a:moveTo>
                    <a:lnTo>
                      <a:pt x="1409818" y="1572680"/>
                    </a:lnTo>
                    <a:lnTo>
                      <a:pt x="1448056" y="1646322"/>
                    </a:lnTo>
                    <a:lnTo>
                      <a:pt x="1428229" y="1646322"/>
                    </a:lnTo>
                    <a:lnTo>
                      <a:pt x="1309269" y="1588258"/>
                    </a:lnTo>
                    <a:lnTo>
                      <a:pt x="1316350" y="1571264"/>
                    </a:lnTo>
                    <a:close/>
                    <a:moveTo>
                      <a:pt x="2187307" y="2433724"/>
                    </a:moveTo>
                    <a:lnTo>
                      <a:pt x="2187307" y="2433724"/>
                    </a:lnTo>
                    <a:lnTo>
                      <a:pt x="2054185" y="2452135"/>
                    </a:lnTo>
                    <a:lnTo>
                      <a:pt x="2137741" y="1994705"/>
                    </a:lnTo>
                    <a:lnTo>
                      <a:pt x="2251036" y="2049936"/>
                    </a:lnTo>
                    <a:lnTo>
                      <a:pt x="2258117" y="2303435"/>
                    </a:lnTo>
                    <a:lnTo>
                      <a:pt x="2258117" y="2304851"/>
                    </a:lnTo>
                    <a:lnTo>
                      <a:pt x="2323262" y="2085341"/>
                    </a:lnTo>
                    <a:lnTo>
                      <a:pt x="2487540" y="2164648"/>
                    </a:lnTo>
                    <a:lnTo>
                      <a:pt x="2436557" y="2396903"/>
                    </a:lnTo>
                    <a:lnTo>
                      <a:pt x="2408233" y="2402568"/>
                    </a:lnTo>
                    <a:lnTo>
                      <a:pt x="2272279" y="2299186"/>
                    </a:lnTo>
                    <a:lnTo>
                      <a:pt x="2270863" y="2299186"/>
                    </a:lnTo>
                    <a:lnTo>
                      <a:pt x="2336008" y="2415314"/>
                    </a:lnTo>
                    <a:lnTo>
                      <a:pt x="2197221" y="2439389"/>
                    </a:lnTo>
                    <a:lnTo>
                      <a:pt x="2187307" y="2433724"/>
                    </a:lnTo>
                    <a:lnTo>
                      <a:pt x="2191556" y="2439389"/>
                    </a:lnTo>
                    <a:lnTo>
                      <a:pt x="2183059" y="2440805"/>
                    </a:lnTo>
                    <a:lnTo>
                      <a:pt x="2187307" y="2433724"/>
                    </a:lnTo>
                    <a:close/>
                    <a:moveTo>
                      <a:pt x="2336008" y="2415314"/>
                    </a:moveTo>
                    <a:lnTo>
                      <a:pt x="2377077" y="2488955"/>
                    </a:lnTo>
                    <a:lnTo>
                      <a:pt x="2277944" y="2440805"/>
                    </a:lnTo>
                    <a:lnTo>
                      <a:pt x="2276528" y="2440805"/>
                    </a:lnTo>
                    <a:lnTo>
                      <a:pt x="2399736" y="2555516"/>
                    </a:lnTo>
                    <a:lnTo>
                      <a:pt x="2395488" y="2578175"/>
                    </a:lnTo>
                    <a:lnTo>
                      <a:pt x="2198637" y="2439389"/>
                    </a:lnTo>
                    <a:lnTo>
                      <a:pt x="2336008" y="2415314"/>
                    </a:lnTo>
                    <a:close/>
                    <a:moveTo>
                      <a:pt x="2532858" y="2674476"/>
                    </a:moveTo>
                    <a:lnTo>
                      <a:pt x="2432309" y="2582424"/>
                    </a:lnTo>
                    <a:lnTo>
                      <a:pt x="2406817" y="2537106"/>
                    </a:lnTo>
                    <a:lnTo>
                      <a:pt x="2412482" y="2508782"/>
                    </a:lnTo>
                    <a:lnTo>
                      <a:pt x="2769362" y="2678725"/>
                    </a:lnTo>
                    <a:lnTo>
                      <a:pt x="2777859" y="2685806"/>
                    </a:lnTo>
                    <a:lnTo>
                      <a:pt x="2793438" y="2729708"/>
                    </a:lnTo>
                    <a:lnTo>
                      <a:pt x="2576761" y="2670228"/>
                    </a:lnTo>
                    <a:lnTo>
                      <a:pt x="2576761" y="2670228"/>
                    </a:lnTo>
                    <a:lnTo>
                      <a:pt x="2629159" y="2743870"/>
                    </a:lnTo>
                    <a:lnTo>
                      <a:pt x="2532858" y="2674476"/>
                    </a:lnTo>
                    <a:close/>
                    <a:moveTo>
                      <a:pt x="2923727" y="2792020"/>
                    </a:moveTo>
                    <a:lnTo>
                      <a:pt x="2942138" y="2772194"/>
                    </a:lnTo>
                    <a:lnTo>
                      <a:pt x="2998785" y="2787772"/>
                    </a:lnTo>
                    <a:lnTo>
                      <a:pt x="3140404" y="2855749"/>
                    </a:lnTo>
                    <a:lnTo>
                      <a:pt x="3197052" y="2981790"/>
                    </a:lnTo>
                    <a:lnTo>
                      <a:pt x="3185723" y="2993119"/>
                    </a:lnTo>
                    <a:lnTo>
                      <a:pt x="2923727" y="2792020"/>
                    </a:lnTo>
                    <a:close/>
                    <a:moveTo>
                      <a:pt x="3323093" y="2942136"/>
                    </a:moveTo>
                    <a:lnTo>
                      <a:pt x="3209797" y="2998784"/>
                    </a:lnTo>
                    <a:lnTo>
                      <a:pt x="3201301" y="2981790"/>
                    </a:lnTo>
                    <a:lnTo>
                      <a:pt x="3269278" y="2916645"/>
                    </a:lnTo>
                    <a:lnTo>
                      <a:pt x="3323093" y="2942136"/>
                    </a:lnTo>
                    <a:close/>
                    <a:moveTo>
                      <a:pt x="3325925" y="2943553"/>
                    </a:moveTo>
                    <a:lnTo>
                      <a:pt x="3342920" y="2952050"/>
                    </a:lnTo>
                    <a:lnTo>
                      <a:pt x="3372659" y="3103582"/>
                    </a:lnTo>
                    <a:lnTo>
                      <a:pt x="3216878" y="3017195"/>
                    </a:lnTo>
                    <a:lnTo>
                      <a:pt x="3209797" y="3001616"/>
                    </a:lnTo>
                    <a:lnTo>
                      <a:pt x="3325925" y="2943553"/>
                    </a:lnTo>
                    <a:close/>
                    <a:moveTo>
                      <a:pt x="3345752" y="2949217"/>
                    </a:moveTo>
                    <a:lnTo>
                      <a:pt x="3342920" y="2933639"/>
                    </a:lnTo>
                    <a:lnTo>
                      <a:pt x="3436388" y="2886905"/>
                    </a:lnTo>
                    <a:lnTo>
                      <a:pt x="3451967" y="2998784"/>
                    </a:lnTo>
                    <a:lnTo>
                      <a:pt x="3345752" y="2949217"/>
                    </a:lnTo>
                    <a:close/>
                    <a:moveTo>
                      <a:pt x="3623325" y="2716962"/>
                    </a:moveTo>
                    <a:lnTo>
                      <a:pt x="3570926" y="2690054"/>
                    </a:lnTo>
                    <a:lnTo>
                      <a:pt x="3507198" y="2658898"/>
                    </a:lnTo>
                    <a:lnTo>
                      <a:pt x="3369828" y="2403984"/>
                    </a:lnTo>
                    <a:lnTo>
                      <a:pt x="3369828" y="2402568"/>
                    </a:lnTo>
                    <a:lnTo>
                      <a:pt x="3398152" y="2605083"/>
                    </a:lnTo>
                    <a:lnTo>
                      <a:pt x="3189971" y="2503117"/>
                    </a:lnTo>
                    <a:lnTo>
                      <a:pt x="3325925" y="2354417"/>
                    </a:lnTo>
                    <a:lnTo>
                      <a:pt x="3701216" y="2456383"/>
                    </a:lnTo>
                    <a:lnTo>
                      <a:pt x="3702633" y="2456383"/>
                    </a:lnTo>
                    <a:lnTo>
                      <a:pt x="3395319" y="2277943"/>
                    </a:lnTo>
                    <a:lnTo>
                      <a:pt x="3549683" y="2109416"/>
                    </a:lnTo>
                    <a:lnTo>
                      <a:pt x="3552516" y="2110833"/>
                    </a:lnTo>
                    <a:lnTo>
                      <a:pt x="3552516" y="2110833"/>
                    </a:lnTo>
                    <a:lnTo>
                      <a:pt x="3551100" y="2106584"/>
                    </a:lnTo>
                    <a:lnTo>
                      <a:pt x="3553933" y="2103752"/>
                    </a:lnTo>
                    <a:lnTo>
                      <a:pt x="3553933" y="2103752"/>
                    </a:lnTo>
                    <a:lnTo>
                      <a:pt x="3549683" y="2103752"/>
                    </a:lnTo>
                    <a:lnTo>
                      <a:pt x="3497285" y="1974878"/>
                    </a:lnTo>
                    <a:lnTo>
                      <a:pt x="3746534" y="2068347"/>
                    </a:lnTo>
                    <a:lnTo>
                      <a:pt x="3780523" y="2343088"/>
                    </a:lnTo>
                    <a:lnTo>
                      <a:pt x="3623325" y="2716962"/>
                    </a:lnTo>
                    <a:close/>
                    <a:moveTo>
                      <a:pt x="3726707" y="1884242"/>
                    </a:moveTo>
                    <a:lnTo>
                      <a:pt x="3868326" y="1966381"/>
                    </a:lnTo>
                    <a:lnTo>
                      <a:pt x="3825841" y="2098087"/>
                    </a:lnTo>
                    <a:lnTo>
                      <a:pt x="3747950" y="2069763"/>
                    </a:lnTo>
                    <a:lnTo>
                      <a:pt x="3726707" y="1884242"/>
                    </a:lnTo>
                    <a:close/>
                    <a:moveTo>
                      <a:pt x="3893818" y="1892739"/>
                    </a:moveTo>
                    <a:lnTo>
                      <a:pt x="4041102" y="2065514"/>
                    </a:lnTo>
                    <a:lnTo>
                      <a:pt x="3869743" y="1966381"/>
                    </a:lnTo>
                    <a:lnTo>
                      <a:pt x="3893818" y="1892739"/>
                    </a:lnTo>
                    <a:close/>
                    <a:moveTo>
                      <a:pt x="3696968" y="1660484"/>
                    </a:moveTo>
                    <a:lnTo>
                      <a:pt x="3696968" y="1660484"/>
                    </a:lnTo>
                    <a:lnTo>
                      <a:pt x="3723876" y="1879993"/>
                    </a:lnTo>
                    <a:lnTo>
                      <a:pt x="3374076" y="1677478"/>
                    </a:lnTo>
                    <a:lnTo>
                      <a:pt x="3235289" y="1337592"/>
                    </a:lnTo>
                    <a:lnTo>
                      <a:pt x="3250867" y="1336176"/>
                    </a:lnTo>
                    <a:lnTo>
                      <a:pt x="3682806" y="1659068"/>
                    </a:lnTo>
                    <a:lnTo>
                      <a:pt x="3682806" y="1659068"/>
                    </a:lnTo>
                    <a:lnTo>
                      <a:pt x="3718210" y="1299355"/>
                    </a:lnTo>
                    <a:lnTo>
                      <a:pt x="3749367" y="1296523"/>
                    </a:lnTo>
                    <a:lnTo>
                      <a:pt x="3871159" y="1489125"/>
                    </a:lnTo>
                    <a:lnTo>
                      <a:pt x="3861245" y="1514616"/>
                    </a:lnTo>
                    <a:lnTo>
                      <a:pt x="3882488" y="1506119"/>
                    </a:lnTo>
                    <a:lnTo>
                      <a:pt x="3919310" y="1564183"/>
                    </a:lnTo>
                    <a:lnTo>
                      <a:pt x="3895234" y="1762449"/>
                    </a:lnTo>
                    <a:lnTo>
                      <a:pt x="3895234" y="1762449"/>
                    </a:lnTo>
                    <a:lnTo>
                      <a:pt x="3936304" y="1751120"/>
                    </a:lnTo>
                    <a:lnTo>
                      <a:pt x="3892402" y="1887074"/>
                    </a:lnTo>
                    <a:lnTo>
                      <a:pt x="3696968" y="1660484"/>
                    </a:lnTo>
                    <a:close/>
                    <a:moveTo>
                      <a:pt x="4308763" y="1474963"/>
                    </a:moveTo>
                    <a:lnTo>
                      <a:pt x="4308763" y="1474963"/>
                    </a:lnTo>
                    <a:lnTo>
                      <a:pt x="4177057" y="1389991"/>
                    </a:lnTo>
                    <a:lnTo>
                      <a:pt x="4270525" y="1353170"/>
                    </a:lnTo>
                    <a:lnTo>
                      <a:pt x="4402231" y="1622247"/>
                    </a:lnTo>
                    <a:lnTo>
                      <a:pt x="4269109" y="1659068"/>
                    </a:lnTo>
                    <a:lnTo>
                      <a:pt x="4308763" y="1474963"/>
                    </a:lnTo>
                    <a:close/>
                    <a:moveTo>
                      <a:pt x="4271941" y="1351754"/>
                    </a:moveTo>
                    <a:lnTo>
                      <a:pt x="4206797" y="1217216"/>
                    </a:lnTo>
                    <a:lnTo>
                      <a:pt x="4460295" y="1263950"/>
                    </a:lnTo>
                    <a:lnTo>
                      <a:pt x="4460295" y="1263950"/>
                    </a:lnTo>
                    <a:lnTo>
                      <a:pt x="4475873" y="1259702"/>
                    </a:lnTo>
                    <a:lnTo>
                      <a:pt x="4477289" y="1269615"/>
                    </a:lnTo>
                    <a:lnTo>
                      <a:pt x="4271941" y="1351754"/>
                    </a:lnTo>
                    <a:close/>
                    <a:moveTo>
                      <a:pt x="4539602" y="982128"/>
                    </a:moveTo>
                    <a:lnTo>
                      <a:pt x="4458878" y="1112418"/>
                    </a:lnTo>
                    <a:lnTo>
                      <a:pt x="4446133" y="1013285"/>
                    </a:lnTo>
                    <a:lnTo>
                      <a:pt x="4539602" y="982128"/>
                    </a:lnTo>
                    <a:close/>
                    <a:moveTo>
                      <a:pt x="4446133" y="1010452"/>
                    </a:moveTo>
                    <a:lnTo>
                      <a:pt x="4433387" y="911319"/>
                    </a:lnTo>
                    <a:lnTo>
                      <a:pt x="4569341" y="908486"/>
                    </a:lnTo>
                    <a:lnTo>
                      <a:pt x="4579255" y="918400"/>
                    </a:lnTo>
                    <a:lnTo>
                      <a:pt x="4541017" y="980712"/>
                    </a:lnTo>
                    <a:lnTo>
                      <a:pt x="4446133" y="1010452"/>
                    </a:lnTo>
                    <a:close/>
                    <a:moveTo>
                      <a:pt x="4652897" y="802272"/>
                    </a:moveTo>
                    <a:lnTo>
                      <a:pt x="4589168" y="905654"/>
                    </a:lnTo>
                    <a:lnTo>
                      <a:pt x="4572174" y="905654"/>
                    </a:lnTo>
                    <a:lnTo>
                      <a:pt x="4414977" y="749873"/>
                    </a:lnTo>
                    <a:lnTo>
                      <a:pt x="4397982" y="618167"/>
                    </a:lnTo>
                    <a:lnTo>
                      <a:pt x="4652897" y="802272"/>
                    </a:lnTo>
                    <a:close/>
                    <a:moveTo>
                      <a:pt x="3400983" y="92760"/>
                    </a:moveTo>
                    <a:lnTo>
                      <a:pt x="3528440" y="350507"/>
                    </a:lnTo>
                    <a:lnTo>
                      <a:pt x="3453382" y="731463"/>
                    </a:lnTo>
                    <a:lnTo>
                      <a:pt x="3177225" y="605422"/>
                    </a:lnTo>
                    <a:lnTo>
                      <a:pt x="3214047" y="404322"/>
                    </a:lnTo>
                    <a:lnTo>
                      <a:pt x="3313180" y="342010"/>
                    </a:lnTo>
                    <a:lnTo>
                      <a:pt x="3313180" y="342010"/>
                    </a:lnTo>
                    <a:lnTo>
                      <a:pt x="3231040" y="138079"/>
                    </a:lnTo>
                    <a:lnTo>
                      <a:pt x="3150318" y="13454"/>
                    </a:lnTo>
                    <a:lnTo>
                      <a:pt x="3400983" y="92760"/>
                    </a:lnTo>
                    <a:close/>
                    <a:moveTo>
                      <a:pt x="2412482" y="1399905"/>
                    </a:moveTo>
                    <a:lnTo>
                      <a:pt x="2238290" y="1414067"/>
                    </a:lnTo>
                    <a:lnTo>
                      <a:pt x="2234042" y="1231378"/>
                    </a:lnTo>
                    <a:lnTo>
                      <a:pt x="2412482" y="1399905"/>
                    </a:lnTo>
                    <a:close/>
                    <a:moveTo>
                      <a:pt x="1268199" y="1569848"/>
                    </a:moveTo>
                    <a:lnTo>
                      <a:pt x="1305020" y="1588258"/>
                    </a:lnTo>
                    <a:lnTo>
                      <a:pt x="1279529" y="1640657"/>
                    </a:lnTo>
                    <a:lnTo>
                      <a:pt x="1184644" y="1637825"/>
                    </a:lnTo>
                    <a:lnTo>
                      <a:pt x="1178979" y="1568431"/>
                    </a:lnTo>
                    <a:lnTo>
                      <a:pt x="1268199" y="1569848"/>
                    </a:lnTo>
                    <a:close/>
                    <a:moveTo>
                      <a:pt x="698890" y="1550021"/>
                    </a:moveTo>
                    <a:lnTo>
                      <a:pt x="904238" y="1497622"/>
                    </a:lnTo>
                    <a:lnTo>
                      <a:pt x="885828" y="1561350"/>
                    </a:lnTo>
                    <a:lnTo>
                      <a:pt x="885828" y="1561350"/>
                    </a:lnTo>
                    <a:lnTo>
                      <a:pt x="1176147" y="1567015"/>
                    </a:lnTo>
                    <a:lnTo>
                      <a:pt x="1181812" y="1636409"/>
                    </a:lnTo>
                    <a:lnTo>
                      <a:pt x="1060019" y="1632160"/>
                    </a:lnTo>
                    <a:lnTo>
                      <a:pt x="1060019" y="1632160"/>
                    </a:lnTo>
                    <a:lnTo>
                      <a:pt x="1197390" y="1796438"/>
                    </a:lnTo>
                    <a:lnTo>
                      <a:pt x="1197390" y="1803519"/>
                    </a:lnTo>
                    <a:lnTo>
                      <a:pt x="875914" y="1854502"/>
                    </a:lnTo>
                    <a:lnTo>
                      <a:pt x="844758" y="1807768"/>
                    </a:lnTo>
                    <a:lnTo>
                      <a:pt x="873082" y="1803519"/>
                    </a:lnTo>
                    <a:lnTo>
                      <a:pt x="873082" y="1803519"/>
                    </a:lnTo>
                    <a:lnTo>
                      <a:pt x="698890" y="1550021"/>
                    </a:lnTo>
                    <a:close/>
                    <a:moveTo>
                      <a:pt x="1263951" y="1567015"/>
                    </a:moveTo>
                    <a:lnTo>
                      <a:pt x="1178979" y="1565599"/>
                    </a:lnTo>
                    <a:lnTo>
                      <a:pt x="1174731" y="1524529"/>
                    </a:lnTo>
                    <a:lnTo>
                      <a:pt x="1263951" y="1567015"/>
                    </a:lnTo>
                    <a:close/>
                    <a:moveTo>
                      <a:pt x="1065684" y="1634992"/>
                    </a:moveTo>
                    <a:lnTo>
                      <a:pt x="1183228" y="1639241"/>
                    </a:lnTo>
                    <a:lnTo>
                      <a:pt x="1197390" y="1793606"/>
                    </a:lnTo>
                    <a:lnTo>
                      <a:pt x="1065684" y="1634992"/>
                    </a:lnTo>
                    <a:close/>
                    <a:moveTo>
                      <a:pt x="1200222" y="1796438"/>
                    </a:moveTo>
                    <a:lnTo>
                      <a:pt x="1186060" y="1639241"/>
                    </a:lnTo>
                    <a:lnTo>
                      <a:pt x="1280945" y="1642073"/>
                    </a:lnTo>
                    <a:lnTo>
                      <a:pt x="1205887" y="1802103"/>
                    </a:lnTo>
                    <a:lnTo>
                      <a:pt x="1200222" y="1796438"/>
                    </a:lnTo>
                    <a:close/>
                    <a:moveTo>
                      <a:pt x="1422564" y="1644906"/>
                    </a:moveTo>
                    <a:lnTo>
                      <a:pt x="1283777" y="1640657"/>
                    </a:lnTo>
                    <a:lnTo>
                      <a:pt x="1307852" y="1588258"/>
                    </a:lnTo>
                    <a:lnTo>
                      <a:pt x="1422564" y="1644906"/>
                    </a:lnTo>
                    <a:close/>
                    <a:moveTo>
                      <a:pt x="1449472" y="1647738"/>
                    </a:moveTo>
                    <a:lnTo>
                      <a:pt x="1455137" y="1657651"/>
                    </a:lnTo>
                    <a:lnTo>
                      <a:pt x="1432478" y="1646322"/>
                    </a:lnTo>
                    <a:lnTo>
                      <a:pt x="1449472" y="1647738"/>
                    </a:lnTo>
                    <a:close/>
                    <a:moveTo>
                      <a:pt x="2674477" y="2814679"/>
                    </a:moveTo>
                    <a:lnTo>
                      <a:pt x="2674477" y="2813263"/>
                    </a:lnTo>
                    <a:lnTo>
                      <a:pt x="2634824" y="2942136"/>
                    </a:lnTo>
                    <a:lnTo>
                      <a:pt x="2454968" y="2623494"/>
                    </a:lnTo>
                    <a:lnTo>
                      <a:pt x="2531442" y="2677309"/>
                    </a:lnTo>
                    <a:lnTo>
                      <a:pt x="2675894" y="2810431"/>
                    </a:lnTo>
                    <a:lnTo>
                      <a:pt x="2675894" y="2810431"/>
                    </a:lnTo>
                    <a:lnTo>
                      <a:pt x="2677310" y="2809015"/>
                    </a:lnTo>
                    <a:lnTo>
                      <a:pt x="2636240" y="2750951"/>
                    </a:lnTo>
                    <a:lnTo>
                      <a:pt x="2834507" y="2891154"/>
                    </a:lnTo>
                    <a:lnTo>
                      <a:pt x="2668813" y="2974709"/>
                    </a:lnTo>
                    <a:lnTo>
                      <a:pt x="2674477" y="2814679"/>
                    </a:lnTo>
                    <a:close/>
                    <a:moveTo>
                      <a:pt x="2520112" y="2665979"/>
                    </a:moveTo>
                    <a:lnTo>
                      <a:pt x="2452135" y="2619245"/>
                    </a:lnTo>
                    <a:lnTo>
                      <a:pt x="2435141" y="2589505"/>
                    </a:lnTo>
                    <a:lnTo>
                      <a:pt x="2520112" y="2665979"/>
                    </a:lnTo>
                    <a:close/>
                    <a:moveTo>
                      <a:pt x="2654651" y="2981790"/>
                    </a:moveTo>
                    <a:lnTo>
                      <a:pt x="2617830" y="3000200"/>
                    </a:lnTo>
                    <a:lnTo>
                      <a:pt x="2634824" y="2946385"/>
                    </a:lnTo>
                    <a:lnTo>
                      <a:pt x="2654651" y="2981790"/>
                    </a:lnTo>
                    <a:close/>
                    <a:moveTo>
                      <a:pt x="2671645" y="2827425"/>
                    </a:moveTo>
                    <a:lnTo>
                      <a:pt x="2668813" y="2974709"/>
                    </a:lnTo>
                    <a:lnTo>
                      <a:pt x="2657483" y="2980374"/>
                    </a:lnTo>
                    <a:lnTo>
                      <a:pt x="2636240" y="2943553"/>
                    </a:lnTo>
                    <a:lnTo>
                      <a:pt x="2671645" y="2827425"/>
                    </a:lnTo>
                    <a:close/>
                    <a:moveTo>
                      <a:pt x="2668813" y="2977541"/>
                    </a:moveTo>
                    <a:lnTo>
                      <a:pt x="2668813" y="3001616"/>
                    </a:lnTo>
                    <a:lnTo>
                      <a:pt x="2658899" y="2983206"/>
                    </a:lnTo>
                    <a:lnTo>
                      <a:pt x="2668813" y="2977541"/>
                    </a:lnTo>
                    <a:close/>
                    <a:moveTo>
                      <a:pt x="2695720" y="3054016"/>
                    </a:moveTo>
                    <a:lnTo>
                      <a:pt x="2661732" y="3381156"/>
                    </a:lnTo>
                    <a:lnTo>
                      <a:pt x="2670229" y="3008697"/>
                    </a:lnTo>
                    <a:lnTo>
                      <a:pt x="2695720" y="3054016"/>
                    </a:lnTo>
                    <a:close/>
                    <a:moveTo>
                      <a:pt x="2861415" y="2746702"/>
                    </a:moveTo>
                    <a:lnTo>
                      <a:pt x="2797686" y="2728292"/>
                    </a:lnTo>
                    <a:lnTo>
                      <a:pt x="2783524" y="2685806"/>
                    </a:lnTo>
                    <a:lnTo>
                      <a:pt x="2861415" y="2746702"/>
                    </a:lnTo>
                    <a:close/>
                    <a:moveTo>
                      <a:pt x="2865663" y="2750951"/>
                    </a:moveTo>
                    <a:lnTo>
                      <a:pt x="2920895" y="2793436"/>
                    </a:lnTo>
                    <a:lnTo>
                      <a:pt x="2847253" y="2874159"/>
                    </a:lnTo>
                    <a:lnTo>
                      <a:pt x="2797686" y="2732540"/>
                    </a:lnTo>
                    <a:lnTo>
                      <a:pt x="2865663" y="2750951"/>
                    </a:lnTo>
                    <a:close/>
                    <a:moveTo>
                      <a:pt x="2871328" y="2752367"/>
                    </a:moveTo>
                    <a:lnTo>
                      <a:pt x="2940721" y="2772194"/>
                    </a:lnTo>
                    <a:lnTo>
                      <a:pt x="2922311" y="2792020"/>
                    </a:lnTo>
                    <a:lnTo>
                      <a:pt x="2871328" y="2752367"/>
                    </a:lnTo>
                    <a:close/>
                    <a:moveTo>
                      <a:pt x="3208382" y="3001616"/>
                    </a:moveTo>
                    <a:lnTo>
                      <a:pt x="3214047" y="3015778"/>
                    </a:lnTo>
                    <a:lnTo>
                      <a:pt x="3198468" y="3007281"/>
                    </a:lnTo>
                    <a:lnTo>
                      <a:pt x="3208382" y="3001616"/>
                    </a:lnTo>
                    <a:close/>
                    <a:moveTo>
                      <a:pt x="4617492" y="955221"/>
                    </a:moveTo>
                    <a:lnTo>
                      <a:pt x="4545267" y="979296"/>
                    </a:lnTo>
                    <a:lnTo>
                      <a:pt x="4582087" y="919816"/>
                    </a:lnTo>
                    <a:lnTo>
                      <a:pt x="4617492" y="955221"/>
                    </a:lnTo>
                    <a:close/>
                    <a:moveTo>
                      <a:pt x="4781770" y="902822"/>
                    </a:moveTo>
                    <a:lnTo>
                      <a:pt x="4618908" y="955221"/>
                    </a:lnTo>
                    <a:lnTo>
                      <a:pt x="4582087" y="918400"/>
                    </a:lnTo>
                    <a:lnTo>
                      <a:pt x="4589168" y="908486"/>
                    </a:lnTo>
                    <a:lnTo>
                      <a:pt x="4781770" y="902822"/>
                    </a:lnTo>
                    <a:close/>
                    <a:moveTo>
                      <a:pt x="5083419" y="871665"/>
                    </a:moveTo>
                    <a:lnTo>
                      <a:pt x="5115992" y="868833"/>
                    </a:lnTo>
                    <a:lnTo>
                      <a:pt x="5098997" y="880163"/>
                    </a:lnTo>
                    <a:lnTo>
                      <a:pt x="5083419" y="871665"/>
                    </a:lnTo>
                    <a:close/>
                    <a:moveTo>
                      <a:pt x="5080587" y="870249"/>
                    </a:moveTo>
                    <a:lnTo>
                      <a:pt x="4951713" y="796607"/>
                    </a:lnTo>
                    <a:lnTo>
                      <a:pt x="5182553" y="822099"/>
                    </a:lnTo>
                    <a:lnTo>
                      <a:pt x="5118824" y="866001"/>
                    </a:lnTo>
                    <a:lnTo>
                      <a:pt x="5080587" y="870249"/>
                    </a:lnTo>
                    <a:close/>
                    <a:moveTo>
                      <a:pt x="5057927" y="874498"/>
                    </a:moveTo>
                    <a:lnTo>
                      <a:pt x="5080587" y="871665"/>
                    </a:lnTo>
                    <a:lnTo>
                      <a:pt x="5097581" y="881579"/>
                    </a:lnTo>
                    <a:lnTo>
                      <a:pt x="5086251" y="890076"/>
                    </a:lnTo>
                    <a:lnTo>
                      <a:pt x="5057927" y="874498"/>
                    </a:lnTo>
                    <a:close/>
                    <a:moveTo>
                      <a:pt x="5053679" y="873082"/>
                    </a:moveTo>
                    <a:lnTo>
                      <a:pt x="4910644" y="792359"/>
                    </a:lnTo>
                    <a:lnTo>
                      <a:pt x="4946049" y="796607"/>
                    </a:lnTo>
                    <a:lnTo>
                      <a:pt x="5076338" y="870249"/>
                    </a:lnTo>
                    <a:lnTo>
                      <a:pt x="5053679" y="873082"/>
                    </a:lnTo>
                    <a:close/>
                    <a:moveTo>
                      <a:pt x="4941800" y="793775"/>
                    </a:moveTo>
                    <a:lnTo>
                      <a:pt x="4902146" y="789526"/>
                    </a:lnTo>
                    <a:lnTo>
                      <a:pt x="4900730" y="789526"/>
                    </a:lnTo>
                    <a:lnTo>
                      <a:pt x="5050846" y="873082"/>
                    </a:lnTo>
                    <a:lnTo>
                      <a:pt x="4801597" y="899989"/>
                    </a:lnTo>
                    <a:lnTo>
                      <a:pt x="4791683" y="899989"/>
                    </a:lnTo>
                    <a:lnTo>
                      <a:pt x="4654313" y="800856"/>
                    </a:lnTo>
                    <a:lnTo>
                      <a:pt x="4732203" y="674815"/>
                    </a:lnTo>
                    <a:lnTo>
                      <a:pt x="4941800" y="793775"/>
                    </a:lnTo>
                    <a:close/>
                    <a:moveTo>
                      <a:pt x="4790268" y="902822"/>
                    </a:moveTo>
                    <a:lnTo>
                      <a:pt x="4803013" y="902822"/>
                    </a:lnTo>
                    <a:lnTo>
                      <a:pt x="5055096" y="875914"/>
                    </a:lnTo>
                    <a:lnTo>
                      <a:pt x="5083419" y="891492"/>
                    </a:lnTo>
                    <a:lnTo>
                      <a:pt x="4773273" y="1106753"/>
                    </a:lnTo>
                    <a:lnTo>
                      <a:pt x="4621740" y="956637"/>
                    </a:lnTo>
                    <a:lnTo>
                      <a:pt x="4790268" y="902822"/>
                    </a:lnTo>
                    <a:close/>
                    <a:moveTo>
                      <a:pt x="5086251" y="891492"/>
                    </a:moveTo>
                    <a:lnTo>
                      <a:pt x="5097581" y="882995"/>
                    </a:lnTo>
                    <a:lnTo>
                      <a:pt x="5268940" y="980712"/>
                    </a:lnTo>
                    <a:lnTo>
                      <a:pt x="5263275" y="989209"/>
                    </a:lnTo>
                    <a:lnTo>
                      <a:pt x="5086251" y="891492"/>
                    </a:lnTo>
                    <a:close/>
                    <a:moveTo>
                      <a:pt x="5365241" y="841925"/>
                    </a:moveTo>
                    <a:lnTo>
                      <a:pt x="5271773" y="979296"/>
                    </a:lnTo>
                    <a:lnTo>
                      <a:pt x="5100413" y="881579"/>
                    </a:lnTo>
                    <a:lnTo>
                      <a:pt x="5120240" y="867417"/>
                    </a:lnTo>
                    <a:lnTo>
                      <a:pt x="5365241" y="841925"/>
                    </a:lnTo>
                    <a:close/>
                    <a:moveTo>
                      <a:pt x="1812017" y="1051522"/>
                    </a:moveTo>
                    <a:lnTo>
                      <a:pt x="1752537" y="1081262"/>
                    </a:lnTo>
                    <a:lnTo>
                      <a:pt x="1766699" y="996290"/>
                    </a:lnTo>
                    <a:lnTo>
                      <a:pt x="1812017" y="1051522"/>
                    </a:lnTo>
                    <a:close/>
                    <a:moveTo>
                      <a:pt x="1108170" y="946724"/>
                    </a:moveTo>
                    <a:lnTo>
                      <a:pt x="1103921" y="959469"/>
                    </a:lnTo>
                    <a:lnTo>
                      <a:pt x="1092592" y="938226"/>
                    </a:lnTo>
                    <a:lnTo>
                      <a:pt x="1108170" y="946724"/>
                    </a:lnTo>
                    <a:close/>
                    <a:moveTo>
                      <a:pt x="1421148" y="1898404"/>
                    </a:moveTo>
                    <a:lnTo>
                      <a:pt x="1559935" y="1857334"/>
                    </a:lnTo>
                    <a:lnTo>
                      <a:pt x="1601004" y="1935225"/>
                    </a:lnTo>
                    <a:lnTo>
                      <a:pt x="1421148" y="1898404"/>
                    </a:lnTo>
                    <a:close/>
                    <a:moveTo>
                      <a:pt x="1742623" y="1800687"/>
                    </a:moveTo>
                    <a:lnTo>
                      <a:pt x="1561351" y="1854502"/>
                    </a:lnTo>
                    <a:lnTo>
                      <a:pt x="1459385" y="1663316"/>
                    </a:lnTo>
                    <a:lnTo>
                      <a:pt x="1742623" y="1800687"/>
                    </a:lnTo>
                    <a:close/>
                    <a:moveTo>
                      <a:pt x="2194388" y="2439389"/>
                    </a:moveTo>
                    <a:lnTo>
                      <a:pt x="2195805" y="2439389"/>
                    </a:lnTo>
                    <a:lnTo>
                      <a:pt x="2395488" y="2579592"/>
                    </a:lnTo>
                    <a:lnTo>
                      <a:pt x="2347337" y="2797685"/>
                    </a:lnTo>
                    <a:lnTo>
                      <a:pt x="2194388" y="2439389"/>
                    </a:lnTo>
                    <a:close/>
                    <a:moveTo>
                      <a:pt x="2192972" y="2437973"/>
                    </a:moveTo>
                    <a:lnTo>
                      <a:pt x="2192972" y="2437973"/>
                    </a:lnTo>
                    <a:lnTo>
                      <a:pt x="2192972" y="2437973"/>
                    </a:lnTo>
                    <a:lnTo>
                      <a:pt x="2192972" y="2437973"/>
                    </a:lnTo>
                    <a:close/>
                    <a:moveTo>
                      <a:pt x="4089253" y="1708634"/>
                    </a:moveTo>
                    <a:lnTo>
                      <a:pt x="3939136" y="1749704"/>
                    </a:lnTo>
                    <a:lnTo>
                      <a:pt x="3971709" y="1647738"/>
                    </a:lnTo>
                    <a:lnTo>
                      <a:pt x="4089253" y="1708634"/>
                    </a:lnTo>
                    <a:close/>
                    <a:moveTo>
                      <a:pt x="5284518" y="1140742"/>
                    </a:moveTo>
                    <a:lnTo>
                      <a:pt x="5356744" y="1031695"/>
                    </a:lnTo>
                    <a:lnTo>
                      <a:pt x="5400646" y="1057186"/>
                    </a:lnTo>
                    <a:lnTo>
                      <a:pt x="5284518" y="1140742"/>
                    </a:lnTo>
                    <a:close/>
                    <a:moveTo>
                      <a:pt x="2801934" y="629497"/>
                    </a:moveTo>
                    <a:lnTo>
                      <a:pt x="2818929" y="653572"/>
                    </a:lnTo>
                    <a:lnTo>
                      <a:pt x="2541355" y="829180"/>
                    </a:lnTo>
                    <a:lnTo>
                      <a:pt x="2801934" y="629497"/>
                    </a:lnTo>
                    <a:close/>
                    <a:moveTo>
                      <a:pt x="2532858" y="908486"/>
                    </a:moveTo>
                    <a:lnTo>
                      <a:pt x="1926728" y="796607"/>
                    </a:lnTo>
                    <a:lnTo>
                      <a:pt x="2129244" y="693225"/>
                    </a:lnTo>
                    <a:lnTo>
                      <a:pt x="2532858" y="908486"/>
                    </a:lnTo>
                    <a:close/>
                    <a:moveTo>
                      <a:pt x="1710051" y="897157"/>
                    </a:moveTo>
                    <a:lnTo>
                      <a:pt x="1753953" y="800856"/>
                    </a:lnTo>
                    <a:lnTo>
                      <a:pt x="1763866" y="973631"/>
                    </a:lnTo>
                    <a:lnTo>
                      <a:pt x="1710051" y="897157"/>
                    </a:lnTo>
                    <a:close/>
                    <a:moveTo>
                      <a:pt x="579930" y="1177563"/>
                    </a:moveTo>
                    <a:lnTo>
                      <a:pt x="570017" y="1207303"/>
                    </a:lnTo>
                    <a:lnTo>
                      <a:pt x="568601" y="1208719"/>
                    </a:lnTo>
                    <a:lnTo>
                      <a:pt x="554439" y="1197389"/>
                    </a:lnTo>
                    <a:lnTo>
                      <a:pt x="579930" y="1177563"/>
                    </a:lnTo>
                    <a:close/>
                    <a:moveTo>
                      <a:pt x="759787" y="871665"/>
                    </a:moveTo>
                    <a:lnTo>
                      <a:pt x="748457" y="882995"/>
                    </a:lnTo>
                    <a:lnTo>
                      <a:pt x="747041" y="861752"/>
                    </a:lnTo>
                    <a:lnTo>
                      <a:pt x="759787" y="871665"/>
                    </a:lnTo>
                    <a:close/>
                    <a:moveTo>
                      <a:pt x="762619" y="871665"/>
                    </a:moveTo>
                    <a:lnTo>
                      <a:pt x="948140" y="687561"/>
                    </a:lnTo>
                    <a:lnTo>
                      <a:pt x="983545" y="749873"/>
                    </a:lnTo>
                    <a:lnTo>
                      <a:pt x="822099" y="919816"/>
                    </a:lnTo>
                    <a:lnTo>
                      <a:pt x="762619" y="871665"/>
                    </a:lnTo>
                    <a:close/>
                    <a:moveTo>
                      <a:pt x="820683" y="921232"/>
                    </a:moveTo>
                    <a:lnTo>
                      <a:pt x="762619" y="982128"/>
                    </a:lnTo>
                    <a:lnTo>
                      <a:pt x="756954" y="986377"/>
                    </a:lnTo>
                    <a:lnTo>
                      <a:pt x="749873" y="884411"/>
                    </a:lnTo>
                    <a:lnTo>
                      <a:pt x="762619" y="871665"/>
                    </a:lnTo>
                    <a:lnTo>
                      <a:pt x="820683" y="921232"/>
                    </a:lnTo>
                    <a:close/>
                    <a:moveTo>
                      <a:pt x="756954" y="989209"/>
                    </a:moveTo>
                    <a:lnTo>
                      <a:pt x="764035" y="984961"/>
                    </a:lnTo>
                    <a:lnTo>
                      <a:pt x="822099" y="924064"/>
                    </a:lnTo>
                    <a:lnTo>
                      <a:pt x="871666" y="965134"/>
                    </a:lnTo>
                    <a:lnTo>
                      <a:pt x="761203" y="1045857"/>
                    </a:lnTo>
                    <a:lnTo>
                      <a:pt x="756954" y="989209"/>
                    </a:lnTo>
                    <a:close/>
                    <a:moveTo>
                      <a:pt x="584179" y="1171898"/>
                    </a:moveTo>
                    <a:lnTo>
                      <a:pt x="602589" y="1120915"/>
                    </a:lnTo>
                    <a:lnTo>
                      <a:pt x="616751" y="1118083"/>
                    </a:lnTo>
                    <a:lnTo>
                      <a:pt x="592676" y="1166233"/>
                    </a:lnTo>
                    <a:lnTo>
                      <a:pt x="584179" y="1171898"/>
                    </a:lnTo>
                    <a:close/>
                    <a:moveTo>
                      <a:pt x="591260" y="1169066"/>
                    </a:moveTo>
                    <a:lnTo>
                      <a:pt x="572849" y="1204470"/>
                    </a:lnTo>
                    <a:lnTo>
                      <a:pt x="571433" y="1204470"/>
                    </a:lnTo>
                    <a:lnTo>
                      <a:pt x="582763" y="1174730"/>
                    </a:lnTo>
                    <a:lnTo>
                      <a:pt x="591260" y="1169066"/>
                    </a:lnTo>
                    <a:close/>
                    <a:moveTo>
                      <a:pt x="490710" y="1139326"/>
                    </a:moveTo>
                    <a:lnTo>
                      <a:pt x="490710" y="1139326"/>
                    </a:lnTo>
                    <a:lnTo>
                      <a:pt x="599757" y="1120915"/>
                    </a:lnTo>
                    <a:lnTo>
                      <a:pt x="579930" y="1174730"/>
                    </a:lnTo>
                    <a:lnTo>
                      <a:pt x="550190" y="1195973"/>
                    </a:lnTo>
                    <a:lnTo>
                      <a:pt x="435479" y="1103921"/>
                    </a:lnTo>
                    <a:lnTo>
                      <a:pt x="608254" y="1021782"/>
                    </a:lnTo>
                    <a:lnTo>
                      <a:pt x="490710" y="1139326"/>
                    </a:lnTo>
                    <a:close/>
                    <a:moveTo>
                      <a:pt x="684728" y="984961"/>
                    </a:moveTo>
                    <a:lnTo>
                      <a:pt x="647908" y="1058603"/>
                    </a:lnTo>
                    <a:lnTo>
                      <a:pt x="615335" y="1079845"/>
                    </a:lnTo>
                    <a:lnTo>
                      <a:pt x="615335" y="1079845"/>
                    </a:lnTo>
                    <a:lnTo>
                      <a:pt x="601173" y="1118083"/>
                    </a:lnTo>
                    <a:lnTo>
                      <a:pt x="496375" y="1136493"/>
                    </a:lnTo>
                    <a:lnTo>
                      <a:pt x="615335" y="1017533"/>
                    </a:lnTo>
                    <a:lnTo>
                      <a:pt x="684728" y="984961"/>
                    </a:lnTo>
                    <a:close/>
                    <a:moveTo>
                      <a:pt x="645075" y="1062851"/>
                    </a:moveTo>
                    <a:lnTo>
                      <a:pt x="618167" y="1115250"/>
                    </a:lnTo>
                    <a:lnTo>
                      <a:pt x="602589" y="1118083"/>
                    </a:lnTo>
                    <a:lnTo>
                      <a:pt x="615335" y="1081262"/>
                    </a:lnTo>
                    <a:lnTo>
                      <a:pt x="645075" y="1062851"/>
                    </a:lnTo>
                    <a:close/>
                    <a:moveTo>
                      <a:pt x="650740" y="1057186"/>
                    </a:moveTo>
                    <a:lnTo>
                      <a:pt x="688977" y="982128"/>
                    </a:lnTo>
                    <a:lnTo>
                      <a:pt x="688977" y="982128"/>
                    </a:lnTo>
                    <a:lnTo>
                      <a:pt x="619584" y="1014701"/>
                    </a:lnTo>
                    <a:lnTo>
                      <a:pt x="747041" y="887244"/>
                    </a:lnTo>
                    <a:lnTo>
                      <a:pt x="754122" y="987793"/>
                    </a:lnTo>
                    <a:lnTo>
                      <a:pt x="650740" y="1057186"/>
                    </a:lnTo>
                    <a:close/>
                    <a:moveTo>
                      <a:pt x="647908" y="1060019"/>
                    </a:moveTo>
                    <a:lnTo>
                      <a:pt x="754122" y="989209"/>
                    </a:lnTo>
                    <a:lnTo>
                      <a:pt x="758370" y="1044441"/>
                    </a:lnTo>
                    <a:lnTo>
                      <a:pt x="676231" y="1103921"/>
                    </a:lnTo>
                    <a:lnTo>
                      <a:pt x="621000" y="1113834"/>
                    </a:lnTo>
                    <a:lnTo>
                      <a:pt x="647908" y="1060019"/>
                    </a:lnTo>
                    <a:close/>
                    <a:moveTo>
                      <a:pt x="551606" y="1197389"/>
                    </a:moveTo>
                    <a:lnTo>
                      <a:pt x="565768" y="1208719"/>
                    </a:lnTo>
                    <a:lnTo>
                      <a:pt x="459554" y="1265367"/>
                    </a:lnTo>
                    <a:lnTo>
                      <a:pt x="551606" y="1197389"/>
                    </a:lnTo>
                    <a:close/>
                    <a:moveTo>
                      <a:pt x="571433" y="1211551"/>
                    </a:moveTo>
                    <a:lnTo>
                      <a:pt x="574265" y="1205887"/>
                    </a:lnTo>
                    <a:lnTo>
                      <a:pt x="670566" y="1154904"/>
                    </a:lnTo>
                    <a:lnTo>
                      <a:pt x="681896" y="1300771"/>
                    </a:lnTo>
                    <a:lnTo>
                      <a:pt x="571433" y="1211551"/>
                    </a:lnTo>
                    <a:close/>
                    <a:moveTo>
                      <a:pt x="671983" y="1108169"/>
                    </a:moveTo>
                    <a:lnTo>
                      <a:pt x="596925" y="1163401"/>
                    </a:lnTo>
                    <a:lnTo>
                      <a:pt x="619584" y="1118083"/>
                    </a:lnTo>
                    <a:lnTo>
                      <a:pt x="671983" y="1108169"/>
                    </a:lnTo>
                    <a:close/>
                    <a:moveTo>
                      <a:pt x="758370" y="1047273"/>
                    </a:moveTo>
                    <a:lnTo>
                      <a:pt x="761203" y="1089759"/>
                    </a:lnTo>
                    <a:lnTo>
                      <a:pt x="680480" y="1103921"/>
                    </a:lnTo>
                    <a:lnTo>
                      <a:pt x="758370" y="1047273"/>
                    </a:lnTo>
                    <a:close/>
                    <a:moveTo>
                      <a:pt x="568601" y="1208719"/>
                    </a:moveTo>
                    <a:lnTo>
                      <a:pt x="568601" y="1208719"/>
                    </a:lnTo>
                    <a:lnTo>
                      <a:pt x="568601" y="1208719"/>
                    </a:lnTo>
                    <a:lnTo>
                      <a:pt x="568601" y="1208719"/>
                    </a:lnTo>
                    <a:close/>
                    <a:moveTo>
                      <a:pt x="568601" y="1211551"/>
                    </a:moveTo>
                    <a:lnTo>
                      <a:pt x="568601" y="1211551"/>
                    </a:lnTo>
                    <a:lnTo>
                      <a:pt x="567185" y="1214384"/>
                    </a:lnTo>
                    <a:lnTo>
                      <a:pt x="568601" y="1211551"/>
                    </a:lnTo>
                    <a:close/>
                    <a:moveTo>
                      <a:pt x="570017" y="1208719"/>
                    </a:moveTo>
                    <a:lnTo>
                      <a:pt x="570017" y="1208719"/>
                    </a:lnTo>
                    <a:lnTo>
                      <a:pt x="570017" y="1211551"/>
                    </a:lnTo>
                    <a:lnTo>
                      <a:pt x="570017" y="1211551"/>
                    </a:lnTo>
                    <a:lnTo>
                      <a:pt x="570017" y="1208719"/>
                    </a:lnTo>
                    <a:close/>
                    <a:moveTo>
                      <a:pt x="752706" y="2127827"/>
                    </a:moveTo>
                    <a:lnTo>
                      <a:pt x="728630" y="2195804"/>
                    </a:lnTo>
                    <a:lnTo>
                      <a:pt x="741376" y="2120746"/>
                    </a:lnTo>
                    <a:lnTo>
                      <a:pt x="752706" y="2127827"/>
                    </a:lnTo>
                    <a:close/>
                    <a:moveTo>
                      <a:pt x="605422" y="1766698"/>
                    </a:moveTo>
                    <a:lnTo>
                      <a:pt x="486461" y="1647738"/>
                    </a:lnTo>
                    <a:lnTo>
                      <a:pt x="649323" y="1517448"/>
                    </a:lnTo>
                    <a:lnTo>
                      <a:pt x="843342" y="1809184"/>
                    </a:lnTo>
                    <a:lnTo>
                      <a:pt x="751289" y="1824762"/>
                    </a:lnTo>
                    <a:lnTo>
                      <a:pt x="625248" y="1752536"/>
                    </a:lnTo>
                    <a:lnTo>
                      <a:pt x="625248" y="1752536"/>
                    </a:lnTo>
                    <a:lnTo>
                      <a:pt x="605422" y="1766698"/>
                    </a:lnTo>
                    <a:close/>
                    <a:moveTo>
                      <a:pt x="605422" y="1769530"/>
                    </a:moveTo>
                    <a:lnTo>
                      <a:pt x="674815" y="1838924"/>
                    </a:lnTo>
                    <a:lnTo>
                      <a:pt x="596925" y="1860167"/>
                    </a:lnTo>
                    <a:lnTo>
                      <a:pt x="595508" y="1851669"/>
                    </a:lnTo>
                    <a:lnTo>
                      <a:pt x="595508" y="1851669"/>
                    </a:lnTo>
                    <a:lnTo>
                      <a:pt x="456722" y="1885658"/>
                    </a:lnTo>
                    <a:lnTo>
                      <a:pt x="605422" y="1769530"/>
                    </a:lnTo>
                    <a:close/>
                    <a:moveTo>
                      <a:pt x="739960" y="2117913"/>
                    </a:moveTo>
                    <a:lnTo>
                      <a:pt x="690393" y="2086757"/>
                    </a:lnTo>
                    <a:lnTo>
                      <a:pt x="619584" y="1991873"/>
                    </a:lnTo>
                    <a:lnTo>
                      <a:pt x="592676" y="1862999"/>
                    </a:lnTo>
                    <a:lnTo>
                      <a:pt x="596925" y="1861583"/>
                    </a:lnTo>
                    <a:lnTo>
                      <a:pt x="626665" y="1990456"/>
                    </a:lnTo>
                    <a:lnTo>
                      <a:pt x="626665" y="1990456"/>
                    </a:lnTo>
                    <a:lnTo>
                      <a:pt x="748457" y="2074011"/>
                    </a:lnTo>
                    <a:lnTo>
                      <a:pt x="739960" y="2117913"/>
                    </a:lnTo>
                    <a:close/>
                    <a:moveTo>
                      <a:pt x="187645" y="2093838"/>
                    </a:moveTo>
                    <a:lnTo>
                      <a:pt x="230131" y="1996121"/>
                    </a:lnTo>
                    <a:lnTo>
                      <a:pt x="317935" y="1984792"/>
                    </a:lnTo>
                    <a:lnTo>
                      <a:pt x="302357" y="2004618"/>
                    </a:lnTo>
                    <a:lnTo>
                      <a:pt x="187645" y="2093838"/>
                    </a:lnTo>
                    <a:close/>
                    <a:moveTo>
                      <a:pt x="152241" y="2123578"/>
                    </a:moveTo>
                    <a:lnTo>
                      <a:pt x="180564" y="2102335"/>
                    </a:lnTo>
                    <a:lnTo>
                      <a:pt x="181980" y="2102335"/>
                    </a:lnTo>
                    <a:lnTo>
                      <a:pt x="172067" y="2126411"/>
                    </a:lnTo>
                    <a:lnTo>
                      <a:pt x="152241" y="2123578"/>
                    </a:lnTo>
                    <a:close/>
                    <a:moveTo>
                      <a:pt x="48858" y="2106584"/>
                    </a:moveTo>
                    <a:lnTo>
                      <a:pt x="77182" y="2085341"/>
                    </a:lnTo>
                    <a:lnTo>
                      <a:pt x="98425" y="2115081"/>
                    </a:lnTo>
                    <a:lnTo>
                      <a:pt x="48858" y="2106584"/>
                    </a:lnTo>
                    <a:close/>
                    <a:moveTo>
                      <a:pt x="157905" y="2083925"/>
                    </a:moveTo>
                    <a:lnTo>
                      <a:pt x="223050" y="1997537"/>
                    </a:lnTo>
                    <a:lnTo>
                      <a:pt x="228715" y="1997537"/>
                    </a:lnTo>
                    <a:lnTo>
                      <a:pt x="184813" y="2098087"/>
                    </a:lnTo>
                    <a:lnTo>
                      <a:pt x="180564" y="2100919"/>
                    </a:lnTo>
                    <a:lnTo>
                      <a:pt x="157905" y="2083925"/>
                    </a:lnTo>
                    <a:close/>
                    <a:moveTo>
                      <a:pt x="123917" y="2146237"/>
                    </a:moveTo>
                    <a:lnTo>
                      <a:pt x="150824" y="2124994"/>
                    </a:lnTo>
                    <a:lnTo>
                      <a:pt x="170651" y="2127827"/>
                    </a:lnTo>
                    <a:lnTo>
                      <a:pt x="147992" y="2178810"/>
                    </a:lnTo>
                    <a:lnTo>
                      <a:pt x="123917" y="2146237"/>
                    </a:lnTo>
                    <a:close/>
                    <a:moveTo>
                      <a:pt x="115420" y="2139156"/>
                    </a:moveTo>
                    <a:lnTo>
                      <a:pt x="119668" y="2146237"/>
                    </a:lnTo>
                    <a:lnTo>
                      <a:pt x="95593" y="2164648"/>
                    </a:lnTo>
                    <a:lnTo>
                      <a:pt x="115420" y="2139156"/>
                    </a:lnTo>
                    <a:close/>
                    <a:moveTo>
                      <a:pt x="128165" y="2122162"/>
                    </a:moveTo>
                    <a:lnTo>
                      <a:pt x="146575" y="2124994"/>
                    </a:lnTo>
                    <a:lnTo>
                      <a:pt x="122500" y="2144821"/>
                    </a:lnTo>
                    <a:lnTo>
                      <a:pt x="116836" y="2137740"/>
                    </a:lnTo>
                    <a:lnTo>
                      <a:pt x="128165" y="2122162"/>
                    </a:lnTo>
                    <a:close/>
                    <a:moveTo>
                      <a:pt x="116836" y="2057017"/>
                    </a:moveTo>
                    <a:lnTo>
                      <a:pt x="155073" y="2083925"/>
                    </a:lnTo>
                    <a:lnTo>
                      <a:pt x="128165" y="2119330"/>
                    </a:lnTo>
                    <a:lnTo>
                      <a:pt x="102674" y="2115081"/>
                    </a:lnTo>
                    <a:lnTo>
                      <a:pt x="80015" y="2083925"/>
                    </a:lnTo>
                    <a:lnTo>
                      <a:pt x="116836" y="2057017"/>
                    </a:lnTo>
                    <a:close/>
                    <a:moveTo>
                      <a:pt x="129581" y="2120746"/>
                    </a:moveTo>
                    <a:lnTo>
                      <a:pt x="155073" y="2085341"/>
                    </a:lnTo>
                    <a:lnTo>
                      <a:pt x="177732" y="2100919"/>
                    </a:lnTo>
                    <a:lnTo>
                      <a:pt x="149408" y="2123578"/>
                    </a:lnTo>
                    <a:lnTo>
                      <a:pt x="129581" y="2120746"/>
                    </a:lnTo>
                    <a:close/>
                    <a:moveTo>
                      <a:pt x="118252" y="2055601"/>
                    </a:moveTo>
                    <a:lnTo>
                      <a:pt x="193310" y="2000370"/>
                    </a:lnTo>
                    <a:lnTo>
                      <a:pt x="220218" y="1997537"/>
                    </a:lnTo>
                    <a:lnTo>
                      <a:pt x="156489" y="2082509"/>
                    </a:lnTo>
                    <a:lnTo>
                      <a:pt x="118252" y="2055601"/>
                    </a:lnTo>
                    <a:close/>
                    <a:moveTo>
                      <a:pt x="63020" y="2015948"/>
                    </a:moveTo>
                    <a:lnTo>
                      <a:pt x="189061" y="2000370"/>
                    </a:lnTo>
                    <a:lnTo>
                      <a:pt x="116836" y="2054185"/>
                    </a:lnTo>
                    <a:lnTo>
                      <a:pt x="63020" y="2015948"/>
                    </a:lnTo>
                    <a:close/>
                    <a:moveTo>
                      <a:pt x="126749" y="2122162"/>
                    </a:moveTo>
                    <a:lnTo>
                      <a:pt x="116836" y="2136324"/>
                    </a:lnTo>
                    <a:lnTo>
                      <a:pt x="104090" y="2119330"/>
                    </a:lnTo>
                    <a:lnTo>
                      <a:pt x="126749" y="2122162"/>
                    </a:lnTo>
                    <a:close/>
                    <a:moveTo>
                      <a:pt x="223050" y="1994705"/>
                    </a:moveTo>
                    <a:lnTo>
                      <a:pt x="232963" y="1980543"/>
                    </a:lnTo>
                    <a:lnTo>
                      <a:pt x="227299" y="1993289"/>
                    </a:lnTo>
                    <a:lnTo>
                      <a:pt x="223050" y="1994705"/>
                    </a:lnTo>
                    <a:close/>
                    <a:moveTo>
                      <a:pt x="238628" y="1973462"/>
                    </a:moveTo>
                    <a:lnTo>
                      <a:pt x="238628" y="1973462"/>
                    </a:lnTo>
                    <a:lnTo>
                      <a:pt x="237212" y="1972046"/>
                    </a:lnTo>
                    <a:lnTo>
                      <a:pt x="220218" y="1994705"/>
                    </a:lnTo>
                    <a:lnTo>
                      <a:pt x="194726" y="1997537"/>
                    </a:lnTo>
                    <a:lnTo>
                      <a:pt x="234380" y="1967797"/>
                    </a:lnTo>
                    <a:lnTo>
                      <a:pt x="234380" y="1967797"/>
                    </a:lnTo>
                    <a:lnTo>
                      <a:pt x="74350" y="1981959"/>
                    </a:lnTo>
                    <a:lnTo>
                      <a:pt x="370334" y="1909733"/>
                    </a:lnTo>
                    <a:lnTo>
                      <a:pt x="375999" y="1912566"/>
                    </a:lnTo>
                    <a:lnTo>
                      <a:pt x="317935" y="1984792"/>
                    </a:lnTo>
                    <a:lnTo>
                      <a:pt x="228715" y="1996121"/>
                    </a:lnTo>
                    <a:lnTo>
                      <a:pt x="238628" y="1973462"/>
                    </a:lnTo>
                    <a:close/>
                    <a:moveTo>
                      <a:pt x="230131" y="1970630"/>
                    </a:moveTo>
                    <a:lnTo>
                      <a:pt x="191894" y="1998953"/>
                    </a:lnTo>
                    <a:lnTo>
                      <a:pt x="57356" y="2015948"/>
                    </a:lnTo>
                    <a:lnTo>
                      <a:pt x="57356" y="2015948"/>
                    </a:lnTo>
                    <a:lnTo>
                      <a:pt x="115420" y="2057017"/>
                    </a:lnTo>
                    <a:lnTo>
                      <a:pt x="80015" y="2083925"/>
                    </a:lnTo>
                    <a:lnTo>
                      <a:pt x="19118" y="1997537"/>
                    </a:lnTo>
                    <a:lnTo>
                      <a:pt x="65853" y="1986208"/>
                    </a:lnTo>
                    <a:lnTo>
                      <a:pt x="230131" y="1970630"/>
                    </a:lnTo>
                    <a:close/>
                    <a:moveTo>
                      <a:pt x="13454" y="1994705"/>
                    </a:moveTo>
                    <a:lnTo>
                      <a:pt x="13454" y="1994705"/>
                    </a:lnTo>
                    <a:lnTo>
                      <a:pt x="75766" y="2083925"/>
                    </a:lnTo>
                    <a:lnTo>
                      <a:pt x="43194" y="2108000"/>
                    </a:lnTo>
                    <a:lnTo>
                      <a:pt x="99841" y="2117913"/>
                    </a:lnTo>
                    <a:lnTo>
                      <a:pt x="114003" y="2137740"/>
                    </a:lnTo>
                    <a:lnTo>
                      <a:pt x="89928" y="2170312"/>
                    </a:lnTo>
                    <a:lnTo>
                      <a:pt x="47442" y="2204301"/>
                    </a:lnTo>
                    <a:lnTo>
                      <a:pt x="10621" y="1990456"/>
                    </a:lnTo>
                    <a:lnTo>
                      <a:pt x="50275" y="1987624"/>
                    </a:lnTo>
                    <a:lnTo>
                      <a:pt x="13454" y="1994705"/>
                    </a:lnTo>
                    <a:close/>
                    <a:moveTo>
                      <a:pt x="58772" y="2215631"/>
                    </a:moveTo>
                    <a:lnTo>
                      <a:pt x="92760" y="2170312"/>
                    </a:lnTo>
                    <a:lnTo>
                      <a:pt x="122500" y="2147654"/>
                    </a:lnTo>
                    <a:lnTo>
                      <a:pt x="147992" y="2184474"/>
                    </a:lnTo>
                    <a:lnTo>
                      <a:pt x="147992" y="2184474"/>
                    </a:lnTo>
                    <a:lnTo>
                      <a:pt x="172067" y="2129243"/>
                    </a:lnTo>
                    <a:lnTo>
                      <a:pt x="196142" y="2133492"/>
                    </a:lnTo>
                    <a:lnTo>
                      <a:pt x="130998" y="2214214"/>
                    </a:lnTo>
                    <a:lnTo>
                      <a:pt x="58772" y="2215631"/>
                    </a:lnTo>
                    <a:close/>
                    <a:moveTo>
                      <a:pt x="181980" y="2100919"/>
                    </a:moveTo>
                    <a:lnTo>
                      <a:pt x="181980" y="2100919"/>
                    </a:lnTo>
                    <a:lnTo>
                      <a:pt x="181980" y="2100919"/>
                    </a:lnTo>
                    <a:lnTo>
                      <a:pt x="181980" y="2100919"/>
                    </a:lnTo>
                    <a:close/>
                    <a:moveTo>
                      <a:pt x="183397" y="2102335"/>
                    </a:moveTo>
                    <a:lnTo>
                      <a:pt x="184813" y="2098087"/>
                    </a:lnTo>
                    <a:lnTo>
                      <a:pt x="293860" y="2011699"/>
                    </a:lnTo>
                    <a:lnTo>
                      <a:pt x="206056" y="2119330"/>
                    </a:lnTo>
                    <a:lnTo>
                      <a:pt x="183397" y="2102335"/>
                    </a:lnTo>
                    <a:close/>
                    <a:moveTo>
                      <a:pt x="380247" y="1911149"/>
                    </a:moveTo>
                    <a:lnTo>
                      <a:pt x="384496" y="1905485"/>
                    </a:lnTo>
                    <a:lnTo>
                      <a:pt x="448224" y="1889907"/>
                    </a:lnTo>
                    <a:lnTo>
                      <a:pt x="405739" y="1923895"/>
                    </a:lnTo>
                    <a:lnTo>
                      <a:pt x="380247" y="1911149"/>
                    </a:lnTo>
                    <a:close/>
                    <a:moveTo>
                      <a:pt x="320767" y="1780860"/>
                    </a:moveTo>
                    <a:lnTo>
                      <a:pt x="485046" y="1776611"/>
                    </a:lnTo>
                    <a:lnTo>
                      <a:pt x="381663" y="1902652"/>
                    </a:lnTo>
                    <a:lnTo>
                      <a:pt x="370334" y="1905485"/>
                    </a:lnTo>
                    <a:lnTo>
                      <a:pt x="133830" y="1783692"/>
                    </a:lnTo>
                    <a:lnTo>
                      <a:pt x="254206" y="1780860"/>
                    </a:lnTo>
                    <a:lnTo>
                      <a:pt x="269784" y="1817681"/>
                    </a:lnTo>
                    <a:lnTo>
                      <a:pt x="269784" y="1817681"/>
                    </a:lnTo>
                    <a:lnTo>
                      <a:pt x="320767" y="1780860"/>
                    </a:lnTo>
                    <a:close/>
                    <a:moveTo>
                      <a:pt x="317935" y="1780860"/>
                    </a:moveTo>
                    <a:lnTo>
                      <a:pt x="274033" y="1816265"/>
                    </a:lnTo>
                    <a:lnTo>
                      <a:pt x="258455" y="1782276"/>
                    </a:lnTo>
                    <a:lnTo>
                      <a:pt x="317935" y="1780860"/>
                    </a:lnTo>
                    <a:close/>
                    <a:moveTo>
                      <a:pt x="320767" y="1779444"/>
                    </a:moveTo>
                    <a:lnTo>
                      <a:pt x="258455" y="1780860"/>
                    </a:lnTo>
                    <a:lnTo>
                      <a:pt x="235796" y="1729877"/>
                    </a:lnTo>
                    <a:lnTo>
                      <a:pt x="459554" y="1547188"/>
                    </a:lnTo>
                    <a:lnTo>
                      <a:pt x="459554" y="1625079"/>
                    </a:lnTo>
                    <a:lnTo>
                      <a:pt x="483629" y="1649154"/>
                    </a:lnTo>
                    <a:lnTo>
                      <a:pt x="320767" y="1779444"/>
                    </a:lnTo>
                    <a:close/>
                    <a:moveTo>
                      <a:pt x="387328" y="1902652"/>
                    </a:moveTo>
                    <a:lnTo>
                      <a:pt x="490710" y="1775195"/>
                    </a:lnTo>
                    <a:lnTo>
                      <a:pt x="490710" y="1775195"/>
                    </a:lnTo>
                    <a:lnTo>
                      <a:pt x="323599" y="1779444"/>
                    </a:lnTo>
                    <a:lnTo>
                      <a:pt x="485046" y="1650570"/>
                    </a:lnTo>
                    <a:lnTo>
                      <a:pt x="604006" y="1769530"/>
                    </a:lnTo>
                    <a:lnTo>
                      <a:pt x="452473" y="1888491"/>
                    </a:lnTo>
                    <a:lnTo>
                      <a:pt x="387328" y="1902652"/>
                    </a:lnTo>
                    <a:close/>
                    <a:moveTo>
                      <a:pt x="206056" y="2120746"/>
                    </a:moveTo>
                    <a:lnTo>
                      <a:pt x="197558" y="2132075"/>
                    </a:lnTo>
                    <a:lnTo>
                      <a:pt x="172067" y="2127827"/>
                    </a:lnTo>
                    <a:lnTo>
                      <a:pt x="181980" y="2105168"/>
                    </a:lnTo>
                    <a:lnTo>
                      <a:pt x="206056" y="2120746"/>
                    </a:lnTo>
                    <a:close/>
                    <a:moveTo>
                      <a:pt x="228715" y="2136324"/>
                    </a:moveTo>
                    <a:lnTo>
                      <a:pt x="200391" y="2132075"/>
                    </a:lnTo>
                    <a:lnTo>
                      <a:pt x="208888" y="2122162"/>
                    </a:lnTo>
                    <a:lnTo>
                      <a:pt x="228715" y="2136324"/>
                    </a:lnTo>
                    <a:close/>
                    <a:moveTo>
                      <a:pt x="327848" y="1983375"/>
                    </a:moveTo>
                    <a:lnTo>
                      <a:pt x="308022" y="1998953"/>
                    </a:lnTo>
                    <a:lnTo>
                      <a:pt x="319351" y="1984792"/>
                    </a:lnTo>
                    <a:lnTo>
                      <a:pt x="327848" y="1983375"/>
                    </a:lnTo>
                    <a:close/>
                    <a:moveTo>
                      <a:pt x="402906" y="1925311"/>
                    </a:moveTo>
                    <a:lnTo>
                      <a:pt x="330680" y="1981959"/>
                    </a:lnTo>
                    <a:lnTo>
                      <a:pt x="320767" y="1983375"/>
                    </a:lnTo>
                    <a:lnTo>
                      <a:pt x="377415" y="1912566"/>
                    </a:lnTo>
                    <a:lnTo>
                      <a:pt x="402906" y="1925311"/>
                    </a:lnTo>
                    <a:close/>
                    <a:moveTo>
                      <a:pt x="477965" y="1963549"/>
                    </a:moveTo>
                    <a:lnTo>
                      <a:pt x="334929" y="1980543"/>
                    </a:lnTo>
                    <a:lnTo>
                      <a:pt x="405739" y="1925311"/>
                    </a:lnTo>
                    <a:lnTo>
                      <a:pt x="477965" y="1963549"/>
                    </a:lnTo>
                    <a:close/>
                    <a:moveTo>
                      <a:pt x="687561" y="1836092"/>
                    </a:moveTo>
                    <a:lnTo>
                      <a:pt x="751289" y="1826178"/>
                    </a:lnTo>
                    <a:lnTo>
                      <a:pt x="977880" y="1956468"/>
                    </a:lnTo>
                    <a:lnTo>
                      <a:pt x="687561" y="1836092"/>
                    </a:lnTo>
                    <a:close/>
                    <a:moveTo>
                      <a:pt x="3391071" y="3753614"/>
                    </a:moveTo>
                    <a:lnTo>
                      <a:pt x="3575175" y="3889568"/>
                    </a:lnTo>
                    <a:lnTo>
                      <a:pt x="3572343" y="3899481"/>
                    </a:lnTo>
                    <a:lnTo>
                      <a:pt x="3393902" y="3808845"/>
                    </a:lnTo>
                    <a:lnTo>
                      <a:pt x="3391071" y="3753614"/>
                    </a:lnTo>
                    <a:close/>
                    <a:moveTo>
                      <a:pt x="3395319" y="3832921"/>
                    </a:moveTo>
                    <a:lnTo>
                      <a:pt x="3393902" y="3810261"/>
                    </a:lnTo>
                    <a:lnTo>
                      <a:pt x="3572343" y="3900898"/>
                    </a:lnTo>
                    <a:lnTo>
                      <a:pt x="3556764" y="3957545"/>
                    </a:lnTo>
                    <a:lnTo>
                      <a:pt x="3395319" y="3832921"/>
                    </a:lnTo>
                    <a:close/>
                    <a:moveTo>
                      <a:pt x="3357082" y="3803181"/>
                    </a:moveTo>
                    <a:lnTo>
                      <a:pt x="3347168" y="3786186"/>
                    </a:lnTo>
                    <a:lnTo>
                      <a:pt x="3392486" y="3810261"/>
                    </a:lnTo>
                    <a:lnTo>
                      <a:pt x="3393902" y="3831504"/>
                    </a:lnTo>
                    <a:lnTo>
                      <a:pt x="3357082" y="3803181"/>
                    </a:lnTo>
                    <a:close/>
                    <a:moveTo>
                      <a:pt x="3359914" y="3807429"/>
                    </a:moveTo>
                    <a:lnTo>
                      <a:pt x="3393902" y="3834337"/>
                    </a:lnTo>
                    <a:lnTo>
                      <a:pt x="3395319" y="3866909"/>
                    </a:lnTo>
                    <a:lnTo>
                      <a:pt x="3359914" y="3807429"/>
                    </a:lnTo>
                    <a:close/>
                    <a:moveTo>
                      <a:pt x="3342920" y="3784770"/>
                    </a:moveTo>
                    <a:lnTo>
                      <a:pt x="3351416" y="3800348"/>
                    </a:lnTo>
                    <a:lnTo>
                      <a:pt x="3311763" y="3770608"/>
                    </a:lnTo>
                    <a:lnTo>
                      <a:pt x="3342920" y="3784770"/>
                    </a:lnTo>
                    <a:close/>
                    <a:moveTo>
                      <a:pt x="3344336" y="3783354"/>
                    </a:moveTo>
                    <a:lnTo>
                      <a:pt x="3274943" y="3667226"/>
                    </a:lnTo>
                    <a:lnTo>
                      <a:pt x="3389654" y="3752198"/>
                    </a:lnTo>
                    <a:lnTo>
                      <a:pt x="3392486" y="3807429"/>
                    </a:lnTo>
                    <a:lnTo>
                      <a:pt x="3344336" y="3783354"/>
                    </a:lnTo>
                    <a:close/>
                    <a:moveTo>
                      <a:pt x="3575175" y="3900898"/>
                    </a:moveTo>
                    <a:lnTo>
                      <a:pt x="3578007" y="3890985"/>
                    </a:lnTo>
                    <a:lnTo>
                      <a:pt x="3630406" y="3929221"/>
                    </a:lnTo>
                    <a:lnTo>
                      <a:pt x="3575175" y="3900898"/>
                    </a:lnTo>
                    <a:close/>
                    <a:moveTo>
                      <a:pt x="3266445" y="3525607"/>
                    </a:moveTo>
                    <a:lnTo>
                      <a:pt x="3317428" y="3504364"/>
                    </a:lnTo>
                    <a:lnTo>
                      <a:pt x="3350001" y="3573757"/>
                    </a:lnTo>
                    <a:lnTo>
                      <a:pt x="3266445" y="3525607"/>
                    </a:lnTo>
                    <a:close/>
                    <a:moveTo>
                      <a:pt x="3265029" y="3524191"/>
                    </a:moveTo>
                    <a:lnTo>
                      <a:pt x="3170144" y="3468959"/>
                    </a:lnTo>
                    <a:lnTo>
                      <a:pt x="3317428" y="3501532"/>
                    </a:lnTo>
                    <a:lnTo>
                      <a:pt x="3265029" y="3524191"/>
                    </a:lnTo>
                    <a:close/>
                    <a:moveTo>
                      <a:pt x="3361330" y="3511445"/>
                    </a:moveTo>
                    <a:lnTo>
                      <a:pt x="3359914" y="3711128"/>
                    </a:lnTo>
                    <a:lnTo>
                      <a:pt x="3233873" y="3538353"/>
                    </a:lnTo>
                    <a:lnTo>
                      <a:pt x="3265029" y="3525607"/>
                    </a:lnTo>
                    <a:lnTo>
                      <a:pt x="3355666" y="3578006"/>
                    </a:lnTo>
                    <a:lnTo>
                      <a:pt x="3355666" y="3578006"/>
                    </a:lnTo>
                    <a:lnTo>
                      <a:pt x="3320261" y="3501532"/>
                    </a:lnTo>
                    <a:lnTo>
                      <a:pt x="3320261" y="3501532"/>
                    </a:lnTo>
                    <a:lnTo>
                      <a:pt x="3361330" y="3511445"/>
                    </a:lnTo>
                    <a:close/>
                    <a:moveTo>
                      <a:pt x="3668644" y="3749365"/>
                    </a:moveTo>
                    <a:lnTo>
                      <a:pt x="3780523" y="3692718"/>
                    </a:lnTo>
                    <a:lnTo>
                      <a:pt x="3756448" y="3757862"/>
                    </a:lnTo>
                    <a:lnTo>
                      <a:pt x="3668644" y="3749365"/>
                    </a:lnTo>
                    <a:close/>
                    <a:moveTo>
                      <a:pt x="4385236" y="3800348"/>
                    </a:moveTo>
                    <a:lnTo>
                      <a:pt x="4422058" y="3784770"/>
                    </a:lnTo>
                    <a:lnTo>
                      <a:pt x="4451797" y="3818759"/>
                    </a:lnTo>
                    <a:lnTo>
                      <a:pt x="4426306" y="3815926"/>
                    </a:lnTo>
                    <a:lnTo>
                      <a:pt x="4385236" y="3800348"/>
                    </a:lnTo>
                    <a:close/>
                    <a:moveTo>
                      <a:pt x="4431971" y="3820175"/>
                    </a:moveTo>
                    <a:lnTo>
                      <a:pt x="4453214" y="3821591"/>
                    </a:lnTo>
                    <a:lnTo>
                      <a:pt x="4461711" y="3831504"/>
                    </a:lnTo>
                    <a:lnTo>
                      <a:pt x="4431971" y="3820175"/>
                    </a:lnTo>
                    <a:close/>
                    <a:moveTo>
                      <a:pt x="4361162" y="3811678"/>
                    </a:moveTo>
                    <a:lnTo>
                      <a:pt x="4382405" y="3803181"/>
                    </a:lnTo>
                    <a:lnTo>
                      <a:pt x="4417809" y="3817342"/>
                    </a:lnTo>
                    <a:lnTo>
                      <a:pt x="4361162" y="3811678"/>
                    </a:lnTo>
                    <a:close/>
                    <a:moveTo>
                      <a:pt x="4514110" y="3895233"/>
                    </a:moveTo>
                    <a:lnTo>
                      <a:pt x="4361162" y="3837169"/>
                    </a:lnTo>
                    <a:lnTo>
                      <a:pt x="4473040" y="3845666"/>
                    </a:lnTo>
                    <a:lnTo>
                      <a:pt x="4514110" y="3895233"/>
                    </a:lnTo>
                    <a:close/>
                    <a:moveTo>
                      <a:pt x="4474457" y="3844250"/>
                    </a:moveTo>
                    <a:lnTo>
                      <a:pt x="4468792" y="3837169"/>
                    </a:lnTo>
                    <a:lnTo>
                      <a:pt x="4487202" y="3844250"/>
                    </a:lnTo>
                    <a:lnTo>
                      <a:pt x="4474457" y="3844250"/>
                    </a:lnTo>
                    <a:close/>
                    <a:moveTo>
                      <a:pt x="4521191" y="3899481"/>
                    </a:moveTo>
                    <a:lnTo>
                      <a:pt x="4702464" y="3967459"/>
                    </a:lnTo>
                    <a:lnTo>
                      <a:pt x="4586336" y="3990118"/>
                    </a:lnTo>
                    <a:lnTo>
                      <a:pt x="4446133" y="3963210"/>
                    </a:lnTo>
                    <a:lnTo>
                      <a:pt x="4539602" y="3922140"/>
                    </a:lnTo>
                    <a:lnTo>
                      <a:pt x="4539602" y="3922140"/>
                    </a:lnTo>
                    <a:lnTo>
                      <a:pt x="4521191" y="3899481"/>
                    </a:lnTo>
                    <a:close/>
                  </a:path>
                </a:pathLst>
              </a:custGeom>
              <a:grpFill/>
              <a:ln w="6350" cap="flat">
                <a:solidFill>
                  <a:srgbClr val="2375B7">
                    <a:alpha val="10000"/>
                  </a:srgbClr>
                </a:solidFill>
                <a:prstDash val="solid"/>
                <a:miter/>
              </a:ln>
            </p:spPr>
            <p:txBody>
              <a:bodyPr rtlCol="0" anchor="ctr"/>
              <a:lstStyle/>
              <a:p>
                <a:endParaRPr lang="en-US"/>
              </a:p>
            </p:txBody>
          </p:sp>
          <p:sp>
            <p:nvSpPr>
              <p:cNvPr id="17" name="Freeform: Shape 948">
                <a:extLst>
                  <a:ext uri="{FF2B5EF4-FFF2-40B4-BE49-F238E27FC236}">
                    <a16:creationId xmlns:a16="http://schemas.microsoft.com/office/drawing/2014/main" xmlns="" id="{C254A269-B4A0-44E3-B8F1-EBEF0E9B4F31}"/>
                  </a:ext>
                </a:extLst>
              </p:cNvPr>
              <p:cNvSpPr/>
              <p:nvPr/>
            </p:nvSpPr>
            <p:spPr>
              <a:xfrm>
                <a:off x="5261155" y="2789590"/>
                <a:ext cx="2081801" cy="2563305"/>
              </a:xfrm>
              <a:custGeom>
                <a:avLst/>
                <a:gdLst>
                  <a:gd name="connsiteX0" fmla="*/ 1861584 w 2081801"/>
                  <a:gd name="connsiteY0" fmla="*/ 1065684 h 2563305"/>
                  <a:gd name="connsiteX1" fmla="*/ 1996122 w 2081801"/>
                  <a:gd name="connsiteY1" fmla="*/ 1212967 h 2563305"/>
                  <a:gd name="connsiteX2" fmla="*/ 1976295 w 2081801"/>
                  <a:gd name="connsiteY2" fmla="*/ 1265367 h 2563305"/>
                  <a:gd name="connsiteX3" fmla="*/ 1908318 w 2081801"/>
                  <a:gd name="connsiteY3" fmla="*/ 1344673 h 2563305"/>
                  <a:gd name="connsiteX4" fmla="*/ 1654820 w 2081801"/>
                  <a:gd name="connsiteY4" fmla="*/ 1440974 h 2563305"/>
                  <a:gd name="connsiteX5" fmla="*/ 1663317 w 2081801"/>
                  <a:gd name="connsiteY5" fmla="*/ 1357419 h 2563305"/>
                  <a:gd name="connsiteX6" fmla="*/ 1779445 w 2081801"/>
                  <a:gd name="connsiteY6" fmla="*/ 1259702 h 2563305"/>
                  <a:gd name="connsiteX7" fmla="*/ 1779445 w 2081801"/>
                  <a:gd name="connsiteY7" fmla="*/ 1259702 h 2563305"/>
                  <a:gd name="connsiteX8" fmla="*/ 1778029 w 2081801"/>
                  <a:gd name="connsiteY8" fmla="*/ 1258286 h 2563305"/>
                  <a:gd name="connsiteX9" fmla="*/ 1664733 w 2081801"/>
                  <a:gd name="connsiteY9" fmla="*/ 1339008 h 2563305"/>
                  <a:gd name="connsiteX10" fmla="*/ 1681727 w 2081801"/>
                  <a:gd name="connsiteY10" fmla="*/ 1174730 h 2563305"/>
                  <a:gd name="connsiteX11" fmla="*/ 1691641 w 2081801"/>
                  <a:gd name="connsiteY11" fmla="*/ 1113834 h 2563305"/>
                  <a:gd name="connsiteX12" fmla="*/ 1734127 w 2081801"/>
                  <a:gd name="connsiteY12" fmla="*/ 1109585 h 2563305"/>
                  <a:gd name="connsiteX13" fmla="*/ 1734127 w 2081801"/>
                  <a:gd name="connsiteY13" fmla="*/ 1109585 h 2563305"/>
                  <a:gd name="connsiteX14" fmla="*/ 1735543 w 2081801"/>
                  <a:gd name="connsiteY14" fmla="*/ 857503 h 2563305"/>
                  <a:gd name="connsiteX15" fmla="*/ 1735543 w 2081801"/>
                  <a:gd name="connsiteY15" fmla="*/ 857503 h 2563305"/>
                  <a:gd name="connsiteX16" fmla="*/ 1734127 w 2081801"/>
                  <a:gd name="connsiteY16" fmla="*/ 857503 h 2563305"/>
                  <a:gd name="connsiteX17" fmla="*/ 1690225 w 2081801"/>
                  <a:gd name="connsiteY17" fmla="*/ 1112418 h 2563305"/>
                  <a:gd name="connsiteX18" fmla="*/ 1616583 w 2081801"/>
                  <a:gd name="connsiteY18" fmla="*/ 1119499 h 2563305"/>
                  <a:gd name="connsiteX19" fmla="*/ 1667565 w 2081801"/>
                  <a:gd name="connsiteY19" fmla="*/ 1101088 h 2563305"/>
                  <a:gd name="connsiteX20" fmla="*/ 1667565 w 2081801"/>
                  <a:gd name="connsiteY20" fmla="*/ 1101088 h 2563305"/>
                  <a:gd name="connsiteX21" fmla="*/ 1567016 w 2081801"/>
                  <a:gd name="connsiteY21" fmla="*/ 1052938 h 2563305"/>
                  <a:gd name="connsiteX22" fmla="*/ 1610918 w 2081801"/>
                  <a:gd name="connsiteY22" fmla="*/ 1003371 h 2563305"/>
                  <a:gd name="connsiteX23" fmla="*/ 1610918 w 2081801"/>
                  <a:gd name="connsiteY23" fmla="*/ 1003371 h 2563305"/>
                  <a:gd name="connsiteX24" fmla="*/ 1564184 w 2081801"/>
                  <a:gd name="connsiteY24" fmla="*/ 837677 h 2563305"/>
                  <a:gd name="connsiteX25" fmla="*/ 1690225 w 2081801"/>
                  <a:gd name="connsiteY25" fmla="*/ 707387 h 2563305"/>
                  <a:gd name="connsiteX26" fmla="*/ 1690225 w 2081801"/>
                  <a:gd name="connsiteY26" fmla="*/ 707387 h 2563305"/>
                  <a:gd name="connsiteX27" fmla="*/ 1582594 w 2081801"/>
                  <a:gd name="connsiteY27" fmla="*/ 720133 h 2563305"/>
                  <a:gd name="connsiteX28" fmla="*/ 1650571 w 2081801"/>
                  <a:gd name="connsiteY28" fmla="*/ 643659 h 2563305"/>
                  <a:gd name="connsiteX29" fmla="*/ 1650571 w 2081801"/>
                  <a:gd name="connsiteY29" fmla="*/ 643659 h 2563305"/>
                  <a:gd name="connsiteX30" fmla="*/ 1406986 w 2081801"/>
                  <a:gd name="connsiteY30" fmla="*/ 670566 h 2563305"/>
                  <a:gd name="connsiteX31" fmla="*/ 1436726 w 2081801"/>
                  <a:gd name="connsiteY31" fmla="*/ 625248 h 2563305"/>
                  <a:gd name="connsiteX32" fmla="*/ 1450888 w 2081801"/>
                  <a:gd name="connsiteY32" fmla="*/ 477964 h 2563305"/>
                  <a:gd name="connsiteX33" fmla="*/ 1593924 w 2081801"/>
                  <a:gd name="connsiteY33" fmla="*/ 509121 h 2563305"/>
                  <a:gd name="connsiteX34" fmla="*/ 1620831 w 2081801"/>
                  <a:gd name="connsiteY34" fmla="*/ 585595 h 2563305"/>
                  <a:gd name="connsiteX35" fmla="*/ 1620831 w 2081801"/>
                  <a:gd name="connsiteY35" fmla="*/ 585595 h 2563305"/>
                  <a:gd name="connsiteX36" fmla="*/ 1622248 w 2081801"/>
                  <a:gd name="connsiteY36" fmla="*/ 585595 h 2563305"/>
                  <a:gd name="connsiteX37" fmla="*/ 1593924 w 2081801"/>
                  <a:gd name="connsiteY37" fmla="*/ 507704 h 2563305"/>
                  <a:gd name="connsiteX38" fmla="*/ 1593924 w 2081801"/>
                  <a:gd name="connsiteY38" fmla="*/ 507704 h 2563305"/>
                  <a:gd name="connsiteX39" fmla="*/ 1449472 w 2081801"/>
                  <a:gd name="connsiteY39" fmla="*/ 476548 h 2563305"/>
                  <a:gd name="connsiteX40" fmla="*/ 1473547 w 2081801"/>
                  <a:gd name="connsiteY40" fmla="*/ 215969 h 2563305"/>
                  <a:gd name="connsiteX41" fmla="*/ 1473547 w 2081801"/>
                  <a:gd name="connsiteY41" fmla="*/ 215969 h 2563305"/>
                  <a:gd name="connsiteX42" fmla="*/ 1472131 w 2081801"/>
                  <a:gd name="connsiteY42" fmla="*/ 215969 h 2563305"/>
                  <a:gd name="connsiteX43" fmla="*/ 1472131 w 2081801"/>
                  <a:gd name="connsiteY43" fmla="*/ 215969 h 2563305"/>
                  <a:gd name="connsiteX44" fmla="*/ 1392824 w 2081801"/>
                  <a:gd name="connsiteY44" fmla="*/ 465219 h 2563305"/>
                  <a:gd name="connsiteX45" fmla="*/ 1339009 w 2081801"/>
                  <a:gd name="connsiteY45" fmla="*/ 453889 h 2563305"/>
                  <a:gd name="connsiteX46" fmla="*/ 1310685 w 2081801"/>
                  <a:gd name="connsiteY46" fmla="*/ 208888 h 2563305"/>
                  <a:gd name="connsiteX47" fmla="*/ 1310685 w 2081801"/>
                  <a:gd name="connsiteY47" fmla="*/ 208888 h 2563305"/>
                  <a:gd name="connsiteX48" fmla="*/ 1309269 w 2081801"/>
                  <a:gd name="connsiteY48" fmla="*/ 208888 h 2563305"/>
                  <a:gd name="connsiteX49" fmla="*/ 1302188 w 2081801"/>
                  <a:gd name="connsiteY49" fmla="*/ 446808 h 2563305"/>
                  <a:gd name="connsiteX50" fmla="*/ 1184644 w 2081801"/>
                  <a:gd name="connsiteY50" fmla="*/ 421317 h 2563305"/>
                  <a:gd name="connsiteX51" fmla="*/ 1203055 w 2081801"/>
                  <a:gd name="connsiteY51" fmla="*/ 343426 h 2563305"/>
                  <a:gd name="connsiteX52" fmla="*/ 1203055 w 2081801"/>
                  <a:gd name="connsiteY52" fmla="*/ 343426 h 2563305"/>
                  <a:gd name="connsiteX53" fmla="*/ 1021782 w 2081801"/>
                  <a:gd name="connsiteY53" fmla="*/ 285362 h 2563305"/>
                  <a:gd name="connsiteX54" fmla="*/ 1043025 w 2081801"/>
                  <a:gd name="connsiteY54" fmla="*/ 274033 h 2563305"/>
                  <a:gd name="connsiteX55" fmla="*/ 958054 w 2081801"/>
                  <a:gd name="connsiteY55" fmla="*/ 264120 h 2563305"/>
                  <a:gd name="connsiteX56" fmla="*/ 783862 w 2081801"/>
                  <a:gd name="connsiteY56" fmla="*/ 207472 h 2563305"/>
                  <a:gd name="connsiteX57" fmla="*/ 921233 w 2081801"/>
                  <a:gd name="connsiteY57" fmla="*/ 206056 h 2563305"/>
                  <a:gd name="connsiteX58" fmla="*/ 921233 w 2081801"/>
                  <a:gd name="connsiteY58" fmla="*/ 206056 h 2563305"/>
                  <a:gd name="connsiteX59" fmla="*/ 921233 w 2081801"/>
                  <a:gd name="connsiteY59" fmla="*/ 204640 h 2563305"/>
                  <a:gd name="connsiteX60" fmla="*/ 657821 w 2081801"/>
                  <a:gd name="connsiteY60" fmla="*/ 146576 h 2563305"/>
                  <a:gd name="connsiteX61" fmla="*/ 837678 w 2081801"/>
                  <a:gd name="connsiteY61" fmla="*/ 12037 h 2563305"/>
                  <a:gd name="connsiteX62" fmla="*/ 839093 w 2081801"/>
                  <a:gd name="connsiteY62" fmla="*/ 12037 h 2563305"/>
                  <a:gd name="connsiteX63" fmla="*/ 405739 w 2081801"/>
                  <a:gd name="connsiteY63" fmla="*/ 92760 h 2563305"/>
                  <a:gd name="connsiteX64" fmla="*/ 404323 w 2081801"/>
                  <a:gd name="connsiteY64" fmla="*/ 92760 h 2563305"/>
                  <a:gd name="connsiteX65" fmla="*/ 653573 w 2081801"/>
                  <a:gd name="connsiteY65" fmla="*/ 147992 h 2563305"/>
                  <a:gd name="connsiteX66" fmla="*/ 636578 w 2081801"/>
                  <a:gd name="connsiteY66" fmla="*/ 160738 h 2563305"/>
                  <a:gd name="connsiteX67" fmla="*/ 537445 w 2081801"/>
                  <a:gd name="connsiteY67" fmla="*/ 128165 h 2563305"/>
                  <a:gd name="connsiteX68" fmla="*/ 536029 w 2081801"/>
                  <a:gd name="connsiteY68" fmla="*/ 128165 h 2563305"/>
                  <a:gd name="connsiteX69" fmla="*/ 598341 w 2081801"/>
                  <a:gd name="connsiteY69" fmla="*/ 189061 h 2563305"/>
                  <a:gd name="connsiteX70" fmla="*/ 571433 w 2081801"/>
                  <a:gd name="connsiteY70" fmla="*/ 208888 h 2563305"/>
                  <a:gd name="connsiteX71" fmla="*/ 493543 w 2081801"/>
                  <a:gd name="connsiteY71" fmla="*/ 210304 h 2563305"/>
                  <a:gd name="connsiteX72" fmla="*/ 281114 w 2081801"/>
                  <a:gd name="connsiteY72" fmla="*/ 184813 h 2563305"/>
                  <a:gd name="connsiteX73" fmla="*/ 279698 w 2081801"/>
                  <a:gd name="connsiteY73" fmla="*/ 184813 h 2563305"/>
                  <a:gd name="connsiteX74" fmla="*/ 315103 w 2081801"/>
                  <a:gd name="connsiteY74" fmla="*/ 211720 h 2563305"/>
                  <a:gd name="connsiteX75" fmla="*/ 227299 w 2081801"/>
                  <a:gd name="connsiteY75" fmla="*/ 213137 h 2563305"/>
                  <a:gd name="connsiteX76" fmla="*/ 227299 w 2081801"/>
                  <a:gd name="connsiteY76" fmla="*/ 213137 h 2563305"/>
                  <a:gd name="connsiteX77" fmla="*/ 227299 w 2081801"/>
                  <a:gd name="connsiteY77" fmla="*/ 214553 h 2563305"/>
                  <a:gd name="connsiteX78" fmla="*/ 227299 w 2081801"/>
                  <a:gd name="connsiteY78" fmla="*/ 214553 h 2563305"/>
                  <a:gd name="connsiteX79" fmla="*/ 357588 w 2081801"/>
                  <a:gd name="connsiteY79" fmla="*/ 242877 h 2563305"/>
                  <a:gd name="connsiteX80" fmla="*/ 441144 w 2081801"/>
                  <a:gd name="connsiteY80" fmla="*/ 306605 h 2563305"/>
                  <a:gd name="connsiteX81" fmla="*/ 367502 w 2081801"/>
                  <a:gd name="connsiteY81" fmla="*/ 361837 h 2563305"/>
                  <a:gd name="connsiteX82" fmla="*/ 367502 w 2081801"/>
                  <a:gd name="connsiteY82" fmla="*/ 361837 h 2563305"/>
                  <a:gd name="connsiteX83" fmla="*/ 446809 w 2081801"/>
                  <a:gd name="connsiteY83" fmla="*/ 534612 h 2563305"/>
                  <a:gd name="connsiteX84" fmla="*/ 381664 w 2081801"/>
                  <a:gd name="connsiteY84" fmla="*/ 509121 h 2563305"/>
                  <a:gd name="connsiteX85" fmla="*/ 381664 w 2081801"/>
                  <a:gd name="connsiteY85" fmla="*/ 509121 h 2563305"/>
                  <a:gd name="connsiteX86" fmla="*/ 310854 w 2081801"/>
                  <a:gd name="connsiteY86" fmla="*/ 656404 h 2563305"/>
                  <a:gd name="connsiteX87" fmla="*/ 298109 w 2081801"/>
                  <a:gd name="connsiteY87" fmla="*/ 653572 h 2563305"/>
                  <a:gd name="connsiteX88" fmla="*/ 262704 w 2081801"/>
                  <a:gd name="connsiteY88" fmla="*/ 596924 h 2563305"/>
                  <a:gd name="connsiteX89" fmla="*/ 296692 w 2081801"/>
                  <a:gd name="connsiteY89" fmla="*/ 557271 h 2563305"/>
                  <a:gd name="connsiteX90" fmla="*/ 298109 w 2081801"/>
                  <a:gd name="connsiteY90" fmla="*/ 555855 h 2563305"/>
                  <a:gd name="connsiteX91" fmla="*/ 254207 w 2081801"/>
                  <a:gd name="connsiteY91" fmla="*/ 582762 h 2563305"/>
                  <a:gd name="connsiteX92" fmla="*/ 191894 w 2081801"/>
                  <a:gd name="connsiteY92" fmla="*/ 485045 h 2563305"/>
                  <a:gd name="connsiteX93" fmla="*/ 223050 w 2081801"/>
                  <a:gd name="connsiteY93" fmla="*/ 308022 h 2563305"/>
                  <a:gd name="connsiteX94" fmla="*/ 223050 w 2081801"/>
                  <a:gd name="connsiteY94" fmla="*/ 308022 h 2563305"/>
                  <a:gd name="connsiteX95" fmla="*/ 221634 w 2081801"/>
                  <a:gd name="connsiteY95" fmla="*/ 308022 h 2563305"/>
                  <a:gd name="connsiteX96" fmla="*/ 156489 w 2081801"/>
                  <a:gd name="connsiteY96" fmla="*/ 520450 h 2563305"/>
                  <a:gd name="connsiteX97" fmla="*/ 115420 w 2081801"/>
                  <a:gd name="connsiteY97" fmla="*/ 594092 h 2563305"/>
                  <a:gd name="connsiteX98" fmla="*/ 54523 w 2081801"/>
                  <a:gd name="connsiteY98" fmla="*/ 487878 h 2563305"/>
                  <a:gd name="connsiteX99" fmla="*/ 53107 w 2081801"/>
                  <a:gd name="connsiteY99" fmla="*/ 486461 h 2563305"/>
                  <a:gd name="connsiteX100" fmla="*/ 99842 w 2081801"/>
                  <a:gd name="connsiteY100" fmla="*/ 676231 h 2563305"/>
                  <a:gd name="connsiteX101" fmla="*/ 99842 w 2081801"/>
                  <a:gd name="connsiteY101" fmla="*/ 676231 h 2563305"/>
                  <a:gd name="connsiteX102" fmla="*/ 109755 w 2081801"/>
                  <a:gd name="connsiteY102" fmla="*/ 670566 h 2563305"/>
                  <a:gd name="connsiteX103" fmla="*/ 10621 w 2081801"/>
                  <a:gd name="connsiteY103" fmla="*/ 993458 h 2563305"/>
                  <a:gd name="connsiteX104" fmla="*/ 10621 w 2081801"/>
                  <a:gd name="connsiteY104" fmla="*/ 993458 h 2563305"/>
                  <a:gd name="connsiteX105" fmla="*/ 84264 w 2081801"/>
                  <a:gd name="connsiteY105" fmla="*/ 1081262 h 2563305"/>
                  <a:gd name="connsiteX106" fmla="*/ 82847 w 2081801"/>
                  <a:gd name="connsiteY106" fmla="*/ 1091175 h 2563305"/>
                  <a:gd name="connsiteX107" fmla="*/ 82847 w 2081801"/>
                  <a:gd name="connsiteY107" fmla="*/ 1091175 h 2563305"/>
                  <a:gd name="connsiteX108" fmla="*/ 97009 w 2081801"/>
                  <a:gd name="connsiteY108" fmla="*/ 1095424 h 2563305"/>
                  <a:gd name="connsiteX109" fmla="*/ 268368 w 2081801"/>
                  <a:gd name="connsiteY109" fmla="*/ 1299355 h 2563305"/>
                  <a:gd name="connsiteX110" fmla="*/ 268368 w 2081801"/>
                  <a:gd name="connsiteY110" fmla="*/ 1299355 h 2563305"/>
                  <a:gd name="connsiteX111" fmla="*/ 305190 w 2081801"/>
                  <a:gd name="connsiteY111" fmla="*/ 1157736 h 2563305"/>
                  <a:gd name="connsiteX112" fmla="*/ 390161 w 2081801"/>
                  <a:gd name="connsiteY112" fmla="*/ 1183227 h 2563305"/>
                  <a:gd name="connsiteX113" fmla="*/ 354756 w 2081801"/>
                  <a:gd name="connsiteY113" fmla="*/ 1278112 h 2563305"/>
                  <a:gd name="connsiteX114" fmla="*/ 354756 w 2081801"/>
                  <a:gd name="connsiteY114" fmla="*/ 1278112 h 2563305"/>
                  <a:gd name="connsiteX115" fmla="*/ 536029 w 2081801"/>
                  <a:gd name="connsiteY115" fmla="*/ 1225713 h 2563305"/>
                  <a:gd name="connsiteX116" fmla="*/ 536029 w 2081801"/>
                  <a:gd name="connsiteY116" fmla="*/ 1225713 h 2563305"/>
                  <a:gd name="connsiteX117" fmla="*/ 392993 w 2081801"/>
                  <a:gd name="connsiteY117" fmla="*/ 1181811 h 2563305"/>
                  <a:gd name="connsiteX118" fmla="*/ 421317 w 2081801"/>
                  <a:gd name="connsiteY118" fmla="*/ 1106753 h 2563305"/>
                  <a:gd name="connsiteX119" fmla="*/ 565769 w 2081801"/>
                  <a:gd name="connsiteY119" fmla="*/ 1140742 h 2563305"/>
                  <a:gd name="connsiteX120" fmla="*/ 671983 w 2081801"/>
                  <a:gd name="connsiteY120" fmla="*/ 1256869 h 2563305"/>
                  <a:gd name="connsiteX121" fmla="*/ 943892 w 2081801"/>
                  <a:gd name="connsiteY121" fmla="*/ 1336176 h 2563305"/>
                  <a:gd name="connsiteX122" fmla="*/ 943892 w 2081801"/>
                  <a:gd name="connsiteY122" fmla="*/ 1367332 h 2563305"/>
                  <a:gd name="connsiteX123" fmla="*/ 943892 w 2081801"/>
                  <a:gd name="connsiteY123" fmla="*/ 1367332 h 2563305"/>
                  <a:gd name="connsiteX124" fmla="*/ 959470 w 2081801"/>
                  <a:gd name="connsiteY124" fmla="*/ 1344673 h 2563305"/>
                  <a:gd name="connsiteX125" fmla="*/ 982129 w 2081801"/>
                  <a:gd name="connsiteY125" fmla="*/ 1371581 h 2563305"/>
                  <a:gd name="connsiteX126" fmla="*/ 958054 w 2081801"/>
                  <a:gd name="connsiteY126" fmla="*/ 1439558 h 2563305"/>
                  <a:gd name="connsiteX127" fmla="*/ 847591 w 2081801"/>
                  <a:gd name="connsiteY127" fmla="*/ 1525946 h 2563305"/>
                  <a:gd name="connsiteX128" fmla="*/ 847591 w 2081801"/>
                  <a:gd name="connsiteY128" fmla="*/ 1525946 h 2563305"/>
                  <a:gd name="connsiteX129" fmla="*/ 914152 w 2081801"/>
                  <a:gd name="connsiteY129" fmla="*/ 1528778 h 2563305"/>
                  <a:gd name="connsiteX130" fmla="*/ 925481 w 2081801"/>
                  <a:gd name="connsiteY130" fmla="*/ 1530194 h 2563305"/>
                  <a:gd name="connsiteX131" fmla="*/ 853255 w 2081801"/>
                  <a:gd name="connsiteY131" fmla="*/ 1735542 h 2563305"/>
                  <a:gd name="connsiteX132" fmla="*/ 853255 w 2081801"/>
                  <a:gd name="connsiteY132" fmla="*/ 1735542 h 2563305"/>
                  <a:gd name="connsiteX133" fmla="*/ 977880 w 2081801"/>
                  <a:gd name="connsiteY133" fmla="*/ 1756785 h 2563305"/>
                  <a:gd name="connsiteX134" fmla="*/ 982129 w 2081801"/>
                  <a:gd name="connsiteY134" fmla="*/ 1797854 h 2563305"/>
                  <a:gd name="connsiteX135" fmla="*/ 929730 w 2081801"/>
                  <a:gd name="connsiteY135" fmla="*/ 1891323 h 2563305"/>
                  <a:gd name="connsiteX136" fmla="*/ 929730 w 2081801"/>
                  <a:gd name="connsiteY136" fmla="*/ 1891323 h 2563305"/>
                  <a:gd name="connsiteX137" fmla="*/ 935395 w 2081801"/>
                  <a:gd name="connsiteY137" fmla="*/ 1904068 h 2563305"/>
                  <a:gd name="connsiteX138" fmla="*/ 935395 w 2081801"/>
                  <a:gd name="connsiteY138" fmla="*/ 1905485 h 2563305"/>
                  <a:gd name="connsiteX139" fmla="*/ 953805 w 2081801"/>
                  <a:gd name="connsiteY139" fmla="*/ 1939473 h 2563305"/>
                  <a:gd name="connsiteX140" fmla="*/ 1010453 w 2081801"/>
                  <a:gd name="connsiteY140" fmla="*/ 2041439 h 2563305"/>
                  <a:gd name="connsiteX141" fmla="*/ 1040193 w 2081801"/>
                  <a:gd name="connsiteY141" fmla="*/ 2303434 h 2563305"/>
                  <a:gd name="connsiteX142" fmla="*/ 1040193 w 2081801"/>
                  <a:gd name="connsiteY142" fmla="*/ 2303434 h 2563305"/>
                  <a:gd name="connsiteX143" fmla="*/ 1113835 w 2081801"/>
                  <a:gd name="connsiteY143" fmla="*/ 2185891 h 2563305"/>
                  <a:gd name="connsiteX144" fmla="*/ 1174731 w 2081801"/>
                  <a:gd name="connsiteY144" fmla="*/ 2174561 h 2563305"/>
                  <a:gd name="connsiteX145" fmla="*/ 1136494 w 2081801"/>
                  <a:gd name="connsiteY145" fmla="*/ 2316180 h 2563305"/>
                  <a:gd name="connsiteX146" fmla="*/ 1048690 w 2081801"/>
                  <a:gd name="connsiteY146" fmla="*/ 2302018 h 2563305"/>
                  <a:gd name="connsiteX147" fmla="*/ 1047274 w 2081801"/>
                  <a:gd name="connsiteY147" fmla="*/ 2302018 h 2563305"/>
                  <a:gd name="connsiteX148" fmla="*/ 1129413 w 2081801"/>
                  <a:gd name="connsiteY148" fmla="*/ 2344504 h 2563305"/>
                  <a:gd name="connsiteX149" fmla="*/ 1102505 w 2081801"/>
                  <a:gd name="connsiteY149" fmla="*/ 2446470 h 2563305"/>
                  <a:gd name="connsiteX150" fmla="*/ 1102505 w 2081801"/>
                  <a:gd name="connsiteY150" fmla="*/ 2446470 h 2563305"/>
                  <a:gd name="connsiteX151" fmla="*/ 1224298 w 2081801"/>
                  <a:gd name="connsiteY151" fmla="*/ 2391238 h 2563305"/>
                  <a:gd name="connsiteX152" fmla="*/ 1307853 w 2081801"/>
                  <a:gd name="connsiteY152" fmla="*/ 2433724 h 2563305"/>
                  <a:gd name="connsiteX153" fmla="*/ 1163402 w 2081801"/>
                  <a:gd name="connsiteY153" fmla="*/ 2564013 h 2563305"/>
                  <a:gd name="connsiteX154" fmla="*/ 1163402 w 2081801"/>
                  <a:gd name="connsiteY154" fmla="*/ 2564013 h 2563305"/>
                  <a:gd name="connsiteX155" fmla="*/ 1164817 w 2081801"/>
                  <a:gd name="connsiteY155" fmla="*/ 2565430 h 2563305"/>
                  <a:gd name="connsiteX156" fmla="*/ 1310685 w 2081801"/>
                  <a:gd name="connsiteY156" fmla="*/ 2433724 h 2563305"/>
                  <a:gd name="connsiteX157" fmla="*/ 1310685 w 2081801"/>
                  <a:gd name="connsiteY157" fmla="*/ 2433724 h 2563305"/>
                  <a:gd name="connsiteX158" fmla="*/ 1225714 w 2081801"/>
                  <a:gd name="connsiteY158" fmla="*/ 2389822 h 2563305"/>
                  <a:gd name="connsiteX159" fmla="*/ 1319183 w 2081801"/>
                  <a:gd name="connsiteY159" fmla="*/ 2347336 h 2563305"/>
                  <a:gd name="connsiteX160" fmla="*/ 1387160 w 2081801"/>
                  <a:gd name="connsiteY160" fmla="*/ 2358666 h 2563305"/>
                  <a:gd name="connsiteX161" fmla="*/ 1387160 w 2081801"/>
                  <a:gd name="connsiteY161" fmla="*/ 2358666 h 2563305"/>
                  <a:gd name="connsiteX162" fmla="*/ 1414067 w 2081801"/>
                  <a:gd name="connsiteY162" fmla="*/ 2304851 h 2563305"/>
                  <a:gd name="connsiteX163" fmla="*/ 1525946 w 2081801"/>
                  <a:gd name="connsiteY163" fmla="*/ 2253868 h 2563305"/>
                  <a:gd name="connsiteX164" fmla="*/ 1525946 w 2081801"/>
                  <a:gd name="connsiteY164" fmla="*/ 2253868 h 2563305"/>
                  <a:gd name="connsiteX165" fmla="*/ 1525946 w 2081801"/>
                  <a:gd name="connsiteY165" fmla="*/ 2252451 h 2563305"/>
                  <a:gd name="connsiteX166" fmla="*/ 1525946 w 2081801"/>
                  <a:gd name="connsiteY166" fmla="*/ 2252451 h 2563305"/>
                  <a:gd name="connsiteX167" fmla="*/ 1432478 w 2081801"/>
                  <a:gd name="connsiteY167" fmla="*/ 2269446 h 2563305"/>
                  <a:gd name="connsiteX168" fmla="*/ 1490541 w 2081801"/>
                  <a:gd name="connsiteY168" fmla="*/ 2154734 h 2563305"/>
                  <a:gd name="connsiteX169" fmla="*/ 1595340 w 2081801"/>
                  <a:gd name="connsiteY169" fmla="*/ 2079676 h 2563305"/>
                  <a:gd name="connsiteX170" fmla="*/ 1595340 w 2081801"/>
                  <a:gd name="connsiteY170" fmla="*/ 2079676 h 2563305"/>
                  <a:gd name="connsiteX171" fmla="*/ 1540108 w 2081801"/>
                  <a:gd name="connsiteY171" fmla="*/ 2055601 h 2563305"/>
                  <a:gd name="connsiteX172" fmla="*/ 1660484 w 2081801"/>
                  <a:gd name="connsiteY172" fmla="*/ 1816265 h 2563305"/>
                  <a:gd name="connsiteX173" fmla="*/ 1670398 w 2081801"/>
                  <a:gd name="connsiteY173" fmla="*/ 1823346 h 2563305"/>
                  <a:gd name="connsiteX174" fmla="*/ 1853087 w 2081801"/>
                  <a:gd name="connsiteY174" fmla="*/ 2194388 h 2563305"/>
                  <a:gd name="connsiteX175" fmla="*/ 1853087 w 2081801"/>
                  <a:gd name="connsiteY175" fmla="*/ 2194388 h 2563305"/>
                  <a:gd name="connsiteX176" fmla="*/ 1906902 w 2081801"/>
                  <a:gd name="connsiteY176" fmla="*/ 2007451 h 2563305"/>
                  <a:gd name="connsiteX177" fmla="*/ 1915399 w 2081801"/>
                  <a:gd name="connsiteY177" fmla="*/ 2137740 h 2563305"/>
                  <a:gd name="connsiteX178" fmla="*/ 1894156 w 2081801"/>
                  <a:gd name="connsiteY178" fmla="*/ 2194388 h 2563305"/>
                  <a:gd name="connsiteX179" fmla="*/ 1894156 w 2081801"/>
                  <a:gd name="connsiteY179" fmla="*/ 2195804 h 2563305"/>
                  <a:gd name="connsiteX180" fmla="*/ 1918231 w 2081801"/>
                  <a:gd name="connsiteY180" fmla="*/ 2167480 h 2563305"/>
                  <a:gd name="connsiteX181" fmla="*/ 1923896 w 2081801"/>
                  <a:gd name="connsiteY181" fmla="*/ 2260949 h 2563305"/>
                  <a:gd name="connsiteX182" fmla="*/ 1923896 w 2081801"/>
                  <a:gd name="connsiteY182" fmla="*/ 2262365 h 2563305"/>
                  <a:gd name="connsiteX183" fmla="*/ 1987625 w 2081801"/>
                  <a:gd name="connsiteY183" fmla="*/ 2081092 h 2563305"/>
                  <a:gd name="connsiteX184" fmla="*/ 1987625 w 2081801"/>
                  <a:gd name="connsiteY184" fmla="*/ 2079676 h 2563305"/>
                  <a:gd name="connsiteX185" fmla="*/ 1919648 w 2081801"/>
                  <a:gd name="connsiteY185" fmla="*/ 2161815 h 2563305"/>
                  <a:gd name="connsiteX186" fmla="*/ 1918231 w 2081801"/>
                  <a:gd name="connsiteY186" fmla="*/ 2139156 h 2563305"/>
                  <a:gd name="connsiteX187" fmla="*/ 2021613 w 2081801"/>
                  <a:gd name="connsiteY187" fmla="*/ 1872912 h 2563305"/>
                  <a:gd name="connsiteX188" fmla="*/ 2021613 w 2081801"/>
                  <a:gd name="connsiteY188" fmla="*/ 1871496 h 2563305"/>
                  <a:gd name="connsiteX189" fmla="*/ 1908318 w 2081801"/>
                  <a:gd name="connsiteY189" fmla="*/ 1991872 h 2563305"/>
                  <a:gd name="connsiteX190" fmla="*/ 1673231 w 2081801"/>
                  <a:gd name="connsiteY190" fmla="*/ 1821929 h 2563305"/>
                  <a:gd name="connsiteX191" fmla="*/ 1664733 w 2081801"/>
                  <a:gd name="connsiteY191" fmla="*/ 1803519 h 2563305"/>
                  <a:gd name="connsiteX192" fmla="*/ 1684560 w 2081801"/>
                  <a:gd name="connsiteY192" fmla="*/ 1678894 h 2563305"/>
                  <a:gd name="connsiteX193" fmla="*/ 1684560 w 2081801"/>
                  <a:gd name="connsiteY193" fmla="*/ 1678894 h 2563305"/>
                  <a:gd name="connsiteX194" fmla="*/ 1472131 w 2081801"/>
                  <a:gd name="connsiteY194" fmla="*/ 1804935 h 2563305"/>
                  <a:gd name="connsiteX195" fmla="*/ 1443807 w 2081801"/>
                  <a:gd name="connsiteY195" fmla="*/ 1702970 h 2563305"/>
                  <a:gd name="connsiteX196" fmla="*/ 1637826 w 2081801"/>
                  <a:gd name="connsiteY196" fmla="*/ 1592506 h 2563305"/>
                  <a:gd name="connsiteX197" fmla="*/ 1637826 w 2081801"/>
                  <a:gd name="connsiteY197" fmla="*/ 1592506 h 2563305"/>
                  <a:gd name="connsiteX198" fmla="*/ 1643490 w 2081801"/>
                  <a:gd name="connsiteY198" fmla="*/ 1537275 h 2563305"/>
                  <a:gd name="connsiteX199" fmla="*/ 1724213 w 2081801"/>
                  <a:gd name="connsiteY199" fmla="*/ 1561350 h 2563305"/>
                  <a:gd name="connsiteX200" fmla="*/ 1724213 w 2081801"/>
                  <a:gd name="connsiteY200" fmla="*/ 1561350 h 2563305"/>
                  <a:gd name="connsiteX201" fmla="*/ 1908318 w 2081801"/>
                  <a:gd name="connsiteY201" fmla="*/ 1348922 h 2563305"/>
                  <a:gd name="connsiteX202" fmla="*/ 1953636 w 2081801"/>
                  <a:gd name="connsiteY202" fmla="*/ 1331927 h 2563305"/>
                  <a:gd name="connsiteX203" fmla="*/ 1953636 w 2081801"/>
                  <a:gd name="connsiteY203" fmla="*/ 1331927 h 2563305"/>
                  <a:gd name="connsiteX204" fmla="*/ 1977712 w 2081801"/>
                  <a:gd name="connsiteY204" fmla="*/ 1269615 h 2563305"/>
                  <a:gd name="connsiteX205" fmla="*/ 2011700 w 2081801"/>
                  <a:gd name="connsiteY205" fmla="*/ 1231378 h 2563305"/>
                  <a:gd name="connsiteX206" fmla="*/ 2011700 w 2081801"/>
                  <a:gd name="connsiteY206" fmla="*/ 1231378 h 2563305"/>
                  <a:gd name="connsiteX207" fmla="*/ 1998955 w 2081801"/>
                  <a:gd name="connsiteY207" fmla="*/ 1217216 h 2563305"/>
                  <a:gd name="connsiteX208" fmla="*/ 2072596 w 2081801"/>
                  <a:gd name="connsiteY208" fmla="*/ 1026030 h 2563305"/>
                  <a:gd name="connsiteX209" fmla="*/ 2072596 w 2081801"/>
                  <a:gd name="connsiteY209" fmla="*/ 1026030 h 2563305"/>
                  <a:gd name="connsiteX210" fmla="*/ 1861584 w 2081801"/>
                  <a:gd name="connsiteY210" fmla="*/ 1065684 h 2563305"/>
                  <a:gd name="connsiteX211" fmla="*/ 1861584 w 2081801"/>
                  <a:gd name="connsiteY211" fmla="*/ 1065684 h 2563305"/>
                  <a:gd name="connsiteX212" fmla="*/ 2008868 w 2081801"/>
                  <a:gd name="connsiteY212" fmla="*/ 1227129 h 2563305"/>
                  <a:gd name="connsiteX213" fmla="*/ 1980544 w 2081801"/>
                  <a:gd name="connsiteY213" fmla="*/ 1261118 h 2563305"/>
                  <a:gd name="connsiteX214" fmla="*/ 1997538 w 2081801"/>
                  <a:gd name="connsiteY214" fmla="*/ 1215800 h 2563305"/>
                  <a:gd name="connsiteX215" fmla="*/ 2008868 w 2081801"/>
                  <a:gd name="connsiteY215" fmla="*/ 1227129 h 2563305"/>
                  <a:gd name="connsiteX216" fmla="*/ 2068348 w 2081801"/>
                  <a:gd name="connsiteY216" fmla="*/ 1024614 h 2563305"/>
                  <a:gd name="connsiteX217" fmla="*/ 1996122 w 2081801"/>
                  <a:gd name="connsiteY217" fmla="*/ 1211551 h 2563305"/>
                  <a:gd name="connsiteX218" fmla="*/ 1864416 w 2081801"/>
                  <a:gd name="connsiteY218" fmla="*/ 1067100 h 2563305"/>
                  <a:gd name="connsiteX219" fmla="*/ 2068348 w 2081801"/>
                  <a:gd name="connsiteY219" fmla="*/ 1024614 h 2563305"/>
                  <a:gd name="connsiteX220" fmla="*/ 1973463 w 2081801"/>
                  <a:gd name="connsiteY220" fmla="*/ 1271031 h 2563305"/>
                  <a:gd name="connsiteX221" fmla="*/ 1952220 w 2081801"/>
                  <a:gd name="connsiteY221" fmla="*/ 1327679 h 2563305"/>
                  <a:gd name="connsiteX222" fmla="*/ 1911150 w 2081801"/>
                  <a:gd name="connsiteY222" fmla="*/ 1343257 h 2563305"/>
                  <a:gd name="connsiteX223" fmla="*/ 1973463 w 2081801"/>
                  <a:gd name="connsiteY223" fmla="*/ 1271031 h 2563305"/>
                  <a:gd name="connsiteX224" fmla="*/ 1324847 w 2081801"/>
                  <a:gd name="connsiteY224" fmla="*/ 2343088 h 2563305"/>
                  <a:gd name="connsiteX225" fmla="*/ 1414067 w 2081801"/>
                  <a:gd name="connsiteY225" fmla="*/ 2303434 h 2563305"/>
                  <a:gd name="connsiteX226" fmla="*/ 1388576 w 2081801"/>
                  <a:gd name="connsiteY226" fmla="*/ 2354417 h 2563305"/>
                  <a:gd name="connsiteX227" fmla="*/ 1324847 w 2081801"/>
                  <a:gd name="connsiteY227" fmla="*/ 2343088 h 2563305"/>
                  <a:gd name="connsiteX228" fmla="*/ 99842 w 2081801"/>
                  <a:gd name="connsiteY228" fmla="*/ 1091175 h 2563305"/>
                  <a:gd name="connsiteX229" fmla="*/ 302357 w 2081801"/>
                  <a:gd name="connsiteY229" fmla="*/ 1152071 h 2563305"/>
                  <a:gd name="connsiteX230" fmla="*/ 266952 w 2081801"/>
                  <a:gd name="connsiteY230" fmla="*/ 1289442 h 2563305"/>
                  <a:gd name="connsiteX231" fmla="*/ 99842 w 2081801"/>
                  <a:gd name="connsiteY231" fmla="*/ 1091175 h 2563305"/>
                  <a:gd name="connsiteX232" fmla="*/ 1395657 w 2081801"/>
                  <a:gd name="connsiteY232" fmla="*/ 462386 h 2563305"/>
                  <a:gd name="connsiteX233" fmla="*/ 1472131 w 2081801"/>
                  <a:gd name="connsiteY233" fmla="*/ 224466 h 2563305"/>
                  <a:gd name="connsiteX234" fmla="*/ 1448056 w 2081801"/>
                  <a:gd name="connsiteY234" fmla="*/ 475132 h 2563305"/>
                  <a:gd name="connsiteX235" fmla="*/ 1395657 w 2081801"/>
                  <a:gd name="connsiteY235" fmla="*/ 462386 h 2563305"/>
                  <a:gd name="connsiteX236" fmla="*/ 1317766 w 2081801"/>
                  <a:gd name="connsiteY236" fmla="*/ 2343088 h 2563305"/>
                  <a:gd name="connsiteX237" fmla="*/ 1225714 w 2081801"/>
                  <a:gd name="connsiteY237" fmla="*/ 2384157 h 2563305"/>
                  <a:gd name="connsiteX238" fmla="*/ 1133662 w 2081801"/>
                  <a:gd name="connsiteY238" fmla="*/ 2337423 h 2563305"/>
                  <a:gd name="connsiteX239" fmla="*/ 1139326 w 2081801"/>
                  <a:gd name="connsiteY239" fmla="*/ 2313348 h 2563305"/>
                  <a:gd name="connsiteX240" fmla="*/ 1317766 w 2081801"/>
                  <a:gd name="connsiteY240" fmla="*/ 2343088 h 2563305"/>
                  <a:gd name="connsiteX241" fmla="*/ 1095424 w 2081801"/>
                  <a:gd name="connsiteY241" fmla="*/ 2184474 h 2563305"/>
                  <a:gd name="connsiteX242" fmla="*/ 1095424 w 2081801"/>
                  <a:gd name="connsiteY242" fmla="*/ 2184474 h 2563305"/>
                  <a:gd name="connsiteX243" fmla="*/ 1112419 w 2081801"/>
                  <a:gd name="connsiteY243" fmla="*/ 2181642 h 2563305"/>
                  <a:gd name="connsiteX244" fmla="*/ 1043025 w 2081801"/>
                  <a:gd name="connsiteY244" fmla="*/ 2292105 h 2563305"/>
                  <a:gd name="connsiteX245" fmla="*/ 1014701 w 2081801"/>
                  <a:gd name="connsiteY245" fmla="*/ 2040023 h 2563305"/>
                  <a:gd name="connsiteX246" fmla="*/ 1095424 w 2081801"/>
                  <a:gd name="connsiteY246" fmla="*/ 2184474 h 2563305"/>
                  <a:gd name="connsiteX247" fmla="*/ 418485 w 2081801"/>
                  <a:gd name="connsiteY247" fmla="*/ 1102504 h 2563305"/>
                  <a:gd name="connsiteX248" fmla="*/ 390161 w 2081801"/>
                  <a:gd name="connsiteY248" fmla="*/ 1177563 h 2563305"/>
                  <a:gd name="connsiteX249" fmla="*/ 305190 w 2081801"/>
                  <a:gd name="connsiteY249" fmla="*/ 1152071 h 2563305"/>
                  <a:gd name="connsiteX250" fmla="*/ 323600 w 2081801"/>
                  <a:gd name="connsiteY250" fmla="*/ 1079846 h 2563305"/>
                  <a:gd name="connsiteX251" fmla="*/ 418485 w 2081801"/>
                  <a:gd name="connsiteY251" fmla="*/ 1102504 h 2563305"/>
                  <a:gd name="connsiteX252" fmla="*/ 357588 w 2081801"/>
                  <a:gd name="connsiteY252" fmla="*/ 1269615 h 2563305"/>
                  <a:gd name="connsiteX253" fmla="*/ 391577 w 2081801"/>
                  <a:gd name="connsiteY253" fmla="*/ 1178979 h 2563305"/>
                  <a:gd name="connsiteX254" fmla="*/ 528948 w 2081801"/>
                  <a:gd name="connsiteY254" fmla="*/ 1220048 h 2563305"/>
                  <a:gd name="connsiteX255" fmla="*/ 357588 w 2081801"/>
                  <a:gd name="connsiteY255" fmla="*/ 1269615 h 2563305"/>
                  <a:gd name="connsiteX256" fmla="*/ 94177 w 2081801"/>
                  <a:gd name="connsiteY256" fmla="*/ 1086927 h 2563305"/>
                  <a:gd name="connsiteX257" fmla="*/ 85680 w 2081801"/>
                  <a:gd name="connsiteY257" fmla="*/ 1084094 h 2563305"/>
                  <a:gd name="connsiteX258" fmla="*/ 87096 w 2081801"/>
                  <a:gd name="connsiteY258" fmla="*/ 1077013 h 2563305"/>
                  <a:gd name="connsiteX259" fmla="*/ 94177 w 2081801"/>
                  <a:gd name="connsiteY259" fmla="*/ 1086927 h 2563305"/>
                  <a:gd name="connsiteX260" fmla="*/ 108339 w 2081801"/>
                  <a:gd name="connsiteY260" fmla="*/ 605422 h 2563305"/>
                  <a:gd name="connsiteX261" fmla="*/ 115420 w 2081801"/>
                  <a:gd name="connsiteY261" fmla="*/ 592676 h 2563305"/>
                  <a:gd name="connsiteX262" fmla="*/ 125333 w 2081801"/>
                  <a:gd name="connsiteY262" fmla="*/ 609670 h 2563305"/>
                  <a:gd name="connsiteX263" fmla="*/ 108339 w 2081801"/>
                  <a:gd name="connsiteY263" fmla="*/ 605422 h 2563305"/>
                  <a:gd name="connsiteX264" fmla="*/ 1303604 w 2081801"/>
                  <a:gd name="connsiteY264" fmla="*/ 530363 h 2563305"/>
                  <a:gd name="connsiteX265" fmla="*/ 1306437 w 2081801"/>
                  <a:gd name="connsiteY265" fmla="*/ 445392 h 2563305"/>
                  <a:gd name="connsiteX266" fmla="*/ 1339009 w 2081801"/>
                  <a:gd name="connsiteY266" fmla="*/ 452473 h 2563305"/>
                  <a:gd name="connsiteX267" fmla="*/ 1346090 w 2081801"/>
                  <a:gd name="connsiteY267" fmla="*/ 511953 h 2563305"/>
                  <a:gd name="connsiteX268" fmla="*/ 1303604 w 2081801"/>
                  <a:gd name="connsiteY268" fmla="*/ 530363 h 2563305"/>
                  <a:gd name="connsiteX269" fmla="*/ 1664733 w 2081801"/>
                  <a:gd name="connsiteY269" fmla="*/ 1800687 h 2563305"/>
                  <a:gd name="connsiteX270" fmla="*/ 1664733 w 2081801"/>
                  <a:gd name="connsiteY270" fmla="*/ 1800687 h 2563305"/>
                  <a:gd name="connsiteX271" fmla="*/ 1671814 w 2081801"/>
                  <a:gd name="connsiteY271" fmla="*/ 1816265 h 2563305"/>
                  <a:gd name="connsiteX272" fmla="*/ 1663317 w 2081801"/>
                  <a:gd name="connsiteY272" fmla="*/ 1809184 h 2563305"/>
                  <a:gd name="connsiteX273" fmla="*/ 1663317 w 2081801"/>
                  <a:gd name="connsiteY273" fmla="*/ 1809184 h 2563305"/>
                  <a:gd name="connsiteX274" fmla="*/ 1541524 w 2081801"/>
                  <a:gd name="connsiteY274" fmla="*/ 2051353 h 2563305"/>
                  <a:gd name="connsiteX275" fmla="*/ 1446640 w 2081801"/>
                  <a:gd name="connsiteY275" fmla="*/ 2010283 h 2563305"/>
                  <a:gd name="connsiteX276" fmla="*/ 1496207 w 2081801"/>
                  <a:gd name="connsiteY276" fmla="*/ 1898404 h 2563305"/>
                  <a:gd name="connsiteX277" fmla="*/ 1496207 w 2081801"/>
                  <a:gd name="connsiteY277" fmla="*/ 1898404 h 2563305"/>
                  <a:gd name="connsiteX278" fmla="*/ 1487709 w 2081801"/>
                  <a:gd name="connsiteY278" fmla="*/ 1898404 h 2563305"/>
                  <a:gd name="connsiteX279" fmla="*/ 1499039 w 2081801"/>
                  <a:gd name="connsiteY279" fmla="*/ 1889906 h 2563305"/>
                  <a:gd name="connsiteX280" fmla="*/ 1499039 w 2081801"/>
                  <a:gd name="connsiteY280" fmla="*/ 1889906 h 2563305"/>
                  <a:gd name="connsiteX281" fmla="*/ 1474964 w 2081801"/>
                  <a:gd name="connsiteY281" fmla="*/ 1804935 h 2563305"/>
                  <a:gd name="connsiteX282" fmla="*/ 1684560 w 2081801"/>
                  <a:gd name="connsiteY282" fmla="*/ 1680310 h 2563305"/>
                  <a:gd name="connsiteX283" fmla="*/ 1664733 w 2081801"/>
                  <a:gd name="connsiteY283" fmla="*/ 1800687 h 2563305"/>
                  <a:gd name="connsiteX284" fmla="*/ 1292275 w 2081801"/>
                  <a:gd name="connsiteY284" fmla="*/ 2292105 h 2563305"/>
                  <a:gd name="connsiteX285" fmla="*/ 1292275 w 2081801"/>
                  <a:gd name="connsiteY285" fmla="*/ 2292105 h 2563305"/>
                  <a:gd name="connsiteX286" fmla="*/ 1431062 w 2081801"/>
                  <a:gd name="connsiteY286" fmla="*/ 2268030 h 2563305"/>
                  <a:gd name="connsiteX287" fmla="*/ 1415484 w 2081801"/>
                  <a:gd name="connsiteY287" fmla="*/ 2299186 h 2563305"/>
                  <a:gd name="connsiteX288" fmla="*/ 1320599 w 2081801"/>
                  <a:gd name="connsiteY288" fmla="*/ 2341672 h 2563305"/>
                  <a:gd name="connsiteX289" fmla="*/ 1139326 w 2081801"/>
                  <a:gd name="connsiteY289" fmla="*/ 2311932 h 2563305"/>
                  <a:gd name="connsiteX290" fmla="*/ 1177564 w 2081801"/>
                  <a:gd name="connsiteY290" fmla="*/ 2167480 h 2563305"/>
                  <a:gd name="connsiteX291" fmla="*/ 1177564 w 2081801"/>
                  <a:gd name="connsiteY291" fmla="*/ 2167480 h 2563305"/>
                  <a:gd name="connsiteX292" fmla="*/ 1115251 w 2081801"/>
                  <a:gd name="connsiteY292" fmla="*/ 2178810 h 2563305"/>
                  <a:gd name="connsiteX293" fmla="*/ 1163402 w 2081801"/>
                  <a:gd name="connsiteY293" fmla="*/ 2102335 h 2563305"/>
                  <a:gd name="connsiteX294" fmla="*/ 1170483 w 2081801"/>
                  <a:gd name="connsiteY294" fmla="*/ 2124994 h 2563305"/>
                  <a:gd name="connsiteX295" fmla="*/ 1166234 w 2081801"/>
                  <a:gd name="connsiteY295" fmla="*/ 2160399 h 2563305"/>
                  <a:gd name="connsiteX296" fmla="*/ 1166234 w 2081801"/>
                  <a:gd name="connsiteY296" fmla="*/ 2160399 h 2563305"/>
                  <a:gd name="connsiteX297" fmla="*/ 1178979 w 2081801"/>
                  <a:gd name="connsiteY297" fmla="*/ 2150486 h 2563305"/>
                  <a:gd name="connsiteX298" fmla="*/ 1181812 w 2081801"/>
                  <a:gd name="connsiteY298" fmla="*/ 2158983 h 2563305"/>
                  <a:gd name="connsiteX299" fmla="*/ 1181812 w 2081801"/>
                  <a:gd name="connsiteY299" fmla="*/ 2158983 h 2563305"/>
                  <a:gd name="connsiteX300" fmla="*/ 1323431 w 2081801"/>
                  <a:gd name="connsiteY300" fmla="*/ 2130659 h 2563305"/>
                  <a:gd name="connsiteX301" fmla="*/ 1323431 w 2081801"/>
                  <a:gd name="connsiteY301" fmla="*/ 2130659 h 2563305"/>
                  <a:gd name="connsiteX302" fmla="*/ 1255454 w 2081801"/>
                  <a:gd name="connsiteY302" fmla="*/ 2086757 h 2563305"/>
                  <a:gd name="connsiteX303" fmla="*/ 1483461 w 2081801"/>
                  <a:gd name="connsiteY303" fmla="*/ 1898404 h 2563305"/>
                  <a:gd name="connsiteX304" fmla="*/ 1490541 w 2081801"/>
                  <a:gd name="connsiteY304" fmla="*/ 1898404 h 2563305"/>
                  <a:gd name="connsiteX305" fmla="*/ 1442391 w 2081801"/>
                  <a:gd name="connsiteY305" fmla="*/ 2010283 h 2563305"/>
                  <a:gd name="connsiteX306" fmla="*/ 1442391 w 2081801"/>
                  <a:gd name="connsiteY306" fmla="*/ 2010283 h 2563305"/>
                  <a:gd name="connsiteX307" fmla="*/ 1540108 w 2081801"/>
                  <a:gd name="connsiteY307" fmla="*/ 2051353 h 2563305"/>
                  <a:gd name="connsiteX308" fmla="*/ 1490541 w 2081801"/>
                  <a:gd name="connsiteY308" fmla="*/ 2149070 h 2563305"/>
                  <a:gd name="connsiteX309" fmla="*/ 1292275 w 2081801"/>
                  <a:gd name="connsiteY309" fmla="*/ 2292105 h 2563305"/>
                  <a:gd name="connsiteX310" fmla="*/ 1096840 w 2081801"/>
                  <a:gd name="connsiteY310" fmla="*/ 2183058 h 2563305"/>
                  <a:gd name="connsiteX311" fmla="*/ 1013285 w 2081801"/>
                  <a:gd name="connsiteY311" fmla="*/ 2035774 h 2563305"/>
                  <a:gd name="connsiteX312" fmla="*/ 1013285 w 2081801"/>
                  <a:gd name="connsiteY312" fmla="*/ 2035774 h 2563305"/>
                  <a:gd name="connsiteX313" fmla="*/ 984961 w 2081801"/>
                  <a:gd name="connsiteY313" fmla="*/ 1793606 h 2563305"/>
                  <a:gd name="connsiteX314" fmla="*/ 1004788 w 2081801"/>
                  <a:gd name="connsiteY314" fmla="*/ 1755368 h 2563305"/>
                  <a:gd name="connsiteX315" fmla="*/ 1004788 w 2081801"/>
                  <a:gd name="connsiteY315" fmla="*/ 1753952 h 2563305"/>
                  <a:gd name="connsiteX316" fmla="*/ 979297 w 2081801"/>
                  <a:gd name="connsiteY316" fmla="*/ 1749704 h 2563305"/>
                  <a:gd name="connsiteX317" fmla="*/ 973632 w 2081801"/>
                  <a:gd name="connsiteY317" fmla="*/ 1701553 h 2563305"/>
                  <a:gd name="connsiteX318" fmla="*/ 1044441 w 2081801"/>
                  <a:gd name="connsiteY318" fmla="*/ 1674646 h 2563305"/>
                  <a:gd name="connsiteX319" fmla="*/ 1218633 w 2081801"/>
                  <a:gd name="connsiteY319" fmla="*/ 1663316 h 2563305"/>
                  <a:gd name="connsiteX320" fmla="*/ 1210136 w 2081801"/>
                  <a:gd name="connsiteY320" fmla="*/ 1751120 h 2563305"/>
                  <a:gd name="connsiteX321" fmla="*/ 1055771 w 2081801"/>
                  <a:gd name="connsiteY321" fmla="*/ 1770946 h 2563305"/>
                  <a:gd name="connsiteX322" fmla="*/ 1055771 w 2081801"/>
                  <a:gd name="connsiteY322" fmla="*/ 1770946 h 2563305"/>
                  <a:gd name="connsiteX323" fmla="*/ 1106754 w 2081801"/>
                  <a:gd name="connsiteY323" fmla="*/ 1925311 h 2563305"/>
                  <a:gd name="connsiteX324" fmla="*/ 1010453 w 2081801"/>
                  <a:gd name="connsiteY324" fmla="*/ 1932392 h 2563305"/>
                  <a:gd name="connsiteX325" fmla="*/ 1010453 w 2081801"/>
                  <a:gd name="connsiteY325" fmla="*/ 1932392 h 2563305"/>
                  <a:gd name="connsiteX326" fmla="*/ 1136494 w 2081801"/>
                  <a:gd name="connsiteY326" fmla="*/ 2013115 h 2563305"/>
                  <a:gd name="connsiteX327" fmla="*/ 1164817 w 2081801"/>
                  <a:gd name="connsiteY327" fmla="*/ 2100919 h 2563305"/>
                  <a:gd name="connsiteX328" fmla="*/ 1115251 w 2081801"/>
                  <a:gd name="connsiteY328" fmla="*/ 2180226 h 2563305"/>
                  <a:gd name="connsiteX329" fmla="*/ 1096840 w 2081801"/>
                  <a:gd name="connsiteY329" fmla="*/ 2183058 h 2563305"/>
                  <a:gd name="connsiteX330" fmla="*/ 114004 w 2081801"/>
                  <a:gd name="connsiteY330" fmla="*/ 589843 h 2563305"/>
                  <a:gd name="connsiteX331" fmla="*/ 104090 w 2081801"/>
                  <a:gd name="connsiteY331" fmla="*/ 606838 h 2563305"/>
                  <a:gd name="connsiteX332" fmla="*/ 125333 w 2081801"/>
                  <a:gd name="connsiteY332" fmla="*/ 611086 h 2563305"/>
                  <a:gd name="connsiteX333" fmla="*/ 109755 w 2081801"/>
                  <a:gd name="connsiteY333" fmla="*/ 662069 h 2563305"/>
                  <a:gd name="connsiteX334" fmla="*/ 101258 w 2081801"/>
                  <a:gd name="connsiteY334" fmla="*/ 667734 h 2563305"/>
                  <a:gd name="connsiteX335" fmla="*/ 58772 w 2081801"/>
                  <a:gd name="connsiteY335" fmla="*/ 493542 h 2563305"/>
                  <a:gd name="connsiteX336" fmla="*/ 114004 w 2081801"/>
                  <a:gd name="connsiteY336" fmla="*/ 589843 h 2563305"/>
                  <a:gd name="connsiteX337" fmla="*/ 225883 w 2081801"/>
                  <a:gd name="connsiteY337" fmla="*/ 632329 h 2563305"/>
                  <a:gd name="connsiteX338" fmla="*/ 181981 w 2081801"/>
                  <a:gd name="connsiteY338" fmla="*/ 622416 h 2563305"/>
                  <a:gd name="connsiteX339" fmla="*/ 252790 w 2081801"/>
                  <a:gd name="connsiteY339" fmla="*/ 579930 h 2563305"/>
                  <a:gd name="connsiteX340" fmla="*/ 259871 w 2081801"/>
                  <a:gd name="connsiteY340" fmla="*/ 591260 h 2563305"/>
                  <a:gd name="connsiteX341" fmla="*/ 225883 w 2081801"/>
                  <a:gd name="connsiteY341" fmla="*/ 632329 h 2563305"/>
                  <a:gd name="connsiteX342" fmla="*/ 640827 w 2081801"/>
                  <a:gd name="connsiteY342" fmla="*/ 156489 h 2563305"/>
                  <a:gd name="connsiteX343" fmla="*/ 657821 w 2081801"/>
                  <a:gd name="connsiteY343" fmla="*/ 143743 h 2563305"/>
                  <a:gd name="connsiteX344" fmla="*/ 914152 w 2081801"/>
                  <a:gd name="connsiteY344" fmla="*/ 200391 h 2563305"/>
                  <a:gd name="connsiteX345" fmla="*/ 781030 w 2081801"/>
                  <a:gd name="connsiteY345" fmla="*/ 201807 h 2563305"/>
                  <a:gd name="connsiteX346" fmla="*/ 640827 w 2081801"/>
                  <a:gd name="connsiteY346" fmla="*/ 156489 h 2563305"/>
                  <a:gd name="connsiteX347" fmla="*/ 884412 w 2081801"/>
                  <a:gd name="connsiteY347" fmla="*/ 351923 h 2563305"/>
                  <a:gd name="connsiteX348" fmla="*/ 1020366 w 2081801"/>
                  <a:gd name="connsiteY348" fmla="*/ 282530 h 2563305"/>
                  <a:gd name="connsiteX349" fmla="*/ 1201639 w 2081801"/>
                  <a:gd name="connsiteY349" fmla="*/ 340594 h 2563305"/>
                  <a:gd name="connsiteX350" fmla="*/ 1184644 w 2081801"/>
                  <a:gd name="connsiteY350" fmla="*/ 417068 h 2563305"/>
                  <a:gd name="connsiteX351" fmla="*/ 884412 w 2081801"/>
                  <a:gd name="connsiteY351" fmla="*/ 351923 h 2563305"/>
                  <a:gd name="connsiteX352" fmla="*/ 1493374 w 2081801"/>
                  <a:gd name="connsiteY352" fmla="*/ 1130828 h 2563305"/>
                  <a:gd name="connsiteX353" fmla="*/ 1562767 w 2081801"/>
                  <a:gd name="connsiteY353" fmla="*/ 1054354 h 2563305"/>
                  <a:gd name="connsiteX354" fmla="*/ 1659069 w 2081801"/>
                  <a:gd name="connsiteY354" fmla="*/ 1101088 h 2563305"/>
                  <a:gd name="connsiteX355" fmla="*/ 1605253 w 2081801"/>
                  <a:gd name="connsiteY355" fmla="*/ 1120915 h 2563305"/>
                  <a:gd name="connsiteX356" fmla="*/ 1493374 w 2081801"/>
                  <a:gd name="connsiteY356" fmla="*/ 1130828 h 2563305"/>
                  <a:gd name="connsiteX357" fmla="*/ 1513201 w 2081801"/>
                  <a:gd name="connsiteY357" fmla="*/ 1494789 h 2563305"/>
                  <a:gd name="connsiteX358" fmla="*/ 1501871 w 2081801"/>
                  <a:gd name="connsiteY358" fmla="*/ 1491957 h 2563305"/>
                  <a:gd name="connsiteX359" fmla="*/ 1659069 w 2081801"/>
                  <a:gd name="connsiteY359" fmla="*/ 1360251 h 2563305"/>
                  <a:gd name="connsiteX360" fmla="*/ 1650571 w 2081801"/>
                  <a:gd name="connsiteY360" fmla="*/ 1442390 h 2563305"/>
                  <a:gd name="connsiteX361" fmla="*/ 1513201 w 2081801"/>
                  <a:gd name="connsiteY361" fmla="*/ 1494789 h 2563305"/>
                  <a:gd name="connsiteX362" fmla="*/ 960886 w 2081801"/>
                  <a:gd name="connsiteY362" fmla="*/ 1336176 h 2563305"/>
                  <a:gd name="connsiteX363" fmla="*/ 989210 w 2081801"/>
                  <a:gd name="connsiteY363" fmla="*/ 1344673 h 2563305"/>
                  <a:gd name="connsiteX364" fmla="*/ 982129 w 2081801"/>
                  <a:gd name="connsiteY364" fmla="*/ 1364500 h 2563305"/>
                  <a:gd name="connsiteX365" fmla="*/ 959470 w 2081801"/>
                  <a:gd name="connsiteY365" fmla="*/ 1337592 h 2563305"/>
                  <a:gd name="connsiteX366" fmla="*/ 960886 w 2081801"/>
                  <a:gd name="connsiteY366" fmla="*/ 1336176 h 2563305"/>
                  <a:gd name="connsiteX367" fmla="*/ 945308 w 2081801"/>
                  <a:gd name="connsiteY367" fmla="*/ 1329095 h 2563305"/>
                  <a:gd name="connsiteX368" fmla="*/ 945308 w 2081801"/>
                  <a:gd name="connsiteY368" fmla="*/ 1323430 h 2563305"/>
                  <a:gd name="connsiteX369" fmla="*/ 950973 w 2081801"/>
                  <a:gd name="connsiteY369" fmla="*/ 1330511 h 2563305"/>
                  <a:gd name="connsiteX370" fmla="*/ 945308 w 2081801"/>
                  <a:gd name="connsiteY370" fmla="*/ 1329095 h 2563305"/>
                  <a:gd name="connsiteX371" fmla="*/ 114004 w 2081801"/>
                  <a:gd name="connsiteY371" fmla="*/ 660653 h 2563305"/>
                  <a:gd name="connsiteX372" fmla="*/ 128166 w 2081801"/>
                  <a:gd name="connsiteY372" fmla="*/ 613919 h 2563305"/>
                  <a:gd name="connsiteX373" fmla="*/ 145160 w 2081801"/>
                  <a:gd name="connsiteY373" fmla="*/ 642242 h 2563305"/>
                  <a:gd name="connsiteX374" fmla="*/ 114004 w 2081801"/>
                  <a:gd name="connsiteY374" fmla="*/ 660653 h 2563305"/>
                  <a:gd name="connsiteX375" fmla="*/ 180564 w 2081801"/>
                  <a:gd name="connsiteY375" fmla="*/ 621000 h 2563305"/>
                  <a:gd name="connsiteX376" fmla="*/ 167819 w 2081801"/>
                  <a:gd name="connsiteY376" fmla="*/ 618167 h 2563305"/>
                  <a:gd name="connsiteX377" fmla="*/ 191894 w 2081801"/>
                  <a:gd name="connsiteY377" fmla="*/ 482213 h 2563305"/>
                  <a:gd name="connsiteX378" fmla="*/ 252790 w 2081801"/>
                  <a:gd name="connsiteY378" fmla="*/ 578514 h 2563305"/>
                  <a:gd name="connsiteX379" fmla="*/ 180564 w 2081801"/>
                  <a:gd name="connsiteY379" fmla="*/ 621000 h 2563305"/>
                  <a:gd name="connsiteX380" fmla="*/ 507705 w 2081801"/>
                  <a:gd name="connsiteY380" fmla="*/ 660653 h 2563305"/>
                  <a:gd name="connsiteX381" fmla="*/ 524699 w 2081801"/>
                  <a:gd name="connsiteY381" fmla="*/ 698890 h 2563305"/>
                  <a:gd name="connsiteX382" fmla="*/ 516202 w 2081801"/>
                  <a:gd name="connsiteY382" fmla="*/ 697474 h 2563305"/>
                  <a:gd name="connsiteX383" fmla="*/ 492127 w 2081801"/>
                  <a:gd name="connsiteY383" fmla="*/ 664902 h 2563305"/>
                  <a:gd name="connsiteX384" fmla="*/ 507705 w 2081801"/>
                  <a:gd name="connsiteY384" fmla="*/ 660653 h 2563305"/>
                  <a:gd name="connsiteX385" fmla="*/ 489294 w 2081801"/>
                  <a:gd name="connsiteY385" fmla="*/ 266952 h 2563305"/>
                  <a:gd name="connsiteX386" fmla="*/ 443976 w 2081801"/>
                  <a:gd name="connsiteY386" fmla="*/ 300941 h 2563305"/>
                  <a:gd name="connsiteX387" fmla="*/ 363253 w 2081801"/>
                  <a:gd name="connsiteY387" fmla="*/ 240044 h 2563305"/>
                  <a:gd name="connsiteX388" fmla="*/ 489294 w 2081801"/>
                  <a:gd name="connsiteY388" fmla="*/ 266952 h 2563305"/>
                  <a:gd name="connsiteX389" fmla="*/ 643659 w 2081801"/>
                  <a:gd name="connsiteY389" fmla="*/ 223050 h 2563305"/>
                  <a:gd name="connsiteX390" fmla="*/ 626665 w 2081801"/>
                  <a:gd name="connsiteY390" fmla="*/ 206056 h 2563305"/>
                  <a:gd name="connsiteX391" fmla="*/ 781030 w 2081801"/>
                  <a:gd name="connsiteY391" fmla="*/ 204640 h 2563305"/>
                  <a:gd name="connsiteX392" fmla="*/ 950973 w 2081801"/>
                  <a:gd name="connsiteY392" fmla="*/ 259871 h 2563305"/>
                  <a:gd name="connsiteX393" fmla="*/ 643659 w 2081801"/>
                  <a:gd name="connsiteY393" fmla="*/ 223050 h 2563305"/>
                  <a:gd name="connsiteX394" fmla="*/ 642243 w 2081801"/>
                  <a:gd name="connsiteY394" fmla="*/ 224466 h 2563305"/>
                  <a:gd name="connsiteX395" fmla="*/ 739960 w 2081801"/>
                  <a:gd name="connsiteY395" fmla="*/ 319351 h 2563305"/>
                  <a:gd name="connsiteX396" fmla="*/ 493543 w 2081801"/>
                  <a:gd name="connsiteY396" fmla="*/ 265536 h 2563305"/>
                  <a:gd name="connsiteX397" fmla="*/ 561520 w 2081801"/>
                  <a:gd name="connsiteY397" fmla="*/ 214553 h 2563305"/>
                  <a:gd name="connsiteX398" fmla="*/ 642243 w 2081801"/>
                  <a:gd name="connsiteY398" fmla="*/ 224466 h 2563305"/>
                  <a:gd name="connsiteX399" fmla="*/ 1453721 w 2081801"/>
                  <a:gd name="connsiteY399" fmla="*/ 1174730 h 2563305"/>
                  <a:gd name="connsiteX400" fmla="*/ 1491958 w 2081801"/>
                  <a:gd name="connsiteY400" fmla="*/ 1132245 h 2563305"/>
                  <a:gd name="connsiteX401" fmla="*/ 1598172 w 2081801"/>
                  <a:gd name="connsiteY401" fmla="*/ 1122331 h 2563305"/>
                  <a:gd name="connsiteX402" fmla="*/ 1453721 w 2081801"/>
                  <a:gd name="connsiteY402" fmla="*/ 1174730 h 2563305"/>
                  <a:gd name="connsiteX403" fmla="*/ 1484877 w 2081801"/>
                  <a:gd name="connsiteY403" fmla="*/ 1504703 h 2563305"/>
                  <a:gd name="connsiteX404" fmla="*/ 1499039 w 2081801"/>
                  <a:gd name="connsiteY404" fmla="*/ 1491957 h 2563305"/>
                  <a:gd name="connsiteX405" fmla="*/ 1508952 w 2081801"/>
                  <a:gd name="connsiteY405" fmla="*/ 1494789 h 2563305"/>
                  <a:gd name="connsiteX406" fmla="*/ 1484877 w 2081801"/>
                  <a:gd name="connsiteY406" fmla="*/ 1504703 h 2563305"/>
                  <a:gd name="connsiteX407" fmla="*/ 1397073 w 2081801"/>
                  <a:gd name="connsiteY407" fmla="*/ 1727044 h 2563305"/>
                  <a:gd name="connsiteX408" fmla="*/ 1320599 w 2081801"/>
                  <a:gd name="connsiteY408" fmla="*/ 1848837 h 2563305"/>
                  <a:gd name="connsiteX409" fmla="*/ 1282362 w 2081801"/>
                  <a:gd name="connsiteY409" fmla="*/ 1744039 h 2563305"/>
                  <a:gd name="connsiteX410" fmla="*/ 1391408 w 2081801"/>
                  <a:gd name="connsiteY410" fmla="*/ 1729877 h 2563305"/>
                  <a:gd name="connsiteX411" fmla="*/ 1397073 w 2081801"/>
                  <a:gd name="connsiteY411" fmla="*/ 1727044 h 2563305"/>
                  <a:gd name="connsiteX412" fmla="*/ 1191725 w 2081801"/>
                  <a:gd name="connsiteY412" fmla="*/ 1921063 h 2563305"/>
                  <a:gd name="connsiteX413" fmla="*/ 1178979 w 2081801"/>
                  <a:gd name="connsiteY413" fmla="*/ 2038606 h 2563305"/>
                  <a:gd name="connsiteX414" fmla="*/ 1135078 w 2081801"/>
                  <a:gd name="connsiteY414" fmla="*/ 2010283 h 2563305"/>
                  <a:gd name="connsiteX415" fmla="*/ 1108170 w 2081801"/>
                  <a:gd name="connsiteY415" fmla="*/ 1926727 h 2563305"/>
                  <a:gd name="connsiteX416" fmla="*/ 1191725 w 2081801"/>
                  <a:gd name="connsiteY416" fmla="*/ 1921063 h 2563305"/>
                  <a:gd name="connsiteX417" fmla="*/ 1224298 w 2081801"/>
                  <a:gd name="connsiteY417" fmla="*/ 1606668 h 2563305"/>
                  <a:gd name="connsiteX418" fmla="*/ 1218633 w 2081801"/>
                  <a:gd name="connsiteY418" fmla="*/ 1661900 h 2563305"/>
                  <a:gd name="connsiteX419" fmla="*/ 1051522 w 2081801"/>
                  <a:gd name="connsiteY419" fmla="*/ 1673229 h 2563305"/>
                  <a:gd name="connsiteX420" fmla="*/ 1224298 w 2081801"/>
                  <a:gd name="connsiteY420" fmla="*/ 1606668 h 2563305"/>
                  <a:gd name="connsiteX421" fmla="*/ 1215800 w 2081801"/>
                  <a:gd name="connsiteY421" fmla="*/ 1565599 h 2563305"/>
                  <a:gd name="connsiteX422" fmla="*/ 1225714 w 2081801"/>
                  <a:gd name="connsiteY422" fmla="*/ 1593923 h 2563305"/>
                  <a:gd name="connsiteX423" fmla="*/ 1224298 w 2081801"/>
                  <a:gd name="connsiteY423" fmla="*/ 1603836 h 2563305"/>
                  <a:gd name="connsiteX424" fmla="*/ 1044441 w 2081801"/>
                  <a:gd name="connsiteY424" fmla="*/ 1671813 h 2563305"/>
                  <a:gd name="connsiteX425" fmla="*/ 999123 w 2081801"/>
                  <a:gd name="connsiteY425" fmla="*/ 1674646 h 2563305"/>
                  <a:gd name="connsiteX426" fmla="*/ 1112419 w 2081801"/>
                  <a:gd name="connsiteY426" fmla="*/ 1550021 h 2563305"/>
                  <a:gd name="connsiteX427" fmla="*/ 1215800 w 2081801"/>
                  <a:gd name="connsiteY427" fmla="*/ 1565599 h 2563305"/>
                  <a:gd name="connsiteX428" fmla="*/ 166402 w 2081801"/>
                  <a:gd name="connsiteY428" fmla="*/ 956637 h 2563305"/>
                  <a:gd name="connsiteX429" fmla="*/ 220218 w 2081801"/>
                  <a:gd name="connsiteY429" fmla="*/ 844758 h 2563305"/>
                  <a:gd name="connsiteX430" fmla="*/ 434063 w 2081801"/>
                  <a:gd name="connsiteY430" fmla="*/ 915567 h 2563305"/>
                  <a:gd name="connsiteX431" fmla="*/ 456722 w 2081801"/>
                  <a:gd name="connsiteY431" fmla="*/ 931145 h 2563305"/>
                  <a:gd name="connsiteX432" fmla="*/ 166402 w 2081801"/>
                  <a:gd name="connsiteY432" fmla="*/ 956637 h 2563305"/>
                  <a:gd name="connsiteX433" fmla="*/ 659237 w 2081801"/>
                  <a:gd name="connsiteY433" fmla="*/ 463803 h 2563305"/>
                  <a:gd name="connsiteX434" fmla="*/ 445392 w 2081801"/>
                  <a:gd name="connsiteY434" fmla="*/ 302357 h 2563305"/>
                  <a:gd name="connsiteX435" fmla="*/ 490711 w 2081801"/>
                  <a:gd name="connsiteY435" fmla="*/ 268368 h 2563305"/>
                  <a:gd name="connsiteX436" fmla="*/ 741376 w 2081801"/>
                  <a:gd name="connsiteY436" fmla="*/ 323599 h 2563305"/>
                  <a:gd name="connsiteX437" fmla="*/ 807937 w 2081801"/>
                  <a:gd name="connsiteY437" fmla="*/ 388744 h 2563305"/>
                  <a:gd name="connsiteX438" fmla="*/ 659237 w 2081801"/>
                  <a:gd name="connsiteY438" fmla="*/ 463803 h 2563305"/>
                  <a:gd name="connsiteX439" fmla="*/ 878747 w 2081801"/>
                  <a:gd name="connsiteY439" fmla="*/ 351923 h 2563305"/>
                  <a:gd name="connsiteX440" fmla="*/ 812186 w 2081801"/>
                  <a:gd name="connsiteY440" fmla="*/ 385912 h 2563305"/>
                  <a:gd name="connsiteX441" fmla="*/ 747041 w 2081801"/>
                  <a:gd name="connsiteY441" fmla="*/ 322183 h 2563305"/>
                  <a:gd name="connsiteX442" fmla="*/ 878747 w 2081801"/>
                  <a:gd name="connsiteY442" fmla="*/ 351923 h 2563305"/>
                  <a:gd name="connsiteX443" fmla="*/ 1197390 w 2081801"/>
                  <a:gd name="connsiteY443" fmla="*/ 2049936 h 2563305"/>
                  <a:gd name="connsiteX444" fmla="*/ 1282362 w 2081801"/>
                  <a:gd name="connsiteY444" fmla="*/ 1913982 h 2563305"/>
                  <a:gd name="connsiteX445" fmla="*/ 1480628 w 2081801"/>
                  <a:gd name="connsiteY445" fmla="*/ 1899820 h 2563305"/>
                  <a:gd name="connsiteX446" fmla="*/ 1254038 w 2081801"/>
                  <a:gd name="connsiteY446" fmla="*/ 2086757 h 2563305"/>
                  <a:gd name="connsiteX447" fmla="*/ 1197390 w 2081801"/>
                  <a:gd name="connsiteY447" fmla="*/ 2049936 h 2563305"/>
                  <a:gd name="connsiteX448" fmla="*/ 1183228 w 2081801"/>
                  <a:gd name="connsiteY448" fmla="*/ 2156151 h 2563305"/>
                  <a:gd name="connsiteX449" fmla="*/ 1180396 w 2081801"/>
                  <a:gd name="connsiteY449" fmla="*/ 2149070 h 2563305"/>
                  <a:gd name="connsiteX450" fmla="*/ 1254038 w 2081801"/>
                  <a:gd name="connsiteY450" fmla="*/ 2088173 h 2563305"/>
                  <a:gd name="connsiteX451" fmla="*/ 1317766 w 2081801"/>
                  <a:gd name="connsiteY451" fmla="*/ 2129243 h 2563305"/>
                  <a:gd name="connsiteX452" fmla="*/ 1183228 w 2081801"/>
                  <a:gd name="connsiteY452" fmla="*/ 2156151 h 2563305"/>
                  <a:gd name="connsiteX453" fmla="*/ 1178979 w 2081801"/>
                  <a:gd name="connsiteY453" fmla="*/ 2149070 h 2563305"/>
                  <a:gd name="connsiteX454" fmla="*/ 1170483 w 2081801"/>
                  <a:gd name="connsiteY454" fmla="*/ 2156151 h 2563305"/>
                  <a:gd name="connsiteX455" fmla="*/ 1173315 w 2081801"/>
                  <a:gd name="connsiteY455" fmla="*/ 2130659 h 2563305"/>
                  <a:gd name="connsiteX456" fmla="*/ 1178979 w 2081801"/>
                  <a:gd name="connsiteY456" fmla="*/ 2149070 h 2563305"/>
                  <a:gd name="connsiteX457" fmla="*/ 1194558 w 2081801"/>
                  <a:gd name="connsiteY457" fmla="*/ 1918230 h 2563305"/>
                  <a:gd name="connsiteX458" fmla="*/ 1211552 w 2081801"/>
                  <a:gd name="connsiteY458" fmla="*/ 1751120 h 2563305"/>
                  <a:gd name="connsiteX459" fmla="*/ 1279529 w 2081801"/>
                  <a:gd name="connsiteY459" fmla="*/ 1742623 h 2563305"/>
                  <a:gd name="connsiteX460" fmla="*/ 1317766 w 2081801"/>
                  <a:gd name="connsiteY460" fmla="*/ 1848837 h 2563305"/>
                  <a:gd name="connsiteX461" fmla="*/ 1279529 w 2081801"/>
                  <a:gd name="connsiteY461" fmla="*/ 1911149 h 2563305"/>
                  <a:gd name="connsiteX462" fmla="*/ 1194558 w 2081801"/>
                  <a:gd name="connsiteY462" fmla="*/ 1918230 h 2563305"/>
                  <a:gd name="connsiteX463" fmla="*/ 1252622 w 2081801"/>
                  <a:gd name="connsiteY463" fmla="*/ 2088173 h 2563305"/>
                  <a:gd name="connsiteX464" fmla="*/ 1180396 w 2081801"/>
                  <a:gd name="connsiteY464" fmla="*/ 2147653 h 2563305"/>
                  <a:gd name="connsiteX465" fmla="*/ 1173315 w 2081801"/>
                  <a:gd name="connsiteY465" fmla="*/ 2124994 h 2563305"/>
                  <a:gd name="connsiteX466" fmla="*/ 1177564 w 2081801"/>
                  <a:gd name="connsiteY466" fmla="*/ 2081092 h 2563305"/>
                  <a:gd name="connsiteX467" fmla="*/ 1195974 w 2081801"/>
                  <a:gd name="connsiteY467" fmla="*/ 2052768 h 2563305"/>
                  <a:gd name="connsiteX468" fmla="*/ 1252622 w 2081801"/>
                  <a:gd name="connsiteY468" fmla="*/ 2088173 h 2563305"/>
                  <a:gd name="connsiteX469" fmla="*/ 1279529 w 2081801"/>
                  <a:gd name="connsiteY469" fmla="*/ 1915398 h 2563305"/>
                  <a:gd name="connsiteX470" fmla="*/ 1195974 w 2081801"/>
                  <a:gd name="connsiteY470" fmla="*/ 2049936 h 2563305"/>
                  <a:gd name="connsiteX471" fmla="*/ 1183228 w 2081801"/>
                  <a:gd name="connsiteY471" fmla="*/ 2041439 h 2563305"/>
                  <a:gd name="connsiteX472" fmla="*/ 1195974 w 2081801"/>
                  <a:gd name="connsiteY472" fmla="*/ 1922479 h 2563305"/>
                  <a:gd name="connsiteX473" fmla="*/ 1279529 w 2081801"/>
                  <a:gd name="connsiteY473" fmla="*/ 1915398 h 2563305"/>
                  <a:gd name="connsiteX474" fmla="*/ 1194558 w 2081801"/>
                  <a:gd name="connsiteY474" fmla="*/ 2049936 h 2563305"/>
                  <a:gd name="connsiteX475" fmla="*/ 1178979 w 2081801"/>
                  <a:gd name="connsiteY475" fmla="*/ 2075428 h 2563305"/>
                  <a:gd name="connsiteX476" fmla="*/ 1181812 w 2081801"/>
                  <a:gd name="connsiteY476" fmla="*/ 2042855 h 2563305"/>
                  <a:gd name="connsiteX477" fmla="*/ 1194558 w 2081801"/>
                  <a:gd name="connsiteY477" fmla="*/ 2049936 h 2563305"/>
                  <a:gd name="connsiteX478" fmla="*/ 1174731 w 2081801"/>
                  <a:gd name="connsiteY478" fmla="*/ 2083925 h 2563305"/>
                  <a:gd name="connsiteX479" fmla="*/ 1170483 w 2081801"/>
                  <a:gd name="connsiteY479" fmla="*/ 2119330 h 2563305"/>
                  <a:gd name="connsiteX480" fmla="*/ 1163402 w 2081801"/>
                  <a:gd name="connsiteY480" fmla="*/ 2099503 h 2563305"/>
                  <a:gd name="connsiteX481" fmla="*/ 1174731 w 2081801"/>
                  <a:gd name="connsiteY481" fmla="*/ 2083925 h 2563305"/>
                  <a:gd name="connsiteX482" fmla="*/ 1229962 w 2081801"/>
                  <a:gd name="connsiteY482" fmla="*/ 1603836 h 2563305"/>
                  <a:gd name="connsiteX483" fmla="*/ 1249789 w 2081801"/>
                  <a:gd name="connsiteY483" fmla="*/ 1659068 h 2563305"/>
                  <a:gd name="connsiteX484" fmla="*/ 1221465 w 2081801"/>
                  <a:gd name="connsiteY484" fmla="*/ 1660484 h 2563305"/>
                  <a:gd name="connsiteX485" fmla="*/ 1227130 w 2081801"/>
                  <a:gd name="connsiteY485" fmla="*/ 1605252 h 2563305"/>
                  <a:gd name="connsiteX486" fmla="*/ 1229962 w 2081801"/>
                  <a:gd name="connsiteY486" fmla="*/ 1603836 h 2563305"/>
                  <a:gd name="connsiteX487" fmla="*/ 945308 w 2081801"/>
                  <a:gd name="connsiteY487" fmla="*/ 888660 h 2563305"/>
                  <a:gd name="connsiteX488" fmla="*/ 945308 w 2081801"/>
                  <a:gd name="connsiteY488" fmla="*/ 925481 h 2563305"/>
                  <a:gd name="connsiteX489" fmla="*/ 789527 w 2081801"/>
                  <a:gd name="connsiteY489" fmla="*/ 902822 h 2563305"/>
                  <a:gd name="connsiteX490" fmla="*/ 945308 w 2081801"/>
                  <a:gd name="connsiteY490" fmla="*/ 888660 h 2563305"/>
                  <a:gd name="connsiteX491" fmla="*/ 633746 w 2081801"/>
                  <a:gd name="connsiteY491" fmla="*/ 936810 h 2563305"/>
                  <a:gd name="connsiteX492" fmla="*/ 704555 w 2081801"/>
                  <a:gd name="connsiteY492" fmla="*/ 1092591 h 2563305"/>
                  <a:gd name="connsiteX493" fmla="*/ 690393 w 2081801"/>
                  <a:gd name="connsiteY493" fmla="*/ 1091175 h 2563305"/>
                  <a:gd name="connsiteX494" fmla="*/ 460971 w 2081801"/>
                  <a:gd name="connsiteY494" fmla="*/ 931145 h 2563305"/>
                  <a:gd name="connsiteX495" fmla="*/ 479381 w 2081801"/>
                  <a:gd name="connsiteY495" fmla="*/ 929729 h 2563305"/>
                  <a:gd name="connsiteX496" fmla="*/ 528948 w 2081801"/>
                  <a:gd name="connsiteY496" fmla="*/ 946723 h 2563305"/>
                  <a:gd name="connsiteX497" fmla="*/ 528948 w 2081801"/>
                  <a:gd name="connsiteY497" fmla="*/ 946723 h 2563305"/>
                  <a:gd name="connsiteX498" fmla="*/ 633746 w 2081801"/>
                  <a:gd name="connsiteY498" fmla="*/ 936810 h 2563305"/>
                  <a:gd name="connsiteX499" fmla="*/ 633746 w 2081801"/>
                  <a:gd name="connsiteY499" fmla="*/ 856087 h 2563305"/>
                  <a:gd name="connsiteX500" fmla="*/ 602590 w 2081801"/>
                  <a:gd name="connsiteY500" fmla="*/ 861752 h 2563305"/>
                  <a:gd name="connsiteX501" fmla="*/ 547358 w 2081801"/>
                  <a:gd name="connsiteY501" fmla="*/ 739960 h 2563305"/>
                  <a:gd name="connsiteX502" fmla="*/ 633746 w 2081801"/>
                  <a:gd name="connsiteY502" fmla="*/ 856087 h 2563305"/>
                  <a:gd name="connsiteX503" fmla="*/ 637995 w 2081801"/>
                  <a:gd name="connsiteY503" fmla="*/ 622416 h 2563305"/>
                  <a:gd name="connsiteX504" fmla="*/ 656405 w 2081801"/>
                  <a:gd name="connsiteY504" fmla="*/ 728630 h 2563305"/>
                  <a:gd name="connsiteX505" fmla="*/ 527531 w 2081801"/>
                  <a:gd name="connsiteY505" fmla="*/ 698890 h 2563305"/>
                  <a:gd name="connsiteX506" fmla="*/ 509121 w 2081801"/>
                  <a:gd name="connsiteY506" fmla="*/ 659237 h 2563305"/>
                  <a:gd name="connsiteX507" fmla="*/ 637995 w 2081801"/>
                  <a:gd name="connsiteY507" fmla="*/ 622416 h 2563305"/>
                  <a:gd name="connsiteX508" fmla="*/ 1173315 w 2081801"/>
                  <a:gd name="connsiteY508" fmla="*/ 591260 h 2563305"/>
                  <a:gd name="connsiteX509" fmla="*/ 1204471 w 2081801"/>
                  <a:gd name="connsiteY509" fmla="*/ 577098 h 2563305"/>
                  <a:gd name="connsiteX510" fmla="*/ 1224298 w 2081801"/>
                  <a:gd name="connsiteY510" fmla="*/ 594092 h 2563305"/>
                  <a:gd name="connsiteX511" fmla="*/ 1173315 w 2081801"/>
                  <a:gd name="connsiteY511" fmla="*/ 591260 h 2563305"/>
                  <a:gd name="connsiteX512" fmla="*/ 1227130 w 2081801"/>
                  <a:gd name="connsiteY512" fmla="*/ 594092 h 2563305"/>
                  <a:gd name="connsiteX513" fmla="*/ 1205887 w 2081801"/>
                  <a:gd name="connsiteY513" fmla="*/ 575682 h 2563305"/>
                  <a:gd name="connsiteX514" fmla="*/ 1300772 w 2081801"/>
                  <a:gd name="connsiteY514" fmla="*/ 533196 h 2563305"/>
                  <a:gd name="connsiteX515" fmla="*/ 1299356 w 2081801"/>
                  <a:gd name="connsiteY515" fmla="*/ 598341 h 2563305"/>
                  <a:gd name="connsiteX516" fmla="*/ 1227130 w 2081801"/>
                  <a:gd name="connsiteY516" fmla="*/ 594092 h 2563305"/>
                  <a:gd name="connsiteX517" fmla="*/ 1229962 w 2081801"/>
                  <a:gd name="connsiteY517" fmla="*/ 596924 h 2563305"/>
                  <a:gd name="connsiteX518" fmla="*/ 1299356 w 2081801"/>
                  <a:gd name="connsiteY518" fmla="*/ 601173 h 2563305"/>
                  <a:gd name="connsiteX519" fmla="*/ 1297940 w 2081801"/>
                  <a:gd name="connsiteY519" fmla="*/ 653572 h 2563305"/>
                  <a:gd name="connsiteX520" fmla="*/ 1229962 w 2081801"/>
                  <a:gd name="connsiteY520" fmla="*/ 596924 h 2563305"/>
                  <a:gd name="connsiteX521" fmla="*/ 1299356 w 2081801"/>
                  <a:gd name="connsiteY521" fmla="*/ 680480 h 2563305"/>
                  <a:gd name="connsiteX522" fmla="*/ 1299356 w 2081801"/>
                  <a:gd name="connsiteY522" fmla="*/ 657821 h 2563305"/>
                  <a:gd name="connsiteX523" fmla="*/ 1323431 w 2081801"/>
                  <a:gd name="connsiteY523" fmla="*/ 677647 h 2563305"/>
                  <a:gd name="connsiteX524" fmla="*/ 1299356 w 2081801"/>
                  <a:gd name="connsiteY524" fmla="*/ 680480 h 2563305"/>
                  <a:gd name="connsiteX525" fmla="*/ 1350339 w 2081801"/>
                  <a:gd name="connsiteY525" fmla="*/ 748457 h 2563305"/>
                  <a:gd name="connsiteX526" fmla="*/ 1348922 w 2081801"/>
                  <a:gd name="connsiteY526" fmla="*/ 749873 h 2563305"/>
                  <a:gd name="connsiteX527" fmla="*/ 1350339 w 2081801"/>
                  <a:gd name="connsiteY527" fmla="*/ 748457 h 2563305"/>
                  <a:gd name="connsiteX528" fmla="*/ 1350339 w 2081801"/>
                  <a:gd name="connsiteY528" fmla="*/ 748457 h 2563305"/>
                  <a:gd name="connsiteX529" fmla="*/ 1350339 w 2081801"/>
                  <a:gd name="connsiteY529" fmla="*/ 745624 h 2563305"/>
                  <a:gd name="connsiteX530" fmla="*/ 1357420 w 2081801"/>
                  <a:gd name="connsiteY530" fmla="*/ 703139 h 2563305"/>
                  <a:gd name="connsiteX531" fmla="*/ 1357420 w 2081801"/>
                  <a:gd name="connsiteY531" fmla="*/ 703139 h 2563305"/>
                  <a:gd name="connsiteX532" fmla="*/ 1327679 w 2081801"/>
                  <a:gd name="connsiteY532" fmla="*/ 679063 h 2563305"/>
                  <a:gd name="connsiteX533" fmla="*/ 1401322 w 2081801"/>
                  <a:gd name="connsiteY533" fmla="*/ 670566 h 2563305"/>
                  <a:gd name="connsiteX534" fmla="*/ 1350339 w 2081801"/>
                  <a:gd name="connsiteY534" fmla="*/ 745624 h 2563305"/>
                  <a:gd name="connsiteX535" fmla="*/ 1350339 w 2081801"/>
                  <a:gd name="connsiteY535" fmla="*/ 745624 h 2563305"/>
                  <a:gd name="connsiteX536" fmla="*/ 1561351 w 2081801"/>
                  <a:gd name="connsiteY536" fmla="*/ 837677 h 2563305"/>
                  <a:gd name="connsiteX537" fmla="*/ 1496207 w 2081801"/>
                  <a:gd name="connsiteY537" fmla="*/ 905654 h 2563305"/>
                  <a:gd name="connsiteX538" fmla="*/ 1339009 w 2081801"/>
                  <a:gd name="connsiteY538" fmla="*/ 941059 h 2563305"/>
                  <a:gd name="connsiteX539" fmla="*/ 1319183 w 2081801"/>
                  <a:gd name="connsiteY539" fmla="*/ 931145 h 2563305"/>
                  <a:gd name="connsiteX540" fmla="*/ 1350339 w 2081801"/>
                  <a:gd name="connsiteY540" fmla="*/ 752705 h 2563305"/>
                  <a:gd name="connsiteX541" fmla="*/ 1354587 w 2081801"/>
                  <a:gd name="connsiteY541" fmla="*/ 747041 h 2563305"/>
                  <a:gd name="connsiteX542" fmla="*/ 1578346 w 2081801"/>
                  <a:gd name="connsiteY542" fmla="*/ 721549 h 2563305"/>
                  <a:gd name="connsiteX543" fmla="*/ 1541524 w 2081801"/>
                  <a:gd name="connsiteY543" fmla="*/ 762619 h 2563305"/>
                  <a:gd name="connsiteX544" fmla="*/ 1541524 w 2081801"/>
                  <a:gd name="connsiteY544" fmla="*/ 762619 h 2563305"/>
                  <a:gd name="connsiteX545" fmla="*/ 1561351 w 2081801"/>
                  <a:gd name="connsiteY545" fmla="*/ 837677 h 2563305"/>
                  <a:gd name="connsiteX546" fmla="*/ 1392824 w 2081801"/>
                  <a:gd name="connsiteY546" fmla="*/ 1306436 h 2563305"/>
                  <a:gd name="connsiteX547" fmla="*/ 1421148 w 2081801"/>
                  <a:gd name="connsiteY547" fmla="*/ 1341841 h 2563305"/>
                  <a:gd name="connsiteX548" fmla="*/ 1322015 w 2081801"/>
                  <a:gd name="connsiteY548" fmla="*/ 1423980 h 2563305"/>
                  <a:gd name="connsiteX549" fmla="*/ 1367333 w 2081801"/>
                  <a:gd name="connsiteY549" fmla="*/ 1293690 h 2563305"/>
                  <a:gd name="connsiteX550" fmla="*/ 1392824 w 2081801"/>
                  <a:gd name="connsiteY550" fmla="*/ 1306436 h 2563305"/>
                  <a:gd name="connsiteX551" fmla="*/ 1378662 w 2081801"/>
                  <a:gd name="connsiteY551" fmla="*/ 1256869 h 2563305"/>
                  <a:gd name="connsiteX552" fmla="*/ 1367333 w 2081801"/>
                  <a:gd name="connsiteY552" fmla="*/ 1290858 h 2563305"/>
                  <a:gd name="connsiteX553" fmla="*/ 1354587 w 2081801"/>
                  <a:gd name="connsiteY553" fmla="*/ 1283777 h 2563305"/>
                  <a:gd name="connsiteX554" fmla="*/ 1378662 w 2081801"/>
                  <a:gd name="connsiteY554" fmla="*/ 1256869 h 2563305"/>
                  <a:gd name="connsiteX555" fmla="*/ 1391408 w 2081801"/>
                  <a:gd name="connsiteY555" fmla="*/ 1541524 h 2563305"/>
                  <a:gd name="connsiteX556" fmla="*/ 1450888 w 2081801"/>
                  <a:gd name="connsiteY556" fmla="*/ 1479211 h 2563305"/>
                  <a:gd name="connsiteX557" fmla="*/ 1497622 w 2081801"/>
                  <a:gd name="connsiteY557" fmla="*/ 1493373 h 2563305"/>
                  <a:gd name="connsiteX558" fmla="*/ 1479212 w 2081801"/>
                  <a:gd name="connsiteY558" fmla="*/ 1508951 h 2563305"/>
                  <a:gd name="connsiteX559" fmla="*/ 1391408 w 2081801"/>
                  <a:gd name="connsiteY559" fmla="*/ 1541524 h 2563305"/>
                  <a:gd name="connsiteX560" fmla="*/ 1382911 w 2081801"/>
                  <a:gd name="connsiteY560" fmla="*/ 1545772 h 2563305"/>
                  <a:gd name="connsiteX561" fmla="*/ 1348922 w 2081801"/>
                  <a:gd name="connsiteY561" fmla="*/ 1581177 h 2563305"/>
                  <a:gd name="connsiteX562" fmla="*/ 1306437 w 2081801"/>
                  <a:gd name="connsiteY562" fmla="*/ 1575512 h 2563305"/>
                  <a:gd name="connsiteX563" fmla="*/ 1382911 w 2081801"/>
                  <a:gd name="connsiteY563" fmla="*/ 1545772 h 2563305"/>
                  <a:gd name="connsiteX564" fmla="*/ 1224298 w 2081801"/>
                  <a:gd name="connsiteY564" fmla="*/ 1423980 h 2563305"/>
                  <a:gd name="connsiteX565" fmla="*/ 1183228 w 2081801"/>
                  <a:gd name="connsiteY565" fmla="*/ 1469298 h 2563305"/>
                  <a:gd name="connsiteX566" fmla="*/ 1163402 w 2081801"/>
                  <a:gd name="connsiteY566" fmla="*/ 1416899 h 2563305"/>
                  <a:gd name="connsiteX567" fmla="*/ 1224298 w 2081801"/>
                  <a:gd name="connsiteY567" fmla="*/ 1423980 h 2563305"/>
                  <a:gd name="connsiteX568" fmla="*/ 1237043 w 2081801"/>
                  <a:gd name="connsiteY568" fmla="*/ 1414067 h 2563305"/>
                  <a:gd name="connsiteX569" fmla="*/ 1246957 w 2081801"/>
                  <a:gd name="connsiteY569" fmla="*/ 1404153 h 2563305"/>
                  <a:gd name="connsiteX570" fmla="*/ 1245541 w 2081801"/>
                  <a:gd name="connsiteY570" fmla="*/ 1416899 h 2563305"/>
                  <a:gd name="connsiteX571" fmla="*/ 1237043 w 2081801"/>
                  <a:gd name="connsiteY571" fmla="*/ 1414067 h 2563305"/>
                  <a:gd name="connsiteX572" fmla="*/ 1245541 w 2081801"/>
                  <a:gd name="connsiteY572" fmla="*/ 1425396 h 2563305"/>
                  <a:gd name="connsiteX573" fmla="*/ 1245541 w 2081801"/>
                  <a:gd name="connsiteY573" fmla="*/ 1419731 h 2563305"/>
                  <a:gd name="connsiteX574" fmla="*/ 1285194 w 2081801"/>
                  <a:gd name="connsiteY574" fmla="*/ 1431061 h 2563305"/>
                  <a:gd name="connsiteX575" fmla="*/ 1245541 w 2081801"/>
                  <a:gd name="connsiteY575" fmla="*/ 1425396 h 2563305"/>
                  <a:gd name="connsiteX576" fmla="*/ 1347507 w 2081801"/>
                  <a:gd name="connsiteY576" fmla="*/ 1582593 h 2563305"/>
                  <a:gd name="connsiteX577" fmla="*/ 1275281 w 2081801"/>
                  <a:gd name="connsiteY577" fmla="*/ 1657651 h 2563305"/>
                  <a:gd name="connsiteX578" fmla="*/ 1251205 w 2081801"/>
                  <a:gd name="connsiteY578" fmla="*/ 1659068 h 2563305"/>
                  <a:gd name="connsiteX579" fmla="*/ 1231379 w 2081801"/>
                  <a:gd name="connsiteY579" fmla="*/ 1603836 h 2563305"/>
                  <a:gd name="connsiteX580" fmla="*/ 1302188 w 2081801"/>
                  <a:gd name="connsiteY580" fmla="*/ 1576929 h 2563305"/>
                  <a:gd name="connsiteX581" fmla="*/ 1347507 w 2081801"/>
                  <a:gd name="connsiteY581" fmla="*/ 1582593 h 2563305"/>
                  <a:gd name="connsiteX582" fmla="*/ 1231379 w 2081801"/>
                  <a:gd name="connsiteY582" fmla="*/ 1567015 h 2563305"/>
                  <a:gd name="connsiteX583" fmla="*/ 1299356 w 2081801"/>
                  <a:gd name="connsiteY583" fmla="*/ 1575512 h 2563305"/>
                  <a:gd name="connsiteX584" fmla="*/ 1232795 w 2081801"/>
                  <a:gd name="connsiteY584" fmla="*/ 1601004 h 2563305"/>
                  <a:gd name="connsiteX585" fmla="*/ 1229962 w 2081801"/>
                  <a:gd name="connsiteY585" fmla="*/ 1592506 h 2563305"/>
                  <a:gd name="connsiteX586" fmla="*/ 1231379 w 2081801"/>
                  <a:gd name="connsiteY586" fmla="*/ 1567015 h 2563305"/>
                  <a:gd name="connsiteX587" fmla="*/ 1231379 w 2081801"/>
                  <a:gd name="connsiteY587" fmla="*/ 1565599 h 2563305"/>
                  <a:gd name="connsiteX588" fmla="*/ 1245541 w 2081801"/>
                  <a:gd name="connsiteY588" fmla="*/ 1428229 h 2563305"/>
                  <a:gd name="connsiteX589" fmla="*/ 1299356 w 2081801"/>
                  <a:gd name="connsiteY589" fmla="*/ 1435310 h 2563305"/>
                  <a:gd name="connsiteX590" fmla="*/ 1449472 w 2081801"/>
                  <a:gd name="connsiteY590" fmla="*/ 1479211 h 2563305"/>
                  <a:gd name="connsiteX591" fmla="*/ 1387160 w 2081801"/>
                  <a:gd name="connsiteY591" fmla="*/ 1544356 h 2563305"/>
                  <a:gd name="connsiteX592" fmla="*/ 1303604 w 2081801"/>
                  <a:gd name="connsiteY592" fmla="*/ 1576929 h 2563305"/>
                  <a:gd name="connsiteX593" fmla="*/ 1231379 w 2081801"/>
                  <a:gd name="connsiteY593" fmla="*/ 1565599 h 2563305"/>
                  <a:gd name="connsiteX594" fmla="*/ 1228546 w 2081801"/>
                  <a:gd name="connsiteY594" fmla="*/ 1422563 h 2563305"/>
                  <a:gd name="connsiteX595" fmla="*/ 1235627 w 2081801"/>
                  <a:gd name="connsiteY595" fmla="*/ 1415483 h 2563305"/>
                  <a:gd name="connsiteX596" fmla="*/ 1245541 w 2081801"/>
                  <a:gd name="connsiteY596" fmla="*/ 1418315 h 2563305"/>
                  <a:gd name="connsiteX597" fmla="*/ 1245541 w 2081801"/>
                  <a:gd name="connsiteY597" fmla="*/ 1425396 h 2563305"/>
                  <a:gd name="connsiteX598" fmla="*/ 1228546 w 2081801"/>
                  <a:gd name="connsiteY598" fmla="*/ 1422563 h 2563305"/>
                  <a:gd name="connsiteX599" fmla="*/ 1227130 w 2081801"/>
                  <a:gd name="connsiteY599" fmla="*/ 1425396 h 2563305"/>
                  <a:gd name="connsiteX600" fmla="*/ 1244124 w 2081801"/>
                  <a:gd name="connsiteY600" fmla="*/ 1428229 h 2563305"/>
                  <a:gd name="connsiteX601" fmla="*/ 1229962 w 2081801"/>
                  <a:gd name="connsiteY601" fmla="*/ 1565599 h 2563305"/>
                  <a:gd name="connsiteX602" fmla="*/ 1218633 w 2081801"/>
                  <a:gd name="connsiteY602" fmla="*/ 1564183 h 2563305"/>
                  <a:gd name="connsiteX603" fmla="*/ 1186060 w 2081801"/>
                  <a:gd name="connsiteY603" fmla="*/ 1473546 h 2563305"/>
                  <a:gd name="connsiteX604" fmla="*/ 1227130 w 2081801"/>
                  <a:gd name="connsiteY604" fmla="*/ 1425396 h 2563305"/>
                  <a:gd name="connsiteX605" fmla="*/ 1232795 w 2081801"/>
                  <a:gd name="connsiteY605" fmla="*/ 1415483 h 2563305"/>
                  <a:gd name="connsiteX606" fmla="*/ 1225714 w 2081801"/>
                  <a:gd name="connsiteY606" fmla="*/ 1422563 h 2563305"/>
                  <a:gd name="connsiteX607" fmla="*/ 1163402 w 2081801"/>
                  <a:gd name="connsiteY607" fmla="*/ 1414067 h 2563305"/>
                  <a:gd name="connsiteX608" fmla="*/ 1154904 w 2081801"/>
                  <a:gd name="connsiteY608" fmla="*/ 1392824 h 2563305"/>
                  <a:gd name="connsiteX609" fmla="*/ 1232795 w 2081801"/>
                  <a:gd name="connsiteY609" fmla="*/ 1415483 h 2563305"/>
                  <a:gd name="connsiteX610" fmla="*/ 1474964 w 2081801"/>
                  <a:gd name="connsiteY610" fmla="*/ 1511784 h 2563305"/>
                  <a:gd name="connsiteX611" fmla="*/ 1385743 w 2081801"/>
                  <a:gd name="connsiteY611" fmla="*/ 1586842 h 2563305"/>
                  <a:gd name="connsiteX612" fmla="*/ 1353171 w 2081801"/>
                  <a:gd name="connsiteY612" fmla="*/ 1582593 h 2563305"/>
                  <a:gd name="connsiteX613" fmla="*/ 1388576 w 2081801"/>
                  <a:gd name="connsiteY613" fmla="*/ 1545772 h 2563305"/>
                  <a:gd name="connsiteX614" fmla="*/ 1474964 w 2081801"/>
                  <a:gd name="connsiteY614" fmla="*/ 1511784 h 2563305"/>
                  <a:gd name="connsiteX615" fmla="*/ 1312102 w 2081801"/>
                  <a:gd name="connsiteY615" fmla="*/ 1436725 h 2563305"/>
                  <a:gd name="connsiteX616" fmla="*/ 1469299 w 2081801"/>
                  <a:gd name="connsiteY616" fmla="*/ 1457968 h 2563305"/>
                  <a:gd name="connsiteX617" fmla="*/ 1450888 w 2081801"/>
                  <a:gd name="connsiteY617" fmla="*/ 1477795 h 2563305"/>
                  <a:gd name="connsiteX618" fmla="*/ 1312102 w 2081801"/>
                  <a:gd name="connsiteY618" fmla="*/ 1436725 h 2563305"/>
                  <a:gd name="connsiteX619" fmla="*/ 676231 w 2081801"/>
                  <a:gd name="connsiteY619" fmla="*/ 912735 h 2563305"/>
                  <a:gd name="connsiteX620" fmla="*/ 688977 w 2081801"/>
                  <a:gd name="connsiteY620" fmla="*/ 929729 h 2563305"/>
                  <a:gd name="connsiteX621" fmla="*/ 636578 w 2081801"/>
                  <a:gd name="connsiteY621" fmla="*/ 935394 h 2563305"/>
                  <a:gd name="connsiteX622" fmla="*/ 628081 w 2081801"/>
                  <a:gd name="connsiteY622" fmla="*/ 918400 h 2563305"/>
                  <a:gd name="connsiteX623" fmla="*/ 676231 w 2081801"/>
                  <a:gd name="connsiteY623" fmla="*/ 912735 h 2563305"/>
                  <a:gd name="connsiteX624" fmla="*/ 531780 w 2081801"/>
                  <a:gd name="connsiteY624" fmla="*/ 945307 h 2563305"/>
                  <a:gd name="connsiteX625" fmla="*/ 486462 w 2081801"/>
                  <a:gd name="connsiteY625" fmla="*/ 929729 h 2563305"/>
                  <a:gd name="connsiteX626" fmla="*/ 625249 w 2081801"/>
                  <a:gd name="connsiteY626" fmla="*/ 916984 h 2563305"/>
                  <a:gd name="connsiteX627" fmla="*/ 633746 w 2081801"/>
                  <a:gd name="connsiteY627" fmla="*/ 933978 h 2563305"/>
                  <a:gd name="connsiteX628" fmla="*/ 531780 w 2081801"/>
                  <a:gd name="connsiteY628" fmla="*/ 945307 h 2563305"/>
                  <a:gd name="connsiteX629" fmla="*/ 626665 w 2081801"/>
                  <a:gd name="connsiteY629" fmla="*/ 915567 h 2563305"/>
                  <a:gd name="connsiteX630" fmla="*/ 602590 w 2081801"/>
                  <a:gd name="connsiteY630" fmla="*/ 863168 h 2563305"/>
                  <a:gd name="connsiteX631" fmla="*/ 633746 w 2081801"/>
                  <a:gd name="connsiteY631" fmla="*/ 857503 h 2563305"/>
                  <a:gd name="connsiteX632" fmla="*/ 673399 w 2081801"/>
                  <a:gd name="connsiteY632" fmla="*/ 911319 h 2563305"/>
                  <a:gd name="connsiteX633" fmla="*/ 626665 w 2081801"/>
                  <a:gd name="connsiteY633" fmla="*/ 915567 h 2563305"/>
                  <a:gd name="connsiteX634" fmla="*/ 504873 w 2081801"/>
                  <a:gd name="connsiteY634" fmla="*/ 553022 h 2563305"/>
                  <a:gd name="connsiteX635" fmla="*/ 496375 w 2081801"/>
                  <a:gd name="connsiteY635" fmla="*/ 550190 h 2563305"/>
                  <a:gd name="connsiteX636" fmla="*/ 659237 w 2081801"/>
                  <a:gd name="connsiteY636" fmla="*/ 466635 h 2563305"/>
                  <a:gd name="connsiteX637" fmla="*/ 795192 w 2081801"/>
                  <a:gd name="connsiteY637" fmla="*/ 570017 h 2563305"/>
                  <a:gd name="connsiteX638" fmla="*/ 504873 w 2081801"/>
                  <a:gd name="connsiteY638" fmla="*/ 553022 h 2563305"/>
                  <a:gd name="connsiteX639" fmla="*/ 1094008 w 2081801"/>
                  <a:gd name="connsiteY639" fmla="*/ 485045 h 2563305"/>
                  <a:gd name="connsiteX640" fmla="*/ 1157737 w 2081801"/>
                  <a:gd name="connsiteY640" fmla="*/ 538860 h 2563305"/>
                  <a:gd name="connsiteX641" fmla="*/ 1146407 w 2081801"/>
                  <a:gd name="connsiteY641" fmla="*/ 591260 h 2563305"/>
                  <a:gd name="connsiteX642" fmla="*/ 1035944 w 2081801"/>
                  <a:gd name="connsiteY642" fmla="*/ 585595 h 2563305"/>
                  <a:gd name="connsiteX643" fmla="*/ 996291 w 2081801"/>
                  <a:gd name="connsiteY643" fmla="*/ 414236 h 2563305"/>
                  <a:gd name="connsiteX644" fmla="*/ 1094008 w 2081801"/>
                  <a:gd name="connsiteY644" fmla="*/ 485045 h 2563305"/>
                  <a:gd name="connsiteX645" fmla="*/ 1033112 w 2081801"/>
                  <a:gd name="connsiteY645" fmla="*/ 585595 h 2563305"/>
                  <a:gd name="connsiteX646" fmla="*/ 1037360 w 2081801"/>
                  <a:gd name="connsiteY646" fmla="*/ 605422 h 2563305"/>
                  <a:gd name="connsiteX647" fmla="*/ 1016117 w 2081801"/>
                  <a:gd name="connsiteY647" fmla="*/ 584179 h 2563305"/>
                  <a:gd name="connsiteX648" fmla="*/ 1033112 w 2081801"/>
                  <a:gd name="connsiteY648" fmla="*/ 585595 h 2563305"/>
                  <a:gd name="connsiteX649" fmla="*/ 1297940 w 2081801"/>
                  <a:gd name="connsiteY649" fmla="*/ 752705 h 2563305"/>
                  <a:gd name="connsiteX650" fmla="*/ 1299356 w 2081801"/>
                  <a:gd name="connsiteY650" fmla="*/ 681896 h 2563305"/>
                  <a:gd name="connsiteX651" fmla="*/ 1326264 w 2081801"/>
                  <a:gd name="connsiteY651" fmla="*/ 679063 h 2563305"/>
                  <a:gd name="connsiteX652" fmla="*/ 1356003 w 2081801"/>
                  <a:gd name="connsiteY652" fmla="*/ 704555 h 2563305"/>
                  <a:gd name="connsiteX653" fmla="*/ 1348922 w 2081801"/>
                  <a:gd name="connsiteY653" fmla="*/ 747041 h 2563305"/>
                  <a:gd name="connsiteX654" fmla="*/ 1297940 w 2081801"/>
                  <a:gd name="connsiteY654" fmla="*/ 752705 h 2563305"/>
                  <a:gd name="connsiteX655" fmla="*/ 1314934 w 2081801"/>
                  <a:gd name="connsiteY655" fmla="*/ 946723 h 2563305"/>
                  <a:gd name="connsiteX656" fmla="*/ 1317766 w 2081801"/>
                  <a:gd name="connsiteY656" fmla="*/ 933978 h 2563305"/>
                  <a:gd name="connsiteX657" fmla="*/ 1334760 w 2081801"/>
                  <a:gd name="connsiteY657" fmla="*/ 942475 h 2563305"/>
                  <a:gd name="connsiteX658" fmla="*/ 1314934 w 2081801"/>
                  <a:gd name="connsiteY658" fmla="*/ 946723 h 2563305"/>
                  <a:gd name="connsiteX659" fmla="*/ 1327679 w 2081801"/>
                  <a:gd name="connsiteY659" fmla="*/ 1146406 h 2563305"/>
                  <a:gd name="connsiteX660" fmla="*/ 1450888 w 2081801"/>
                  <a:gd name="connsiteY660" fmla="*/ 1048689 h 2563305"/>
                  <a:gd name="connsiteX661" fmla="*/ 1419732 w 2081801"/>
                  <a:gd name="connsiteY661" fmla="*/ 1136493 h 2563305"/>
                  <a:gd name="connsiteX662" fmla="*/ 1327679 w 2081801"/>
                  <a:gd name="connsiteY662" fmla="*/ 1146406 h 2563305"/>
                  <a:gd name="connsiteX663" fmla="*/ 1271032 w 2081801"/>
                  <a:gd name="connsiteY663" fmla="*/ 1190308 h 2563305"/>
                  <a:gd name="connsiteX664" fmla="*/ 1262535 w 2081801"/>
                  <a:gd name="connsiteY664" fmla="*/ 1235627 h 2563305"/>
                  <a:gd name="connsiteX665" fmla="*/ 1245541 w 2081801"/>
                  <a:gd name="connsiteY665" fmla="*/ 1401321 h 2563305"/>
                  <a:gd name="connsiteX666" fmla="*/ 1234211 w 2081801"/>
                  <a:gd name="connsiteY666" fmla="*/ 1414067 h 2563305"/>
                  <a:gd name="connsiteX667" fmla="*/ 1154904 w 2081801"/>
                  <a:gd name="connsiteY667" fmla="*/ 1391408 h 2563305"/>
                  <a:gd name="connsiteX668" fmla="*/ 1123748 w 2081801"/>
                  <a:gd name="connsiteY668" fmla="*/ 1306436 h 2563305"/>
                  <a:gd name="connsiteX669" fmla="*/ 1271032 w 2081801"/>
                  <a:gd name="connsiteY669" fmla="*/ 1190308 h 2563305"/>
                  <a:gd name="connsiteX670" fmla="*/ 781030 w 2081801"/>
                  <a:gd name="connsiteY670" fmla="*/ 901405 h 2563305"/>
                  <a:gd name="connsiteX671" fmla="*/ 687561 w 2081801"/>
                  <a:gd name="connsiteY671" fmla="*/ 887243 h 2563305"/>
                  <a:gd name="connsiteX672" fmla="*/ 680480 w 2081801"/>
                  <a:gd name="connsiteY672" fmla="*/ 850422 h 2563305"/>
                  <a:gd name="connsiteX673" fmla="*/ 1102505 w 2081801"/>
                  <a:gd name="connsiteY673" fmla="*/ 781029 h 2563305"/>
                  <a:gd name="connsiteX674" fmla="*/ 1102505 w 2081801"/>
                  <a:gd name="connsiteY674" fmla="*/ 781029 h 2563305"/>
                  <a:gd name="connsiteX675" fmla="*/ 1120916 w 2081801"/>
                  <a:gd name="connsiteY675" fmla="*/ 701722 h 2563305"/>
                  <a:gd name="connsiteX676" fmla="*/ 1130829 w 2081801"/>
                  <a:gd name="connsiteY676" fmla="*/ 700306 h 2563305"/>
                  <a:gd name="connsiteX677" fmla="*/ 1198806 w 2081801"/>
                  <a:gd name="connsiteY677" fmla="*/ 765451 h 2563305"/>
                  <a:gd name="connsiteX678" fmla="*/ 1198806 w 2081801"/>
                  <a:gd name="connsiteY678" fmla="*/ 765451 h 2563305"/>
                  <a:gd name="connsiteX679" fmla="*/ 1293691 w 2081801"/>
                  <a:gd name="connsiteY679" fmla="*/ 754122 h 2563305"/>
                  <a:gd name="connsiteX680" fmla="*/ 1290859 w 2081801"/>
                  <a:gd name="connsiteY680" fmla="*/ 833428 h 2563305"/>
                  <a:gd name="connsiteX681" fmla="*/ 1242708 w 2081801"/>
                  <a:gd name="connsiteY681" fmla="*/ 907070 h 2563305"/>
                  <a:gd name="connsiteX682" fmla="*/ 1132245 w 2081801"/>
                  <a:gd name="connsiteY682" fmla="*/ 911319 h 2563305"/>
                  <a:gd name="connsiteX683" fmla="*/ 1132245 w 2081801"/>
                  <a:gd name="connsiteY683" fmla="*/ 911319 h 2563305"/>
                  <a:gd name="connsiteX684" fmla="*/ 1112419 w 2081801"/>
                  <a:gd name="connsiteY684" fmla="*/ 950972 h 2563305"/>
                  <a:gd name="connsiteX685" fmla="*/ 946724 w 2081801"/>
                  <a:gd name="connsiteY685" fmla="*/ 925481 h 2563305"/>
                  <a:gd name="connsiteX686" fmla="*/ 946724 w 2081801"/>
                  <a:gd name="connsiteY686" fmla="*/ 885827 h 2563305"/>
                  <a:gd name="connsiteX687" fmla="*/ 946724 w 2081801"/>
                  <a:gd name="connsiteY687" fmla="*/ 885827 h 2563305"/>
                  <a:gd name="connsiteX688" fmla="*/ 781030 w 2081801"/>
                  <a:gd name="connsiteY688" fmla="*/ 901405 h 2563305"/>
                  <a:gd name="connsiteX689" fmla="*/ 1292275 w 2081801"/>
                  <a:gd name="connsiteY689" fmla="*/ 919816 h 2563305"/>
                  <a:gd name="connsiteX690" fmla="*/ 1295107 w 2081801"/>
                  <a:gd name="connsiteY690" fmla="*/ 834844 h 2563305"/>
                  <a:gd name="connsiteX691" fmla="*/ 1346090 w 2081801"/>
                  <a:gd name="connsiteY691" fmla="*/ 758370 h 2563305"/>
                  <a:gd name="connsiteX692" fmla="*/ 1316350 w 2081801"/>
                  <a:gd name="connsiteY692" fmla="*/ 931145 h 2563305"/>
                  <a:gd name="connsiteX693" fmla="*/ 1292275 w 2081801"/>
                  <a:gd name="connsiteY693" fmla="*/ 919816 h 2563305"/>
                  <a:gd name="connsiteX694" fmla="*/ 1320599 w 2081801"/>
                  <a:gd name="connsiteY694" fmla="*/ 1150655 h 2563305"/>
                  <a:gd name="connsiteX695" fmla="*/ 1324847 w 2081801"/>
                  <a:gd name="connsiteY695" fmla="*/ 1147823 h 2563305"/>
                  <a:gd name="connsiteX696" fmla="*/ 1419732 w 2081801"/>
                  <a:gd name="connsiteY696" fmla="*/ 1139326 h 2563305"/>
                  <a:gd name="connsiteX697" fmla="*/ 1409819 w 2081801"/>
                  <a:gd name="connsiteY697" fmla="*/ 1169065 h 2563305"/>
                  <a:gd name="connsiteX698" fmla="*/ 1320599 w 2081801"/>
                  <a:gd name="connsiteY698" fmla="*/ 1150655 h 2563305"/>
                  <a:gd name="connsiteX699" fmla="*/ 1278113 w 2081801"/>
                  <a:gd name="connsiteY699" fmla="*/ 1152071 h 2563305"/>
                  <a:gd name="connsiteX700" fmla="*/ 1272448 w 2081801"/>
                  <a:gd name="connsiteY700" fmla="*/ 1187476 h 2563305"/>
                  <a:gd name="connsiteX701" fmla="*/ 1123748 w 2081801"/>
                  <a:gd name="connsiteY701" fmla="*/ 1303604 h 2563305"/>
                  <a:gd name="connsiteX702" fmla="*/ 1075598 w 2081801"/>
                  <a:gd name="connsiteY702" fmla="*/ 1170482 h 2563305"/>
                  <a:gd name="connsiteX703" fmla="*/ 1278113 w 2081801"/>
                  <a:gd name="connsiteY703" fmla="*/ 1152071 h 2563305"/>
                  <a:gd name="connsiteX704" fmla="*/ 1273864 w 2081801"/>
                  <a:gd name="connsiteY704" fmla="*/ 1186060 h 2563305"/>
                  <a:gd name="connsiteX705" fmla="*/ 1279529 w 2081801"/>
                  <a:gd name="connsiteY705" fmla="*/ 1153487 h 2563305"/>
                  <a:gd name="connsiteX706" fmla="*/ 1305021 w 2081801"/>
                  <a:gd name="connsiteY706" fmla="*/ 1150655 h 2563305"/>
                  <a:gd name="connsiteX707" fmla="*/ 1316350 w 2081801"/>
                  <a:gd name="connsiteY707" fmla="*/ 1153487 h 2563305"/>
                  <a:gd name="connsiteX708" fmla="*/ 1273864 w 2081801"/>
                  <a:gd name="connsiteY708" fmla="*/ 1186060 h 2563305"/>
                  <a:gd name="connsiteX709" fmla="*/ 1273864 w 2081801"/>
                  <a:gd name="connsiteY709" fmla="*/ 1188892 h 2563305"/>
                  <a:gd name="connsiteX710" fmla="*/ 1319183 w 2081801"/>
                  <a:gd name="connsiteY710" fmla="*/ 1153487 h 2563305"/>
                  <a:gd name="connsiteX711" fmla="*/ 1409819 w 2081801"/>
                  <a:gd name="connsiteY711" fmla="*/ 1171898 h 2563305"/>
                  <a:gd name="connsiteX712" fmla="*/ 1401322 w 2081801"/>
                  <a:gd name="connsiteY712" fmla="*/ 1194557 h 2563305"/>
                  <a:gd name="connsiteX713" fmla="*/ 1265367 w 2081801"/>
                  <a:gd name="connsiteY713" fmla="*/ 1242707 h 2563305"/>
                  <a:gd name="connsiteX714" fmla="*/ 1266783 w 2081801"/>
                  <a:gd name="connsiteY714" fmla="*/ 1235627 h 2563305"/>
                  <a:gd name="connsiteX715" fmla="*/ 1273864 w 2081801"/>
                  <a:gd name="connsiteY715" fmla="*/ 1188892 h 2563305"/>
                  <a:gd name="connsiteX716" fmla="*/ 1263951 w 2081801"/>
                  <a:gd name="connsiteY716" fmla="*/ 1242707 h 2563305"/>
                  <a:gd name="connsiteX717" fmla="*/ 1348922 w 2081801"/>
                  <a:gd name="connsiteY717" fmla="*/ 1285193 h 2563305"/>
                  <a:gd name="connsiteX718" fmla="*/ 1246957 w 2081801"/>
                  <a:gd name="connsiteY718" fmla="*/ 1397072 h 2563305"/>
                  <a:gd name="connsiteX719" fmla="*/ 1263951 w 2081801"/>
                  <a:gd name="connsiteY719" fmla="*/ 1242707 h 2563305"/>
                  <a:gd name="connsiteX720" fmla="*/ 1067100 w 2081801"/>
                  <a:gd name="connsiteY720" fmla="*/ 636578 h 2563305"/>
                  <a:gd name="connsiteX721" fmla="*/ 1048690 w 2081801"/>
                  <a:gd name="connsiteY721" fmla="*/ 645075 h 2563305"/>
                  <a:gd name="connsiteX722" fmla="*/ 1040193 w 2081801"/>
                  <a:gd name="connsiteY722" fmla="*/ 611086 h 2563305"/>
                  <a:gd name="connsiteX723" fmla="*/ 1067100 w 2081801"/>
                  <a:gd name="connsiteY723" fmla="*/ 636578 h 2563305"/>
                  <a:gd name="connsiteX724" fmla="*/ 1200222 w 2081801"/>
                  <a:gd name="connsiteY724" fmla="*/ 764035 h 2563305"/>
                  <a:gd name="connsiteX725" fmla="*/ 1135078 w 2081801"/>
                  <a:gd name="connsiteY725" fmla="*/ 700306 h 2563305"/>
                  <a:gd name="connsiteX726" fmla="*/ 1297940 w 2081801"/>
                  <a:gd name="connsiteY726" fmla="*/ 683312 h 2563305"/>
                  <a:gd name="connsiteX727" fmla="*/ 1296524 w 2081801"/>
                  <a:gd name="connsiteY727" fmla="*/ 754122 h 2563305"/>
                  <a:gd name="connsiteX728" fmla="*/ 1200222 w 2081801"/>
                  <a:gd name="connsiteY728" fmla="*/ 764035 h 2563305"/>
                  <a:gd name="connsiteX729" fmla="*/ 1129413 w 2081801"/>
                  <a:gd name="connsiteY729" fmla="*/ 698890 h 2563305"/>
                  <a:gd name="connsiteX730" fmla="*/ 1120916 w 2081801"/>
                  <a:gd name="connsiteY730" fmla="*/ 700306 h 2563305"/>
                  <a:gd name="connsiteX731" fmla="*/ 1122332 w 2081801"/>
                  <a:gd name="connsiteY731" fmla="*/ 693225 h 2563305"/>
                  <a:gd name="connsiteX732" fmla="*/ 1129413 w 2081801"/>
                  <a:gd name="connsiteY732" fmla="*/ 698890 h 2563305"/>
                  <a:gd name="connsiteX733" fmla="*/ 1140742 w 2081801"/>
                  <a:gd name="connsiteY733" fmla="*/ 605422 h 2563305"/>
                  <a:gd name="connsiteX734" fmla="*/ 1122332 w 2081801"/>
                  <a:gd name="connsiteY734" fmla="*/ 687560 h 2563305"/>
                  <a:gd name="connsiteX735" fmla="*/ 1069933 w 2081801"/>
                  <a:gd name="connsiteY735" fmla="*/ 637994 h 2563305"/>
                  <a:gd name="connsiteX736" fmla="*/ 1140742 w 2081801"/>
                  <a:gd name="connsiteY736" fmla="*/ 605422 h 2563305"/>
                  <a:gd name="connsiteX737" fmla="*/ 1119500 w 2081801"/>
                  <a:gd name="connsiteY737" fmla="*/ 698890 h 2563305"/>
                  <a:gd name="connsiteX738" fmla="*/ 1062852 w 2081801"/>
                  <a:gd name="connsiteY738" fmla="*/ 704555 h 2563305"/>
                  <a:gd name="connsiteX739" fmla="*/ 1048690 w 2081801"/>
                  <a:gd name="connsiteY739" fmla="*/ 646491 h 2563305"/>
                  <a:gd name="connsiteX740" fmla="*/ 1068517 w 2081801"/>
                  <a:gd name="connsiteY740" fmla="*/ 637994 h 2563305"/>
                  <a:gd name="connsiteX741" fmla="*/ 1122332 w 2081801"/>
                  <a:gd name="connsiteY741" fmla="*/ 688977 h 2563305"/>
                  <a:gd name="connsiteX742" fmla="*/ 1119500 w 2081801"/>
                  <a:gd name="connsiteY742" fmla="*/ 698890 h 2563305"/>
                  <a:gd name="connsiteX743" fmla="*/ 1101089 w 2081801"/>
                  <a:gd name="connsiteY743" fmla="*/ 778197 h 2563305"/>
                  <a:gd name="connsiteX744" fmla="*/ 679064 w 2081801"/>
                  <a:gd name="connsiteY744" fmla="*/ 847590 h 2563305"/>
                  <a:gd name="connsiteX745" fmla="*/ 659237 w 2081801"/>
                  <a:gd name="connsiteY745" fmla="*/ 731462 h 2563305"/>
                  <a:gd name="connsiteX746" fmla="*/ 681897 w 2081801"/>
                  <a:gd name="connsiteY746" fmla="*/ 737127 h 2563305"/>
                  <a:gd name="connsiteX747" fmla="*/ 681897 w 2081801"/>
                  <a:gd name="connsiteY747" fmla="*/ 737127 h 2563305"/>
                  <a:gd name="connsiteX748" fmla="*/ 764035 w 2081801"/>
                  <a:gd name="connsiteY748" fmla="*/ 659237 h 2563305"/>
                  <a:gd name="connsiteX749" fmla="*/ 901406 w 2081801"/>
                  <a:gd name="connsiteY749" fmla="*/ 714468 h 2563305"/>
                  <a:gd name="connsiteX750" fmla="*/ 901406 w 2081801"/>
                  <a:gd name="connsiteY750" fmla="*/ 714468 h 2563305"/>
                  <a:gd name="connsiteX751" fmla="*/ 1045857 w 2081801"/>
                  <a:gd name="connsiteY751" fmla="*/ 649323 h 2563305"/>
                  <a:gd name="connsiteX752" fmla="*/ 1060019 w 2081801"/>
                  <a:gd name="connsiteY752" fmla="*/ 708803 h 2563305"/>
                  <a:gd name="connsiteX753" fmla="*/ 1060019 w 2081801"/>
                  <a:gd name="connsiteY753" fmla="*/ 708803 h 2563305"/>
                  <a:gd name="connsiteX754" fmla="*/ 1118083 w 2081801"/>
                  <a:gd name="connsiteY754" fmla="*/ 703139 h 2563305"/>
                  <a:gd name="connsiteX755" fmla="*/ 1101089 w 2081801"/>
                  <a:gd name="connsiteY755" fmla="*/ 778197 h 2563305"/>
                  <a:gd name="connsiteX756" fmla="*/ 1292275 w 2081801"/>
                  <a:gd name="connsiteY756" fmla="*/ 952388 h 2563305"/>
                  <a:gd name="connsiteX757" fmla="*/ 1293691 w 2081801"/>
                  <a:gd name="connsiteY757" fmla="*/ 922648 h 2563305"/>
                  <a:gd name="connsiteX758" fmla="*/ 1316350 w 2081801"/>
                  <a:gd name="connsiteY758" fmla="*/ 933978 h 2563305"/>
                  <a:gd name="connsiteX759" fmla="*/ 1313518 w 2081801"/>
                  <a:gd name="connsiteY759" fmla="*/ 948140 h 2563305"/>
                  <a:gd name="connsiteX760" fmla="*/ 1292275 w 2081801"/>
                  <a:gd name="connsiteY760" fmla="*/ 952388 h 2563305"/>
                  <a:gd name="connsiteX761" fmla="*/ 1279529 w 2081801"/>
                  <a:gd name="connsiteY761" fmla="*/ 1150655 h 2563305"/>
                  <a:gd name="connsiteX762" fmla="*/ 1280945 w 2081801"/>
                  <a:gd name="connsiteY762" fmla="*/ 1146406 h 2563305"/>
                  <a:gd name="connsiteX763" fmla="*/ 1297940 w 2081801"/>
                  <a:gd name="connsiteY763" fmla="*/ 1149239 h 2563305"/>
                  <a:gd name="connsiteX764" fmla="*/ 1279529 w 2081801"/>
                  <a:gd name="connsiteY764" fmla="*/ 1150655 h 2563305"/>
                  <a:gd name="connsiteX765" fmla="*/ 1204471 w 2081801"/>
                  <a:gd name="connsiteY765" fmla="*/ 966550 h 2563305"/>
                  <a:gd name="connsiteX766" fmla="*/ 1200222 w 2081801"/>
                  <a:gd name="connsiteY766" fmla="*/ 973631 h 2563305"/>
                  <a:gd name="connsiteX767" fmla="*/ 1091176 w 2081801"/>
                  <a:gd name="connsiteY767" fmla="*/ 999122 h 2563305"/>
                  <a:gd name="connsiteX768" fmla="*/ 1113835 w 2081801"/>
                  <a:gd name="connsiteY768" fmla="*/ 953804 h 2563305"/>
                  <a:gd name="connsiteX769" fmla="*/ 1204471 w 2081801"/>
                  <a:gd name="connsiteY769" fmla="*/ 966550 h 2563305"/>
                  <a:gd name="connsiteX770" fmla="*/ 1265367 w 2081801"/>
                  <a:gd name="connsiteY770" fmla="*/ 905654 h 2563305"/>
                  <a:gd name="connsiteX771" fmla="*/ 1265367 w 2081801"/>
                  <a:gd name="connsiteY771" fmla="*/ 905654 h 2563305"/>
                  <a:gd name="connsiteX772" fmla="*/ 1246957 w 2081801"/>
                  <a:gd name="connsiteY772" fmla="*/ 905654 h 2563305"/>
                  <a:gd name="connsiteX773" fmla="*/ 1293691 w 2081801"/>
                  <a:gd name="connsiteY773" fmla="*/ 836261 h 2563305"/>
                  <a:gd name="connsiteX774" fmla="*/ 1290859 w 2081801"/>
                  <a:gd name="connsiteY774" fmla="*/ 916984 h 2563305"/>
                  <a:gd name="connsiteX775" fmla="*/ 1265367 w 2081801"/>
                  <a:gd name="connsiteY775" fmla="*/ 905654 h 2563305"/>
                  <a:gd name="connsiteX776" fmla="*/ 1220049 w 2081801"/>
                  <a:gd name="connsiteY776" fmla="*/ 969383 h 2563305"/>
                  <a:gd name="connsiteX777" fmla="*/ 1203055 w 2081801"/>
                  <a:gd name="connsiteY777" fmla="*/ 972215 h 2563305"/>
                  <a:gd name="connsiteX778" fmla="*/ 1207303 w 2081801"/>
                  <a:gd name="connsiteY778" fmla="*/ 966550 h 2563305"/>
                  <a:gd name="connsiteX779" fmla="*/ 1220049 w 2081801"/>
                  <a:gd name="connsiteY779" fmla="*/ 969383 h 2563305"/>
                  <a:gd name="connsiteX780" fmla="*/ 1289443 w 2081801"/>
                  <a:gd name="connsiteY780" fmla="*/ 955221 h 2563305"/>
                  <a:gd name="connsiteX781" fmla="*/ 1289443 w 2081801"/>
                  <a:gd name="connsiteY781" fmla="*/ 977880 h 2563305"/>
                  <a:gd name="connsiteX782" fmla="*/ 1231379 w 2081801"/>
                  <a:gd name="connsiteY782" fmla="*/ 969383 h 2563305"/>
                  <a:gd name="connsiteX783" fmla="*/ 1289443 w 2081801"/>
                  <a:gd name="connsiteY783" fmla="*/ 955221 h 2563305"/>
                  <a:gd name="connsiteX784" fmla="*/ 1289443 w 2081801"/>
                  <a:gd name="connsiteY784" fmla="*/ 952388 h 2563305"/>
                  <a:gd name="connsiteX785" fmla="*/ 1224298 w 2081801"/>
                  <a:gd name="connsiteY785" fmla="*/ 966550 h 2563305"/>
                  <a:gd name="connsiteX786" fmla="*/ 1207303 w 2081801"/>
                  <a:gd name="connsiteY786" fmla="*/ 963718 h 2563305"/>
                  <a:gd name="connsiteX787" fmla="*/ 1244124 w 2081801"/>
                  <a:gd name="connsiteY787" fmla="*/ 907070 h 2563305"/>
                  <a:gd name="connsiteX788" fmla="*/ 1262535 w 2081801"/>
                  <a:gd name="connsiteY788" fmla="*/ 907070 h 2563305"/>
                  <a:gd name="connsiteX789" fmla="*/ 1289443 w 2081801"/>
                  <a:gd name="connsiteY789" fmla="*/ 919816 h 2563305"/>
                  <a:gd name="connsiteX790" fmla="*/ 1289443 w 2081801"/>
                  <a:gd name="connsiteY790" fmla="*/ 952388 h 2563305"/>
                  <a:gd name="connsiteX791" fmla="*/ 1242708 w 2081801"/>
                  <a:gd name="connsiteY791" fmla="*/ 908486 h 2563305"/>
                  <a:gd name="connsiteX792" fmla="*/ 1205887 w 2081801"/>
                  <a:gd name="connsiteY792" fmla="*/ 963718 h 2563305"/>
                  <a:gd name="connsiteX793" fmla="*/ 1115251 w 2081801"/>
                  <a:gd name="connsiteY793" fmla="*/ 949556 h 2563305"/>
                  <a:gd name="connsiteX794" fmla="*/ 1135078 w 2081801"/>
                  <a:gd name="connsiteY794" fmla="*/ 911319 h 2563305"/>
                  <a:gd name="connsiteX795" fmla="*/ 1242708 w 2081801"/>
                  <a:gd name="connsiteY795" fmla="*/ 908486 h 2563305"/>
                  <a:gd name="connsiteX796" fmla="*/ 1195974 w 2081801"/>
                  <a:gd name="connsiteY796" fmla="*/ 1126580 h 2563305"/>
                  <a:gd name="connsiteX797" fmla="*/ 1103921 w 2081801"/>
                  <a:gd name="connsiteY797" fmla="*/ 1120915 h 2563305"/>
                  <a:gd name="connsiteX798" fmla="*/ 1200222 w 2081801"/>
                  <a:gd name="connsiteY798" fmla="*/ 976464 h 2563305"/>
                  <a:gd name="connsiteX799" fmla="*/ 1224298 w 2081801"/>
                  <a:gd name="connsiteY799" fmla="*/ 970799 h 2563305"/>
                  <a:gd name="connsiteX800" fmla="*/ 1289443 w 2081801"/>
                  <a:gd name="connsiteY800" fmla="*/ 980712 h 2563305"/>
                  <a:gd name="connsiteX801" fmla="*/ 1289443 w 2081801"/>
                  <a:gd name="connsiteY801" fmla="*/ 980712 h 2563305"/>
                  <a:gd name="connsiteX802" fmla="*/ 1289443 w 2081801"/>
                  <a:gd name="connsiteY802" fmla="*/ 955221 h 2563305"/>
                  <a:gd name="connsiteX803" fmla="*/ 1310685 w 2081801"/>
                  <a:gd name="connsiteY803" fmla="*/ 950972 h 2563305"/>
                  <a:gd name="connsiteX804" fmla="*/ 1276697 w 2081801"/>
                  <a:gd name="connsiteY804" fmla="*/ 1144990 h 2563305"/>
                  <a:gd name="connsiteX805" fmla="*/ 1195974 w 2081801"/>
                  <a:gd name="connsiteY805" fmla="*/ 1126580 h 2563305"/>
                  <a:gd name="connsiteX806" fmla="*/ 1054355 w 2081801"/>
                  <a:gd name="connsiteY806" fmla="*/ 1119499 h 2563305"/>
                  <a:gd name="connsiteX807" fmla="*/ 1071349 w 2081801"/>
                  <a:gd name="connsiteY807" fmla="*/ 1166233 h 2563305"/>
                  <a:gd name="connsiteX808" fmla="*/ 1068517 w 2081801"/>
                  <a:gd name="connsiteY808" fmla="*/ 1170482 h 2563305"/>
                  <a:gd name="connsiteX809" fmla="*/ 1000540 w 2081801"/>
                  <a:gd name="connsiteY809" fmla="*/ 1176146 h 2563305"/>
                  <a:gd name="connsiteX810" fmla="*/ 1030279 w 2081801"/>
                  <a:gd name="connsiteY810" fmla="*/ 1116666 h 2563305"/>
                  <a:gd name="connsiteX811" fmla="*/ 1054355 w 2081801"/>
                  <a:gd name="connsiteY811" fmla="*/ 1119499 h 2563305"/>
                  <a:gd name="connsiteX812" fmla="*/ 1198806 w 2081801"/>
                  <a:gd name="connsiteY812" fmla="*/ 976464 h 2563305"/>
                  <a:gd name="connsiteX813" fmla="*/ 1102505 w 2081801"/>
                  <a:gd name="connsiteY813" fmla="*/ 1120915 h 2563305"/>
                  <a:gd name="connsiteX814" fmla="*/ 1055771 w 2081801"/>
                  <a:gd name="connsiteY814" fmla="*/ 1118083 h 2563305"/>
                  <a:gd name="connsiteX815" fmla="*/ 1045857 w 2081801"/>
                  <a:gd name="connsiteY815" fmla="*/ 1089759 h 2563305"/>
                  <a:gd name="connsiteX816" fmla="*/ 1091176 w 2081801"/>
                  <a:gd name="connsiteY816" fmla="*/ 1001955 h 2563305"/>
                  <a:gd name="connsiteX817" fmla="*/ 1198806 w 2081801"/>
                  <a:gd name="connsiteY817" fmla="*/ 976464 h 2563305"/>
                  <a:gd name="connsiteX818" fmla="*/ 1031696 w 2081801"/>
                  <a:gd name="connsiteY818" fmla="*/ 1115250 h 2563305"/>
                  <a:gd name="connsiteX819" fmla="*/ 1044441 w 2081801"/>
                  <a:gd name="connsiteY819" fmla="*/ 1091175 h 2563305"/>
                  <a:gd name="connsiteX820" fmla="*/ 1052938 w 2081801"/>
                  <a:gd name="connsiteY820" fmla="*/ 1116666 h 2563305"/>
                  <a:gd name="connsiteX821" fmla="*/ 1031696 w 2081801"/>
                  <a:gd name="connsiteY821" fmla="*/ 1115250 h 2563305"/>
                  <a:gd name="connsiteX822" fmla="*/ 1088343 w 2081801"/>
                  <a:gd name="connsiteY822" fmla="*/ 1000539 h 2563305"/>
                  <a:gd name="connsiteX823" fmla="*/ 1045857 w 2081801"/>
                  <a:gd name="connsiteY823" fmla="*/ 1085510 h 2563305"/>
                  <a:gd name="connsiteX824" fmla="*/ 1020366 w 2081801"/>
                  <a:gd name="connsiteY824" fmla="*/ 1016117 h 2563305"/>
                  <a:gd name="connsiteX825" fmla="*/ 1088343 w 2081801"/>
                  <a:gd name="connsiteY825" fmla="*/ 1000539 h 2563305"/>
                  <a:gd name="connsiteX826" fmla="*/ 1088343 w 2081801"/>
                  <a:gd name="connsiteY826" fmla="*/ 999122 h 2563305"/>
                  <a:gd name="connsiteX827" fmla="*/ 1016117 w 2081801"/>
                  <a:gd name="connsiteY827" fmla="*/ 1016117 h 2563305"/>
                  <a:gd name="connsiteX828" fmla="*/ 1016117 w 2081801"/>
                  <a:gd name="connsiteY828" fmla="*/ 1016117 h 2563305"/>
                  <a:gd name="connsiteX829" fmla="*/ 1043025 w 2081801"/>
                  <a:gd name="connsiteY829" fmla="*/ 1089759 h 2563305"/>
                  <a:gd name="connsiteX830" fmla="*/ 1030279 w 2081801"/>
                  <a:gd name="connsiteY830" fmla="*/ 1116666 h 2563305"/>
                  <a:gd name="connsiteX831" fmla="*/ 946724 w 2081801"/>
                  <a:gd name="connsiteY831" fmla="*/ 1111002 h 2563305"/>
                  <a:gd name="connsiteX832" fmla="*/ 948140 w 2081801"/>
                  <a:gd name="connsiteY832" fmla="*/ 929729 h 2563305"/>
                  <a:gd name="connsiteX833" fmla="*/ 1113835 w 2081801"/>
                  <a:gd name="connsiteY833" fmla="*/ 953804 h 2563305"/>
                  <a:gd name="connsiteX834" fmla="*/ 1088343 w 2081801"/>
                  <a:gd name="connsiteY834" fmla="*/ 999122 h 2563305"/>
                  <a:gd name="connsiteX835" fmla="*/ 1101089 w 2081801"/>
                  <a:gd name="connsiteY835" fmla="*/ 1122331 h 2563305"/>
                  <a:gd name="connsiteX836" fmla="*/ 1072765 w 2081801"/>
                  <a:gd name="connsiteY836" fmla="*/ 1164817 h 2563305"/>
                  <a:gd name="connsiteX837" fmla="*/ 1055771 w 2081801"/>
                  <a:gd name="connsiteY837" fmla="*/ 1119499 h 2563305"/>
                  <a:gd name="connsiteX838" fmla="*/ 1101089 w 2081801"/>
                  <a:gd name="connsiteY838" fmla="*/ 1122331 h 2563305"/>
                  <a:gd name="connsiteX839" fmla="*/ 1102505 w 2081801"/>
                  <a:gd name="connsiteY839" fmla="*/ 1122331 h 2563305"/>
                  <a:gd name="connsiteX840" fmla="*/ 1195974 w 2081801"/>
                  <a:gd name="connsiteY840" fmla="*/ 1129412 h 2563305"/>
                  <a:gd name="connsiteX841" fmla="*/ 1279529 w 2081801"/>
                  <a:gd name="connsiteY841" fmla="*/ 1146406 h 2563305"/>
                  <a:gd name="connsiteX842" fmla="*/ 1278113 w 2081801"/>
                  <a:gd name="connsiteY842" fmla="*/ 1152071 h 2563305"/>
                  <a:gd name="connsiteX843" fmla="*/ 1074181 w 2081801"/>
                  <a:gd name="connsiteY843" fmla="*/ 1170482 h 2563305"/>
                  <a:gd name="connsiteX844" fmla="*/ 1072765 w 2081801"/>
                  <a:gd name="connsiteY844" fmla="*/ 1167649 h 2563305"/>
                  <a:gd name="connsiteX845" fmla="*/ 1102505 w 2081801"/>
                  <a:gd name="connsiteY845" fmla="*/ 1122331 h 2563305"/>
                  <a:gd name="connsiteX846" fmla="*/ 1296524 w 2081801"/>
                  <a:gd name="connsiteY846" fmla="*/ 680480 h 2563305"/>
                  <a:gd name="connsiteX847" fmla="*/ 1132245 w 2081801"/>
                  <a:gd name="connsiteY847" fmla="*/ 697474 h 2563305"/>
                  <a:gd name="connsiteX848" fmla="*/ 1123748 w 2081801"/>
                  <a:gd name="connsiteY848" fmla="*/ 688977 h 2563305"/>
                  <a:gd name="connsiteX849" fmla="*/ 1143575 w 2081801"/>
                  <a:gd name="connsiteY849" fmla="*/ 604005 h 2563305"/>
                  <a:gd name="connsiteX850" fmla="*/ 1169066 w 2081801"/>
                  <a:gd name="connsiteY850" fmla="*/ 592676 h 2563305"/>
                  <a:gd name="connsiteX851" fmla="*/ 1227130 w 2081801"/>
                  <a:gd name="connsiteY851" fmla="*/ 595508 h 2563305"/>
                  <a:gd name="connsiteX852" fmla="*/ 1297940 w 2081801"/>
                  <a:gd name="connsiteY852" fmla="*/ 654988 h 2563305"/>
                  <a:gd name="connsiteX853" fmla="*/ 1296524 w 2081801"/>
                  <a:gd name="connsiteY853" fmla="*/ 680480 h 2563305"/>
                  <a:gd name="connsiteX854" fmla="*/ 1144991 w 2081801"/>
                  <a:gd name="connsiteY854" fmla="*/ 591260 h 2563305"/>
                  <a:gd name="connsiteX855" fmla="*/ 1142159 w 2081801"/>
                  <a:gd name="connsiteY855" fmla="*/ 602589 h 2563305"/>
                  <a:gd name="connsiteX856" fmla="*/ 1069933 w 2081801"/>
                  <a:gd name="connsiteY856" fmla="*/ 635161 h 2563305"/>
                  <a:gd name="connsiteX857" fmla="*/ 1040193 w 2081801"/>
                  <a:gd name="connsiteY857" fmla="*/ 606838 h 2563305"/>
                  <a:gd name="connsiteX858" fmla="*/ 1034528 w 2081801"/>
                  <a:gd name="connsiteY858" fmla="*/ 584179 h 2563305"/>
                  <a:gd name="connsiteX859" fmla="*/ 1144991 w 2081801"/>
                  <a:gd name="connsiteY859" fmla="*/ 591260 h 2563305"/>
                  <a:gd name="connsiteX860" fmla="*/ 510537 w 2081801"/>
                  <a:gd name="connsiteY860" fmla="*/ 555855 h 2563305"/>
                  <a:gd name="connsiteX861" fmla="*/ 798024 w 2081801"/>
                  <a:gd name="connsiteY861" fmla="*/ 572849 h 2563305"/>
                  <a:gd name="connsiteX862" fmla="*/ 827764 w 2081801"/>
                  <a:gd name="connsiteY862" fmla="*/ 595508 h 2563305"/>
                  <a:gd name="connsiteX863" fmla="*/ 762619 w 2081801"/>
                  <a:gd name="connsiteY863" fmla="*/ 657821 h 2563305"/>
                  <a:gd name="connsiteX864" fmla="*/ 510537 w 2081801"/>
                  <a:gd name="connsiteY864" fmla="*/ 555855 h 2563305"/>
                  <a:gd name="connsiteX865" fmla="*/ 679064 w 2081801"/>
                  <a:gd name="connsiteY865" fmla="*/ 850422 h 2563305"/>
                  <a:gd name="connsiteX866" fmla="*/ 686145 w 2081801"/>
                  <a:gd name="connsiteY866" fmla="*/ 888660 h 2563305"/>
                  <a:gd name="connsiteX867" fmla="*/ 686145 w 2081801"/>
                  <a:gd name="connsiteY867" fmla="*/ 888660 h 2563305"/>
                  <a:gd name="connsiteX868" fmla="*/ 772533 w 2081801"/>
                  <a:gd name="connsiteY868" fmla="*/ 901405 h 2563305"/>
                  <a:gd name="connsiteX869" fmla="*/ 677648 w 2081801"/>
                  <a:gd name="connsiteY869" fmla="*/ 909903 h 2563305"/>
                  <a:gd name="connsiteX870" fmla="*/ 637995 w 2081801"/>
                  <a:gd name="connsiteY870" fmla="*/ 856087 h 2563305"/>
                  <a:gd name="connsiteX871" fmla="*/ 679064 w 2081801"/>
                  <a:gd name="connsiteY871" fmla="*/ 850422 h 2563305"/>
                  <a:gd name="connsiteX872" fmla="*/ 1071349 w 2081801"/>
                  <a:gd name="connsiteY872" fmla="*/ 1170482 h 2563305"/>
                  <a:gd name="connsiteX873" fmla="*/ 1072765 w 2081801"/>
                  <a:gd name="connsiteY873" fmla="*/ 1169065 h 2563305"/>
                  <a:gd name="connsiteX874" fmla="*/ 1072765 w 2081801"/>
                  <a:gd name="connsiteY874" fmla="*/ 1170482 h 2563305"/>
                  <a:gd name="connsiteX875" fmla="*/ 1071349 w 2081801"/>
                  <a:gd name="connsiteY875" fmla="*/ 1170482 h 2563305"/>
                  <a:gd name="connsiteX876" fmla="*/ 1402738 w 2081801"/>
                  <a:gd name="connsiteY876" fmla="*/ 1193141 h 2563305"/>
                  <a:gd name="connsiteX877" fmla="*/ 1409819 w 2081801"/>
                  <a:gd name="connsiteY877" fmla="*/ 1171898 h 2563305"/>
                  <a:gd name="connsiteX878" fmla="*/ 1443807 w 2081801"/>
                  <a:gd name="connsiteY878" fmla="*/ 1178979 h 2563305"/>
                  <a:gd name="connsiteX879" fmla="*/ 1402738 w 2081801"/>
                  <a:gd name="connsiteY879" fmla="*/ 1193141 h 2563305"/>
                  <a:gd name="connsiteX880" fmla="*/ 1347507 w 2081801"/>
                  <a:gd name="connsiteY880" fmla="*/ 748457 h 2563305"/>
                  <a:gd name="connsiteX881" fmla="*/ 1346090 w 2081801"/>
                  <a:gd name="connsiteY881" fmla="*/ 752705 h 2563305"/>
                  <a:gd name="connsiteX882" fmla="*/ 1293691 w 2081801"/>
                  <a:gd name="connsiteY882" fmla="*/ 830596 h 2563305"/>
                  <a:gd name="connsiteX883" fmla="*/ 1295107 w 2081801"/>
                  <a:gd name="connsiteY883" fmla="*/ 754122 h 2563305"/>
                  <a:gd name="connsiteX884" fmla="*/ 1347507 w 2081801"/>
                  <a:gd name="connsiteY884" fmla="*/ 748457 h 2563305"/>
                  <a:gd name="connsiteX885" fmla="*/ 1144991 w 2081801"/>
                  <a:gd name="connsiteY885" fmla="*/ 602589 h 2563305"/>
                  <a:gd name="connsiteX886" fmla="*/ 1147823 w 2081801"/>
                  <a:gd name="connsiteY886" fmla="*/ 592676 h 2563305"/>
                  <a:gd name="connsiteX887" fmla="*/ 1166234 w 2081801"/>
                  <a:gd name="connsiteY887" fmla="*/ 594092 h 2563305"/>
                  <a:gd name="connsiteX888" fmla="*/ 1144991 w 2081801"/>
                  <a:gd name="connsiteY888" fmla="*/ 602589 h 2563305"/>
                  <a:gd name="connsiteX889" fmla="*/ 901406 w 2081801"/>
                  <a:gd name="connsiteY889" fmla="*/ 711636 h 2563305"/>
                  <a:gd name="connsiteX890" fmla="*/ 765452 w 2081801"/>
                  <a:gd name="connsiteY890" fmla="*/ 657821 h 2563305"/>
                  <a:gd name="connsiteX891" fmla="*/ 832012 w 2081801"/>
                  <a:gd name="connsiteY891" fmla="*/ 595508 h 2563305"/>
                  <a:gd name="connsiteX892" fmla="*/ 832012 w 2081801"/>
                  <a:gd name="connsiteY892" fmla="*/ 595508 h 2563305"/>
                  <a:gd name="connsiteX893" fmla="*/ 802273 w 2081801"/>
                  <a:gd name="connsiteY893" fmla="*/ 572849 h 2563305"/>
                  <a:gd name="connsiteX894" fmla="*/ 1011869 w 2081801"/>
                  <a:gd name="connsiteY894" fmla="*/ 584179 h 2563305"/>
                  <a:gd name="connsiteX895" fmla="*/ 1037360 w 2081801"/>
                  <a:gd name="connsiteY895" fmla="*/ 608254 h 2563305"/>
                  <a:gd name="connsiteX896" fmla="*/ 1045857 w 2081801"/>
                  <a:gd name="connsiteY896" fmla="*/ 645075 h 2563305"/>
                  <a:gd name="connsiteX897" fmla="*/ 901406 w 2081801"/>
                  <a:gd name="connsiteY897" fmla="*/ 711636 h 2563305"/>
                  <a:gd name="connsiteX898" fmla="*/ 1000540 w 2081801"/>
                  <a:gd name="connsiteY898" fmla="*/ 1317765 h 2563305"/>
                  <a:gd name="connsiteX899" fmla="*/ 1000540 w 2081801"/>
                  <a:gd name="connsiteY899" fmla="*/ 1317765 h 2563305"/>
                  <a:gd name="connsiteX900" fmla="*/ 992042 w 2081801"/>
                  <a:gd name="connsiteY900" fmla="*/ 1289442 h 2563305"/>
                  <a:gd name="connsiteX901" fmla="*/ 1069933 w 2081801"/>
                  <a:gd name="connsiteY901" fmla="*/ 1171898 h 2563305"/>
                  <a:gd name="connsiteX902" fmla="*/ 1072765 w 2081801"/>
                  <a:gd name="connsiteY902" fmla="*/ 1171898 h 2563305"/>
                  <a:gd name="connsiteX903" fmla="*/ 1120916 w 2081801"/>
                  <a:gd name="connsiteY903" fmla="*/ 1305020 h 2563305"/>
                  <a:gd name="connsiteX904" fmla="*/ 1050106 w 2081801"/>
                  <a:gd name="connsiteY904" fmla="*/ 1360251 h 2563305"/>
                  <a:gd name="connsiteX905" fmla="*/ 990626 w 2081801"/>
                  <a:gd name="connsiteY905" fmla="*/ 1343257 h 2563305"/>
                  <a:gd name="connsiteX906" fmla="*/ 1000540 w 2081801"/>
                  <a:gd name="connsiteY906" fmla="*/ 1317765 h 2563305"/>
                  <a:gd name="connsiteX907" fmla="*/ 1054355 w 2081801"/>
                  <a:gd name="connsiteY907" fmla="*/ 1361667 h 2563305"/>
                  <a:gd name="connsiteX908" fmla="*/ 1122332 w 2081801"/>
                  <a:gd name="connsiteY908" fmla="*/ 1307852 h 2563305"/>
                  <a:gd name="connsiteX909" fmla="*/ 1152072 w 2081801"/>
                  <a:gd name="connsiteY909" fmla="*/ 1389991 h 2563305"/>
                  <a:gd name="connsiteX910" fmla="*/ 1054355 w 2081801"/>
                  <a:gd name="connsiteY910" fmla="*/ 1361667 h 2563305"/>
                  <a:gd name="connsiteX911" fmla="*/ 1351755 w 2081801"/>
                  <a:gd name="connsiteY911" fmla="*/ 1283777 h 2563305"/>
                  <a:gd name="connsiteX912" fmla="*/ 1269616 w 2081801"/>
                  <a:gd name="connsiteY912" fmla="*/ 1242707 h 2563305"/>
                  <a:gd name="connsiteX913" fmla="*/ 1399905 w 2081801"/>
                  <a:gd name="connsiteY913" fmla="*/ 1195973 h 2563305"/>
                  <a:gd name="connsiteX914" fmla="*/ 1380079 w 2081801"/>
                  <a:gd name="connsiteY914" fmla="*/ 1252621 h 2563305"/>
                  <a:gd name="connsiteX915" fmla="*/ 1351755 w 2081801"/>
                  <a:gd name="connsiteY915" fmla="*/ 1283777 h 2563305"/>
                  <a:gd name="connsiteX916" fmla="*/ 1446640 w 2081801"/>
                  <a:gd name="connsiteY916" fmla="*/ 1178979 h 2563305"/>
                  <a:gd name="connsiteX917" fmla="*/ 1384327 w 2081801"/>
                  <a:gd name="connsiteY917" fmla="*/ 1248372 h 2563305"/>
                  <a:gd name="connsiteX918" fmla="*/ 1402738 w 2081801"/>
                  <a:gd name="connsiteY918" fmla="*/ 1194557 h 2563305"/>
                  <a:gd name="connsiteX919" fmla="*/ 1446640 w 2081801"/>
                  <a:gd name="connsiteY919" fmla="*/ 1178979 h 2563305"/>
                  <a:gd name="connsiteX920" fmla="*/ 1146407 w 2081801"/>
                  <a:gd name="connsiteY920" fmla="*/ 589843 h 2563305"/>
                  <a:gd name="connsiteX921" fmla="*/ 1157737 w 2081801"/>
                  <a:gd name="connsiteY921" fmla="*/ 538860 h 2563305"/>
                  <a:gd name="connsiteX922" fmla="*/ 1201639 w 2081801"/>
                  <a:gd name="connsiteY922" fmla="*/ 575682 h 2563305"/>
                  <a:gd name="connsiteX923" fmla="*/ 1167650 w 2081801"/>
                  <a:gd name="connsiteY923" fmla="*/ 591260 h 2563305"/>
                  <a:gd name="connsiteX924" fmla="*/ 1146407 w 2081801"/>
                  <a:gd name="connsiteY924" fmla="*/ 589843 h 2563305"/>
                  <a:gd name="connsiteX925" fmla="*/ 799440 w 2081801"/>
                  <a:gd name="connsiteY925" fmla="*/ 570017 h 2563305"/>
                  <a:gd name="connsiteX926" fmla="*/ 662069 w 2081801"/>
                  <a:gd name="connsiteY926" fmla="*/ 465219 h 2563305"/>
                  <a:gd name="connsiteX927" fmla="*/ 812186 w 2081801"/>
                  <a:gd name="connsiteY927" fmla="*/ 388744 h 2563305"/>
                  <a:gd name="connsiteX928" fmla="*/ 1010453 w 2081801"/>
                  <a:gd name="connsiteY928" fmla="*/ 581346 h 2563305"/>
                  <a:gd name="connsiteX929" fmla="*/ 799440 w 2081801"/>
                  <a:gd name="connsiteY929" fmla="*/ 570017 h 2563305"/>
                  <a:gd name="connsiteX930" fmla="*/ 492127 w 2081801"/>
                  <a:gd name="connsiteY930" fmla="*/ 550190 h 2563305"/>
                  <a:gd name="connsiteX931" fmla="*/ 483630 w 2081801"/>
                  <a:gd name="connsiteY931" fmla="*/ 554439 h 2563305"/>
                  <a:gd name="connsiteX932" fmla="*/ 504873 w 2081801"/>
                  <a:gd name="connsiteY932" fmla="*/ 555855 h 2563305"/>
                  <a:gd name="connsiteX933" fmla="*/ 762619 w 2081801"/>
                  <a:gd name="connsiteY933" fmla="*/ 659237 h 2563305"/>
                  <a:gd name="connsiteX934" fmla="*/ 681897 w 2081801"/>
                  <a:gd name="connsiteY934" fmla="*/ 735711 h 2563305"/>
                  <a:gd name="connsiteX935" fmla="*/ 659237 w 2081801"/>
                  <a:gd name="connsiteY935" fmla="*/ 730046 h 2563305"/>
                  <a:gd name="connsiteX936" fmla="*/ 639411 w 2081801"/>
                  <a:gd name="connsiteY936" fmla="*/ 621000 h 2563305"/>
                  <a:gd name="connsiteX937" fmla="*/ 639411 w 2081801"/>
                  <a:gd name="connsiteY937" fmla="*/ 621000 h 2563305"/>
                  <a:gd name="connsiteX938" fmla="*/ 509121 w 2081801"/>
                  <a:gd name="connsiteY938" fmla="*/ 659237 h 2563305"/>
                  <a:gd name="connsiteX939" fmla="*/ 452473 w 2081801"/>
                  <a:gd name="connsiteY939" fmla="*/ 534612 h 2563305"/>
                  <a:gd name="connsiteX940" fmla="*/ 492127 w 2081801"/>
                  <a:gd name="connsiteY940" fmla="*/ 550190 h 2563305"/>
                  <a:gd name="connsiteX941" fmla="*/ 657821 w 2081801"/>
                  <a:gd name="connsiteY941" fmla="*/ 731462 h 2563305"/>
                  <a:gd name="connsiteX942" fmla="*/ 679064 w 2081801"/>
                  <a:gd name="connsiteY942" fmla="*/ 847590 h 2563305"/>
                  <a:gd name="connsiteX943" fmla="*/ 636578 w 2081801"/>
                  <a:gd name="connsiteY943" fmla="*/ 854671 h 2563305"/>
                  <a:gd name="connsiteX944" fmla="*/ 543110 w 2081801"/>
                  <a:gd name="connsiteY944" fmla="*/ 730046 h 2563305"/>
                  <a:gd name="connsiteX945" fmla="*/ 530364 w 2081801"/>
                  <a:gd name="connsiteY945" fmla="*/ 701722 h 2563305"/>
                  <a:gd name="connsiteX946" fmla="*/ 657821 w 2081801"/>
                  <a:gd name="connsiteY946" fmla="*/ 731462 h 2563305"/>
                  <a:gd name="connsiteX947" fmla="*/ 691810 w 2081801"/>
                  <a:gd name="connsiteY947" fmla="*/ 931145 h 2563305"/>
                  <a:gd name="connsiteX948" fmla="*/ 691810 w 2081801"/>
                  <a:gd name="connsiteY948" fmla="*/ 931145 h 2563305"/>
                  <a:gd name="connsiteX949" fmla="*/ 677648 w 2081801"/>
                  <a:gd name="connsiteY949" fmla="*/ 912735 h 2563305"/>
                  <a:gd name="connsiteX950" fmla="*/ 779614 w 2081801"/>
                  <a:gd name="connsiteY950" fmla="*/ 902822 h 2563305"/>
                  <a:gd name="connsiteX951" fmla="*/ 943892 w 2081801"/>
                  <a:gd name="connsiteY951" fmla="*/ 926897 h 2563305"/>
                  <a:gd name="connsiteX952" fmla="*/ 942476 w 2081801"/>
                  <a:gd name="connsiteY952" fmla="*/ 1108169 h 2563305"/>
                  <a:gd name="connsiteX953" fmla="*/ 705972 w 2081801"/>
                  <a:gd name="connsiteY953" fmla="*/ 1091175 h 2563305"/>
                  <a:gd name="connsiteX954" fmla="*/ 633746 w 2081801"/>
                  <a:gd name="connsiteY954" fmla="*/ 935394 h 2563305"/>
                  <a:gd name="connsiteX955" fmla="*/ 691810 w 2081801"/>
                  <a:gd name="connsiteY955" fmla="*/ 931145 h 2563305"/>
                  <a:gd name="connsiteX956" fmla="*/ 946724 w 2081801"/>
                  <a:gd name="connsiteY956" fmla="*/ 1111002 h 2563305"/>
                  <a:gd name="connsiteX957" fmla="*/ 1028863 w 2081801"/>
                  <a:gd name="connsiteY957" fmla="*/ 1116666 h 2563305"/>
                  <a:gd name="connsiteX958" fmla="*/ 997707 w 2081801"/>
                  <a:gd name="connsiteY958" fmla="*/ 1177563 h 2563305"/>
                  <a:gd name="connsiteX959" fmla="*/ 997707 w 2081801"/>
                  <a:gd name="connsiteY959" fmla="*/ 1177563 h 2563305"/>
                  <a:gd name="connsiteX960" fmla="*/ 1067100 w 2081801"/>
                  <a:gd name="connsiteY960" fmla="*/ 1170482 h 2563305"/>
                  <a:gd name="connsiteX961" fmla="*/ 990626 w 2081801"/>
                  <a:gd name="connsiteY961" fmla="*/ 1285193 h 2563305"/>
                  <a:gd name="connsiteX962" fmla="*/ 962302 w 2081801"/>
                  <a:gd name="connsiteY962" fmla="*/ 1188892 h 2563305"/>
                  <a:gd name="connsiteX963" fmla="*/ 962302 w 2081801"/>
                  <a:gd name="connsiteY963" fmla="*/ 1188892 h 2563305"/>
                  <a:gd name="connsiteX964" fmla="*/ 945308 w 2081801"/>
                  <a:gd name="connsiteY964" fmla="*/ 1188892 h 2563305"/>
                  <a:gd name="connsiteX965" fmla="*/ 946724 w 2081801"/>
                  <a:gd name="connsiteY965" fmla="*/ 1111002 h 2563305"/>
                  <a:gd name="connsiteX966" fmla="*/ 1153488 w 2081801"/>
                  <a:gd name="connsiteY966" fmla="*/ 1392824 h 2563305"/>
                  <a:gd name="connsiteX967" fmla="*/ 1161985 w 2081801"/>
                  <a:gd name="connsiteY967" fmla="*/ 1414067 h 2563305"/>
                  <a:gd name="connsiteX968" fmla="*/ 1011869 w 2081801"/>
                  <a:gd name="connsiteY968" fmla="*/ 1394240 h 2563305"/>
                  <a:gd name="connsiteX969" fmla="*/ 1051522 w 2081801"/>
                  <a:gd name="connsiteY969" fmla="*/ 1363084 h 2563305"/>
                  <a:gd name="connsiteX970" fmla="*/ 1153488 w 2081801"/>
                  <a:gd name="connsiteY970" fmla="*/ 1392824 h 2563305"/>
                  <a:gd name="connsiteX971" fmla="*/ 1113835 w 2081801"/>
                  <a:gd name="connsiteY971" fmla="*/ 1548605 h 2563305"/>
                  <a:gd name="connsiteX972" fmla="*/ 1181812 w 2081801"/>
                  <a:gd name="connsiteY972" fmla="*/ 1473546 h 2563305"/>
                  <a:gd name="connsiteX973" fmla="*/ 1214384 w 2081801"/>
                  <a:gd name="connsiteY973" fmla="*/ 1562767 h 2563305"/>
                  <a:gd name="connsiteX974" fmla="*/ 1113835 w 2081801"/>
                  <a:gd name="connsiteY974" fmla="*/ 1548605 h 2563305"/>
                  <a:gd name="connsiteX975" fmla="*/ 1228546 w 2081801"/>
                  <a:gd name="connsiteY975" fmla="*/ 1567015 h 2563305"/>
                  <a:gd name="connsiteX976" fmla="*/ 1225714 w 2081801"/>
                  <a:gd name="connsiteY976" fmla="*/ 1589674 h 2563305"/>
                  <a:gd name="connsiteX977" fmla="*/ 1217217 w 2081801"/>
                  <a:gd name="connsiteY977" fmla="*/ 1565599 h 2563305"/>
                  <a:gd name="connsiteX978" fmla="*/ 1228546 w 2081801"/>
                  <a:gd name="connsiteY978" fmla="*/ 1567015 h 2563305"/>
                  <a:gd name="connsiteX979" fmla="*/ 1251205 w 2081801"/>
                  <a:gd name="connsiteY979" fmla="*/ 1661900 h 2563305"/>
                  <a:gd name="connsiteX980" fmla="*/ 1280945 w 2081801"/>
                  <a:gd name="connsiteY980" fmla="*/ 1742623 h 2563305"/>
                  <a:gd name="connsiteX981" fmla="*/ 1212968 w 2081801"/>
                  <a:gd name="connsiteY981" fmla="*/ 1751120 h 2563305"/>
                  <a:gd name="connsiteX982" fmla="*/ 1221465 w 2081801"/>
                  <a:gd name="connsiteY982" fmla="*/ 1664732 h 2563305"/>
                  <a:gd name="connsiteX983" fmla="*/ 1251205 w 2081801"/>
                  <a:gd name="connsiteY983" fmla="*/ 1661900 h 2563305"/>
                  <a:gd name="connsiteX984" fmla="*/ 1368749 w 2081801"/>
                  <a:gd name="connsiteY984" fmla="*/ 1292274 h 2563305"/>
                  <a:gd name="connsiteX985" fmla="*/ 1382911 w 2081801"/>
                  <a:gd name="connsiteY985" fmla="*/ 1252621 h 2563305"/>
                  <a:gd name="connsiteX986" fmla="*/ 1450888 w 2081801"/>
                  <a:gd name="connsiteY986" fmla="*/ 1177563 h 2563305"/>
                  <a:gd name="connsiteX987" fmla="*/ 1586843 w 2081801"/>
                  <a:gd name="connsiteY987" fmla="*/ 1204470 h 2563305"/>
                  <a:gd name="connsiteX988" fmla="*/ 1423981 w 2081801"/>
                  <a:gd name="connsiteY988" fmla="*/ 1340425 h 2563305"/>
                  <a:gd name="connsiteX989" fmla="*/ 1394241 w 2081801"/>
                  <a:gd name="connsiteY989" fmla="*/ 1303604 h 2563305"/>
                  <a:gd name="connsiteX990" fmla="*/ 1368749 w 2081801"/>
                  <a:gd name="connsiteY990" fmla="*/ 1292274 h 2563305"/>
                  <a:gd name="connsiteX991" fmla="*/ 1449472 w 2081801"/>
                  <a:gd name="connsiteY991" fmla="*/ 1176146 h 2563305"/>
                  <a:gd name="connsiteX992" fmla="*/ 1411235 w 2081801"/>
                  <a:gd name="connsiteY992" fmla="*/ 1169065 h 2563305"/>
                  <a:gd name="connsiteX993" fmla="*/ 1421148 w 2081801"/>
                  <a:gd name="connsiteY993" fmla="*/ 1139326 h 2563305"/>
                  <a:gd name="connsiteX994" fmla="*/ 1487709 w 2081801"/>
                  <a:gd name="connsiteY994" fmla="*/ 1133661 h 2563305"/>
                  <a:gd name="connsiteX995" fmla="*/ 1449472 w 2081801"/>
                  <a:gd name="connsiteY995" fmla="*/ 1176146 h 2563305"/>
                  <a:gd name="connsiteX996" fmla="*/ 1449472 w 2081801"/>
                  <a:gd name="connsiteY996" fmla="*/ 1176146 h 2563305"/>
                  <a:gd name="connsiteX997" fmla="*/ 1422564 w 2081801"/>
                  <a:gd name="connsiteY997" fmla="*/ 1136493 h 2563305"/>
                  <a:gd name="connsiteX998" fmla="*/ 1455137 w 2081801"/>
                  <a:gd name="connsiteY998" fmla="*/ 1043024 h 2563305"/>
                  <a:gd name="connsiteX999" fmla="*/ 1455137 w 2081801"/>
                  <a:gd name="connsiteY999" fmla="*/ 1043024 h 2563305"/>
                  <a:gd name="connsiteX1000" fmla="*/ 1323431 w 2081801"/>
                  <a:gd name="connsiteY1000" fmla="*/ 1146406 h 2563305"/>
                  <a:gd name="connsiteX1001" fmla="*/ 1305021 w 2081801"/>
                  <a:gd name="connsiteY1001" fmla="*/ 1147823 h 2563305"/>
                  <a:gd name="connsiteX1002" fmla="*/ 1280945 w 2081801"/>
                  <a:gd name="connsiteY1002" fmla="*/ 1143574 h 2563305"/>
                  <a:gd name="connsiteX1003" fmla="*/ 1314934 w 2081801"/>
                  <a:gd name="connsiteY1003" fmla="*/ 949556 h 2563305"/>
                  <a:gd name="connsiteX1004" fmla="*/ 1337593 w 2081801"/>
                  <a:gd name="connsiteY1004" fmla="*/ 943891 h 2563305"/>
                  <a:gd name="connsiteX1005" fmla="*/ 1561351 w 2081801"/>
                  <a:gd name="connsiteY1005" fmla="*/ 1052938 h 2563305"/>
                  <a:gd name="connsiteX1006" fmla="*/ 1490541 w 2081801"/>
                  <a:gd name="connsiteY1006" fmla="*/ 1130828 h 2563305"/>
                  <a:gd name="connsiteX1007" fmla="*/ 1422564 w 2081801"/>
                  <a:gd name="connsiteY1007" fmla="*/ 1136493 h 2563305"/>
                  <a:gd name="connsiteX1008" fmla="*/ 1157737 w 2081801"/>
                  <a:gd name="connsiteY1008" fmla="*/ 536028 h 2563305"/>
                  <a:gd name="connsiteX1009" fmla="*/ 1095424 w 2081801"/>
                  <a:gd name="connsiteY1009" fmla="*/ 483629 h 2563305"/>
                  <a:gd name="connsiteX1010" fmla="*/ 992042 w 2081801"/>
                  <a:gd name="connsiteY1010" fmla="*/ 408571 h 2563305"/>
                  <a:gd name="connsiteX1011" fmla="*/ 992042 w 2081801"/>
                  <a:gd name="connsiteY1011" fmla="*/ 408571 h 2563305"/>
                  <a:gd name="connsiteX1012" fmla="*/ 1033112 w 2081801"/>
                  <a:gd name="connsiteY1012" fmla="*/ 584179 h 2563305"/>
                  <a:gd name="connsiteX1013" fmla="*/ 1014701 w 2081801"/>
                  <a:gd name="connsiteY1013" fmla="*/ 582762 h 2563305"/>
                  <a:gd name="connsiteX1014" fmla="*/ 815018 w 2081801"/>
                  <a:gd name="connsiteY1014" fmla="*/ 388744 h 2563305"/>
                  <a:gd name="connsiteX1015" fmla="*/ 884412 w 2081801"/>
                  <a:gd name="connsiteY1015" fmla="*/ 353340 h 2563305"/>
                  <a:gd name="connsiteX1016" fmla="*/ 1186060 w 2081801"/>
                  <a:gd name="connsiteY1016" fmla="*/ 419901 h 2563305"/>
                  <a:gd name="connsiteX1017" fmla="*/ 1157737 w 2081801"/>
                  <a:gd name="connsiteY1017" fmla="*/ 536028 h 2563305"/>
                  <a:gd name="connsiteX1018" fmla="*/ 527531 w 2081801"/>
                  <a:gd name="connsiteY1018" fmla="*/ 701722 h 2563305"/>
                  <a:gd name="connsiteX1019" fmla="*/ 537445 w 2081801"/>
                  <a:gd name="connsiteY1019" fmla="*/ 722965 h 2563305"/>
                  <a:gd name="connsiteX1020" fmla="*/ 520450 w 2081801"/>
                  <a:gd name="connsiteY1020" fmla="*/ 700306 h 2563305"/>
                  <a:gd name="connsiteX1021" fmla="*/ 527531 w 2081801"/>
                  <a:gd name="connsiteY1021" fmla="*/ 701722 h 2563305"/>
                  <a:gd name="connsiteX1022" fmla="*/ 476549 w 2081801"/>
                  <a:gd name="connsiteY1022" fmla="*/ 928313 h 2563305"/>
                  <a:gd name="connsiteX1023" fmla="*/ 460971 w 2081801"/>
                  <a:gd name="connsiteY1023" fmla="*/ 929729 h 2563305"/>
                  <a:gd name="connsiteX1024" fmla="*/ 442560 w 2081801"/>
                  <a:gd name="connsiteY1024" fmla="*/ 916984 h 2563305"/>
                  <a:gd name="connsiteX1025" fmla="*/ 476549 w 2081801"/>
                  <a:gd name="connsiteY1025" fmla="*/ 928313 h 2563305"/>
                  <a:gd name="connsiteX1026" fmla="*/ 962302 w 2081801"/>
                  <a:gd name="connsiteY1026" fmla="*/ 1334760 h 2563305"/>
                  <a:gd name="connsiteX1027" fmla="*/ 990626 w 2081801"/>
                  <a:gd name="connsiteY1027" fmla="*/ 1292274 h 2563305"/>
                  <a:gd name="connsiteX1028" fmla="*/ 997707 w 2081801"/>
                  <a:gd name="connsiteY1028" fmla="*/ 1317765 h 2563305"/>
                  <a:gd name="connsiteX1029" fmla="*/ 989210 w 2081801"/>
                  <a:gd name="connsiteY1029" fmla="*/ 1343257 h 2563305"/>
                  <a:gd name="connsiteX1030" fmla="*/ 962302 w 2081801"/>
                  <a:gd name="connsiteY1030" fmla="*/ 1334760 h 2563305"/>
                  <a:gd name="connsiteX1031" fmla="*/ 1014701 w 2081801"/>
                  <a:gd name="connsiteY1031" fmla="*/ 1933808 h 2563305"/>
                  <a:gd name="connsiteX1032" fmla="*/ 1106754 w 2081801"/>
                  <a:gd name="connsiteY1032" fmla="*/ 1926727 h 2563305"/>
                  <a:gd name="connsiteX1033" fmla="*/ 1133662 w 2081801"/>
                  <a:gd name="connsiteY1033" fmla="*/ 2008867 h 2563305"/>
                  <a:gd name="connsiteX1034" fmla="*/ 1014701 w 2081801"/>
                  <a:gd name="connsiteY1034" fmla="*/ 1933808 h 2563305"/>
                  <a:gd name="connsiteX1035" fmla="*/ 1210136 w 2081801"/>
                  <a:gd name="connsiteY1035" fmla="*/ 1752536 h 2563305"/>
                  <a:gd name="connsiteX1036" fmla="*/ 1193141 w 2081801"/>
                  <a:gd name="connsiteY1036" fmla="*/ 1918230 h 2563305"/>
                  <a:gd name="connsiteX1037" fmla="*/ 1108170 w 2081801"/>
                  <a:gd name="connsiteY1037" fmla="*/ 1923895 h 2563305"/>
                  <a:gd name="connsiteX1038" fmla="*/ 1058603 w 2081801"/>
                  <a:gd name="connsiteY1038" fmla="*/ 1770946 h 2563305"/>
                  <a:gd name="connsiteX1039" fmla="*/ 1210136 w 2081801"/>
                  <a:gd name="connsiteY1039" fmla="*/ 1752536 h 2563305"/>
                  <a:gd name="connsiteX1040" fmla="*/ 1180396 w 2081801"/>
                  <a:gd name="connsiteY1040" fmla="*/ 2041439 h 2563305"/>
                  <a:gd name="connsiteX1041" fmla="*/ 1176147 w 2081801"/>
                  <a:gd name="connsiteY1041" fmla="*/ 2079676 h 2563305"/>
                  <a:gd name="connsiteX1042" fmla="*/ 1164817 w 2081801"/>
                  <a:gd name="connsiteY1042" fmla="*/ 2098087 h 2563305"/>
                  <a:gd name="connsiteX1043" fmla="*/ 1137910 w 2081801"/>
                  <a:gd name="connsiteY1043" fmla="*/ 2014531 h 2563305"/>
                  <a:gd name="connsiteX1044" fmla="*/ 1180396 w 2081801"/>
                  <a:gd name="connsiteY1044" fmla="*/ 2041439 h 2563305"/>
                  <a:gd name="connsiteX1045" fmla="*/ 1340426 w 2081801"/>
                  <a:gd name="connsiteY1045" fmla="*/ 943891 h 2563305"/>
                  <a:gd name="connsiteX1046" fmla="*/ 1496207 w 2081801"/>
                  <a:gd name="connsiteY1046" fmla="*/ 908486 h 2563305"/>
                  <a:gd name="connsiteX1047" fmla="*/ 1496207 w 2081801"/>
                  <a:gd name="connsiteY1047" fmla="*/ 908486 h 2563305"/>
                  <a:gd name="connsiteX1048" fmla="*/ 1561351 w 2081801"/>
                  <a:gd name="connsiteY1048" fmla="*/ 840509 h 2563305"/>
                  <a:gd name="connsiteX1049" fmla="*/ 1606669 w 2081801"/>
                  <a:gd name="connsiteY1049" fmla="*/ 1003371 h 2563305"/>
                  <a:gd name="connsiteX1050" fmla="*/ 1562767 w 2081801"/>
                  <a:gd name="connsiteY1050" fmla="*/ 1051522 h 2563305"/>
                  <a:gd name="connsiteX1051" fmla="*/ 1340426 w 2081801"/>
                  <a:gd name="connsiteY1051" fmla="*/ 943891 h 2563305"/>
                  <a:gd name="connsiteX1052" fmla="*/ 451057 w 2081801"/>
                  <a:gd name="connsiteY1052" fmla="*/ 531780 h 2563305"/>
                  <a:gd name="connsiteX1053" fmla="*/ 371750 w 2081801"/>
                  <a:gd name="connsiteY1053" fmla="*/ 357588 h 2563305"/>
                  <a:gd name="connsiteX1054" fmla="*/ 443976 w 2081801"/>
                  <a:gd name="connsiteY1054" fmla="*/ 303773 h 2563305"/>
                  <a:gd name="connsiteX1055" fmla="*/ 657821 w 2081801"/>
                  <a:gd name="connsiteY1055" fmla="*/ 465219 h 2563305"/>
                  <a:gd name="connsiteX1056" fmla="*/ 493543 w 2081801"/>
                  <a:gd name="connsiteY1056" fmla="*/ 548774 h 2563305"/>
                  <a:gd name="connsiteX1057" fmla="*/ 451057 w 2081801"/>
                  <a:gd name="connsiteY1057" fmla="*/ 531780 h 2563305"/>
                  <a:gd name="connsiteX1058" fmla="*/ 448225 w 2081801"/>
                  <a:gd name="connsiteY1058" fmla="*/ 888660 h 2563305"/>
                  <a:gd name="connsiteX1059" fmla="*/ 448225 w 2081801"/>
                  <a:gd name="connsiteY1059" fmla="*/ 888660 h 2563305"/>
                  <a:gd name="connsiteX1060" fmla="*/ 601173 w 2081801"/>
                  <a:gd name="connsiteY1060" fmla="*/ 863168 h 2563305"/>
                  <a:gd name="connsiteX1061" fmla="*/ 625249 w 2081801"/>
                  <a:gd name="connsiteY1061" fmla="*/ 915567 h 2563305"/>
                  <a:gd name="connsiteX1062" fmla="*/ 482213 w 2081801"/>
                  <a:gd name="connsiteY1062" fmla="*/ 928313 h 2563305"/>
                  <a:gd name="connsiteX1063" fmla="*/ 436895 w 2081801"/>
                  <a:gd name="connsiteY1063" fmla="*/ 912735 h 2563305"/>
                  <a:gd name="connsiteX1064" fmla="*/ 251374 w 2081801"/>
                  <a:gd name="connsiteY1064" fmla="*/ 783862 h 2563305"/>
                  <a:gd name="connsiteX1065" fmla="*/ 308022 w 2081801"/>
                  <a:gd name="connsiteY1065" fmla="*/ 666318 h 2563305"/>
                  <a:gd name="connsiteX1066" fmla="*/ 448225 w 2081801"/>
                  <a:gd name="connsiteY1066" fmla="*/ 888660 h 2563305"/>
                  <a:gd name="connsiteX1067" fmla="*/ 174900 w 2081801"/>
                  <a:gd name="connsiteY1067" fmla="*/ 696058 h 2563305"/>
                  <a:gd name="connsiteX1068" fmla="*/ 211721 w 2081801"/>
                  <a:gd name="connsiteY1068" fmla="*/ 759786 h 2563305"/>
                  <a:gd name="connsiteX1069" fmla="*/ 248542 w 2081801"/>
                  <a:gd name="connsiteY1069" fmla="*/ 785278 h 2563305"/>
                  <a:gd name="connsiteX1070" fmla="*/ 220218 w 2081801"/>
                  <a:gd name="connsiteY1070" fmla="*/ 843341 h 2563305"/>
                  <a:gd name="connsiteX1071" fmla="*/ 133830 w 2081801"/>
                  <a:gd name="connsiteY1071" fmla="*/ 815018 h 2563305"/>
                  <a:gd name="connsiteX1072" fmla="*/ 149408 w 2081801"/>
                  <a:gd name="connsiteY1072" fmla="*/ 728630 h 2563305"/>
                  <a:gd name="connsiteX1073" fmla="*/ 174900 w 2081801"/>
                  <a:gd name="connsiteY1073" fmla="*/ 696058 h 2563305"/>
                  <a:gd name="connsiteX1074" fmla="*/ 173483 w 2081801"/>
                  <a:gd name="connsiteY1074" fmla="*/ 693225 h 2563305"/>
                  <a:gd name="connsiteX1075" fmla="*/ 147992 w 2081801"/>
                  <a:gd name="connsiteY1075" fmla="*/ 722965 h 2563305"/>
                  <a:gd name="connsiteX1076" fmla="*/ 157906 w 2081801"/>
                  <a:gd name="connsiteY1076" fmla="*/ 667734 h 2563305"/>
                  <a:gd name="connsiteX1077" fmla="*/ 173483 w 2081801"/>
                  <a:gd name="connsiteY1077" fmla="*/ 693225 h 2563305"/>
                  <a:gd name="connsiteX1078" fmla="*/ 162154 w 2081801"/>
                  <a:gd name="connsiteY1078" fmla="*/ 633745 h 2563305"/>
                  <a:gd name="connsiteX1079" fmla="*/ 157906 w 2081801"/>
                  <a:gd name="connsiteY1079" fmla="*/ 660653 h 2563305"/>
                  <a:gd name="connsiteX1080" fmla="*/ 147992 w 2081801"/>
                  <a:gd name="connsiteY1080" fmla="*/ 642242 h 2563305"/>
                  <a:gd name="connsiteX1081" fmla="*/ 162154 w 2081801"/>
                  <a:gd name="connsiteY1081" fmla="*/ 633745 h 2563305"/>
                  <a:gd name="connsiteX1082" fmla="*/ 159322 w 2081801"/>
                  <a:gd name="connsiteY1082" fmla="*/ 664902 h 2563305"/>
                  <a:gd name="connsiteX1083" fmla="*/ 164987 w 2081801"/>
                  <a:gd name="connsiteY1083" fmla="*/ 633745 h 2563305"/>
                  <a:gd name="connsiteX1084" fmla="*/ 180564 w 2081801"/>
                  <a:gd name="connsiteY1084" fmla="*/ 625248 h 2563305"/>
                  <a:gd name="connsiteX1085" fmla="*/ 225883 w 2081801"/>
                  <a:gd name="connsiteY1085" fmla="*/ 635161 h 2563305"/>
                  <a:gd name="connsiteX1086" fmla="*/ 176316 w 2081801"/>
                  <a:gd name="connsiteY1086" fmla="*/ 693225 h 2563305"/>
                  <a:gd name="connsiteX1087" fmla="*/ 159322 w 2081801"/>
                  <a:gd name="connsiteY1087" fmla="*/ 664902 h 2563305"/>
                  <a:gd name="connsiteX1088" fmla="*/ 163570 w 2081801"/>
                  <a:gd name="connsiteY1088" fmla="*/ 630913 h 2563305"/>
                  <a:gd name="connsiteX1089" fmla="*/ 146576 w 2081801"/>
                  <a:gd name="connsiteY1089" fmla="*/ 640826 h 2563305"/>
                  <a:gd name="connsiteX1090" fmla="*/ 129582 w 2081801"/>
                  <a:gd name="connsiteY1090" fmla="*/ 611086 h 2563305"/>
                  <a:gd name="connsiteX1091" fmla="*/ 164987 w 2081801"/>
                  <a:gd name="connsiteY1091" fmla="*/ 619584 h 2563305"/>
                  <a:gd name="connsiteX1092" fmla="*/ 163570 w 2081801"/>
                  <a:gd name="connsiteY1092" fmla="*/ 630913 h 2563305"/>
                  <a:gd name="connsiteX1093" fmla="*/ 177732 w 2081801"/>
                  <a:gd name="connsiteY1093" fmla="*/ 622416 h 2563305"/>
                  <a:gd name="connsiteX1094" fmla="*/ 166402 w 2081801"/>
                  <a:gd name="connsiteY1094" fmla="*/ 629497 h 2563305"/>
                  <a:gd name="connsiteX1095" fmla="*/ 167819 w 2081801"/>
                  <a:gd name="connsiteY1095" fmla="*/ 619584 h 2563305"/>
                  <a:gd name="connsiteX1096" fmla="*/ 177732 w 2081801"/>
                  <a:gd name="connsiteY1096" fmla="*/ 622416 h 2563305"/>
                  <a:gd name="connsiteX1097" fmla="*/ 145160 w 2081801"/>
                  <a:gd name="connsiteY1097" fmla="*/ 643659 h 2563305"/>
                  <a:gd name="connsiteX1098" fmla="*/ 156489 w 2081801"/>
                  <a:gd name="connsiteY1098" fmla="*/ 663485 h 2563305"/>
                  <a:gd name="connsiteX1099" fmla="*/ 145160 w 2081801"/>
                  <a:gd name="connsiteY1099" fmla="*/ 724382 h 2563305"/>
                  <a:gd name="connsiteX1100" fmla="*/ 82847 w 2081801"/>
                  <a:gd name="connsiteY1100" fmla="*/ 798023 h 2563305"/>
                  <a:gd name="connsiteX1101" fmla="*/ 82847 w 2081801"/>
                  <a:gd name="connsiteY1101" fmla="*/ 798023 h 2563305"/>
                  <a:gd name="connsiteX1102" fmla="*/ 129582 w 2081801"/>
                  <a:gd name="connsiteY1102" fmla="*/ 813602 h 2563305"/>
                  <a:gd name="connsiteX1103" fmla="*/ 82847 w 2081801"/>
                  <a:gd name="connsiteY1103" fmla="*/ 1071348 h 2563305"/>
                  <a:gd name="connsiteX1104" fmla="*/ 12038 w 2081801"/>
                  <a:gd name="connsiteY1104" fmla="*/ 986377 h 2563305"/>
                  <a:gd name="connsiteX1105" fmla="*/ 111171 w 2081801"/>
                  <a:gd name="connsiteY1105" fmla="*/ 662069 h 2563305"/>
                  <a:gd name="connsiteX1106" fmla="*/ 145160 w 2081801"/>
                  <a:gd name="connsiteY1106" fmla="*/ 643659 h 2563305"/>
                  <a:gd name="connsiteX1107" fmla="*/ 145160 w 2081801"/>
                  <a:gd name="connsiteY1107" fmla="*/ 730046 h 2563305"/>
                  <a:gd name="connsiteX1108" fmla="*/ 130998 w 2081801"/>
                  <a:gd name="connsiteY1108" fmla="*/ 812185 h 2563305"/>
                  <a:gd name="connsiteX1109" fmla="*/ 87096 w 2081801"/>
                  <a:gd name="connsiteY1109" fmla="*/ 798023 h 2563305"/>
                  <a:gd name="connsiteX1110" fmla="*/ 145160 w 2081801"/>
                  <a:gd name="connsiteY1110" fmla="*/ 730046 h 2563305"/>
                  <a:gd name="connsiteX1111" fmla="*/ 945308 w 2081801"/>
                  <a:gd name="connsiteY1111" fmla="*/ 1191725 h 2563305"/>
                  <a:gd name="connsiteX1112" fmla="*/ 960886 w 2081801"/>
                  <a:gd name="connsiteY1112" fmla="*/ 1191725 h 2563305"/>
                  <a:gd name="connsiteX1113" fmla="*/ 989210 w 2081801"/>
                  <a:gd name="connsiteY1113" fmla="*/ 1288025 h 2563305"/>
                  <a:gd name="connsiteX1114" fmla="*/ 959470 w 2081801"/>
                  <a:gd name="connsiteY1114" fmla="*/ 1333344 h 2563305"/>
                  <a:gd name="connsiteX1115" fmla="*/ 955221 w 2081801"/>
                  <a:gd name="connsiteY1115" fmla="*/ 1331927 h 2563305"/>
                  <a:gd name="connsiteX1116" fmla="*/ 945308 w 2081801"/>
                  <a:gd name="connsiteY1116" fmla="*/ 1320598 h 2563305"/>
                  <a:gd name="connsiteX1117" fmla="*/ 945308 w 2081801"/>
                  <a:gd name="connsiteY1117" fmla="*/ 1191725 h 2563305"/>
                  <a:gd name="connsiteX1118" fmla="*/ 1048690 w 2081801"/>
                  <a:gd name="connsiteY1118" fmla="*/ 1361667 h 2563305"/>
                  <a:gd name="connsiteX1119" fmla="*/ 1007621 w 2081801"/>
                  <a:gd name="connsiteY1119" fmla="*/ 1392824 h 2563305"/>
                  <a:gd name="connsiteX1120" fmla="*/ 1003372 w 2081801"/>
                  <a:gd name="connsiteY1120" fmla="*/ 1392824 h 2563305"/>
                  <a:gd name="connsiteX1121" fmla="*/ 980713 w 2081801"/>
                  <a:gd name="connsiteY1121" fmla="*/ 1365916 h 2563305"/>
                  <a:gd name="connsiteX1122" fmla="*/ 987794 w 2081801"/>
                  <a:gd name="connsiteY1122" fmla="*/ 1344673 h 2563305"/>
                  <a:gd name="connsiteX1123" fmla="*/ 1048690 w 2081801"/>
                  <a:gd name="connsiteY1123" fmla="*/ 1361667 h 2563305"/>
                  <a:gd name="connsiteX1124" fmla="*/ 1003372 w 2081801"/>
                  <a:gd name="connsiteY1124" fmla="*/ 1395656 h 2563305"/>
                  <a:gd name="connsiteX1125" fmla="*/ 1003372 w 2081801"/>
                  <a:gd name="connsiteY1125" fmla="*/ 1395656 h 2563305"/>
                  <a:gd name="connsiteX1126" fmla="*/ 1006204 w 2081801"/>
                  <a:gd name="connsiteY1126" fmla="*/ 1395656 h 2563305"/>
                  <a:gd name="connsiteX1127" fmla="*/ 959470 w 2081801"/>
                  <a:gd name="connsiteY1127" fmla="*/ 1432477 h 2563305"/>
                  <a:gd name="connsiteX1128" fmla="*/ 982129 w 2081801"/>
                  <a:gd name="connsiteY1128" fmla="*/ 1368748 h 2563305"/>
                  <a:gd name="connsiteX1129" fmla="*/ 1003372 w 2081801"/>
                  <a:gd name="connsiteY1129" fmla="*/ 1395656 h 2563305"/>
                  <a:gd name="connsiteX1130" fmla="*/ 1333345 w 2081801"/>
                  <a:gd name="connsiteY1130" fmla="*/ 1884242 h 2563305"/>
                  <a:gd name="connsiteX1131" fmla="*/ 1322015 w 2081801"/>
                  <a:gd name="connsiteY1131" fmla="*/ 1851670 h 2563305"/>
                  <a:gd name="connsiteX1132" fmla="*/ 1401322 w 2081801"/>
                  <a:gd name="connsiteY1132" fmla="*/ 1725629 h 2563305"/>
                  <a:gd name="connsiteX1133" fmla="*/ 1443807 w 2081801"/>
                  <a:gd name="connsiteY1133" fmla="*/ 1701553 h 2563305"/>
                  <a:gd name="connsiteX1134" fmla="*/ 1472131 w 2081801"/>
                  <a:gd name="connsiteY1134" fmla="*/ 1803519 h 2563305"/>
                  <a:gd name="connsiteX1135" fmla="*/ 1333345 w 2081801"/>
                  <a:gd name="connsiteY1135" fmla="*/ 1884242 h 2563305"/>
                  <a:gd name="connsiteX1136" fmla="*/ 1402738 w 2081801"/>
                  <a:gd name="connsiteY1136" fmla="*/ 1721380 h 2563305"/>
                  <a:gd name="connsiteX1137" fmla="*/ 1433894 w 2081801"/>
                  <a:gd name="connsiteY1137" fmla="*/ 1670397 h 2563305"/>
                  <a:gd name="connsiteX1138" fmla="*/ 1442391 w 2081801"/>
                  <a:gd name="connsiteY1138" fmla="*/ 1698721 h 2563305"/>
                  <a:gd name="connsiteX1139" fmla="*/ 1402738 w 2081801"/>
                  <a:gd name="connsiteY1139" fmla="*/ 1721380 h 2563305"/>
                  <a:gd name="connsiteX1140" fmla="*/ 1499039 w 2081801"/>
                  <a:gd name="connsiteY1140" fmla="*/ 1490541 h 2563305"/>
                  <a:gd name="connsiteX1141" fmla="*/ 1452305 w 2081801"/>
                  <a:gd name="connsiteY1141" fmla="*/ 1476379 h 2563305"/>
                  <a:gd name="connsiteX1142" fmla="*/ 1472131 w 2081801"/>
                  <a:gd name="connsiteY1142" fmla="*/ 1455136 h 2563305"/>
                  <a:gd name="connsiteX1143" fmla="*/ 1472131 w 2081801"/>
                  <a:gd name="connsiteY1143" fmla="*/ 1455136 h 2563305"/>
                  <a:gd name="connsiteX1144" fmla="*/ 1297940 w 2081801"/>
                  <a:gd name="connsiteY1144" fmla="*/ 1432477 h 2563305"/>
                  <a:gd name="connsiteX1145" fmla="*/ 1245541 w 2081801"/>
                  <a:gd name="connsiteY1145" fmla="*/ 1416899 h 2563305"/>
                  <a:gd name="connsiteX1146" fmla="*/ 1246957 w 2081801"/>
                  <a:gd name="connsiteY1146" fmla="*/ 1401321 h 2563305"/>
                  <a:gd name="connsiteX1147" fmla="*/ 1350339 w 2081801"/>
                  <a:gd name="connsiteY1147" fmla="*/ 1286609 h 2563305"/>
                  <a:gd name="connsiteX1148" fmla="*/ 1364501 w 2081801"/>
                  <a:gd name="connsiteY1148" fmla="*/ 1293690 h 2563305"/>
                  <a:gd name="connsiteX1149" fmla="*/ 1316350 w 2081801"/>
                  <a:gd name="connsiteY1149" fmla="*/ 1431061 h 2563305"/>
                  <a:gd name="connsiteX1150" fmla="*/ 1316350 w 2081801"/>
                  <a:gd name="connsiteY1150" fmla="*/ 1432477 h 2563305"/>
                  <a:gd name="connsiteX1151" fmla="*/ 1421148 w 2081801"/>
                  <a:gd name="connsiteY1151" fmla="*/ 1346089 h 2563305"/>
                  <a:gd name="connsiteX1152" fmla="*/ 1507536 w 2081801"/>
                  <a:gd name="connsiteY1152" fmla="*/ 1453720 h 2563305"/>
                  <a:gd name="connsiteX1153" fmla="*/ 1507536 w 2081801"/>
                  <a:gd name="connsiteY1153" fmla="*/ 1453720 h 2563305"/>
                  <a:gd name="connsiteX1154" fmla="*/ 1659069 w 2081801"/>
                  <a:gd name="connsiteY1154" fmla="*/ 1346089 h 2563305"/>
                  <a:gd name="connsiteX1155" fmla="*/ 1657652 w 2081801"/>
                  <a:gd name="connsiteY1155" fmla="*/ 1358835 h 2563305"/>
                  <a:gd name="connsiteX1156" fmla="*/ 1499039 w 2081801"/>
                  <a:gd name="connsiteY1156" fmla="*/ 1490541 h 2563305"/>
                  <a:gd name="connsiteX1157" fmla="*/ 1660484 w 2081801"/>
                  <a:gd name="connsiteY1157" fmla="*/ 1341841 h 2563305"/>
                  <a:gd name="connsiteX1158" fmla="*/ 1508952 w 2081801"/>
                  <a:gd name="connsiteY1158" fmla="*/ 1449471 h 2563305"/>
                  <a:gd name="connsiteX1159" fmla="*/ 1423981 w 2081801"/>
                  <a:gd name="connsiteY1159" fmla="*/ 1343257 h 2563305"/>
                  <a:gd name="connsiteX1160" fmla="*/ 1591091 w 2081801"/>
                  <a:gd name="connsiteY1160" fmla="*/ 1204470 h 2563305"/>
                  <a:gd name="connsiteX1161" fmla="*/ 1591091 w 2081801"/>
                  <a:gd name="connsiteY1161" fmla="*/ 1204470 h 2563305"/>
                  <a:gd name="connsiteX1162" fmla="*/ 1453721 w 2081801"/>
                  <a:gd name="connsiteY1162" fmla="*/ 1177563 h 2563305"/>
                  <a:gd name="connsiteX1163" fmla="*/ 1606669 w 2081801"/>
                  <a:gd name="connsiteY1163" fmla="*/ 1122331 h 2563305"/>
                  <a:gd name="connsiteX1164" fmla="*/ 1688808 w 2081801"/>
                  <a:gd name="connsiteY1164" fmla="*/ 1115250 h 2563305"/>
                  <a:gd name="connsiteX1165" fmla="*/ 1678895 w 2081801"/>
                  <a:gd name="connsiteY1165" fmla="*/ 1176146 h 2563305"/>
                  <a:gd name="connsiteX1166" fmla="*/ 1660484 w 2081801"/>
                  <a:gd name="connsiteY1166" fmla="*/ 1341841 h 2563305"/>
                  <a:gd name="connsiteX1167" fmla="*/ 1542941 w 2081801"/>
                  <a:gd name="connsiteY1167" fmla="*/ 764035 h 2563305"/>
                  <a:gd name="connsiteX1168" fmla="*/ 1579762 w 2081801"/>
                  <a:gd name="connsiteY1168" fmla="*/ 721549 h 2563305"/>
                  <a:gd name="connsiteX1169" fmla="*/ 1684560 w 2081801"/>
                  <a:gd name="connsiteY1169" fmla="*/ 708803 h 2563305"/>
                  <a:gd name="connsiteX1170" fmla="*/ 1562767 w 2081801"/>
                  <a:gd name="connsiteY1170" fmla="*/ 834844 h 2563305"/>
                  <a:gd name="connsiteX1171" fmla="*/ 1542941 w 2081801"/>
                  <a:gd name="connsiteY1171" fmla="*/ 764035 h 2563305"/>
                  <a:gd name="connsiteX1172" fmla="*/ 1354587 w 2081801"/>
                  <a:gd name="connsiteY1172" fmla="*/ 745624 h 2563305"/>
                  <a:gd name="connsiteX1173" fmla="*/ 1404154 w 2081801"/>
                  <a:gd name="connsiteY1173" fmla="*/ 670566 h 2563305"/>
                  <a:gd name="connsiteX1174" fmla="*/ 1644907 w 2081801"/>
                  <a:gd name="connsiteY1174" fmla="*/ 645075 h 2563305"/>
                  <a:gd name="connsiteX1175" fmla="*/ 1578346 w 2081801"/>
                  <a:gd name="connsiteY1175" fmla="*/ 720133 h 2563305"/>
                  <a:gd name="connsiteX1176" fmla="*/ 1354587 w 2081801"/>
                  <a:gd name="connsiteY1176" fmla="*/ 745624 h 2563305"/>
                  <a:gd name="connsiteX1177" fmla="*/ 1402738 w 2081801"/>
                  <a:gd name="connsiteY1177" fmla="*/ 669150 h 2563305"/>
                  <a:gd name="connsiteX1178" fmla="*/ 1326264 w 2081801"/>
                  <a:gd name="connsiteY1178" fmla="*/ 677647 h 2563305"/>
                  <a:gd name="connsiteX1179" fmla="*/ 1299356 w 2081801"/>
                  <a:gd name="connsiteY1179" fmla="*/ 654988 h 2563305"/>
                  <a:gd name="connsiteX1180" fmla="*/ 1300772 w 2081801"/>
                  <a:gd name="connsiteY1180" fmla="*/ 601173 h 2563305"/>
                  <a:gd name="connsiteX1181" fmla="*/ 1348922 w 2081801"/>
                  <a:gd name="connsiteY1181" fmla="*/ 604005 h 2563305"/>
                  <a:gd name="connsiteX1182" fmla="*/ 1348922 w 2081801"/>
                  <a:gd name="connsiteY1182" fmla="*/ 604005 h 2563305"/>
                  <a:gd name="connsiteX1183" fmla="*/ 1392824 w 2081801"/>
                  <a:gd name="connsiteY1183" fmla="*/ 465219 h 2563305"/>
                  <a:gd name="connsiteX1184" fmla="*/ 1446640 w 2081801"/>
                  <a:gd name="connsiteY1184" fmla="*/ 476548 h 2563305"/>
                  <a:gd name="connsiteX1185" fmla="*/ 1432478 w 2081801"/>
                  <a:gd name="connsiteY1185" fmla="*/ 623832 h 2563305"/>
                  <a:gd name="connsiteX1186" fmla="*/ 1402738 w 2081801"/>
                  <a:gd name="connsiteY1186" fmla="*/ 669150 h 2563305"/>
                  <a:gd name="connsiteX1187" fmla="*/ 1348922 w 2081801"/>
                  <a:gd name="connsiteY1187" fmla="*/ 601173 h 2563305"/>
                  <a:gd name="connsiteX1188" fmla="*/ 1302188 w 2081801"/>
                  <a:gd name="connsiteY1188" fmla="*/ 598341 h 2563305"/>
                  <a:gd name="connsiteX1189" fmla="*/ 1303604 w 2081801"/>
                  <a:gd name="connsiteY1189" fmla="*/ 531780 h 2563305"/>
                  <a:gd name="connsiteX1190" fmla="*/ 1347507 w 2081801"/>
                  <a:gd name="connsiteY1190" fmla="*/ 511953 h 2563305"/>
                  <a:gd name="connsiteX1191" fmla="*/ 1347507 w 2081801"/>
                  <a:gd name="connsiteY1191" fmla="*/ 511953 h 2563305"/>
                  <a:gd name="connsiteX1192" fmla="*/ 1340426 w 2081801"/>
                  <a:gd name="connsiteY1192" fmla="*/ 452473 h 2563305"/>
                  <a:gd name="connsiteX1193" fmla="*/ 1392824 w 2081801"/>
                  <a:gd name="connsiteY1193" fmla="*/ 463803 h 2563305"/>
                  <a:gd name="connsiteX1194" fmla="*/ 1348922 w 2081801"/>
                  <a:gd name="connsiteY1194" fmla="*/ 601173 h 2563305"/>
                  <a:gd name="connsiteX1195" fmla="*/ 1300772 w 2081801"/>
                  <a:gd name="connsiteY1195" fmla="*/ 530363 h 2563305"/>
                  <a:gd name="connsiteX1196" fmla="*/ 1204471 w 2081801"/>
                  <a:gd name="connsiteY1196" fmla="*/ 574265 h 2563305"/>
                  <a:gd name="connsiteX1197" fmla="*/ 1159153 w 2081801"/>
                  <a:gd name="connsiteY1197" fmla="*/ 536028 h 2563305"/>
                  <a:gd name="connsiteX1198" fmla="*/ 1186060 w 2081801"/>
                  <a:gd name="connsiteY1198" fmla="*/ 418484 h 2563305"/>
                  <a:gd name="connsiteX1199" fmla="*/ 1303604 w 2081801"/>
                  <a:gd name="connsiteY1199" fmla="*/ 443976 h 2563305"/>
                  <a:gd name="connsiteX1200" fmla="*/ 1300772 w 2081801"/>
                  <a:gd name="connsiteY1200" fmla="*/ 530363 h 2563305"/>
                  <a:gd name="connsiteX1201" fmla="*/ 881579 w 2081801"/>
                  <a:gd name="connsiteY1201" fmla="*/ 350507 h 2563305"/>
                  <a:gd name="connsiteX1202" fmla="*/ 744209 w 2081801"/>
                  <a:gd name="connsiteY1202" fmla="*/ 320767 h 2563305"/>
                  <a:gd name="connsiteX1203" fmla="*/ 645075 w 2081801"/>
                  <a:gd name="connsiteY1203" fmla="*/ 225882 h 2563305"/>
                  <a:gd name="connsiteX1204" fmla="*/ 959470 w 2081801"/>
                  <a:gd name="connsiteY1204" fmla="*/ 262703 h 2563305"/>
                  <a:gd name="connsiteX1205" fmla="*/ 1017534 w 2081801"/>
                  <a:gd name="connsiteY1205" fmla="*/ 281114 h 2563305"/>
                  <a:gd name="connsiteX1206" fmla="*/ 881579 w 2081801"/>
                  <a:gd name="connsiteY1206" fmla="*/ 350507 h 2563305"/>
                  <a:gd name="connsiteX1207" fmla="*/ 773949 w 2081801"/>
                  <a:gd name="connsiteY1207" fmla="*/ 201807 h 2563305"/>
                  <a:gd name="connsiteX1208" fmla="*/ 623833 w 2081801"/>
                  <a:gd name="connsiteY1208" fmla="*/ 203223 h 2563305"/>
                  <a:gd name="connsiteX1209" fmla="*/ 604006 w 2081801"/>
                  <a:gd name="connsiteY1209" fmla="*/ 183397 h 2563305"/>
                  <a:gd name="connsiteX1210" fmla="*/ 639411 w 2081801"/>
                  <a:gd name="connsiteY1210" fmla="*/ 157905 h 2563305"/>
                  <a:gd name="connsiteX1211" fmla="*/ 773949 w 2081801"/>
                  <a:gd name="connsiteY1211" fmla="*/ 201807 h 2563305"/>
                  <a:gd name="connsiteX1212" fmla="*/ 622416 w 2081801"/>
                  <a:gd name="connsiteY1212" fmla="*/ 206056 h 2563305"/>
                  <a:gd name="connsiteX1213" fmla="*/ 639411 w 2081801"/>
                  <a:gd name="connsiteY1213" fmla="*/ 223050 h 2563305"/>
                  <a:gd name="connsiteX1214" fmla="*/ 564352 w 2081801"/>
                  <a:gd name="connsiteY1214" fmla="*/ 214553 h 2563305"/>
                  <a:gd name="connsiteX1215" fmla="*/ 574266 w 2081801"/>
                  <a:gd name="connsiteY1215" fmla="*/ 207472 h 2563305"/>
                  <a:gd name="connsiteX1216" fmla="*/ 622416 w 2081801"/>
                  <a:gd name="connsiteY1216" fmla="*/ 206056 h 2563305"/>
                  <a:gd name="connsiteX1217" fmla="*/ 449641 w 2081801"/>
                  <a:gd name="connsiteY1217" fmla="*/ 533196 h 2563305"/>
                  <a:gd name="connsiteX1218" fmla="*/ 507705 w 2081801"/>
                  <a:gd name="connsiteY1218" fmla="*/ 659237 h 2563305"/>
                  <a:gd name="connsiteX1219" fmla="*/ 490711 w 2081801"/>
                  <a:gd name="connsiteY1219" fmla="*/ 664902 h 2563305"/>
                  <a:gd name="connsiteX1220" fmla="*/ 490711 w 2081801"/>
                  <a:gd name="connsiteY1220" fmla="*/ 664902 h 2563305"/>
                  <a:gd name="connsiteX1221" fmla="*/ 514786 w 2081801"/>
                  <a:gd name="connsiteY1221" fmla="*/ 697474 h 2563305"/>
                  <a:gd name="connsiteX1222" fmla="*/ 313687 w 2081801"/>
                  <a:gd name="connsiteY1222" fmla="*/ 652156 h 2563305"/>
                  <a:gd name="connsiteX1223" fmla="*/ 383080 w 2081801"/>
                  <a:gd name="connsiteY1223" fmla="*/ 507704 h 2563305"/>
                  <a:gd name="connsiteX1224" fmla="*/ 449641 w 2081801"/>
                  <a:gd name="connsiteY1224" fmla="*/ 533196 h 2563305"/>
                  <a:gd name="connsiteX1225" fmla="*/ 448225 w 2081801"/>
                  <a:gd name="connsiteY1225" fmla="*/ 885827 h 2563305"/>
                  <a:gd name="connsiteX1226" fmla="*/ 308022 w 2081801"/>
                  <a:gd name="connsiteY1226" fmla="*/ 663485 h 2563305"/>
                  <a:gd name="connsiteX1227" fmla="*/ 312270 w 2081801"/>
                  <a:gd name="connsiteY1227" fmla="*/ 653572 h 2563305"/>
                  <a:gd name="connsiteX1228" fmla="*/ 516202 w 2081801"/>
                  <a:gd name="connsiteY1228" fmla="*/ 698890 h 2563305"/>
                  <a:gd name="connsiteX1229" fmla="*/ 540277 w 2081801"/>
                  <a:gd name="connsiteY1229" fmla="*/ 731462 h 2563305"/>
                  <a:gd name="connsiteX1230" fmla="*/ 599757 w 2081801"/>
                  <a:gd name="connsiteY1230" fmla="*/ 860336 h 2563305"/>
                  <a:gd name="connsiteX1231" fmla="*/ 448225 w 2081801"/>
                  <a:gd name="connsiteY1231" fmla="*/ 885827 h 2563305"/>
                  <a:gd name="connsiteX1232" fmla="*/ 221634 w 2081801"/>
                  <a:gd name="connsiteY1232" fmla="*/ 841925 h 2563305"/>
                  <a:gd name="connsiteX1233" fmla="*/ 248542 w 2081801"/>
                  <a:gd name="connsiteY1233" fmla="*/ 785278 h 2563305"/>
                  <a:gd name="connsiteX1234" fmla="*/ 428398 w 2081801"/>
                  <a:gd name="connsiteY1234" fmla="*/ 911319 h 2563305"/>
                  <a:gd name="connsiteX1235" fmla="*/ 221634 w 2081801"/>
                  <a:gd name="connsiteY1235" fmla="*/ 841925 h 2563305"/>
                  <a:gd name="connsiteX1236" fmla="*/ 248542 w 2081801"/>
                  <a:gd name="connsiteY1236" fmla="*/ 782445 h 2563305"/>
                  <a:gd name="connsiteX1237" fmla="*/ 213137 w 2081801"/>
                  <a:gd name="connsiteY1237" fmla="*/ 756954 h 2563305"/>
                  <a:gd name="connsiteX1238" fmla="*/ 176316 w 2081801"/>
                  <a:gd name="connsiteY1238" fmla="*/ 693225 h 2563305"/>
                  <a:gd name="connsiteX1239" fmla="*/ 227299 w 2081801"/>
                  <a:gd name="connsiteY1239" fmla="*/ 633745 h 2563305"/>
                  <a:gd name="connsiteX1240" fmla="*/ 298109 w 2081801"/>
                  <a:gd name="connsiteY1240" fmla="*/ 649323 h 2563305"/>
                  <a:gd name="connsiteX1241" fmla="*/ 306606 w 2081801"/>
                  <a:gd name="connsiteY1241" fmla="*/ 662069 h 2563305"/>
                  <a:gd name="connsiteX1242" fmla="*/ 248542 w 2081801"/>
                  <a:gd name="connsiteY1242" fmla="*/ 782445 h 2563305"/>
                  <a:gd name="connsiteX1243" fmla="*/ 190478 w 2081801"/>
                  <a:gd name="connsiteY1243" fmla="*/ 479380 h 2563305"/>
                  <a:gd name="connsiteX1244" fmla="*/ 166402 w 2081801"/>
                  <a:gd name="connsiteY1244" fmla="*/ 618167 h 2563305"/>
                  <a:gd name="connsiteX1245" fmla="*/ 129582 w 2081801"/>
                  <a:gd name="connsiteY1245" fmla="*/ 609670 h 2563305"/>
                  <a:gd name="connsiteX1246" fmla="*/ 159322 w 2081801"/>
                  <a:gd name="connsiteY1246" fmla="*/ 514785 h 2563305"/>
                  <a:gd name="connsiteX1247" fmla="*/ 184813 w 2081801"/>
                  <a:gd name="connsiteY1247" fmla="*/ 469467 h 2563305"/>
                  <a:gd name="connsiteX1248" fmla="*/ 190478 w 2081801"/>
                  <a:gd name="connsiteY1248" fmla="*/ 479380 h 2563305"/>
                  <a:gd name="connsiteX1249" fmla="*/ 132414 w 2081801"/>
                  <a:gd name="connsiteY1249" fmla="*/ 815018 h 2563305"/>
                  <a:gd name="connsiteX1250" fmla="*/ 218802 w 2081801"/>
                  <a:gd name="connsiteY1250" fmla="*/ 843341 h 2563305"/>
                  <a:gd name="connsiteX1251" fmla="*/ 163570 w 2081801"/>
                  <a:gd name="connsiteY1251" fmla="*/ 958053 h 2563305"/>
                  <a:gd name="connsiteX1252" fmla="*/ 163570 w 2081801"/>
                  <a:gd name="connsiteY1252" fmla="*/ 958053 h 2563305"/>
                  <a:gd name="connsiteX1253" fmla="*/ 459554 w 2081801"/>
                  <a:gd name="connsiteY1253" fmla="*/ 931145 h 2563305"/>
                  <a:gd name="connsiteX1254" fmla="*/ 690393 w 2081801"/>
                  <a:gd name="connsiteY1254" fmla="*/ 1092591 h 2563305"/>
                  <a:gd name="connsiteX1255" fmla="*/ 705972 w 2081801"/>
                  <a:gd name="connsiteY1255" fmla="*/ 1094007 h 2563305"/>
                  <a:gd name="connsiteX1256" fmla="*/ 742793 w 2081801"/>
                  <a:gd name="connsiteY1256" fmla="*/ 1176146 h 2563305"/>
                  <a:gd name="connsiteX1257" fmla="*/ 564352 w 2081801"/>
                  <a:gd name="connsiteY1257" fmla="*/ 1133661 h 2563305"/>
                  <a:gd name="connsiteX1258" fmla="*/ 452473 w 2081801"/>
                  <a:gd name="connsiteY1258" fmla="*/ 1010452 h 2563305"/>
                  <a:gd name="connsiteX1259" fmla="*/ 452473 w 2081801"/>
                  <a:gd name="connsiteY1259" fmla="*/ 1010452 h 2563305"/>
                  <a:gd name="connsiteX1260" fmla="*/ 418485 w 2081801"/>
                  <a:gd name="connsiteY1260" fmla="*/ 1098256 h 2563305"/>
                  <a:gd name="connsiteX1261" fmla="*/ 320768 w 2081801"/>
                  <a:gd name="connsiteY1261" fmla="*/ 1075597 h 2563305"/>
                  <a:gd name="connsiteX1262" fmla="*/ 320768 w 2081801"/>
                  <a:gd name="connsiteY1262" fmla="*/ 1075597 h 2563305"/>
                  <a:gd name="connsiteX1263" fmla="*/ 300941 w 2081801"/>
                  <a:gd name="connsiteY1263" fmla="*/ 1149239 h 2563305"/>
                  <a:gd name="connsiteX1264" fmla="*/ 95593 w 2081801"/>
                  <a:gd name="connsiteY1264" fmla="*/ 1086927 h 2563305"/>
                  <a:gd name="connsiteX1265" fmla="*/ 84264 w 2081801"/>
                  <a:gd name="connsiteY1265" fmla="*/ 1074181 h 2563305"/>
                  <a:gd name="connsiteX1266" fmla="*/ 132414 w 2081801"/>
                  <a:gd name="connsiteY1266" fmla="*/ 815018 h 2563305"/>
                  <a:gd name="connsiteX1267" fmla="*/ 747041 w 2081801"/>
                  <a:gd name="connsiteY1267" fmla="*/ 1178979 h 2563305"/>
                  <a:gd name="connsiteX1268" fmla="*/ 747041 w 2081801"/>
                  <a:gd name="connsiteY1268" fmla="*/ 1178979 h 2563305"/>
                  <a:gd name="connsiteX1269" fmla="*/ 708804 w 2081801"/>
                  <a:gd name="connsiteY1269" fmla="*/ 1094007 h 2563305"/>
                  <a:gd name="connsiteX1270" fmla="*/ 943892 w 2081801"/>
                  <a:gd name="connsiteY1270" fmla="*/ 1109585 h 2563305"/>
                  <a:gd name="connsiteX1271" fmla="*/ 943892 w 2081801"/>
                  <a:gd name="connsiteY1271" fmla="*/ 1188892 h 2563305"/>
                  <a:gd name="connsiteX1272" fmla="*/ 833429 w 2081801"/>
                  <a:gd name="connsiteY1272" fmla="*/ 1186060 h 2563305"/>
                  <a:gd name="connsiteX1273" fmla="*/ 833429 w 2081801"/>
                  <a:gd name="connsiteY1273" fmla="*/ 1186060 h 2563305"/>
                  <a:gd name="connsiteX1274" fmla="*/ 943892 w 2081801"/>
                  <a:gd name="connsiteY1274" fmla="*/ 1320598 h 2563305"/>
                  <a:gd name="connsiteX1275" fmla="*/ 943892 w 2081801"/>
                  <a:gd name="connsiteY1275" fmla="*/ 1327679 h 2563305"/>
                  <a:gd name="connsiteX1276" fmla="*/ 673399 w 2081801"/>
                  <a:gd name="connsiteY1276" fmla="*/ 1248372 h 2563305"/>
                  <a:gd name="connsiteX1277" fmla="*/ 570017 w 2081801"/>
                  <a:gd name="connsiteY1277" fmla="*/ 1135077 h 2563305"/>
                  <a:gd name="connsiteX1278" fmla="*/ 747041 w 2081801"/>
                  <a:gd name="connsiteY1278" fmla="*/ 1178979 h 2563305"/>
                  <a:gd name="connsiteX1279" fmla="*/ 837678 w 2081801"/>
                  <a:gd name="connsiteY1279" fmla="*/ 1190308 h 2563305"/>
                  <a:gd name="connsiteX1280" fmla="*/ 943892 w 2081801"/>
                  <a:gd name="connsiteY1280" fmla="*/ 1193141 h 2563305"/>
                  <a:gd name="connsiteX1281" fmla="*/ 943892 w 2081801"/>
                  <a:gd name="connsiteY1281" fmla="*/ 1319182 h 2563305"/>
                  <a:gd name="connsiteX1282" fmla="*/ 837678 w 2081801"/>
                  <a:gd name="connsiteY1282" fmla="*/ 1190308 h 2563305"/>
                  <a:gd name="connsiteX1283" fmla="*/ 953805 w 2081801"/>
                  <a:gd name="connsiteY1283" fmla="*/ 1334760 h 2563305"/>
                  <a:gd name="connsiteX1284" fmla="*/ 956638 w 2081801"/>
                  <a:gd name="connsiteY1284" fmla="*/ 1339008 h 2563305"/>
                  <a:gd name="connsiteX1285" fmla="*/ 945308 w 2081801"/>
                  <a:gd name="connsiteY1285" fmla="*/ 1356003 h 2563305"/>
                  <a:gd name="connsiteX1286" fmla="*/ 945308 w 2081801"/>
                  <a:gd name="connsiteY1286" fmla="*/ 1331927 h 2563305"/>
                  <a:gd name="connsiteX1287" fmla="*/ 953805 w 2081801"/>
                  <a:gd name="connsiteY1287" fmla="*/ 1334760 h 2563305"/>
                  <a:gd name="connsiteX1288" fmla="*/ 1009036 w 2081801"/>
                  <a:gd name="connsiteY1288" fmla="*/ 1395656 h 2563305"/>
                  <a:gd name="connsiteX1289" fmla="*/ 1161985 w 2081801"/>
                  <a:gd name="connsiteY1289" fmla="*/ 1415483 h 2563305"/>
                  <a:gd name="connsiteX1290" fmla="*/ 1181812 w 2081801"/>
                  <a:gd name="connsiteY1290" fmla="*/ 1470714 h 2563305"/>
                  <a:gd name="connsiteX1291" fmla="*/ 1111002 w 2081801"/>
                  <a:gd name="connsiteY1291" fmla="*/ 1548605 h 2563305"/>
                  <a:gd name="connsiteX1292" fmla="*/ 926897 w 2081801"/>
                  <a:gd name="connsiteY1292" fmla="*/ 1523113 h 2563305"/>
                  <a:gd name="connsiteX1293" fmla="*/ 958054 w 2081801"/>
                  <a:gd name="connsiteY1293" fmla="*/ 1435310 h 2563305"/>
                  <a:gd name="connsiteX1294" fmla="*/ 1009036 w 2081801"/>
                  <a:gd name="connsiteY1294" fmla="*/ 1395656 h 2563305"/>
                  <a:gd name="connsiteX1295" fmla="*/ 926897 w 2081801"/>
                  <a:gd name="connsiteY1295" fmla="*/ 1525946 h 2563305"/>
                  <a:gd name="connsiteX1296" fmla="*/ 1109586 w 2081801"/>
                  <a:gd name="connsiteY1296" fmla="*/ 1551437 h 2563305"/>
                  <a:gd name="connsiteX1297" fmla="*/ 994874 w 2081801"/>
                  <a:gd name="connsiteY1297" fmla="*/ 1678894 h 2563305"/>
                  <a:gd name="connsiteX1298" fmla="*/ 994874 w 2081801"/>
                  <a:gd name="connsiteY1298" fmla="*/ 1678894 h 2563305"/>
                  <a:gd name="connsiteX1299" fmla="*/ 1038776 w 2081801"/>
                  <a:gd name="connsiteY1299" fmla="*/ 1676062 h 2563305"/>
                  <a:gd name="connsiteX1300" fmla="*/ 973632 w 2081801"/>
                  <a:gd name="connsiteY1300" fmla="*/ 1701553 h 2563305"/>
                  <a:gd name="connsiteX1301" fmla="*/ 973632 w 2081801"/>
                  <a:gd name="connsiteY1301" fmla="*/ 1701553 h 2563305"/>
                  <a:gd name="connsiteX1302" fmla="*/ 979297 w 2081801"/>
                  <a:gd name="connsiteY1302" fmla="*/ 1751120 h 2563305"/>
                  <a:gd name="connsiteX1303" fmla="*/ 857504 w 2081801"/>
                  <a:gd name="connsiteY1303" fmla="*/ 1731293 h 2563305"/>
                  <a:gd name="connsiteX1304" fmla="*/ 926897 w 2081801"/>
                  <a:gd name="connsiteY1304" fmla="*/ 1525946 h 2563305"/>
                  <a:gd name="connsiteX1305" fmla="*/ 1483461 w 2081801"/>
                  <a:gd name="connsiteY1305" fmla="*/ 1898404 h 2563305"/>
                  <a:gd name="connsiteX1306" fmla="*/ 1283778 w 2081801"/>
                  <a:gd name="connsiteY1306" fmla="*/ 1912566 h 2563305"/>
                  <a:gd name="connsiteX1307" fmla="*/ 1320599 w 2081801"/>
                  <a:gd name="connsiteY1307" fmla="*/ 1853086 h 2563305"/>
                  <a:gd name="connsiteX1308" fmla="*/ 1333345 w 2081801"/>
                  <a:gd name="connsiteY1308" fmla="*/ 1887074 h 2563305"/>
                  <a:gd name="connsiteX1309" fmla="*/ 1333345 w 2081801"/>
                  <a:gd name="connsiteY1309" fmla="*/ 1887074 h 2563305"/>
                  <a:gd name="connsiteX1310" fmla="*/ 1472131 w 2081801"/>
                  <a:gd name="connsiteY1310" fmla="*/ 1804935 h 2563305"/>
                  <a:gd name="connsiteX1311" fmla="*/ 1496207 w 2081801"/>
                  <a:gd name="connsiteY1311" fmla="*/ 1888491 h 2563305"/>
                  <a:gd name="connsiteX1312" fmla="*/ 1483461 w 2081801"/>
                  <a:gd name="connsiteY1312" fmla="*/ 1898404 h 2563305"/>
                  <a:gd name="connsiteX1313" fmla="*/ 1443807 w 2081801"/>
                  <a:gd name="connsiteY1313" fmla="*/ 1697305 h 2563305"/>
                  <a:gd name="connsiteX1314" fmla="*/ 1435310 w 2081801"/>
                  <a:gd name="connsiteY1314" fmla="*/ 1666148 h 2563305"/>
                  <a:gd name="connsiteX1315" fmla="*/ 1435310 w 2081801"/>
                  <a:gd name="connsiteY1315" fmla="*/ 1666148 h 2563305"/>
                  <a:gd name="connsiteX1316" fmla="*/ 1399905 w 2081801"/>
                  <a:gd name="connsiteY1316" fmla="*/ 1724212 h 2563305"/>
                  <a:gd name="connsiteX1317" fmla="*/ 1392824 w 2081801"/>
                  <a:gd name="connsiteY1317" fmla="*/ 1728461 h 2563305"/>
                  <a:gd name="connsiteX1318" fmla="*/ 1283778 w 2081801"/>
                  <a:gd name="connsiteY1318" fmla="*/ 1742623 h 2563305"/>
                  <a:gd name="connsiteX1319" fmla="*/ 1254038 w 2081801"/>
                  <a:gd name="connsiteY1319" fmla="*/ 1661900 h 2563305"/>
                  <a:gd name="connsiteX1320" fmla="*/ 1278113 w 2081801"/>
                  <a:gd name="connsiteY1320" fmla="*/ 1660484 h 2563305"/>
                  <a:gd name="connsiteX1321" fmla="*/ 1278113 w 2081801"/>
                  <a:gd name="connsiteY1321" fmla="*/ 1660484 h 2563305"/>
                  <a:gd name="connsiteX1322" fmla="*/ 1351755 w 2081801"/>
                  <a:gd name="connsiteY1322" fmla="*/ 1584010 h 2563305"/>
                  <a:gd name="connsiteX1323" fmla="*/ 1387160 w 2081801"/>
                  <a:gd name="connsiteY1323" fmla="*/ 1588258 h 2563305"/>
                  <a:gd name="connsiteX1324" fmla="*/ 1387160 w 2081801"/>
                  <a:gd name="connsiteY1324" fmla="*/ 1588258 h 2563305"/>
                  <a:gd name="connsiteX1325" fmla="*/ 1482045 w 2081801"/>
                  <a:gd name="connsiteY1325" fmla="*/ 1508951 h 2563305"/>
                  <a:gd name="connsiteX1326" fmla="*/ 1514617 w 2081801"/>
                  <a:gd name="connsiteY1326" fmla="*/ 1496206 h 2563305"/>
                  <a:gd name="connsiteX1327" fmla="*/ 1643490 w 2081801"/>
                  <a:gd name="connsiteY1327" fmla="*/ 1533027 h 2563305"/>
                  <a:gd name="connsiteX1328" fmla="*/ 1637826 w 2081801"/>
                  <a:gd name="connsiteY1328" fmla="*/ 1586842 h 2563305"/>
                  <a:gd name="connsiteX1329" fmla="*/ 1443807 w 2081801"/>
                  <a:gd name="connsiteY1329" fmla="*/ 1697305 h 2563305"/>
                  <a:gd name="connsiteX1330" fmla="*/ 1755369 w 2081801"/>
                  <a:gd name="connsiteY1330" fmla="*/ 1276696 h 2563305"/>
                  <a:gd name="connsiteX1331" fmla="*/ 1661901 w 2081801"/>
                  <a:gd name="connsiteY1331" fmla="*/ 1354586 h 2563305"/>
                  <a:gd name="connsiteX1332" fmla="*/ 1663317 w 2081801"/>
                  <a:gd name="connsiteY1332" fmla="*/ 1341841 h 2563305"/>
                  <a:gd name="connsiteX1333" fmla="*/ 1755369 w 2081801"/>
                  <a:gd name="connsiteY1333" fmla="*/ 1276696 h 2563305"/>
                  <a:gd name="connsiteX1334" fmla="*/ 970799 w 2081801"/>
                  <a:gd name="connsiteY1334" fmla="*/ 264120 h 2563305"/>
                  <a:gd name="connsiteX1335" fmla="*/ 1038776 w 2081801"/>
                  <a:gd name="connsiteY1335" fmla="*/ 272617 h 2563305"/>
                  <a:gd name="connsiteX1336" fmla="*/ 1021782 w 2081801"/>
                  <a:gd name="connsiteY1336" fmla="*/ 281114 h 2563305"/>
                  <a:gd name="connsiteX1337" fmla="*/ 970799 w 2081801"/>
                  <a:gd name="connsiteY1337" fmla="*/ 264120 h 2563305"/>
                  <a:gd name="connsiteX1338" fmla="*/ 833429 w 2081801"/>
                  <a:gd name="connsiteY1338" fmla="*/ 10621 h 2563305"/>
                  <a:gd name="connsiteX1339" fmla="*/ 657821 w 2081801"/>
                  <a:gd name="connsiteY1339" fmla="*/ 142327 h 2563305"/>
                  <a:gd name="connsiteX1340" fmla="*/ 417069 w 2081801"/>
                  <a:gd name="connsiteY1340" fmla="*/ 88512 h 2563305"/>
                  <a:gd name="connsiteX1341" fmla="*/ 833429 w 2081801"/>
                  <a:gd name="connsiteY1341" fmla="*/ 10621 h 2563305"/>
                  <a:gd name="connsiteX1342" fmla="*/ 577098 w 2081801"/>
                  <a:gd name="connsiteY1342" fmla="*/ 204640 h 2563305"/>
                  <a:gd name="connsiteX1343" fmla="*/ 602590 w 2081801"/>
                  <a:gd name="connsiteY1343" fmla="*/ 186229 h 2563305"/>
                  <a:gd name="connsiteX1344" fmla="*/ 621000 w 2081801"/>
                  <a:gd name="connsiteY1344" fmla="*/ 204640 h 2563305"/>
                  <a:gd name="connsiteX1345" fmla="*/ 577098 w 2081801"/>
                  <a:gd name="connsiteY1345" fmla="*/ 204640 h 2563305"/>
                  <a:gd name="connsiteX1346" fmla="*/ 636578 w 2081801"/>
                  <a:gd name="connsiteY1346" fmla="*/ 157905 h 2563305"/>
                  <a:gd name="connsiteX1347" fmla="*/ 602590 w 2081801"/>
                  <a:gd name="connsiteY1347" fmla="*/ 183397 h 2563305"/>
                  <a:gd name="connsiteX1348" fmla="*/ 545942 w 2081801"/>
                  <a:gd name="connsiteY1348" fmla="*/ 129581 h 2563305"/>
                  <a:gd name="connsiteX1349" fmla="*/ 636578 w 2081801"/>
                  <a:gd name="connsiteY1349" fmla="*/ 157905 h 2563305"/>
                  <a:gd name="connsiteX1350" fmla="*/ 511954 w 2081801"/>
                  <a:gd name="connsiteY1350" fmla="*/ 207472 h 2563305"/>
                  <a:gd name="connsiteX1351" fmla="*/ 571433 w 2081801"/>
                  <a:gd name="connsiteY1351" fmla="*/ 206056 h 2563305"/>
                  <a:gd name="connsiteX1352" fmla="*/ 562936 w 2081801"/>
                  <a:gd name="connsiteY1352" fmla="*/ 213137 h 2563305"/>
                  <a:gd name="connsiteX1353" fmla="*/ 511954 w 2081801"/>
                  <a:gd name="connsiteY1353" fmla="*/ 207472 h 2563305"/>
                  <a:gd name="connsiteX1354" fmla="*/ 494959 w 2081801"/>
                  <a:gd name="connsiteY1354" fmla="*/ 207472 h 2563305"/>
                  <a:gd name="connsiteX1355" fmla="*/ 558688 w 2081801"/>
                  <a:gd name="connsiteY1355" fmla="*/ 214553 h 2563305"/>
                  <a:gd name="connsiteX1356" fmla="*/ 490711 w 2081801"/>
                  <a:gd name="connsiteY1356" fmla="*/ 265536 h 2563305"/>
                  <a:gd name="connsiteX1357" fmla="*/ 359005 w 2081801"/>
                  <a:gd name="connsiteY1357" fmla="*/ 237212 h 2563305"/>
                  <a:gd name="connsiteX1358" fmla="*/ 323600 w 2081801"/>
                  <a:gd name="connsiteY1358" fmla="*/ 210304 h 2563305"/>
                  <a:gd name="connsiteX1359" fmla="*/ 494959 w 2081801"/>
                  <a:gd name="connsiteY1359" fmla="*/ 207472 h 2563305"/>
                  <a:gd name="connsiteX1360" fmla="*/ 479381 w 2081801"/>
                  <a:gd name="connsiteY1360" fmla="*/ 206056 h 2563305"/>
                  <a:gd name="connsiteX1361" fmla="*/ 320768 w 2081801"/>
                  <a:gd name="connsiteY1361" fmla="*/ 207472 h 2563305"/>
                  <a:gd name="connsiteX1362" fmla="*/ 288195 w 2081801"/>
                  <a:gd name="connsiteY1362" fmla="*/ 183397 h 2563305"/>
                  <a:gd name="connsiteX1363" fmla="*/ 479381 w 2081801"/>
                  <a:gd name="connsiteY1363" fmla="*/ 206056 h 2563305"/>
                  <a:gd name="connsiteX1364" fmla="*/ 320768 w 2081801"/>
                  <a:gd name="connsiteY1364" fmla="*/ 210304 h 2563305"/>
                  <a:gd name="connsiteX1365" fmla="*/ 354756 w 2081801"/>
                  <a:gd name="connsiteY1365" fmla="*/ 237212 h 2563305"/>
                  <a:gd name="connsiteX1366" fmla="*/ 238628 w 2081801"/>
                  <a:gd name="connsiteY1366" fmla="*/ 211720 h 2563305"/>
                  <a:gd name="connsiteX1367" fmla="*/ 320768 w 2081801"/>
                  <a:gd name="connsiteY1367" fmla="*/ 210304 h 2563305"/>
                  <a:gd name="connsiteX1368" fmla="*/ 300941 w 2081801"/>
                  <a:gd name="connsiteY1368" fmla="*/ 650740 h 2563305"/>
                  <a:gd name="connsiteX1369" fmla="*/ 310854 w 2081801"/>
                  <a:gd name="connsiteY1369" fmla="*/ 653572 h 2563305"/>
                  <a:gd name="connsiteX1370" fmla="*/ 306606 w 2081801"/>
                  <a:gd name="connsiteY1370" fmla="*/ 662069 h 2563305"/>
                  <a:gd name="connsiteX1371" fmla="*/ 300941 w 2081801"/>
                  <a:gd name="connsiteY1371" fmla="*/ 650740 h 2563305"/>
                  <a:gd name="connsiteX1372" fmla="*/ 228715 w 2081801"/>
                  <a:gd name="connsiteY1372" fmla="*/ 632329 h 2563305"/>
                  <a:gd name="connsiteX1373" fmla="*/ 262704 w 2081801"/>
                  <a:gd name="connsiteY1373" fmla="*/ 592676 h 2563305"/>
                  <a:gd name="connsiteX1374" fmla="*/ 296692 w 2081801"/>
                  <a:gd name="connsiteY1374" fmla="*/ 646491 h 2563305"/>
                  <a:gd name="connsiteX1375" fmla="*/ 228715 w 2081801"/>
                  <a:gd name="connsiteY1375" fmla="*/ 632329 h 2563305"/>
                  <a:gd name="connsiteX1376" fmla="*/ 262704 w 2081801"/>
                  <a:gd name="connsiteY1376" fmla="*/ 589843 h 2563305"/>
                  <a:gd name="connsiteX1377" fmla="*/ 255623 w 2081801"/>
                  <a:gd name="connsiteY1377" fmla="*/ 578514 h 2563305"/>
                  <a:gd name="connsiteX1378" fmla="*/ 289611 w 2081801"/>
                  <a:gd name="connsiteY1378" fmla="*/ 558687 h 2563305"/>
                  <a:gd name="connsiteX1379" fmla="*/ 262704 w 2081801"/>
                  <a:gd name="connsiteY1379" fmla="*/ 589843 h 2563305"/>
                  <a:gd name="connsiteX1380" fmla="*/ 162154 w 2081801"/>
                  <a:gd name="connsiteY1380" fmla="*/ 506288 h 2563305"/>
                  <a:gd name="connsiteX1381" fmla="*/ 218802 w 2081801"/>
                  <a:gd name="connsiteY1381" fmla="*/ 320767 h 2563305"/>
                  <a:gd name="connsiteX1382" fmla="*/ 190478 w 2081801"/>
                  <a:gd name="connsiteY1382" fmla="*/ 477964 h 2563305"/>
                  <a:gd name="connsiteX1383" fmla="*/ 183397 w 2081801"/>
                  <a:gd name="connsiteY1383" fmla="*/ 466635 h 2563305"/>
                  <a:gd name="connsiteX1384" fmla="*/ 183397 w 2081801"/>
                  <a:gd name="connsiteY1384" fmla="*/ 466635 h 2563305"/>
                  <a:gd name="connsiteX1385" fmla="*/ 162154 w 2081801"/>
                  <a:gd name="connsiteY1385" fmla="*/ 506288 h 2563305"/>
                  <a:gd name="connsiteX1386" fmla="*/ 116836 w 2081801"/>
                  <a:gd name="connsiteY1386" fmla="*/ 589843 h 2563305"/>
                  <a:gd name="connsiteX1387" fmla="*/ 153657 w 2081801"/>
                  <a:gd name="connsiteY1387" fmla="*/ 523282 h 2563305"/>
                  <a:gd name="connsiteX1388" fmla="*/ 128166 w 2081801"/>
                  <a:gd name="connsiteY1388" fmla="*/ 608254 h 2563305"/>
                  <a:gd name="connsiteX1389" fmla="*/ 116836 w 2081801"/>
                  <a:gd name="connsiteY1389" fmla="*/ 589843 h 2563305"/>
                  <a:gd name="connsiteX1390" fmla="*/ 914152 w 2081801"/>
                  <a:gd name="connsiteY1390" fmla="*/ 1521697 h 2563305"/>
                  <a:gd name="connsiteX1391" fmla="*/ 853255 w 2081801"/>
                  <a:gd name="connsiteY1391" fmla="*/ 1518865 h 2563305"/>
                  <a:gd name="connsiteX1392" fmla="*/ 956638 w 2081801"/>
                  <a:gd name="connsiteY1392" fmla="*/ 1438142 h 2563305"/>
                  <a:gd name="connsiteX1393" fmla="*/ 926897 w 2081801"/>
                  <a:gd name="connsiteY1393" fmla="*/ 1523113 h 2563305"/>
                  <a:gd name="connsiteX1394" fmla="*/ 914152 w 2081801"/>
                  <a:gd name="connsiteY1394" fmla="*/ 1521697 h 2563305"/>
                  <a:gd name="connsiteX1395" fmla="*/ 1003372 w 2081801"/>
                  <a:gd name="connsiteY1395" fmla="*/ 1755368 h 2563305"/>
                  <a:gd name="connsiteX1396" fmla="*/ 1000540 w 2081801"/>
                  <a:gd name="connsiteY1396" fmla="*/ 1761033 h 2563305"/>
                  <a:gd name="connsiteX1397" fmla="*/ 984961 w 2081801"/>
                  <a:gd name="connsiteY1397" fmla="*/ 1789357 h 2563305"/>
                  <a:gd name="connsiteX1398" fmla="*/ 980713 w 2081801"/>
                  <a:gd name="connsiteY1398" fmla="*/ 1751120 h 2563305"/>
                  <a:gd name="connsiteX1399" fmla="*/ 1003372 w 2081801"/>
                  <a:gd name="connsiteY1399" fmla="*/ 1755368 h 2563305"/>
                  <a:gd name="connsiteX1400" fmla="*/ 983545 w 2081801"/>
                  <a:gd name="connsiteY1400" fmla="*/ 1796438 h 2563305"/>
                  <a:gd name="connsiteX1401" fmla="*/ 1010453 w 2081801"/>
                  <a:gd name="connsiteY1401" fmla="*/ 2031526 h 2563305"/>
                  <a:gd name="connsiteX1402" fmla="*/ 932562 w 2081801"/>
                  <a:gd name="connsiteY1402" fmla="*/ 1887074 h 2563305"/>
                  <a:gd name="connsiteX1403" fmla="*/ 983545 w 2081801"/>
                  <a:gd name="connsiteY1403" fmla="*/ 1796438 h 2563305"/>
                  <a:gd name="connsiteX1404" fmla="*/ 1299356 w 2081801"/>
                  <a:gd name="connsiteY1404" fmla="*/ 2289272 h 2563305"/>
                  <a:gd name="connsiteX1405" fmla="*/ 1489126 w 2081801"/>
                  <a:gd name="connsiteY1405" fmla="*/ 2153318 h 2563305"/>
                  <a:gd name="connsiteX1406" fmla="*/ 1432478 w 2081801"/>
                  <a:gd name="connsiteY1406" fmla="*/ 2265197 h 2563305"/>
                  <a:gd name="connsiteX1407" fmla="*/ 1299356 w 2081801"/>
                  <a:gd name="connsiteY1407" fmla="*/ 2289272 h 2563305"/>
                  <a:gd name="connsiteX1408" fmla="*/ 1520282 w 2081801"/>
                  <a:gd name="connsiteY1408" fmla="*/ 2252451 h 2563305"/>
                  <a:gd name="connsiteX1409" fmla="*/ 1418316 w 2081801"/>
                  <a:gd name="connsiteY1409" fmla="*/ 2297770 h 2563305"/>
                  <a:gd name="connsiteX1410" fmla="*/ 1433894 w 2081801"/>
                  <a:gd name="connsiteY1410" fmla="*/ 2266613 h 2563305"/>
                  <a:gd name="connsiteX1411" fmla="*/ 1520282 w 2081801"/>
                  <a:gd name="connsiteY1411" fmla="*/ 2252451 h 2563305"/>
                  <a:gd name="connsiteX1412" fmla="*/ 1593924 w 2081801"/>
                  <a:gd name="connsiteY1412" fmla="*/ 2075428 h 2563305"/>
                  <a:gd name="connsiteX1413" fmla="*/ 1494790 w 2081801"/>
                  <a:gd name="connsiteY1413" fmla="*/ 2146237 h 2563305"/>
                  <a:gd name="connsiteX1414" fmla="*/ 1541524 w 2081801"/>
                  <a:gd name="connsiteY1414" fmla="*/ 2052768 h 2563305"/>
                  <a:gd name="connsiteX1415" fmla="*/ 1593924 w 2081801"/>
                  <a:gd name="connsiteY1415" fmla="*/ 2075428 h 2563305"/>
                  <a:gd name="connsiteX1416" fmla="*/ 1650571 w 2081801"/>
                  <a:gd name="connsiteY1416" fmla="*/ 1443806 h 2563305"/>
                  <a:gd name="connsiteX1417" fmla="*/ 1642074 w 2081801"/>
                  <a:gd name="connsiteY1417" fmla="*/ 1531610 h 2563305"/>
                  <a:gd name="connsiteX1418" fmla="*/ 1516033 w 2081801"/>
                  <a:gd name="connsiteY1418" fmla="*/ 1494789 h 2563305"/>
                  <a:gd name="connsiteX1419" fmla="*/ 1650571 w 2081801"/>
                  <a:gd name="connsiteY1419" fmla="*/ 1443806 h 2563305"/>
                  <a:gd name="connsiteX1420" fmla="*/ 1904070 w 2081801"/>
                  <a:gd name="connsiteY1420" fmla="*/ 1347506 h 2563305"/>
                  <a:gd name="connsiteX1421" fmla="*/ 1724213 w 2081801"/>
                  <a:gd name="connsiteY1421" fmla="*/ 1555686 h 2563305"/>
                  <a:gd name="connsiteX1422" fmla="*/ 1643490 w 2081801"/>
                  <a:gd name="connsiteY1422" fmla="*/ 1533027 h 2563305"/>
                  <a:gd name="connsiteX1423" fmla="*/ 1651988 w 2081801"/>
                  <a:gd name="connsiteY1423" fmla="*/ 1443806 h 2563305"/>
                  <a:gd name="connsiteX1424" fmla="*/ 1904070 w 2081801"/>
                  <a:gd name="connsiteY1424" fmla="*/ 1347506 h 2563305"/>
                  <a:gd name="connsiteX1425" fmla="*/ 1305021 w 2081801"/>
                  <a:gd name="connsiteY1425" fmla="*/ 442560 h 2563305"/>
                  <a:gd name="connsiteX1426" fmla="*/ 1310685 w 2081801"/>
                  <a:gd name="connsiteY1426" fmla="*/ 220218 h 2563305"/>
                  <a:gd name="connsiteX1427" fmla="*/ 1336177 w 2081801"/>
                  <a:gd name="connsiteY1427" fmla="*/ 449641 h 2563305"/>
                  <a:gd name="connsiteX1428" fmla="*/ 1305021 w 2081801"/>
                  <a:gd name="connsiteY1428" fmla="*/ 442560 h 2563305"/>
                  <a:gd name="connsiteX1429" fmla="*/ 562936 w 2081801"/>
                  <a:gd name="connsiteY1429" fmla="*/ 1133661 h 2563305"/>
                  <a:gd name="connsiteX1430" fmla="*/ 422733 w 2081801"/>
                  <a:gd name="connsiteY1430" fmla="*/ 1099672 h 2563305"/>
                  <a:gd name="connsiteX1431" fmla="*/ 455306 w 2081801"/>
                  <a:gd name="connsiteY1431" fmla="*/ 1014701 h 2563305"/>
                  <a:gd name="connsiteX1432" fmla="*/ 562936 w 2081801"/>
                  <a:gd name="connsiteY1432" fmla="*/ 1133661 h 2563305"/>
                  <a:gd name="connsiteX1433" fmla="*/ 956638 w 2081801"/>
                  <a:gd name="connsiteY1433" fmla="*/ 1334760 h 2563305"/>
                  <a:gd name="connsiteX1434" fmla="*/ 959470 w 2081801"/>
                  <a:gd name="connsiteY1434" fmla="*/ 1334760 h 2563305"/>
                  <a:gd name="connsiteX1435" fmla="*/ 958054 w 2081801"/>
                  <a:gd name="connsiteY1435" fmla="*/ 1336176 h 2563305"/>
                  <a:gd name="connsiteX1436" fmla="*/ 956638 w 2081801"/>
                  <a:gd name="connsiteY1436" fmla="*/ 1334760 h 2563305"/>
                  <a:gd name="connsiteX1437" fmla="*/ 1136494 w 2081801"/>
                  <a:gd name="connsiteY1437" fmla="*/ 2314764 h 2563305"/>
                  <a:gd name="connsiteX1438" fmla="*/ 1130829 w 2081801"/>
                  <a:gd name="connsiteY1438" fmla="*/ 2337423 h 2563305"/>
                  <a:gd name="connsiteX1439" fmla="*/ 1061436 w 2081801"/>
                  <a:gd name="connsiteY1439" fmla="*/ 2302018 h 2563305"/>
                  <a:gd name="connsiteX1440" fmla="*/ 1136494 w 2081801"/>
                  <a:gd name="connsiteY1440" fmla="*/ 2314764 h 2563305"/>
                  <a:gd name="connsiteX1441" fmla="*/ 1221465 w 2081801"/>
                  <a:gd name="connsiteY1441" fmla="*/ 2386990 h 2563305"/>
                  <a:gd name="connsiteX1442" fmla="*/ 1105338 w 2081801"/>
                  <a:gd name="connsiteY1442" fmla="*/ 2439389 h 2563305"/>
                  <a:gd name="connsiteX1443" fmla="*/ 1130829 w 2081801"/>
                  <a:gd name="connsiteY1443" fmla="*/ 2341672 h 2563305"/>
                  <a:gd name="connsiteX1444" fmla="*/ 1221465 w 2081801"/>
                  <a:gd name="connsiteY1444" fmla="*/ 2386990 h 2563305"/>
                  <a:gd name="connsiteX1445" fmla="*/ 1690225 w 2081801"/>
                  <a:gd name="connsiteY1445" fmla="*/ 1112418 h 2563305"/>
                  <a:gd name="connsiteX1446" fmla="*/ 1731294 w 2081801"/>
                  <a:gd name="connsiteY1446" fmla="*/ 871665 h 2563305"/>
                  <a:gd name="connsiteX1447" fmla="*/ 1729878 w 2081801"/>
                  <a:gd name="connsiteY1447" fmla="*/ 1109585 h 2563305"/>
                  <a:gd name="connsiteX1448" fmla="*/ 1690225 w 2081801"/>
                  <a:gd name="connsiteY1448" fmla="*/ 1112418 h 2563305"/>
                  <a:gd name="connsiteX1449" fmla="*/ 2017365 w 2081801"/>
                  <a:gd name="connsiteY1449" fmla="*/ 1875745 h 2563305"/>
                  <a:gd name="connsiteX1450" fmla="*/ 1918231 w 2081801"/>
                  <a:gd name="connsiteY1450" fmla="*/ 2129243 h 2563305"/>
                  <a:gd name="connsiteX1451" fmla="*/ 1911150 w 2081801"/>
                  <a:gd name="connsiteY1451" fmla="*/ 1991872 h 2563305"/>
                  <a:gd name="connsiteX1452" fmla="*/ 1911150 w 2081801"/>
                  <a:gd name="connsiteY1452" fmla="*/ 1990456 h 2563305"/>
                  <a:gd name="connsiteX1453" fmla="*/ 1855919 w 2081801"/>
                  <a:gd name="connsiteY1453" fmla="*/ 2184474 h 2563305"/>
                  <a:gd name="connsiteX1454" fmla="*/ 1677479 w 2081801"/>
                  <a:gd name="connsiteY1454" fmla="*/ 1821929 h 2563305"/>
                  <a:gd name="connsiteX1455" fmla="*/ 1909734 w 2081801"/>
                  <a:gd name="connsiteY1455" fmla="*/ 1990456 h 2563305"/>
                  <a:gd name="connsiteX1456" fmla="*/ 1909734 w 2081801"/>
                  <a:gd name="connsiteY1456" fmla="*/ 1990456 h 2563305"/>
                  <a:gd name="connsiteX1457" fmla="*/ 2017365 w 2081801"/>
                  <a:gd name="connsiteY1457" fmla="*/ 1875745 h 2563305"/>
                  <a:gd name="connsiteX1458" fmla="*/ 1916815 w 2081801"/>
                  <a:gd name="connsiteY1458" fmla="*/ 2139156 h 2563305"/>
                  <a:gd name="connsiteX1459" fmla="*/ 1918231 w 2081801"/>
                  <a:gd name="connsiteY1459" fmla="*/ 2158983 h 2563305"/>
                  <a:gd name="connsiteX1460" fmla="*/ 1901237 w 2081801"/>
                  <a:gd name="connsiteY1460" fmla="*/ 2180226 h 2563305"/>
                  <a:gd name="connsiteX1461" fmla="*/ 1916815 w 2081801"/>
                  <a:gd name="connsiteY1461" fmla="*/ 2139156 h 2563305"/>
                  <a:gd name="connsiteX1462" fmla="*/ 1925312 w 2081801"/>
                  <a:gd name="connsiteY1462" fmla="*/ 2246787 h 2563305"/>
                  <a:gd name="connsiteX1463" fmla="*/ 1919648 w 2081801"/>
                  <a:gd name="connsiteY1463" fmla="*/ 2160399 h 2563305"/>
                  <a:gd name="connsiteX1464" fmla="*/ 1981960 w 2081801"/>
                  <a:gd name="connsiteY1464" fmla="*/ 2085341 h 2563305"/>
                  <a:gd name="connsiteX1465" fmla="*/ 1925312 w 2081801"/>
                  <a:gd name="connsiteY1465" fmla="*/ 2246787 h 2563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Lst>
                <a:rect l="l" t="t" r="r" b="b"/>
                <a:pathLst>
                  <a:path w="2081801" h="2563305">
                    <a:moveTo>
                      <a:pt x="1861584" y="1065684"/>
                    </a:moveTo>
                    <a:lnTo>
                      <a:pt x="1996122" y="1212967"/>
                    </a:lnTo>
                    <a:lnTo>
                      <a:pt x="1976295" y="1265367"/>
                    </a:lnTo>
                    <a:lnTo>
                      <a:pt x="1908318" y="1344673"/>
                    </a:lnTo>
                    <a:lnTo>
                      <a:pt x="1654820" y="1440974"/>
                    </a:lnTo>
                    <a:lnTo>
                      <a:pt x="1663317" y="1357419"/>
                    </a:lnTo>
                    <a:lnTo>
                      <a:pt x="1779445" y="1259702"/>
                    </a:lnTo>
                    <a:lnTo>
                      <a:pt x="1779445" y="1259702"/>
                    </a:lnTo>
                    <a:lnTo>
                      <a:pt x="1778029" y="1258286"/>
                    </a:lnTo>
                    <a:lnTo>
                      <a:pt x="1664733" y="1339008"/>
                    </a:lnTo>
                    <a:lnTo>
                      <a:pt x="1681727" y="1174730"/>
                    </a:lnTo>
                    <a:lnTo>
                      <a:pt x="1691641" y="1113834"/>
                    </a:lnTo>
                    <a:lnTo>
                      <a:pt x="1734127" y="1109585"/>
                    </a:lnTo>
                    <a:lnTo>
                      <a:pt x="1734127" y="1109585"/>
                    </a:lnTo>
                    <a:lnTo>
                      <a:pt x="1735543" y="857503"/>
                    </a:lnTo>
                    <a:lnTo>
                      <a:pt x="1735543" y="857503"/>
                    </a:lnTo>
                    <a:lnTo>
                      <a:pt x="1734127" y="857503"/>
                    </a:lnTo>
                    <a:lnTo>
                      <a:pt x="1690225" y="1112418"/>
                    </a:lnTo>
                    <a:lnTo>
                      <a:pt x="1616583" y="1119499"/>
                    </a:lnTo>
                    <a:lnTo>
                      <a:pt x="1667565" y="1101088"/>
                    </a:lnTo>
                    <a:lnTo>
                      <a:pt x="1667565" y="1101088"/>
                    </a:lnTo>
                    <a:lnTo>
                      <a:pt x="1567016" y="1052938"/>
                    </a:lnTo>
                    <a:lnTo>
                      <a:pt x="1610918" y="1003371"/>
                    </a:lnTo>
                    <a:lnTo>
                      <a:pt x="1610918" y="1003371"/>
                    </a:lnTo>
                    <a:lnTo>
                      <a:pt x="1564184" y="837677"/>
                    </a:lnTo>
                    <a:lnTo>
                      <a:pt x="1690225" y="707387"/>
                    </a:lnTo>
                    <a:lnTo>
                      <a:pt x="1690225" y="707387"/>
                    </a:lnTo>
                    <a:lnTo>
                      <a:pt x="1582594" y="720133"/>
                    </a:lnTo>
                    <a:lnTo>
                      <a:pt x="1650571" y="643659"/>
                    </a:lnTo>
                    <a:lnTo>
                      <a:pt x="1650571" y="643659"/>
                    </a:lnTo>
                    <a:lnTo>
                      <a:pt x="1406986" y="670566"/>
                    </a:lnTo>
                    <a:lnTo>
                      <a:pt x="1436726" y="625248"/>
                    </a:lnTo>
                    <a:lnTo>
                      <a:pt x="1450888" y="477964"/>
                    </a:lnTo>
                    <a:lnTo>
                      <a:pt x="1593924" y="509121"/>
                    </a:lnTo>
                    <a:lnTo>
                      <a:pt x="1620831" y="585595"/>
                    </a:lnTo>
                    <a:lnTo>
                      <a:pt x="1620831" y="585595"/>
                    </a:lnTo>
                    <a:lnTo>
                      <a:pt x="1622248" y="585595"/>
                    </a:lnTo>
                    <a:lnTo>
                      <a:pt x="1593924" y="507704"/>
                    </a:lnTo>
                    <a:lnTo>
                      <a:pt x="1593924" y="507704"/>
                    </a:lnTo>
                    <a:lnTo>
                      <a:pt x="1449472" y="476548"/>
                    </a:lnTo>
                    <a:lnTo>
                      <a:pt x="1473547" y="215969"/>
                    </a:lnTo>
                    <a:lnTo>
                      <a:pt x="1473547" y="215969"/>
                    </a:lnTo>
                    <a:lnTo>
                      <a:pt x="1472131" y="215969"/>
                    </a:lnTo>
                    <a:lnTo>
                      <a:pt x="1472131" y="215969"/>
                    </a:lnTo>
                    <a:lnTo>
                      <a:pt x="1392824" y="465219"/>
                    </a:lnTo>
                    <a:lnTo>
                      <a:pt x="1339009" y="453889"/>
                    </a:lnTo>
                    <a:lnTo>
                      <a:pt x="1310685" y="208888"/>
                    </a:lnTo>
                    <a:lnTo>
                      <a:pt x="1310685" y="208888"/>
                    </a:lnTo>
                    <a:lnTo>
                      <a:pt x="1309269" y="208888"/>
                    </a:lnTo>
                    <a:lnTo>
                      <a:pt x="1302188" y="446808"/>
                    </a:lnTo>
                    <a:lnTo>
                      <a:pt x="1184644" y="421317"/>
                    </a:lnTo>
                    <a:lnTo>
                      <a:pt x="1203055" y="343426"/>
                    </a:lnTo>
                    <a:lnTo>
                      <a:pt x="1203055" y="343426"/>
                    </a:lnTo>
                    <a:lnTo>
                      <a:pt x="1021782" y="285362"/>
                    </a:lnTo>
                    <a:lnTo>
                      <a:pt x="1043025" y="274033"/>
                    </a:lnTo>
                    <a:lnTo>
                      <a:pt x="958054" y="264120"/>
                    </a:lnTo>
                    <a:lnTo>
                      <a:pt x="783862" y="207472"/>
                    </a:lnTo>
                    <a:lnTo>
                      <a:pt x="921233" y="206056"/>
                    </a:lnTo>
                    <a:lnTo>
                      <a:pt x="921233" y="206056"/>
                    </a:lnTo>
                    <a:lnTo>
                      <a:pt x="921233" y="204640"/>
                    </a:lnTo>
                    <a:lnTo>
                      <a:pt x="657821" y="146576"/>
                    </a:lnTo>
                    <a:lnTo>
                      <a:pt x="837678" y="12037"/>
                    </a:lnTo>
                    <a:lnTo>
                      <a:pt x="839093" y="12037"/>
                    </a:lnTo>
                    <a:lnTo>
                      <a:pt x="405739" y="92760"/>
                    </a:lnTo>
                    <a:lnTo>
                      <a:pt x="404323" y="92760"/>
                    </a:lnTo>
                    <a:lnTo>
                      <a:pt x="653573" y="147992"/>
                    </a:lnTo>
                    <a:lnTo>
                      <a:pt x="636578" y="160738"/>
                    </a:lnTo>
                    <a:lnTo>
                      <a:pt x="537445" y="128165"/>
                    </a:lnTo>
                    <a:lnTo>
                      <a:pt x="536029" y="128165"/>
                    </a:lnTo>
                    <a:lnTo>
                      <a:pt x="598341" y="189061"/>
                    </a:lnTo>
                    <a:lnTo>
                      <a:pt x="571433" y="208888"/>
                    </a:lnTo>
                    <a:lnTo>
                      <a:pt x="493543" y="210304"/>
                    </a:lnTo>
                    <a:lnTo>
                      <a:pt x="281114" y="184813"/>
                    </a:lnTo>
                    <a:lnTo>
                      <a:pt x="279698" y="184813"/>
                    </a:lnTo>
                    <a:lnTo>
                      <a:pt x="315103" y="211720"/>
                    </a:lnTo>
                    <a:lnTo>
                      <a:pt x="227299" y="213137"/>
                    </a:lnTo>
                    <a:lnTo>
                      <a:pt x="227299" y="213137"/>
                    </a:lnTo>
                    <a:lnTo>
                      <a:pt x="227299" y="214553"/>
                    </a:lnTo>
                    <a:lnTo>
                      <a:pt x="227299" y="214553"/>
                    </a:lnTo>
                    <a:lnTo>
                      <a:pt x="357588" y="242877"/>
                    </a:lnTo>
                    <a:lnTo>
                      <a:pt x="441144" y="306605"/>
                    </a:lnTo>
                    <a:lnTo>
                      <a:pt x="367502" y="361837"/>
                    </a:lnTo>
                    <a:lnTo>
                      <a:pt x="367502" y="361837"/>
                    </a:lnTo>
                    <a:lnTo>
                      <a:pt x="446809" y="534612"/>
                    </a:lnTo>
                    <a:lnTo>
                      <a:pt x="381664" y="509121"/>
                    </a:lnTo>
                    <a:lnTo>
                      <a:pt x="381664" y="509121"/>
                    </a:lnTo>
                    <a:lnTo>
                      <a:pt x="310854" y="656404"/>
                    </a:lnTo>
                    <a:lnTo>
                      <a:pt x="298109" y="653572"/>
                    </a:lnTo>
                    <a:lnTo>
                      <a:pt x="262704" y="596924"/>
                    </a:lnTo>
                    <a:lnTo>
                      <a:pt x="296692" y="557271"/>
                    </a:lnTo>
                    <a:lnTo>
                      <a:pt x="298109" y="555855"/>
                    </a:lnTo>
                    <a:lnTo>
                      <a:pt x="254207" y="582762"/>
                    </a:lnTo>
                    <a:lnTo>
                      <a:pt x="191894" y="485045"/>
                    </a:lnTo>
                    <a:lnTo>
                      <a:pt x="223050" y="308022"/>
                    </a:lnTo>
                    <a:lnTo>
                      <a:pt x="223050" y="308022"/>
                    </a:lnTo>
                    <a:lnTo>
                      <a:pt x="221634" y="308022"/>
                    </a:lnTo>
                    <a:lnTo>
                      <a:pt x="156489" y="520450"/>
                    </a:lnTo>
                    <a:lnTo>
                      <a:pt x="115420" y="594092"/>
                    </a:lnTo>
                    <a:lnTo>
                      <a:pt x="54523" y="487878"/>
                    </a:lnTo>
                    <a:lnTo>
                      <a:pt x="53107" y="486461"/>
                    </a:lnTo>
                    <a:lnTo>
                      <a:pt x="99842" y="676231"/>
                    </a:lnTo>
                    <a:lnTo>
                      <a:pt x="99842" y="676231"/>
                    </a:lnTo>
                    <a:lnTo>
                      <a:pt x="109755" y="670566"/>
                    </a:lnTo>
                    <a:lnTo>
                      <a:pt x="10621" y="993458"/>
                    </a:lnTo>
                    <a:lnTo>
                      <a:pt x="10621" y="993458"/>
                    </a:lnTo>
                    <a:lnTo>
                      <a:pt x="84264" y="1081262"/>
                    </a:lnTo>
                    <a:lnTo>
                      <a:pt x="82847" y="1091175"/>
                    </a:lnTo>
                    <a:lnTo>
                      <a:pt x="82847" y="1091175"/>
                    </a:lnTo>
                    <a:lnTo>
                      <a:pt x="97009" y="1095424"/>
                    </a:lnTo>
                    <a:lnTo>
                      <a:pt x="268368" y="1299355"/>
                    </a:lnTo>
                    <a:lnTo>
                      <a:pt x="268368" y="1299355"/>
                    </a:lnTo>
                    <a:lnTo>
                      <a:pt x="305190" y="1157736"/>
                    </a:lnTo>
                    <a:lnTo>
                      <a:pt x="390161" y="1183227"/>
                    </a:lnTo>
                    <a:lnTo>
                      <a:pt x="354756" y="1278112"/>
                    </a:lnTo>
                    <a:lnTo>
                      <a:pt x="354756" y="1278112"/>
                    </a:lnTo>
                    <a:lnTo>
                      <a:pt x="536029" y="1225713"/>
                    </a:lnTo>
                    <a:lnTo>
                      <a:pt x="536029" y="1225713"/>
                    </a:lnTo>
                    <a:lnTo>
                      <a:pt x="392993" y="1181811"/>
                    </a:lnTo>
                    <a:lnTo>
                      <a:pt x="421317" y="1106753"/>
                    </a:lnTo>
                    <a:lnTo>
                      <a:pt x="565769" y="1140742"/>
                    </a:lnTo>
                    <a:lnTo>
                      <a:pt x="671983" y="1256869"/>
                    </a:lnTo>
                    <a:lnTo>
                      <a:pt x="943892" y="1336176"/>
                    </a:lnTo>
                    <a:lnTo>
                      <a:pt x="943892" y="1367332"/>
                    </a:lnTo>
                    <a:lnTo>
                      <a:pt x="943892" y="1367332"/>
                    </a:lnTo>
                    <a:lnTo>
                      <a:pt x="959470" y="1344673"/>
                    </a:lnTo>
                    <a:lnTo>
                      <a:pt x="982129" y="1371581"/>
                    </a:lnTo>
                    <a:lnTo>
                      <a:pt x="958054" y="1439558"/>
                    </a:lnTo>
                    <a:lnTo>
                      <a:pt x="847591" y="1525946"/>
                    </a:lnTo>
                    <a:lnTo>
                      <a:pt x="847591" y="1525946"/>
                    </a:lnTo>
                    <a:lnTo>
                      <a:pt x="914152" y="1528778"/>
                    </a:lnTo>
                    <a:lnTo>
                      <a:pt x="925481" y="1530194"/>
                    </a:lnTo>
                    <a:lnTo>
                      <a:pt x="853255" y="1735542"/>
                    </a:lnTo>
                    <a:lnTo>
                      <a:pt x="853255" y="1735542"/>
                    </a:lnTo>
                    <a:lnTo>
                      <a:pt x="977880" y="1756785"/>
                    </a:lnTo>
                    <a:lnTo>
                      <a:pt x="982129" y="1797854"/>
                    </a:lnTo>
                    <a:cubicBezTo>
                      <a:pt x="950973" y="1855918"/>
                      <a:pt x="932562" y="1889906"/>
                      <a:pt x="929730" y="1891323"/>
                    </a:cubicBezTo>
                    <a:cubicBezTo>
                      <a:pt x="929730" y="1891323"/>
                      <a:pt x="929730" y="1891323"/>
                      <a:pt x="929730" y="1891323"/>
                    </a:cubicBezTo>
                    <a:cubicBezTo>
                      <a:pt x="928314" y="1892739"/>
                      <a:pt x="932562" y="1899820"/>
                      <a:pt x="935395" y="1904068"/>
                    </a:cubicBezTo>
                    <a:cubicBezTo>
                      <a:pt x="935395" y="1904068"/>
                      <a:pt x="935395" y="1905485"/>
                      <a:pt x="935395" y="1905485"/>
                    </a:cubicBezTo>
                    <a:cubicBezTo>
                      <a:pt x="941059" y="1916814"/>
                      <a:pt x="946724" y="1928144"/>
                      <a:pt x="953805" y="1939473"/>
                    </a:cubicBezTo>
                    <a:cubicBezTo>
                      <a:pt x="972216" y="1973462"/>
                      <a:pt x="992042" y="2008867"/>
                      <a:pt x="1010453" y="2041439"/>
                    </a:cubicBezTo>
                    <a:lnTo>
                      <a:pt x="1040193" y="2303434"/>
                    </a:lnTo>
                    <a:lnTo>
                      <a:pt x="1040193" y="2303434"/>
                    </a:lnTo>
                    <a:lnTo>
                      <a:pt x="1113835" y="2185891"/>
                    </a:lnTo>
                    <a:lnTo>
                      <a:pt x="1174731" y="2174561"/>
                    </a:lnTo>
                    <a:lnTo>
                      <a:pt x="1136494" y="2316180"/>
                    </a:lnTo>
                    <a:lnTo>
                      <a:pt x="1048690" y="2302018"/>
                    </a:lnTo>
                    <a:lnTo>
                      <a:pt x="1047274" y="2302018"/>
                    </a:lnTo>
                    <a:lnTo>
                      <a:pt x="1129413" y="2344504"/>
                    </a:lnTo>
                    <a:lnTo>
                      <a:pt x="1102505" y="2446470"/>
                    </a:lnTo>
                    <a:lnTo>
                      <a:pt x="1102505" y="2446470"/>
                    </a:lnTo>
                    <a:lnTo>
                      <a:pt x="1224298" y="2391238"/>
                    </a:lnTo>
                    <a:lnTo>
                      <a:pt x="1307853" y="2433724"/>
                    </a:lnTo>
                    <a:lnTo>
                      <a:pt x="1163402" y="2564013"/>
                    </a:lnTo>
                    <a:lnTo>
                      <a:pt x="1163402" y="2564013"/>
                    </a:lnTo>
                    <a:lnTo>
                      <a:pt x="1164817" y="2565430"/>
                    </a:lnTo>
                    <a:lnTo>
                      <a:pt x="1310685" y="2433724"/>
                    </a:lnTo>
                    <a:lnTo>
                      <a:pt x="1310685" y="2433724"/>
                    </a:lnTo>
                    <a:lnTo>
                      <a:pt x="1225714" y="2389822"/>
                    </a:lnTo>
                    <a:lnTo>
                      <a:pt x="1319183" y="2347336"/>
                    </a:lnTo>
                    <a:lnTo>
                      <a:pt x="1387160" y="2358666"/>
                    </a:lnTo>
                    <a:lnTo>
                      <a:pt x="1387160" y="2358666"/>
                    </a:lnTo>
                    <a:lnTo>
                      <a:pt x="1414067" y="2304851"/>
                    </a:lnTo>
                    <a:lnTo>
                      <a:pt x="1525946" y="2253868"/>
                    </a:lnTo>
                    <a:lnTo>
                      <a:pt x="1525946" y="2253868"/>
                    </a:lnTo>
                    <a:lnTo>
                      <a:pt x="1525946" y="2252451"/>
                    </a:lnTo>
                    <a:lnTo>
                      <a:pt x="1525946" y="2252451"/>
                    </a:lnTo>
                    <a:lnTo>
                      <a:pt x="1432478" y="2269446"/>
                    </a:lnTo>
                    <a:lnTo>
                      <a:pt x="1490541" y="2154734"/>
                    </a:lnTo>
                    <a:lnTo>
                      <a:pt x="1595340" y="2079676"/>
                    </a:lnTo>
                    <a:lnTo>
                      <a:pt x="1595340" y="2079676"/>
                    </a:lnTo>
                    <a:lnTo>
                      <a:pt x="1540108" y="2055601"/>
                    </a:lnTo>
                    <a:lnTo>
                      <a:pt x="1660484" y="1816265"/>
                    </a:lnTo>
                    <a:lnTo>
                      <a:pt x="1670398" y="1823346"/>
                    </a:lnTo>
                    <a:lnTo>
                      <a:pt x="1853087" y="2194388"/>
                    </a:lnTo>
                    <a:lnTo>
                      <a:pt x="1853087" y="2194388"/>
                    </a:lnTo>
                    <a:lnTo>
                      <a:pt x="1906902" y="2007451"/>
                    </a:lnTo>
                    <a:lnTo>
                      <a:pt x="1915399" y="2137740"/>
                    </a:lnTo>
                    <a:lnTo>
                      <a:pt x="1894156" y="2194388"/>
                    </a:lnTo>
                    <a:lnTo>
                      <a:pt x="1894156" y="2195804"/>
                    </a:lnTo>
                    <a:lnTo>
                      <a:pt x="1918231" y="2167480"/>
                    </a:lnTo>
                    <a:lnTo>
                      <a:pt x="1923896" y="2260949"/>
                    </a:lnTo>
                    <a:lnTo>
                      <a:pt x="1923896" y="2262365"/>
                    </a:lnTo>
                    <a:lnTo>
                      <a:pt x="1987625" y="2081092"/>
                    </a:lnTo>
                    <a:lnTo>
                      <a:pt x="1987625" y="2079676"/>
                    </a:lnTo>
                    <a:lnTo>
                      <a:pt x="1919648" y="2161815"/>
                    </a:lnTo>
                    <a:lnTo>
                      <a:pt x="1918231" y="2139156"/>
                    </a:lnTo>
                    <a:lnTo>
                      <a:pt x="2021613" y="1872912"/>
                    </a:lnTo>
                    <a:lnTo>
                      <a:pt x="2021613" y="1871496"/>
                    </a:lnTo>
                    <a:lnTo>
                      <a:pt x="1908318" y="1991872"/>
                    </a:lnTo>
                    <a:lnTo>
                      <a:pt x="1673231" y="1821929"/>
                    </a:lnTo>
                    <a:lnTo>
                      <a:pt x="1664733" y="1803519"/>
                    </a:lnTo>
                    <a:lnTo>
                      <a:pt x="1684560" y="1678894"/>
                    </a:lnTo>
                    <a:lnTo>
                      <a:pt x="1684560" y="1678894"/>
                    </a:lnTo>
                    <a:lnTo>
                      <a:pt x="1472131" y="1804935"/>
                    </a:lnTo>
                    <a:lnTo>
                      <a:pt x="1443807" y="1702970"/>
                    </a:lnTo>
                    <a:lnTo>
                      <a:pt x="1637826" y="1592506"/>
                    </a:lnTo>
                    <a:lnTo>
                      <a:pt x="1637826" y="1592506"/>
                    </a:lnTo>
                    <a:lnTo>
                      <a:pt x="1643490" y="1537275"/>
                    </a:lnTo>
                    <a:lnTo>
                      <a:pt x="1724213" y="1561350"/>
                    </a:lnTo>
                    <a:lnTo>
                      <a:pt x="1724213" y="1561350"/>
                    </a:lnTo>
                    <a:lnTo>
                      <a:pt x="1908318" y="1348922"/>
                    </a:lnTo>
                    <a:lnTo>
                      <a:pt x="1953636" y="1331927"/>
                    </a:lnTo>
                    <a:lnTo>
                      <a:pt x="1953636" y="1331927"/>
                    </a:lnTo>
                    <a:lnTo>
                      <a:pt x="1977712" y="1269615"/>
                    </a:lnTo>
                    <a:lnTo>
                      <a:pt x="2011700" y="1231378"/>
                    </a:lnTo>
                    <a:lnTo>
                      <a:pt x="2011700" y="1231378"/>
                    </a:lnTo>
                    <a:lnTo>
                      <a:pt x="1998955" y="1217216"/>
                    </a:lnTo>
                    <a:lnTo>
                      <a:pt x="2072596" y="1026030"/>
                    </a:lnTo>
                    <a:lnTo>
                      <a:pt x="2072596" y="1026030"/>
                    </a:lnTo>
                    <a:lnTo>
                      <a:pt x="1861584" y="1065684"/>
                    </a:lnTo>
                    <a:lnTo>
                      <a:pt x="1861584" y="1065684"/>
                    </a:lnTo>
                    <a:close/>
                    <a:moveTo>
                      <a:pt x="2008868" y="1227129"/>
                    </a:moveTo>
                    <a:lnTo>
                      <a:pt x="1980544" y="1261118"/>
                    </a:lnTo>
                    <a:lnTo>
                      <a:pt x="1997538" y="1215800"/>
                    </a:lnTo>
                    <a:lnTo>
                      <a:pt x="2008868" y="1227129"/>
                    </a:lnTo>
                    <a:close/>
                    <a:moveTo>
                      <a:pt x="2068348" y="1024614"/>
                    </a:moveTo>
                    <a:lnTo>
                      <a:pt x="1996122" y="1211551"/>
                    </a:lnTo>
                    <a:lnTo>
                      <a:pt x="1864416" y="1067100"/>
                    </a:lnTo>
                    <a:lnTo>
                      <a:pt x="2068348" y="1024614"/>
                    </a:lnTo>
                    <a:close/>
                    <a:moveTo>
                      <a:pt x="1973463" y="1271031"/>
                    </a:moveTo>
                    <a:lnTo>
                      <a:pt x="1952220" y="1327679"/>
                    </a:lnTo>
                    <a:lnTo>
                      <a:pt x="1911150" y="1343257"/>
                    </a:lnTo>
                    <a:lnTo>
                      <a:pt x="1973463" y="1271031"/>
                    </a:lnTo>
                    <a:close/>
                    <a:moveTo>
                      <a:pt x="1324847" y="2343088"/>
                    </a:moveTo>
                    <a:lnTo>
                      <a:pt x="1414067" y="2303434"/>
                    </a:lnTo>
                    <a:lnTo>
                      <a:pt x="1388576" y="2354417"/>
                    </a:lnTo>
                    <a:lnTo>
                      <a:pt x="1324847" y="2343088"/>
                    </a:lnTo>
                    <a:close/>
                    <a:moveTo>
                      <a:pt x="99842" y="1091175"/>
                    </a:moveTo>
                    <a:lnTo>
                      <a:pt x="302357" y="1152071"/>
                    </a:lnTo>
                    <a:lnTo>
                      <a:pt x="266952" y="1289442"/>
                    </a:lnTo>
                    <a:lnTo>
                      <a:pt x="99842" y="1091175"/>
                    </a:lnTo>
                    <a:close/>
                    <a:moveTo>
                      <a:pt x="1395657" y="462386"/>
                    </a:moveTo>
                    <a:lnTo>
                      <a:pt x="1472131" y="224466"/>
                    </a:lnTo>
                    <a:lnTo>
                      <a:pt x="1448056" y="475132"/>
                    </a:lnTo>
                    <a:lnTo>
                      <a:pt x="1395657" y="462386"/>
                    </a:lnTo>
                    <a:close/>
                    <a:moveTo>
                      <a:pt x="1317766" y="2343088"/>
                    </a:moveTo>
                    <a:lnTo>
                      <a:pt x="1225714" y="2384157"/>
                    </a:lnTo>
                    <a:lnTo>
                      <a:pt x="1133662" y="2337423"/>
                    </a:lnTo>
                    <a:lnTo>
                      <a:pt x="1139326" y="2313348"/>
                    </a:lnTo>
                    <a:lnTo>
                      <a:pt x="1317766" y="2343088"/>
                    </a:lnTo>
                    <a:close/>
                    <a:moveTo>
                      <a:pt x="1095424" y="2184474"/>
                    </a:moveTo>
                    <a:lnTo>
                      <a:pt x="1095424" y="2184474"/>
                    </a:lnTo>
                    <a:lnTo>
                      <a:pt x="1112419" y="2181642"/>
                    </a:lnTo>
                    <a:lnTo>
                      <a:pt x="1043025" y="2292105"/>
                    </a:lnTo>
                    <a:lnTo>
                      <a:pt x="1014701" y="2040023"/>
                    </a:lnTo>
                    <a:cubicBezTo>
                      <a:pt x="1038776" y="2083925"/>
                      <a:pt x="1064268" y="2132075"/>
                      <a:pt x="1095424" y="2184474"/>
                    </a:cubicBezTo>
                    <a:close/>
                    <a:moveTo>
                      <a:pt x="418485" y="1102504"/>
                    </a:moveTo>
                    <a:lnTo>
                      <a:pt x="390161" y="1177563"/>
                    </a:lnTo>
                    <a:lnTo>
                      <a:pt x="305190" y="1152071"/>
                    </a:lnTo>
                    <a:lnTo>
                      <a:pt x="323600" y="1079846"/>
                    </a:lnTo>
                    <a:lnTo>
                      <a:pt x="418485" y="1102504"/>
                    </a:lnTo>
                    <a:close/>
                    <a:moveTo>
                      <a:pt x="357588" y="1269615"/>
                    </a:moveTo>
                    <a:lnTo>
                      <a:pt x="391577" y="1178979"/>
                    </a:lnTo>
                    <a:lnTo>
                      <a:pt x="528948" y="1220048"/>
                    </a:lnTo>
                    <a:lnTo>
                      <a:pt x="357588" y="1269615"/>
                    </a:lnTo>
                    <a:close/>
                    <a:moveTo>
                      <a:pt x="94177" y="1086927"/>
                    </a:moveTo>
                    <a:lnTo>
                      <a:pt x="85680" y="1084094"/>
                    </a:lnTo>
                    <a:lnTo>
                      <a:pt x="87096" y="1077013"/>
                    </a:lnTo>
                    <a:lnTo>
                      <a:pt x="94177" y="1086927"/>
                    </a:lnTo>
                    <a:close/>
                    <a:moveTo>
                      <a:pt x="108339" y="605422"/>
                    </a:moveTo>
                    <a:lnTo>
                      <a:pt x="115420" y="592676"/>
                    </a:lnTo>
                    <a:lnTo>
                      <a:pt x="125333" y="609670"/>
                    </a:lnTo>
                    <a:lnTo>
                      <a:pt x="108339" y="605422"/>
                    </a:lnTo>
                    <a:close/>
                    <a:moveTo>
                      <a:pt x="1303604" y="530363"/>
                    </a:moveTo>
                    <a:lnTo>
                      <a:pt x="1306437" y="445392"/>
                    </a:lnTo>
                    <a:lnTo>
                      <a:pt x="1339009" y="452473"/>
                    </a:lnTo>
                    <a:lnTo>
                      <a:pt x="1346090" y="511953"/>
                    </a:lnTo>
                    <a:lnTo>
                      <a:pt x="1303604" y="530363"/>
                    </a:lnTo>
                    <a:close/>
                    <a:moveTo>
                      <a:pt x="1664733" y="1800687"/>
                    </a:moveTo>
                    <a:lnTo>
                      <a:pt x="1664733" y="1800687"/>
                    </a:lnTo>
                    <a:lnTo>
                      <a:pt x="1671814" y="1816265"/>
                    </a:lnTo>
                    <a:lnTo>
                      <a:pt x="1663317" y="1809184"/>
                    </a:lnTo>
                    <a:lnTo>
                      <a:pt x="1663317" y="1809184"/>
                    </a:lnTo>
                    <a:lnTo>
                      <a:pt x="1541524" y="2051353"/>
                    </a:lnTo>
                    <a:lnTo>
                      <a:pt x="1446640" y="2010283"/>
                    </a:lnTo>
                    <a:lnTo>
                      <a:pt x="1496207" y="1898404"/>
                    </a:lnTo>
                    <a:lnTo>
                      <a:pt x="1496207" y="1898404"/>
                    </a:lnTo>
                    <a:lnTo>
                      <a:pt x="1487709" y="1898404"/>
                    </a:lnTo>
                    <a:lnTo>
                      <a:pt x="1499039" y="1889906"/>
                    </a:lnTo>
                    <a:lnTo>
                      <a:pt x="1499039" y="1889906"/>
                    </a:lnTo>
                    <a:lnTo>
                      <a:pt x="1474964" y="1804935"/>
                    </a:lnTo>
                    <a:lnTo>
                      <a:pt x="1684560" y="1680310"/>
                    </a:lnTo>
                    <a:lnTo>
                      <a:pt x="1664733" y="1800687"/>
                    </a:lnTo>
                    <a:close/>
                    <a:moveTo>
                      <a:pt x="1292275" y="2292105"/>
                    </a:moveTo>
                    <a:lnTo>
                      <a:pt x="1292275" y="2292105"/>
                    </a:lnTo>
                    <a:lnTo>
                      <a:pt x="1431062" y="2268030"/>
                    </a:lnTo>
                    <a:lnTo>
                      <a:pt x="1415484" y="2299186"/>
                    </a:lnTo>
                    <a:lnTo>
                      <a:pt x="1320599" y="2341672"/>
                    </a:lnTo>
                    <a:lnTo>
                      <a:pt x="1139326" y="2311932"/>
                    </a:lnTo>
                    <a:lnTo>
                      <a:pt x="1177564" y="2167480"/>
                    </a:lnTo>
                    <a:lnTo>
                      <a:pt x="1177564" y="2167480"/>
                    </a:lnTo>
                    <a:lnTo>
                      <a:pt x="1115251" y="2178810"/>
                    </a:lnTo>
                    <a:lnTo>
                      <a:pt x="1163402" y="2102335"/>
                    </a:lnTo>
                    <a:lnTo>
                      <a:pt x="1170483" y="2124994"/>
                    </a:lnTo>
                    <a:lnTo>
                      <a:pt x="1166234" y="2160399"/>
                    </a:lnTo>
                    <a:lnTo>
                      <a:pt x="1166234" y="2160399"/>
                    </a:lnTo>
                    <a:lnTo>
                      <a:pt x="1178979" y="2150486"/>
                    </a:lnTo>
                    <a:lnTo>
                      <a:pt x="1181812" y="2158983"/>
                    </a:lnTo>
                    <a:lnTo>
                      <a:pt x="1181812" y="2158983"/>
                    </a:lnTo>
                    <a:lnTo>
                      <a:pt x="1323431" y="2130659"/>
                    </a:lnTo>
                    <a:lnTo>
                      <a:pt x="1323431" y="2130659"/>
                    </a:lnTo>
                    <a:lnTo>
                      <a:pt x="1255454" y="2086757"/>
                    </a:lnTo>
                    <a:lnTo>
                      <a:pt x="1483461" y="1898404"/>
                    </a:lnTo>
                    <a:lnTo>
                      <a:pt x="1490541" y="1898404"/>
                    </a:lnTo>
                    <a:lnTo>
                      <a:pt x="1442391" y="2010283"/>
                    </a:lnTo>
                    <a:lnTo>
                      <a:pt x="1442391" y="2010283"/>
                    </a:lnTo>
                    <a:lnTo>
                      <a:pt x="1540108" y="2051353"/>
                    </a:lnTo>
                    <a:lnTo>
                      <a:pt x="1490541" y="2149070"/>
                    </a:lnTo>
                    <a:lnTo>
                      <a:pt x="1292275" y="2292105"/>
                    </a:lnTo>
                    <a:close/>
                    <a:moveTo>
                      <a:pt x="1096840" y="2183058"/>
                    </a:moveTo>
                    <a:cubicBezTo>
                      <a:pt x="1069933" y="2134908"/>
                      <a:pt x="1041609" y="2085341"/>
                      <a:pt x="1013285" y="2035774"/>
                    </a:cubicBezTo>
                    <a:lnTo>
                      <a:pt x="1013285" y="2035774"/>
                    </a:lnTo>
                    <a:lnTo>
                      <a:pt x="984961" y="1793606"/>
                    </a:lnTo>
                    <a:cubicBezTo>
                      <a:pt x="994874" y="1775195"/>
                      <a:pt x="1003372" y="1759617"/>
                      <a:pt x="1004788" y="1755368"/>
                    </a:cubicBezTo>
                    <a:lnTo>
                      <a:pt x="1004788" y="1753952"/>
                    </a:lnTo>
                    <a:lnTo>
                      <a:pt x="979297" y="1749704"/>
                    </a:lnTo>
                    <a:lnTo>
                      <a:pt x="973632" y="1701553"/>
                    </a:lnTo>
                    <a:lnTo>
                      <a:pt x="1044441" y="1674646"/>
                    </a:lnTo>
                    <a:lnTo>
                      <a:pt x="1218633" y="1663316"/>
                    </a:lnTo>
                    <a:lnTo>
                      <a:pt x="1210136" y="1751120"/>
                    </a:lnTo>
                    <a:lnTo>
                      <a:pt x="1055771" y="1770946"/>
                    </a:lnTo>
                    <a:lnTo>
                      <a:pt x="1055771" y="1770946"/>
                    </a:lnTo>
                    <a:lnTo>
                      <a:pt x="1106754" y="1925311"/>
                    </a:lnTo>
                    <a:lnTo>
                      <a:pt x="1010453" y="1932392"/>
                    </a:lnTo>
                    <a:lnTo>
                      <a:pt x="1010453" y="1932392"/>
                    </a:lnTo>
                    <a:lnTo>
                      <a:pt x="1136494" y="2013115"/>
                    </a:lnTo>
                    <a:lnTo>
                      <a:pt x="1164817" y="2100919"/>
                    </a:lnTo>
                    <a:lnTo>
                      <a:pt x="1115251" y="2180226"/>
                    </a:lnTo>
                    <a:lnTo>
                      <a:pt x="1096840" y="2183058"/>
                    </a:lnTo>
                    <a:close/>
                    <a:moveTo>
                      <a:pt x="114004" y="589843"/>
                    </a:moveTo>
                    <a:lnTo>
                      <a:pt x="104090" y="606838"/>
                    </a:lnTo>
                    <a:lnTo>
                      <a:pt x="125333" y="611086"/>
                    </a:lnTo>
                    <a:lnTo>
                      <a:pt x="109755" y="662069"/>
                    </a:lnTo>
                    <a:lnTo>
                      <a:pt x="101258" y="667734"/>
                    </a:lnTo>
                    <a:lnTo>
                      <a:pt x="58772" y="493542"/>
                    </a:lnTo>
                    <a:lnTo>
                      <a:pt x="114004" y="589843"/>
                    </a:lnTo>
                    <a:close/>
                    <a:moveTo>
                      <a:pt x="225883" y="632329"/>
                    </a:moveTo>
                    <a:lnTo>
                      <a:pt x="181981" y="622416"/>
                    </a:lnTo>
                    <a:lnTo>
                      <a:pt x="252790" y="579930"/>
                    </a:lnTo>
                    <a:lnTo>
                      <a:pt x="259871" y="591260"/>
                    </a:lnTo>
                    <a:lnTo>
                      <a:pt x="225883" y="632329"/>
                    </a:lnTo>
                    <a:close/>
                    <a:moveTo>
                      <a:pt x="640827" y="156489"/>
                    </a:moveTo>
                    <a:lnTo>
                      <a:pt x="657821" y="143743"/>
                    </a:lnTo>
                    <a:lnTo>
                      <a:pt x="914152" y="200391"/>
                    </a:lnTo>
                    <a:lnTo>
                      <a:pt x="781030" y="201807"/>
                    </a:lnTo>
                    <a:lnTo>
                      <a:pt x="640827" y="156489"/>
                    </a:lnTo>
                    <a:close/>
                    <a:moveTo>
                      <a:pt x="884412" y="351923"/>
                    </a:moveTo>
                    <a:lnTo>
                      <a:pt x="1020366" y="282530"/>
                    </a:lnTo>
                    <a:lnTo>
                      <a:pt x="1201639" y="340594"/>
                    </a:lnTo>
                    <a:lnTo>
                      <a:pt x="1184644" y="417068"/>
                    </a:lnTo>
                    <a:lnTo>
                      <a:pt x="884412" y="351923"/>
                    </a:lnTo>
                    <a:close/>
                    <a:moveTo>
                      <a:pt x="1493374" y="1130828"/>
                    </a:moveTo>
                    <a:lnTo>
                      <a:pt x="1562767" y="1054354"/>
                    </a:lnTo>
                    <a:lnTo>
                      <a:pt x="1659069" y="1101088"/>
                    </a:lnTo>
                    <a:lnTo>
                      <a:pt x="1605253" y="1120915"/>
                    </a:lnTo>
                    <a:lnTo>
                      <a:pt x="1493374" y="1130828"/>
                    </a:lnTo>
                    <a:close/>
                    <a:moveTo>
                      <a:pt x="1513201" y="1494789"/>
                    </a:moveTo>
                    <a:lnTo>
                      <a:pt x="1501871" y="1491957"/>
                    </a:lnTo>
                    <a:lnTo>
                      <a:pt x="1659069" y="1360251"/>
                    </a:lnTo>
                    <a:lnTo>
                      <a:pt x="1650571" y="1442390"/>
                    </a:lnTo>
                    <a:lnTo>
                      <a:pt x="1513201" y="1494789"/>
                    </a:lnTo>
                    <a:close/>
                    <a:moveTo>
                      <a:pt x="960886" y="1336176"/>
                    </a:moveTo>
                    <a:lnTo>
                      <a:pt x="989210" y="1344673"/>
                    </a:lnTo>
                    <a:lnTo>
                      <a:pt x="982129" y="1364500"/>
                    </a:lnTo>
                    <a:lnTo>
                      <a:pt x="959470" y="1337592"/>
                    </a:lnTo>
                    <a:lnTo>
                      <a:pt x="960886" y="1336176"/>
                    </a:lnTo>
                    <a:close/>
                    <a:moveTo>
                      <a:pt x="945308" y="1329095"/>
                    </a:moveTo>
                    <a:lnTo>
                      <a:pt x="945308" y="1323430"/>
                    </a:lnTo>
                    <a:lnTo>
                      <a:pt x="950973" y="1330511"/>
                    </a:lnTo>
                    <a:lnTo>
                      <a:pt x="945308" y="1329095"/>
                    </a:lnTo>
                    <a:close/>
                    <a:moveTo>
                      <a:pt x="114004" y="660653"/>
                    </a:moveTo>
                    <a:lnTo>
                      <a:pt x="128166" y="613919"/>
                    </a:lnTo>
                    <a:lnTo>
                      <a:pt x="145160" y="642242"/>
                    </a:lnTo>
                    <a:lnTo>
                      <a:pt x="114004" y="660653"/>
                    </a:lnTo>
                    <a:close/>
                    <a:moveTo>
                      <a:pt x="180564" y="621000"/>
                    </a:moveTo>
                    <a:lnTo>
                      <a:pt x="167819" y="618167"/>
                    </a:lnTo>
                    <a:lnTo>
                      <a:pt x="191894" y="482213"/>
                    </a:lnTo>
                    <a:lnTo>
                      <a:pt x="252790" y="578514"/>
                    </a:lnTo>
                    <a:lnTo>
                      <a:pt x="180564" y="621000"/>
                    </a:lnTo>
                    <a:close/>
                    <a:moveTo>
                      <a:pt x="507705" y="660653"/>
                    </a:moveTo>
                    <a:lnTo>
                      <a:pt x="524699" y="698890"/>
                    </a:lnTo>
                    <a:lnTo>
                      <a:pt x="516202" y="697474"/>
                    </a:lnTo>
                    <a:lnTo>
                      <a:pt x="492127" y="664902"/>
                    </a:lnTo>
                    <a:lnTo>
                      <a:pt x="507705" y="660653"/>
                    </a:lnTo>
                    <a:close/>
                    <a:moveTo>
                      <a:pt x="489294" y="266952"/>
                    </a:moveTo>
                    <a:lnTo>
                      <a:pt x="443976" y="300941"/>
                    </a:lnTo>
                    <a:lnTo>
                      <a:pt x="363253" y="240044"/>
                    </a:lnTo>
                    <a:lnTo>
                      <a:pt x="489294" y="266952"/>
                    </a:lnTo>
                    <a:close/>
                    <a:moveTo>
                      <a:pt x="643659" y="223050"/>
                    </a:moveTo>
                    <a:lnTo>
                      <a:pt x="626665" y="206056"/>
                    </a:lnTo>
                    <a:lnTo>
                      <a:pt x="781030" y="204640"/>
                    </a:lnTo>
                    <a:lnTo>
                      <a:pt x="950973" y="259871"/>
                    </a:lnTo>
                    <a:lnTo>
                      <a:pt x="643659" y="223050"/>
                    </a:lnTo>
                    <a:close/>
                    <a:moveTo>
                      <a:pt x="642243" y="224466"/>
                    </a:moveTo>
                    <a:lnTo>
                      <a:pt x="739960" y="319351"/>
                    </a:lnTo>
                    <a:lnTo>
                      <a:pt x="493543" y="265536"/>
                    </a:lnTo>
                    <a:lnTo>
                      <a:pt x="561520" y="214553"/>
                    </a:lnTo>
                    <a:lnTo>
                      <a:pt x="642243" y="224466"/>
                    </a:lnTo>
                    <a:close/>
                    <a:moveTo>
                      <a:pt x="1453721" y="1174730"/>
                    </a:moveTo>
                    <a:lnTo>
                      <a:pt x="1491958" y="1132245"/>
                    </a:lnTo>
                    <a:lnTo>
                      <a:pt x="1598172" y="1122331"/>
                    </a:lnTo>
                    <a:lnTo>
                      <a:pt x="1453721" y="1174730"/>
                    </a:lnTo>
                    <a:close/>
                    <a:moveTo>
                      <a:pt x="1484877" y="1504703"/>
                    </a:moveTo>
                    <a:lnTo>
                      <a:pt x="1499039" y="1491957"/>
                    </a:lnTo>
                    <a:lnTo>
                      <a:pt x="1508952" y="1494789"/>
                    </a:lnTo>
                    <a:lnTo>
                      <a:pt x="1484877" y="1504703"/>
                    </a:lnTo>
                    <a:close/>
                    <a:moveTo>
                      <a:pt x="1397073" y="1727044"/>
                    </a:moveTo>
                    <a:lnTo>
                      <a:pt x="1320599" y="1848837"/>
                    </a:lnTo>
                    <a:lnTo>
                      <a:pt x="1282362" y="1744039"/>
                    </a:lnTo>
                    <a:lnTo>
                      <a:pt x="1391408" y="1729877"/>
                    </a:lnTo>
                    <a:lnTo>
                      <a:pt x="1397073" y="1727044"/>
                    </a:lnTo>
                    <a:close/>
                    <a:moveTo>
                      <a:pt x="1191725" y="1921063"/>
                    </a:moveTo>
                    <a:lnTo>
                      <a:pt x="1178979" y="2038606"/>
                    </a:lnTo>
                    <a:lnTo>
                      <a:pt x="1135078" y="2010283"/>
                    </a:lnTo>
                    <a:lnTo>
                      <a:pt x="1108170" y="1926727"/>
                    </a:lnTo>
                    <a:lnTo>
                      <a:pt x="1191725" y="1921063"/>
                    </a:lnTo>
                    <a:close/>
                    <a:moveTo>
                      <a:pt x="1224298" y="1606668"/>
                    </a:moveTo>
                    <a:lnTo>
                      <a:pt x="1218633" y="1661900"/>
                    </a:lnTo>
                    <a:lnTo>
                      <a:pt x="1051522" y="1673229"/>
                    </a:lnTo>
                    <a:lnTo>
                      <a:pt x="1224298" y="1606668"/>
                    </a:lnTo>
                    <a:close/>
                    <a:moveTo>
                      <a:pt x="1215800" y="1565599"/>
                    </a:moveTo>
                    <a:lnTo>
                      <a:pt x="1225714" y="1593923"/>
                    </a:lnTo>
                    <a:lnTo>
                      <a:pt x="1224298" y="1603836"/>
                    </a:lnTo>
                    <a:lnTo>
                      <a:pt x="1044441" y="1671813"/>
                    </a:lnTo>
                    <a:lnTo>
                      <a:pt x="999123" y="1674646"/>
                    </a:lnTo>
                    <a:lnTo>
                      <a:pt x="1112419" y="1550021"/>
                    </a:lnTo>
                    <a:lnTo>
                      <a:pt x="1215800" y="1565599"/>
                    </a:lnTo>
                    <a:close/>
                    <a:moveTo>
                      <a:pt x="166402" y="956637"/>
                    </a:moveTo>
                    <a:lnTo>
                      <a:pt x="220218" y="844758"/>
                    </a:lnTo>
                    <a:lnTo>
                      <a:pt x="434063" y="915567"/>
                    </a:lnTo>
                    <a:lnTo>
                      <a:pt x="456722" y="931145"/>
                    </a:lnTo>
                    <a:lnTo>
                      <a:pt x="166402" y="956637"/>
                    </a:lnTo>
                    <a:close/>
                    <a:moveTo>
                      <a:pt x="659237" y="463803"/>
                    </a:moveTo>
                    <a:lnTo>
                      <a:pt x="445392" y="302357"/>
                    </a:lnTo>
                    <a:lnTo>
                      <a:pt x="490711" y="268368"/>
                    </a:lnTo>
                    <a:lnTo>
                      <a:pt x="741376" y="323599"/>
                    </a:lnTo>
                    <a:lnTo>
                      <a:pt x="807937" y="388744"/>
                    </a:lnTo>
                    <a:lnTo>
                      <a:pt x="659237" y="463803"/>
                    </a:lnTo>
                    <a:close/>
                    <a:moveTo>
                      <a:pt x="878747" y="351923"/>
                    </a:moveTo>
                    <a:lnTo>
                      <a:pt x="812186" y="385912"/>
                    </a:lnTo>
                    <a:lnTo>
                      <a:pt x="747041" y="322183"/>
                    </a:lnTo>
                    <a:lnTo>
                      <a:pt x="878747" y="351923"/>
                    </a:lnTo>
                    <a:close/>
                    <a:moveTo>
                      <a:pt x="1197390" y="2049936"/>
                    </a:moveTo>
                    <a:lnTo>
                      <a:pt x="1282362" y="1913982"/>
                    </a:lnTo>
                    <a:lnTo>
                      <a:pt x="1480628" y="1899820"/>
                    </a:lnTo>
                    <a:lnTo>
                      <a:pt x="1254038" y="2086757"/>
                    </a:lnTo>
                    <a:lnTo>
                      <a:pt x="1197390" y="2049936"/>
                    </a:lnTo>
                    <a:close/>
                    <a:moveTo>
                      <a:pt x="1183228" y="2156151"/>
                    </a:moveTo>
                    <a:lnTo>
                      <a:pt x="1180396" y="2149070"/>
                    </a:lnTo>
                    <a:lnTo>
                      <a:pt x="1254038" y="2088173"/>
                    </a:lnTo>
                    <a:lnTo>
                      <a:pt x="1317766" y="2129243"/>
                    </a:lnTo>
                    <a:lnTo>
                      <a:pt x="1183228" y="2156151"/>
                    </a:lnTo>
                    <a:close/>
                    <a:moveTo>
                      <a:pt x="1178979" y="2149070"/>
                    </a:moveTo>
                    <a:lnTo>
                      <a:pt x="1170483" y="2156151"/>
                    </a:lnTo>
                    <a:lnTo>
                      <a:pt x="1173315" y="2130659"/>
                    </a:lnTo>
                    <a:lnTo>
                      <a:pt x="1178979" y="2149070"/>
                    </a:lnTo>
                    <a:close/>
                    <a:moveTo>
                      <a:pt x="1194558" y="1918230"/>
                    </a:moveTo>
                    <a:lnTo>
                      <a:pt x="1211552" y="1751120"/>
                    </a:lnTo>
                    <a:lnTo>
                      <a:pt x="1279529" y="1742623"/>
                    </a:lnTo>
                    <a:lnTo>
                      <a:pt x="1317766" y="1848837"/>
                    </a:lnTo>
                    <a:lnTo>
                      <a:pt x="1279529" y="1911149"/>
                    </a:lnTo>
                    <a:lnTo>
                      <a:pt x="1194558" y="1918230"/>
                    </a:lnTo>
                    <a:close/>
                    <a:moveTo>
                      <a:pt x="1252622" y="2088173"/>
                    </a:moveTo>
                    <a:lnTo>
                      <a:pt x="1180396" y="2147653"/>
                    </a:lnTo>
                    <a:lnTo>
                      <a:pt x="1173315" y="2124994"/>
                    </a:lnTo>
                    <a:lnTo>
                      <a:pt x="1177564" y="2081092"/>
                    </a:lnTo>
                    <a:lnTo>
                      <a:pt x="1195974" y="2052768"/>
                    </a:lnTo>
                    <a:lnTo>
                      <a:pt x="1252622" y="2088173"/>
                    </a:lnTo>
                    <a:close/>
                    <a:moveTo>
                      <a:pt x="1279529" y="1915398"/>
                    </a:moveTo>
                    <a:lnTo>
                      <a:pt x="1195974" y="2049936"/>
                    </a:lnTo>
                    <a:lnTo>
                      <a:pt x="1183228" y="2041439"/>
                    </a:lnTo>
                    <a:lnTo>
                      <a:pt x="1195974" y="1922479"/>
                    </a:lnTo>
                    <a:lnTo>
                      <a:pt x="1279529" y="1915398"/>
                    </a:lnTo>
                    <a:close/>
                    <a:moveTo>
                      <a:pt x="1194558" y="2049936"/>
                    </a:moveTo>
                    <a:lnTo>
                      <a:pt x="1178979" y="2075428"/>
                    </a:lnTo>
                    <a:lnTo>
                      <a:pt x="1181812" y="2042855"/>
                    </a:lnTo>
                    <a:lnTo>
                      <a:pt x="1194558" y="2049936"/>
                    </a:lnTo>
                    <a:close/>
                    <a:moveTo>
                      <a:pt x="1174731" y="2083925"/>
                    </a:moveTo>
                    <a:lnTo>
                      <a:pt x="1170483" y="2119330"/>
                    </a:lnTo>
                    <a:lnTo>
                      <a:pt x="1163402" y="2099503"/>
                    </a:lnTo>
                    <a:lnTo>
                      <a:pt x="1174731" y="2083925"/>
                    </a:lnTo>
                    <a:close/>
                    <a:moveTo>
                      <a:pt x="1229962" y="1603836"/>
                    </a:moveTo>
                    <a:lnTo>
                      <a:pt x="1249789" y="1659068"/>
                    </a:lnTo>
                    <a:lnTo>
                      <a:pt x="1221465" y="1660484"/>
                    </a:lnTo>
                    <a:lnTo>
                      <a:pt x="1227130" y="1605252"/>
                    </a:lnTo>
                    <a:lnTo>
                      <a:pt x="1229962" y="1603836"/>
                    </a:lnTo>
                    <a:close/>
                    <a:moveTo>
                      <a:pt x="945308" y="888660"/>
                    </a:moveTo>
                    <a:lnTo>
                      <a:pt x="945308" y="925481"/>
                    </a:lnTo>
                    <a:lnTo>
                      <a:pt x="789527" y="902822"/>
                    </a:lnTo>
                    <a:lnTo>
                      <a:pt x="945308" y="888660"/>
                    </a:lnTo>
                    <a:close/>
                    <a:moveTo>
                      <a:pt x="633746" y="936810"/>
                    </a:moveTo>
                    <a:lnTo>
                      <a:pt x="704555" y="1092591"/>
                    </a:lnTo>
                    <a:lnTo>
                      <a:pt x="690393" y="1091175"/>
                    </a:lnTo>
                    <a:lnTo>
                      <a:pt x="460971" y="931145"/>
                    </a:lnTo>
                    <a:lnTo>
                      <a:pt x="479381" y="929729"/>
                    </a:lnTo>
                    <a:lnTo>
                      <a:pt x="528948" y="946723"/>
                    </a:lnTo>
                    <a:lnTo>
                      <a:pt x="528948" y="946723"/>
                    </a:lnTo>
                    <a:lnTo>
                      <a:pt x="633746" y="936810"/>
                    </a:lnTo>
                    <a:close/>
                    <a:moveTo>
                      <a:pt x="633746" y="856087"/>
                    </a:moveTo>
                    <a:lnTo>
                      <a:pt x="602590" y="861752"/>
                    </a:lnTo>
                    <a:lnTo>
                      <a:pt x="547358" y="739960"/>
                    </a:lnTo>
                    <a:lnTo>
                      <a:pt x="633746" y="856087"/>
                    </a:lnTo>
                    <a:close/>
                    <a:moveTo>
                      <a:pt x="637995" y="622416"/>
                    </a:moveTo>
                    <a:lnTo>
                      <a:pt x="656405" y="728630"/>
                    </a:lnTo>
                    <a:lnTo>
                      <a:pt x="527531" y="698890"/>
                    </a:lnTo>
                    <a:lnTo>
                      <a:pt x="509121" y="659237"/>
                    </a:lnTo>
                    <a:lnTo>
                      <a:pt x="637995" y="622416"/>
                    </a:lnTo>
                    <a:close/>
                    <a:moveTo>
                      <a:pt x="1173315" y="591260"/>
                    </a:moveTo>
                    <a:lnTo>
                      <a:pt x="1204471" y="577098"/>
                    </a:lnTo>
                    <a:lnTo>
                      <a:pt x="1224298" y="594092"/>
                    </a:lnTo>
                    <a:lnTo>
                      <a:pt x="1173315" y="591260"/>
                    </a:lnTo>
                    <a:close/>
                    <a:moveTo>
                      <a:pt x="1227130" y="594092"/>
                    </a:moveTo>
                    <a:lnTo>
                      <a:pt x="1205887" y="575682"/>
                    </a:lnTo>
                    <a:lnTo>
                      <a:pt x="1300772" y="533196"/>
                    </a:lnTo>
                    <a:lnTo>
                      <a:pt x="1299356" y="598341"/>
                    </a:lnTo>
                    <a:lnTo>
                      <a:pt x="1227130" y="594092"/>
                    </a:lnTo>
                    <a:close/>
                    <a:moveTo>
                      <a:pt x="1229962" y="596924"/>
                    </a:moveTo>
                    <a:lnTo>
                      <a:pt x="1299356" y="601173"/>
                    </a:lnTo>
                    <a:lnTo>
                      <a:pt x="1297940" y="653572"/>
                    </a:lnTo>
                    <a:lnTo>
                      <a:pt x="1229962" y="596924"/>
                    </a:lnTo>
                    <a:close/>
                    <a:moveTo>
                      <a:pt x="1299356" y="680480"/>
                    </a:moveTo>
                    <a:lnTo>
                      <a:pt x="1299356" y="657821"/>
                    </a:lnTo>
                    <a:lnTo>
                      <a:pt x="1323431" y="677647"/>
                    </a:lnTo>
                    <a:lnTo>
                      <a:pt x="1299356" y="680480"/>
                    </a:lnTo>
                    <a:close/>
                    <a:moveTo>
                      <a:pt x="1350339" y="748457"/>
                    </a:moveTo>
                    <a:lnTo>
                      <a:pt x="1348922" y="749873"/>
                    </a:lnTo>
                    <a:lnTo>
                      <a:pt x="1350339" y="748457"/>
                    </a:lnTo>
                    <a:lnTo>
                      <a:pt x="1350339" y="748457"/>
                    </a:lnTo>
                    <a:close/>
                    <a:moveTo>
                      <a:pt x="1350339" y="745624"/>
                    </a:moveTo>
                    <a:lnTo>
                      <a:pt x="1357420" y="703139"/>
                    </a:lnTo>
                    <a:lnTo>
                      <a:pt x="1357420" y="703139"/>
                    </a:lnTo>
                    <a:lnTo>
                      <a:pt x="1327679" y="679063"/>
                    </a:lnTo>
                    <a:lnTo>
                      <a:pt x="1401322" y="670566"/>
                    </a:lnTo>
                    <a:lnTo>
                      <a:pt x="1350339" y="745624"/>
                    </a:lnTo>
                    <a:lnTo>
                      <a:pt x="1350339" y="745624"/>
                    </a:lnTo>
                    <a:close/>
                    <a:moveTo>
                      <a:pt x="1561351" y="837677"/>
                    </a:moveTo>
                    <a:lnTo>
                      <a:pt x="1496207" y="905654"/>
                    </a:lnTo>
                    <a:lnTo>
                      <a:pt x="1339009" y="941059"/>
                    </a:lnTo>
                    <a:lnTo>
                      <a:pt x="1319183" y="931145"/>
                    </a:lnTo>
                    <a:lnTo>
                      <a:pt x="1350339" y="752705"/>
                    </a:lnTo>
                    <a:lnTo>
                      <a:pt x="1354587" y="747041"/>
                    </a:lnTo>
                    <a:lnTo>
                      <a:pt x="1578346" y="721549"/>
                    </a:lnTo>
                    <a:lnTo>
                      <a:pt x="1541524" y="762619"/>
                    </a:lnTo>
                    <a:lnTo>
                      <a:pt x="1541524" y="762619"/>
                    </a:lnTo>
                    <a:lnTo>
                      <a:pt x="1561351" y="837677"/>
                    </a:lnTo>
                    <a:close/>
                    <a:moveTo>
                      <a:pt x="1392824" y="1306436"/>
                    </a:moveTo>
                    <a:lnTo>
                      <a:pt x="1421148" y="1341841"/>
                    </a:lnTo>
                    <a:lnTo>
                      <a:pt x="1322015" y="1423980"/>
                    </a:lnTo>
                    <a:lnTo>
                      <a:pt x="1367333" y="1293690"/>
                    </a:lnTo>
                    <a:lnTo>
                      <a:pt x="1392824" y="1306436"/>
                    </a:lnTo>
                    <a:close/>
                    <a:moveTo>
                      <a:pt x="1378662" y="1256869"/>
                    </a:moveTo>
                    <a:lnTo>
                      <a:pt x="1367333" y="1290858"/>
                    </a:lnTo>
                    <a:lnTo>
                      <a:pt x="1354587" y="1283777"/>
                    </a:lnTo>
                    <a:lnTo>
                      <a:pt x="1378662" y="1256869"/>
                    </a:lnTo>
                    <a:close/>
                    <a:moveTo>
                      <a:pt x="1391408" y="1541524"/>
                    </a:moveTo>
                    <a:lnTo>
                      <a:pt x="1450888" y="1479211"/>
                    </a:lnTo>
                    <a:lnTo>
                      <a:pt x="1497622" y="1493373"/>
                    </a:lnTo>
                    <a:lnTo>
                      <a:pt x="1479212" y="1508951"/>
                    </a:lnTo>
                    <a:lnTo>
                      <a:pt x="1391408" y="1541524"/>
                    </a:lnTo>
                    <a:close/>
                    <a:moveTo>
                      <a:pt x="1382911" y="1545772"/>
                    </a:moveTo>
                    <a:lnTo>
                      <a:pt x="1348922" y="1581177"/>
                    </a:lnTo>
                    <a:lnTo>
                      <a:pt x="1306437" y="1575512"/>
                    </a:lnTo>
                    <a:lnTo>
                      <a:pt x="1382911" y="1545772"/>
                    </a:lnTo>
                    <a:close/>
                    <a:moveTo>
                      <a:pt x="1224298" y="1423980"/>
                    </a:moveTo>
                    <a:lnTo>
                      <a:pt x="1183228" y="1469298"/>
                    </a:lnTo>
                    <a:lnTo>
                      <a:pt x="1163402" y="1416899"/>
                    </a:lnTo>
                    <a:lnTo>
                      <a:pt x="1224298" y="1423980"/>
                    </a:lnTo>
                    <a:close/>
                    <a:moveTo>
                      <a:pt x="1237043" y="1414067"/>
                    </a:moveTo>
                    <a:lnTo>
                      <a:pt x="1246957" y="1404153"/>
                    </a:lnTo>
                    <a:lnTo>
                      <a:pt x="1245541" y="1416899"/>
                    </a:lnTo>
                    <a:lnTo>
                      <a:pt x="1237043" y="1414067"/>
                    </a:lnTo>
                    <a:close/>
                    <a:moveTo>
                      <a:pt x="1245541" y="1425396"/>
                    </a:moveTo>
                    <a:lnTo>
                      <a:pt x="1245541" y="1419731"/>
                    </a:lnTo>
                    <a:lnTo>
                      <a:pt x="1285194" y="1431061"/>
                    </a:lnTo>
                    <a:lnTo>
                      <a:pt x="1245541" y="1425396"/>
                    </a:lnTo>
                    <a:close/>
                    <a:moveTo>
                      <a:pt x="1347507" y="1582593"/>
                    </a:moveTo>
                    <a:lnTo>
                      <a:pt x="1275281" y="1657651"/>
                    </a:lnTo>
                    <a:lnTo>
                      <a:pt x="1251205" y="1659068"/>
                    </a:lnTo>
                    <a:lnTo>
                      <a:pt x="1231379" y="1603836"/>
                    </a:lnTo>
                    <a:lnTo>
                      <a:pt x="1302188" y="1576929"/>
                    </a:lnTo>
                    <a:lnTo>
                      <a:pt x="1347507" y="1582593"/>
                    </a:lnTo>
                    <a:close/>
                    <a:moveTo>
                      <a:pt x="1231379" y="1567015"/>
                    </a:moveTo>
                    <a:lnTo>
                      <a:pt x="1299356" y="1575512"/>
                    </a:lnTo>
                    <a:lnTo>
                      <a:pt x="1232795" y="1601004"/>
                    </a:lnTo>
                    <a:lnTo>
                      <a:pt x="1229962" y="1592506"/>
                    </a:lnTo>
                    <a:lnTo>
                      <a:pt x="1231379" y="1567015"/>
                    </a:lnTo>
                    <a:close/>
                    <a:moveTo>
                      <a:pt x="1231379" y="1565599"/>
                    </a:moveTo>
                    <a:lnTo>
                      <a:pt x="1245541" y="1428229"/>
                    </a:lnTo>
                    <a:lnTo>
                      <a:pt x="1299356" y="1435310"/>
                    </a:lnTo>
                    <a:lnTo>
                      <a:pt x="1449472" y="1479211"/>
                    </a:lnTo>
                    <a:lnTo>
                      <a:pt x="1387160" y="1544356"/>
                    </a:lnTo>
                    <a:lnTo>
                      <a:pt x="1303604" y="1576929"/>
                    </a:lnTo>
                    <a:lnTo>
                      <a:pt x="1231379" y="1565599"/>
                    </a:lnTo>
                    <a:close/>
                    <a:moveTo>
                      <a:pt x="1228546" y="1422563"/>
                    </a:moveTo>
                    <a:lnTo>
                      <a:pt x="1235627" y="1415483"/>
                    </a:lnTo>
                    <a:lnTo>
                      <a:pt x="1245541" y="1418315"/>
                    </a:lnTo>
                    <a:lnTo>
                      <a:pt x="1245541" y="1425396"/>
                    </a:lnTo>
                    <a:lnTo>
                      <a:pt x="1228546" y="1422563"/>
                    </a:lnTo>
                    <a:close/>
                    <a:moveTo>
                      <a:pt x="1227130" y="1425396"/>
                    </a:moveTo>
                    <a:lnTo>
                      <a:pt x="1244124" y="1428229"/>
                    </a:lnTo>
                    <a:lnTo>
                      <a:pt x="1229962" y="1565599"/>
                    </a:lnTo>
                    <a:lnTo>
                      <a:pt x="1218633" y="1564183"/>
                    </a:lnTo>
                    <a:lnTo>
                      <a:pt x="1186060" y="1473546"/>
                    </a:lnTo>
                    <a:lnTo>
                      <a:pt x="1227130" y="1425396"/>
                    </a:lnTo>
                    <a:close/>
                    <a:moveTo>
                      <a:pt x="1232795" y="1415483"/>
                    </a:moveTo>
                    <a:lnTo>
                      <a:pt x="1225714" y="1422563"/>
                    </a:lnTo>
                    <a:lnTo>
                      <a:pt x="1163402" y="1414067"/>
                    </a:lnTo>
                    <a:lnTo>
                      <a:pt x="1154904" y="1392824"/>
                    </a:lnTo>
                    <a:lnTo>
                      <a:pt x="1232795" y="1415483"/>
                    </a:lnTo>
                    <a:close/>
                    <a:moveTo>
                      <a:pt x="1474964" y="1511784"/>
                    </a:moveTo>
                    <a:lnTo>
                      <a:pt x="1385743" y="1586842"/>
                    </a:lnTo>
                    <a:lnTo>
                      <a:pt x="1353171" y="1582593"/>
                    </a:lnTo>
                    <a:lnTo>
                      <a:pt x="1388576" y="1545772"/>
                    </a:lnTo>
                    <a:lnTo>
                      <a:pt x="1474964" y="1511784"/>
                    </a:lnTo>
                    <a:close/>
                    <a:moveTo>
                      <a:pt x="1312102" y="1436725"/>
                    </a:moveTo>
                    <a:lnTo>
                      <a:pt x="1469299" y="1457968"/>
                    </a:lnTo>
                    <a:lnTo>
                      <a:pt x="1450888" y="1477795"/>
                    </a:lnTo>
                    <a:lnTo>
                      <a:pt x="1312102" y="1436725"/>
                    </a:lnTo>
                    <a:close/>
                    <a:moveTo>
                      <a:pt x="676231" y="912735"/>
                    </a:moveTo>
                    <a:lnTo>
                      <a:pt x="688977" y="929729"/>
                    </a:lnTo>
                    <a:lnTo>
                      <a:pt x="636578" y="935394"/>
                    </a:lnTo>
                    <a:lnTo>
                      <a:pt x="628081" y="918400"/>
                    </a:lnTo>
                    <a:lnTo>
                      <a:pt x="676231" y="912735"/>
                    </a:lnTo>
                    <a:close/>
                    <a:moveTo>
                      <a:pt x="531780" y="945307"/>
                    </a:moveTo>
                    <a:lnTo>
                      <a:pt x="486462" y="929729"/>
                    </a:lnTo>
                    <a:lnTo>
                      <a:pt x="625249" y="916984"/>
                    </a:lnTo>
                    <a:lnTo>
                      <a:pt x="633746" y="933978"/>
                    </a:lnTo>
                    <a:lnTo>
                      <a:pt x="531780" y="945307"/>
                    </a:lnTo>
                    <a:close/>
                    <a:moveTo>
                      <a:pt x="626665" y="915567"/>
                    </a:moveTo>
                    <a:lnTo>
                      <a:pt x="602590" y="863168"/>
                    </a:lnTo>
                    <a:lnTo>
                      <a:pt x="633746" y="857503"/>
                    </a:lnTo>
                    <a:lnTo>
                      <a:pt x="673399" y="911319"/>
                    </a:lnTo>
                    <a:lnTo>
                      <a:pt x="626665" y="915567"/>
                    </a:lnTo>
                    <a:close/>
                    <a:moveTo>
                      <a:pt x="504873" y="553022"/>
                    </a:moveTo>
                    <a:lnTo>
                      <a:pt x="496375" y="550190"/>
                    </a:lnTo>
                    <a:lnTo>
                      <a:pt x="659237" y="466635"/>
                    </a:lnTo>
                    <a:lnTo>
                      <a:pt x="795192" y="570017"/>
                    </a:lnTo>
                    <a:lnTo>
                      <a:pt x="504873" y="553022"/>
                    </a:lnTo>
                    <a:close/>
                    <a:moveTo>
                      <a:pt x="1094008" y="485045"/>
                    </a:moveTo>
                    <a:lnTo>
                      <a:pt x="1157737" y="538860"/>
                    </a:lnTo>
                    <a:lnTo>
                      <a:pt x="1146407" y="591260"/>
                    </a:lnTo>
                    <a:lnTo>
                      <a:pt x="1035944" y="585595"/>
                    </a:lnTo>
                    <a:lnTo>
                      <a:pt x="996291" y="414236"/>
                    </a:lnTo>
                    <a:lnTo>
                      <a:pt x="1094008" y="485045"/>
                    </a:lnTo>
                    <a:close/>
                    <a:moveTo>
                      <a:pt x="1033112" y="585595"/>
                    </a:moveTo>
                    <a:lnTo>
                      <a:pt x="1037360" y="605422"/>
                    </a:lnTo>
                    <a:lnTo>
                      <a:pt x="1016117" y="584179"/>
                    </a:lnTo>
                    <a:lnTo>
                      <a:pt x="1033112" y="585595"/>
                    </a:lnTo>
                    <a:close/>
                    <a:moveTo>
                      <a:pt x="1297940" y="752705"/>
                    </a:moveTo>
                    <a:lnTo>
                      <a:pt x="1299356" y="681896"/>
                    </a:lnTo>
                    <a:lnTo>
                      <a:pt x="1326264" y="679063"/>
                    </a:lnTo>
                    <a:lnTo>
                      <a:pt x="1356003" y="704555"/>
                    </a:lnTo>
                    <a:lnTo>
                      <a:pt x="1348922" y="747041"/>
                    </a:lnTo>
                    <a:lnTo>
                      <a:pt x="1297940" y="752705"/>
                    </a:lnTo>
                    <a:close/>
                    <a:moveTo>
                      <a:pt x="1314934" y="946723"/>
                    </a:moveTo>
                    <a:lnTo>
                      <a:pt x="1317766" y="933978"/>
                    </a:lnTo>
                    <a:lnTo>
                      <a:pt x="1334760" y="942475"/>
                    </a:lnTo>
                    <a:lnTo>
                      <a:pt x="1314934" y="946723"/>
                    </a:lnTo>
                    <a:close/>
                    <a:moveTo>
                      <a:pt x="1327679" y="1146406"/>
                    </a:moveTo>
                    <a:lnTo>
                      <a:pt x="1450888" y="1048689"/>
                    </a:lnTo>
                    <a:lnTo>
                      <a:pt x="1419732" y="1136493"/>
                    </a:lnTo>
                    <a:lnTo>
                      <a:pt x="1327679" y="1146406"/>
                    </a:lnTo>
                    <a:close/>
                    <a:moveTo>
                      <a:pt x="1271032" y="1190308"/>
                    </a:moveTo>
                    <a:lnTo>
                      <a:pt x="1262535" y="1235627"/>
                    </a:lnTo>
                    <a:lnTo>
                      <a:pt x="1245541" y="1401321"/>
                    </a:lnTo>
                    <a:lnTo>
                      <a:pt x="1234211" y="1414067"/>
                    </a:lnTo>
                    <a:lnTo>
                      <a:pt x="1154904" y="1391408"/>
                    </a:lnTo>
                    <a:lnTo>
                      <a:pt x="1123748" y="1306436"/>
                    </a:lnTo>
                    <a:lnTo>
                      <a:pt x="1271032" y="1190308"/>
                    </a:lnTo>
                    <a:close/>
                    <a:moveTo>
                      <a:pt x="781030" y="901405"/>
                    </a:moveTo>
                    <a:lnTo>
                      <a:pt x="687561" y="887243"/>
                    </a:lnTo>
                    <a:lnTo>
                      <a:pt x="680480" y="850422"/>
                    </a:lnTo>
                    <a:lnTo>
                      <a:pt x="1102505" y="781029"/>
                    </a:lnTo>
                    <a:lnTo>
                      <a:pt x="1102505" y="781029"/>
                    </a:lnTo>
                    <a:lnTo>
                      <a:pt x="1120916" y="701722"/>
                    </a:lnTo>
                    <a:lnTo>
                      <a:pt x="1130829" y="700306"/>
                    </a:lnTo>
                    <a:lnTo>
                      <a:pt x="1198806" y="765451"/>
                    </a:lnTo>
                    <a:lnTo>
                      <a:pt x="1198806" y="765451"/>
                    </a:lnTo>
                    <a:lnTo>
                      <a:pt x="1293691" y="754122"/>
                    </a:lnTo>
                    <a:lnTo>
                      <a:pt x="1290859" y="833428"/>
                    </a:lnTo>
                    <a:lnTo>
                      <a:pt x="1242708" y="907070"/>
                    </a:lnTo>
                    <a:lnTo>
                      <a:pt x="1132245" y="911319"/>
                    </a:lnTo>
                    <a:lnTo>
                      <a:pt x="1132245" y="911319"/>
                    </a:lnTo>
                    <a:lnTo>
                      <a:pt x="1112419" y="950972"/>
                    </a:lnTo>
                    <a:lnTo>
                      <a:pt x="946724" y="925481"/>
                    </a:lnTo>
                    <a:lnTo>
                      <a:pt x="946724" y="885827"/>
                    </a:lnTo>
                    <a:lnTo>
                      <a:pt x="946724" y="885827"/>
                    </a:lnTo>
                    <a:lnTo>
                      <a:pt x="781030" y="901405"/>
                    </a:lnTo>
                    <a:close/>
                    <a:moveTo>
                      <a:pt x="1292275" y="919816"/>
                    </a:moveTo>
                    <a:lnTo>
                      <a:pt x="1295107" y="834844"/>
                    </a:lnTo>
                    <a:lnTo>
                      <a:pt x="1346090" y="758370"/>
                    </a:lnTo>
                    <a:lnTo>
                      <a:pt x="1316350" y="931145"/>
                    </a:lnTo>
                    <a:lnTo>
                      <a:pt x="1292275" y="919816"/>
                    </a:lnTo>
                    <a:close/>
                    <a:moveTo>
                      <a:pt x="1320599" y="1150655"/>
                    </a:moveTo>
                    <a:lnTo>
                      <a:pt x="1324847" y="1147823"/>
                    </a:lnTo>
                    <a:lnTo>
                      <a:pt x="1419732" y="1139326"/>
                    </a:lnTo>
                    <a:lnTo>
                      <a:pt x="1409819" y="1169065"/>
                    </a:lnTo>
                    <a:lnTo>
                      <a:pt x="1320599" y="1150655"/>
                    </a:lnTo>
                    <a:close/>
                    <a:moveTo>
                      <a:pt x="1278113" y="1152071"/>
                    </a:moveTo>
                    <a:lnTo>
                      <a:pt x="1272448" y="1187476"/>
                    </a:lnTo>
                    <a:lnTo>
                      <a:pt x="1123748" y="1303604"/>
                    </a:lnTo>
                    <a:lnTo>
                      <a:pt x="1075598" y="1170482"/>
                    </a:lnTo>
                    <a:lnTo>
                      <a:pt x="1278113" y="1152071"/>
                    </a:lnTo>
                    <a:close/>
                    <a:moveTo>
                      <a:pt x="1273864" y="1186060"/>
                    </a:moveTo>
                    <a:lnTo>
                      <a:pt x="1279529" y="1153487"/>
                    </a:lnTo>
                    <a:lnTo>
                      <a:pt x="1305021" y="1150655"/>
                    </a:lnTo>
                    <a:lnTo>
                      <a:pt x="1316350" y="1153487"/>
                    </a:lnTo>
                    <a:lnTo>
                      <a:pt x="1273864" y="1186060"/>
                    </a:lnTo>
                    <a:close/>
                    <a:moveTo>
                      <a:pt x="1273864" y="1188892"/>
                    </a:moveTo>
                    <a:lnTo>
                      <a:pt x="1319183" y="1153487"/>
                    </a:lnTo>
                    <a:lnTo>
                      <a:pt x="1409819" y="1171898"/>
                    </a:lnTo>
                    <a:lnTo>
                      <a:pt x="1401322" y="1194557"/>
                    </a:lnTo>
                    <a:lnTo>
                      <a:pt x="1265367" y="1242707"/>
                    </a:lnTo>
                    <a:lnTo>
                      <a:pt x="1266783" y="1235627"/>
                    </a:lnTo>
                    <a:lnTo>
                      <a:pt x="1273864" y="1188892"/>
                    </a:lnTo>
                    <a:close/>
                    <a:moveTo>
                      <a:pt x="1263951" y="1242707"/>
                    </a:moveTo>
                    <a:lnTo>
                      <a:pt x="1348922" y="1285193"/>
                    </a:lnTo>
                    <a:lnTo>
                      <a:pt x="1246957" y="1397072"/>
                    </a:lnTo>
                    <a:lnTo>
                      <a:pt x="1263951" y="1242707"/>
                    </a:lnTo>
                    <a:close/>
                    <a:moveTo>
                      <a:pt x="1067100" y="636578"/>
                    </a:moveTo>
                    <a:lnTo>
                      <a:pt x="1048690" y="645075"/>
                    </a:lnTo>
                    <a:lnTo>
                      <a:pt x="1040193" y="611086"/>
                    </a:lnTo>
                    <a:lnTo>
                      <a:pt x="1067100" y="636578"/>
                    </a:lnTo>
                    <a:close/>
                    <a:moveTo>
                      <a:pt x="1200222" y="764035"/>
                    </a:moveTo>
                    <a:lnTo>
                      <a:pt x="1135078" y="700306"/>
                    </a:lnTo>
                    <a:lnTo>
                      <a:pt x="1297940" y="683312"/>
                    </a:lnTo>
                    <a:lnTo>
                      <a:pt x="1296524" y="754122"/>
                    </a:lnTo>
                    <a:lnTo>
                      <a:pt x="1200222" y="764035"/>
                    </a:lnTo>
                    <a:close/>
                    <a:moveTo>
                      <a:pt x="1129413" y="698890"/>
                    </a:moveTo>
                    <a:lnTo>
                      <a:pt x="1120916" y="700306"/>
                    </a:lnTo>
                    <a:lnTo>
                      <a:pt x="1122332" y="693225"/>
                    </a:lnTo>
                    <a:lnTo>
                      <a:pt x="1129413" y="698890"/>
                    </a:lnTo>
                    <a:close/>
                    <a:moveTo>
                      <a:pt x="1140742" y="605422"/>
                    </a:moveTo>
                    <a:lnTo>
                      <a:pt x="1122332" y="687560"/>
                    </a:lnTo>
                    <a:lnTo>
                      <a:pt x="1069933" y="637994"/>
                    </a:lnTo>
                    <a:lnTo>
                      <a:pt x="1140742" y="605422"/>
                    </a:lnTo>
                    <a:close/>
                    <a:moveTo>
                      <a:pt x="1119500" y="698890"/>
                    </a:moveTo>
                    <a:lnTo>
                      <a:pt x="1062852" y="704555"/>
                    </a:lnTo>
                    <a:lnTo>
                      <a:pt x="1048690" y="646491"/>
                    </a:lnTo>
                    <a:lnTo>
                      <a:pt x="1068517" y="637994"/>
                    </a:lnTo>
                    <a:lnTo>
                      <a:pt x="1122332" y="688977"/>
                    </a:lnTo>
                    <a:lnTo>
                      <a:pt x="1119500" y="698890"/>
                    </a:lnTo>
                    <a:close/>
                    <a:moveTo>
                      <a:pt x="1101089" y="778197"/>
                    </a:moveTo>
                    <a:lnTo>
                      <a:pt x="679064" y="847590"/>
                    </a:lnTo>
                    <a:lnTo>
                      <a:pt x="659237" y="731462"/>
                    </a:lnTo>
                    <a:lnTo>
                      <a:pt x="681897" y="737127"/>
                    </a:lnTo>
                    <a:lnTo>
                      <a:pt x="681897" y="737127"/>
                    </a:lnTo>
                    <a:lnTo>
                      <a:pt x="764035" y="659237"/>
                    </a:lnTo>
                    <a:lnTo>
                      <a:pt x="901406" y="714468"/>
                    </a:lnTo>
                    <a:lnTo>
                      <a:pt x="901406" y="714468"/>
                    </a:lnTo>
                    <a:lnTo>
                      <a:pt x="1045857" y="649323"/>
                    </a:lnTo>
                    <a:lnTo>
                      <a:pt x="1060019" y="708803"/>
                    </a:lnTo>
                    <a:lnTo>
                      <a:pt x="1060019" y="708803"/>
                    </a:lnTo>
                    <a:lnTo>
                      <a:pt x="1118083" y="703139"/>
                    </a:lnTo>
                    <a:lnTo>
                      <a:pt x="1101089" y="778197"/>
                    </a:lnTo>
                    <a:close/>
                    <a:moveTo>
                      <a:pt x="1292275" y="952388"/>
                    </a:moveTo>
                    <a:lnTo>
                      <a:pt x="1293691" y="922648"/>
                    </a:lnTo>
                    <a:lnTo>
                      <a:pt x="1316350" y="933978"/>
                    </a:lnTo>
                    <a:lnTo>
                      <a:pt x="1313518" y="948140"/>
                    </a:lnTo>
                    <a:lnTo>
                      <a:pt x="1292275" y="952388"/>
                    </a:lnTo>
                    <a:close/>
                    <a:moveTo>
                      <a:pt x="1279529" y="1150655"/>
                    </a:moveTo>
                    <a:lnTo>
                      <a:pt x="1280945" y="1146406"/>
                    </a:lnTo>
                    <a:lnTo>
                      <a:pt x="1297940" y="1149239"/>
                    </a:lnTo>
                    <a:lnTo>
                      <a:pt x="1279529" y="1150655"/>
                    </a:lnTo>
                    <a:close/>
                    <a:moveTo>
                      <a:pt x="1204471" y="966550"/>
                    </a:moveTo>
                    <a:lnTo>
                      <a:pt x="1200222" y="973631"/>
                    </a:lnTo>
                    <a:lnTo>
                      <a:pt x="1091176" y="999122"/>
                    </a:lnTo>
                    <a:lnTo>
                      <a:pt x="1113835" y="953804"/>
                    </a:lnTo>
                    <a:lnTo>
                      <a:pt x="1204471" y="966550"/>
                    </a:lnTo>
                    <a:close/>
                    <a:moveTo>
                      <a:pt x="1265367" y="905654"/>
                    </a:moveTo>
                    <a:lnTo>
                      <a:pt x="1265367" y="905654"/>
                    </a:lnTo>
                    <a:lnTo>
                      <a:pt x="1246957" y="905654"/>
                    </a:lnTo>
                    <a:lnTo>
                      <a:pt x="1293691" y="836261"/>
                    </a:lnTo>
                    <a:lnTo>
                      <a:pt x="1290859" y="916984"/>
                    </a:lnTo>
                    <a:lnTo>
                      <a:pt x="1265367" y="905654"/>
                    </a:lnTo>
                    <a:close/>
                    <a:moveTo>
                      <a:pt x="1220049" y="969383"/>
                    </a:moveTo>
                    <a:lnTo>
                      <a:pt x="1203055" y="972215"/>
                    </a:lnTo>
                    <a:lnTo>
                      <a:pt x="1207303" y="966550"/>
                    </a:lnTo>
                    <a:lnTo>
                      <a:pt x="1220049" y="969383"/>
                    </a:lnTo>
                    <a:close/>
                    <a:moveTo>
                      <a:pt x="1289443" y="955221"/>
                    </a:moveTo>
                    <a:lnTo>
                      <a:pt x="1289443" y="977880"/>
                    </a:lnTo>
                    <a:lnTo>
                      <a:pt x="1231379" y="969383"/>
                    </a:lnTo>
                    <a:lnTo>
                      <a:pt x="1289443" y="955221"/>
                    </a:lnTo>
                    <a:close/>
                    <a:moveTo>
                      <a:pt x="1289443" y="952388"/>
                    </a:moveTo>
                    <a:lnTo>
                      <a:pt x="1224298" y="966550"/>
                    </a:lnTo>
                    <a:lnTo>
                      <a:pt x="1207303" y="963718"/>
                    </a:lnTo>
                    <a:lnTo>
                      <a:pt x="1244124" y="907070"/>
                    </a:lnTo>
                    <a:lnTo>
                      <a:pt x="1262535" y="907070"/>
                    </a:lnTo>
                    <a:lnTo>
                      <a:pt x="1289443" y="919816"/>
                    </a:lnTo>
                    <a:lnTo>
                      <a:pt x="1289443" y="952388"/>
                    </a:lnTo>
                    <a:close/>
                    <a:moveTo>
                      <a:pt x="1242708" y="908486"/>
                    </a:moveTo>
                    <a:lnTo>
                      <a:pt x="1205887" y="963718"/>
                    </a:lnTo>
                    <a:lnTo>
                      <a:pt x="1115251" y="949556"/>
                    </a:lnTo>
                    <a:lnTo>
                      <a:pt x="1135078" y="911319"/>
                    </a:lnTo>
                    <a:lnTo>
                      <a:pt x="1242708" y="908486"/>
                    </a:lnTo>
                    <a:close/>
                    <a:moveTo>
                      <a:pt x="1195974" y="1126580"/>
                    </a:moveTo>
                    <a:lnTo>
                      <a:pt x="1103921" y="1120915"/>
                    </a:lnTo>
                    <a:lnTo>
                      <a:pt x="1200222" y="976464"/>
                    </a:lnTo>
                    <a:lnTo>
                      <a:pt x="1224298" y="970799"/>
                    </a:lnTo>
                    <a:lnTo>
                      <a:pt x="1289443" y="980712"/>
                    </a:lnTo>
                    <a:lnTo>
                      <a:pt x="1289443" y="980712"/>
                    </a:lnTo>
                    <a:lnTo>
                      <a:pt x="1289443" y="955221"/>
                    </a:lnTo>
                    <a:lnTo>
                      <a:pt x="1310685" y="950972"/>
                    </a:lnTo>
                    <a:lnTo>
                      <a:pt x="1276697" y="1144990"/>
                    </a:lnTo>
                    <a:lnTo>
                      <a:pt x="1195974" y="1126580"/>
                    </a:lnTo>
                    <a:close/>
                    <a:moveTo>
                      <a:pt x="1054355" y="1119499"/>
                    </a:moveTo>
                    <a:lnTo>
                      <a:pt x="1071349" y="1166233"/>
                    </a:lnTo>
                    <a:lnTo>
                      <a:pt x="1068517" y="1170482"/>
                    </a:lnTo>
                    <a:lnTo>
                      <a:pt x="1000540" y="1176146"/>
                    </a:lnTo>
                    <a:lnTo>
                      <a:pt x="1030279" y="1116666"/>
                    </a:lnTo>
                    <a:lnTo>
                      <a:pt x="1054355" y="1119499"/>
                    </a:lnTo>
                    <a:close/>
                    <a:moveTo>
                      <a:pt x="1198806" y="976464"/>
                    </a:moveTo>
                    <a:lnTo>
                      <a:pt x="1102505" y="1120915"/>
                    </a:lnTo>
                    <a:lnTo>
                      <a:pt x="1055771" y="1118083"/>
                    </a:lnTo>
                    <a:lnTo>
                      <a:pt x="1045857" y="1089759"/>
                    </a:lnTo>
                    <a:lnTo>
                      <a:pt x="1091176" y="1001955"/>
                    </a:lnTo>
                    <a:lnTo>
                      <a:pt x="1198806" y="976464"/>
                    </a:lnTo>
                    <a:close/>
                    <a:moveTo>
                      <a:pt x="1031696" y="1115250"/>
                    </a:moveTo>
                    <a:lnTo>
                      <a:pt x="1044441" y="1091175"/>
                    </a:lnTo>
                    <a:lnTo>
                      <a:pt x="1052938" y="1116666"/>
                    </a:lnTo>
                    <a:lnTo>
                      <a:pt x="1031696" y="1115250"/>
                    </a:lnTo>
                    <a:close/>
                    <a:moveTo>
                      <a:pt x="1088343" y="1000539"/>
                    </a:moveTo>
                    <a:lnTo>
                      <a:pt x="1045857" y="1085510"/>
                    </a:lnTo>
                    <a:lnTo>
                      <a:pt x="1020366" y="1016117"/>
                    </a:lnTo>
                    <a:lnTo>
                      <a:pt x="1088343" y="1000539"/>
                    </a:lnTo>
                    <a:close/>
                    <a:moveTo>
                      <a:pt x="1088343" y="999122"/>
                    </a:moveTo>
                    <a:lnTo>
                      <a:pt x="1016117" y="1016117"/>
                    </a:lnTo>
                    <a:lnTo>
                      <a:pt x="1016117" y="1016117"/>
                    </a:lnTo>
                    <a:lnTo>
                      <a:pt x="1043025" y="1089759"/>
                    </a:lnTo>
                    <a:lnTo>
                      <a:pt x="1030279" y="1116666"/>
                    </a:lnTo>
                    <a:lnTo>
                      <a:pt x="946724" y="1111002"/>
                    </a:lnTo>
                    <a:lnTo>
                      <a:pt x="948140" y="929729"/>
                    </a:lnTo>
                    <a:lnTo>
                      <a:pt x="1113835" y="953804"/>
                    </a:lnTo>
                    <a:lnTo>
                      <a:pt x="1088343" y="999122"/>
                    </a:lnTo>
                    <a:close/>
                    <a:moveTo>
                      <a:pt x="1101089" y="1122331"/>
                    </a:moveTo>
                    <a:lnTo>
                      <a:pt x="1072765" y="1164817"/>
                    </a:lnTo>
                    <a:lnTo>
                      <a:pt x="1055771" y="1119499"/>
                    </a:lnTo>
                    <a:lnTo>
                      <a:pt x="1101089" y="1122331"/>
                    </a:lnTo>
                    <a:close/>
                    <a:moveTo>
                      <a:pt x="1102505" y="1122331"/>
                    </a:moveTo>
                    <a:lnTo>
                      <a:pt x="1195974" y="1129412"/>
                    </a:lnTo>
                    <a:lnTo>
                      <a:pt x="1279529" y="1146406"/>
                    </a:lnTo>
                    <a:lnTo>
                      <a:pt x="1278113" y="1152071"/>
                    </a:lnTo>
                    <a:lnTo>
                      <a:pt x="1074181" y="1170482"/>
                    </a:lnTo>
                    <a:lnTo>
                      <a:pt x="1072765" y="1167649"/>
                    </a:lnTo>
                    <a:lnTo>
                      <a:pt x="1102505" y="1122331"/>
                    </a:lnTo>
                    <a:close/>
                    <a:moveTo>
                      <a:pt x="1296524" y="680480"/>
                    </a:moveTo>
                    <a:lnTo>
                      <a:pt x="1132245" y="697474"/>
                    </a:lnTo>
                    <a:lnTo>
                      <a:pt x="1123748" y="688977"/>
                    </a:lnTo>
                    <a:lnTo>
                      <a:pt x="1143575" y="604005"/>
                    </a:lnTo>
                    <a:lnTo>
                      <a:pt x="1169066" y="592676"/>
                    </a:lnTo>
                    <a:lnTo>
                      <a:pt x="1227130" y="595508"/>
                    </a:lnTo>
                    <a:lnTo>
                      <a:pt x="1297940" y="654988"/>
                    </a:lnTo>
                    <a:lnTo>
                      <a:pt x="1296524" y="680480"/>
                    </a:lnTo>
                    <a:close/>
                    <a:moveTo>
                      <a:pt x="1144991" y="591260"/>
                    </a:moveTo>
                    <a:lnTo>
                      <a:pt x="1142159" y="602589"/>
                    </a:lnTo>
                    <a:lnTo>
                      <a:pt x="1069933" y="635161"/>
                    </a:lnTo>
                    <a:lnTo>
                      <a:pt x="1040193" y="606838"/>
                    </a:lnTo>
                    <a:lnTo>
                      <a:pt x="1034528" y="584179"/>
                    </a:lnTo>
                    <a:lnTo>
                      <a:pt x="1144991" y="591260"/>
                    </a:lnTo>
                    <a:close/>
                    <a:moveTo>
                      <a:pt x="510537" y="555855"/>
                    </a:moveTo>
                    <a:lnTo>
                      <a:pt x="798024" y="572849"/>
                    </a:lnTo>
                    <a:lnTo>
                      <a:pt x="827764" y="595508"/>
                    </a:lnTo>
                    <a:lnTo>
                      <a:pt x="762619" y="657821"/>
                    </a:lnTo>
                    <a:lnTo>
                      <a:pt x="510537" y="555855"/>
                    </a:lnTo>
                    <a:close/>
                    <a:moveTo>
                      <a:pt x="679064" y="850422"/>
                    </a:moveTo>
                    <a:lnTo>
                      <a:pt x="686145" y="888660"/>
                    </a:lnTo>
                    <a:lnTo>
                      <a:pt x="686145" y="888660"/>
                    </a:lnTo>
                    <a:lnTo>
                      <a:pt x="772533" y="901405"/>
                    </a:lnTo>
                    <a:lnTo>
                      <a:pt x="677648" y="909903"/>
                    </a:lnTo>
                    <a:lnTo>
                      <a:pt x="637995" y="856087"/>
                    </a:lnTo>
                    <a:lnTo>
                      <a:pt x="679064" y="850422"/>
                    </a:lnTo>
                    <a:close/>
                    <a:moveTo>
                      <a:pt x="1071349" y="1170482"/>
                    </a:moveTo>
                    <a:lnTo>
                      <a:pt x="1072765" y="1169065"/>
                    </a:lnTo>
                    <a:lnTo>
                      <a:pt x="1072765" y="1170482"/>
                    </a:lnTo>
                    <a:lnTo>
                      <a:pt x="1071349" y="1170482"/>
                    </a:lnTo>
                    <a:close/>
                    <a:moveTo>
                      <a:pt x="1402738" y="1193141"/>
                    </a:moveTo>
                    <a:lnTo>
                      <a:pt x="1409819" y="1171898"/>
                    </a:lnTo>
                    <a:lnTo>
                      <a:pt x="1443807" y="1178979"/>
                    </a:lnTo>
                    <a:lnTo>
                      <a:pt x="1402738" y="1193141"/>
                    </a:lnTo>
                    <a:close/>
                    <a:moveTo>
                      <a:pt x="1347507" y="748457"/>
                    </a:moveTo>
                    <a:lnTo>
                      <a:pt x="1346090" y="752705"/>
                    </a:lnTo>
                    <a:lnTo>
                      <a:pt x="1293691" y="830596"/>
                    </a:lnTo>
                    <a:lnTo>
                      <a:pt x="1295107" y="754122"/>
                    </a:lnTo>
                    <a:lnTo>
                      <a:pt x="1347507" y="748457"/>
                    </a:lnTo>
                    <a:close/>
                    <a:moveTo>
                      <a:pt x="1144991" y="602589"/>
                    </a:moveTo>
                    <a:lnTo>
                      <a:pt x="1147823" y="592676"/>
                    </a:lnTo>
                    <a:lnTo>
                      <a:pt x="1166234" y="594092"/>
                    </a:lnTo>
                    <a:lnTo>
                      <a:pt x="1144991" y="602589"/>
                    </a:lnTo>
                    <a:close/>
                    <a:moveTo>
                      <a:pt x="901406" y="711636"/>
                    </a:moveTo>
                    <a:lnTo>
                      <a:pt x="765452" y="657821"/>
                    </a:lnTo>
                    <a:lnTo>
                      <a:pt x="832012" y="595508"/>
                    </a:lnTo>
                    <a:lnTo>
                      <a:pt x="832012" y="595508"/>
                    </a:lnTo>
                    <a:lnTo>
                      <a:pt x="802273" y="572849"/>
                    </a:lnTo>
                    <a:lnTo>
                      <a:pt x="1011869" y="584179"/>
                    </a:lnTo>
                    <a:lnTo>
                      <a:pt x="1037360" y="608254"/>
                    </a:lnTo>
                    <a:lnTo>
                      <a:pt x="1045857" y="645075"/>
                    </a:lnTo>
                    <a:lnTo>
                      <a:pt x="901406" y="711636"/>
                    </a:lnTo>
                    <a:close/>
                    <a:moveTo>
                      <a:pt x="1000540" y="1317765"/>
                    </a:moveTo>
                    <a:lnTo>
                      <a:pt x="1000540" y="1317765"/>
                    </a:lnTo>
                    <a:lnTo>
                      <a:pt x="992042" y="1289442"/>
                    </a:lnTo>
                    <a:lnTo>
                      <a:pt x="1069933" y="1171898"/>
                    </a:lnTo>
                    <a:lnTo>
                      <a:pt x="1072765" y="1171898"/>
                    </a:lnTo>
                    <a:lnTo>
                      <a:pt x="1120916" y="1305020"/>
                    </a:lnTo>
                    <a:lnTo>
                      <a:pt x="1050106" y="1360251"/>
                    </a:lnTo>
                    <a:lnTo>
                      <a:pt x="990626" y="1343257"/>
                    </a:lnTo>
                    <a:lnTo>
                      <a:pt x="1000540" y="1317765"/>
                    </a:lnTo>
                    <a:close/>
                    <a:moveTo>
                      <a:pt x="1054355" y="1361667"/>
                    </a:moveTo>
                    <a:lnTo>
                      <a:pt x="1122332" y="1307852"/>
                    </a:lnTo>
                    <a:lnTo>
                      <a:pt x="1152072" y="1389991"/>
                    </a:lnTo>
                    <a:lnTo>
                      <a:pt x="1054355" y="1361667"/>
                    </a:lnTo>
                    <a:close/>
                    <a:moveTo>
                      <a:pt x="1351755" y="1283777"/>
                    </a:moveTo>
                    <a:lnTo>
                      <a:pt x="1269616" y="1242707"/>
                    </a:lnTo>
                    <a:lnTo>
                      <a:pt x="1399905" y="1195973"/>
                    </a:lnTo>
                    <a:lnTo>
                      <a:pt x="1380079" y="1252621"/>
                    </a:lnTo>
                    <a:lnTo>
                      <a:pt x="1351755" y="1283777"/>
                    </a:lnTo>
                    <a:close/>
                    <a:moveTo>
                      <a:pt x="1446640" y="1178979"/>
                    </a:moveTo>
                    <a:lnTo>
                      <a:pt x="1384327" y="1248372"/>
                    </a:lnTo>
                    <a:lnTo>
                      <a:pt x="1402738" y="1194557"/>
                    </a:lnTo>
                    <a:lnTo>
                      <a:pt x="1446640" y="1178979"/>
                    </a:lnTo>
                    <a:close/>
                    <a:moveTo>
                      <a:pt x="1146407" y="589843"/>
                    </a:moveTo>
                    <a:lnTo>
                      <a:pt x="1157737" y="538860"/>
                    </a:lnTo>
                    <a:lnTo>
                      <a:pt x="1201639" y="575682"/>
                    </a:lnTo>
                    <a:lnTo>
                      <a:pt x="1167650" y="591260"/>
                    </a:lnTo>
                    <a:lnTo>
                      <a:pt x="1146407" y="589843"/>
                    </a:lnTo>
                    <a:close/>
                    <a:moveTo>
                      <a:pt x="799440" y="570017"/>
                    </a:moveTo>
                    <a:lnTo>
                      <a:pt x="662069" y="465219"/>
                    </a:lnTo>
                    <a:lnTo>
                      <a:pt x="812186" y="388744"/>
                    </a:lnTo>
                    <a:lnTo>
                      <a:pt x="1010453" y="581346"/>
                    </a:lnTo>
                    <a:lnTo>
                      <a:pt x="799440" y="570017"/>
                    </a:lnTo>
                    <a:close/>
                    <a:moveTo>
                      <a:pt x="492127" y="550190"/>
                    </a:moveTo>
                    <a:lnTo>
                      <a:pt x="483630" y="554439"/>
                    </a:lnTo>
                    <a:lnTo>
                      <a:pt x="504873" y="555855"/>
                    </a:lnTo>
                    <a:lnTo>
                      <a:pt x="762619" y="659237"/>
                    </a:lnTo>
                    <a:lnTo>
                      <a:pt x="681897" y="735711"/>
                    </a:lnTo>
                    <a:lnTo>
                      <a:pt x="659237" y="730046"/>
                    </a:lnTo>
                    <a:lnTo>
                      <a:pt x="639411" y="621000"/>
                    </a:lnTo>
                    <a:lnTo>
                      <a:pt x="639411" y="621000"/>
                    </a:lnTo>
                    <a:lnTo>
                      <a:pt x="509121" y="659237"/>
                    </a:lnTo>
                    <a:lnTo>
                      <a:pt x="452473" y="534612"/>
                    </a:lnTo>
                    <a:lnTo>
                      <a:pt x="492127" y="550190"/>
                    </a:lnTo>
                    <a:close/>
                    <a:moveTo>
                      <a:pt x="657821" y="731462"/>
                    </a:moveTo>
                    <a:lnTo>
                      <a:pt x="679064" y="847590"/>
                    </a:lnTo>
                    <a:lnTo>
                      <a:pt x="636578" y="854671"/>
                    </a:lnTo>
                    <a:lnTo>
                      <a:pt x="543110" y="730046"/>
                    </a:lnTo>
                    <a:lnTo>
                      <a:pt x="530364" y="701722"/>
                    </a:lnTo>
                    <a:lnTo>
                      <a:pt x="657821" y="731462"/>
                    </a:lnTo>
                    <a:close/>
                    <a:moveTo>
                      <a:pt x="691810" y="931145"/>
                    </a:moveTo>
                    <a:lnTo>
                      <a:pt x="691810" y="931145"/>
                    </a:lnTo>
                    <a:lnTo>
                      <a:pt x="677648" y="912735"/>
                    </a:lnTo>
                    <a:lnTo>
                      <a:pt x="779614" y="902822"/>
                    </a:lnTo>
                    <a:lnTo>
                      <a:pt x="943892" y="926897"/>
                    </a:lnTo>
                    <a:lnTo>
                      <a:pt x="942476" y="1108169"/>
                    </a:lnTo>
                    <a:lnTo>
                      <a:pt x="705972" y="1091175"/>
                    </a:lnTo>
                    <a:lnTo>
                      <a:pt x="633746" y="935394"/>
                    </a:lnTo>
                    <a:lnTo>
                      <a:pt x="691810" y="931145"/>
                    </a:lnTo>
                    <a:close/>
                    <a:moveTo>
                      <a:pt x="946724" y="1111002"/>
                    </a:moveTo>
                    <a:lnTo>
                      <a:pt x="1028863" y="1116666"/>
                    </a:lnTo>
                    <a:lnTo>
                      <a:pt x="997707" y="1177563"/>
                    </a:lnTo>
                    <a:lnTo>
                      <a:pt x="997707" y="1177563"/>
                    </a:lnTo>
                    <a:lnTo>
                      <a:pt x="1067100" y="1170482"/>
                    </a:lnTo>
                    <a:lnTo>
                      <a:pt x="990626" y="1285193"/>
                    </a:lnTo>
                    <a:lnTo>
                      <a:pt x="962302" y="1188892"/>
                    </a:lnTo>
                    <a:lnTo>
                      <a:pt x="962302" y="1188892"/>
                    </a:lnTo>
                    <a:lnTo>
                      <a:pt x="945308" y="1188892"/>
                    </a:lnTo>
                    <a:lnTo>
                      <a:pt x="946724" y="1111002"/>
                    </a:lnTo>
                    <a:close/>
                    <a:moveTo>
                      <a:pt x="1153488" y="1392824"/>
                    </a:moveTo>
                    <a:lnTo>
                      <a:pt x="1161985" y="1414067"/>
                    </a:lnTo>
                    <a:lnTo>
                      <a:pt x="1011869" y="1394240"/>
                    </a:lnTo>
                    <a:lnTo>
                      <a:pt x="1051522" y="1363084"/>
                    </a:lnTo>
                    <a:lnTo>
                      <a:pt x="1153488" y="1392824"/>
                    </a:lnTo>
                    <a:close/>
                    <a:moveTo>
                      <a:pt x="1113835" y="1548605"/>
                    </a:moveTo>
                    <a:lnTo>
                      <a:pt x="1181812" y="1473546"/>
                    </a:lnTo>
                    <a:lnTo>
                      <a:pt x="1214384" y="1562767"/>
                    </a:lnTo>
                    <a:lnTo>
                      <a:pt x="1113835" y="1548605"/>
                    </a:lnTo>
                    <a:close/>
                    <a:moveTo>
                      <a:pt x="1228546" y="1567015"/>
                    </a:moveTo>
                    <a:lnTo>
                      <a:pt x="1225714" y="1589674"/>
                    </a:lnTo>
                    <a:lnTo>
                      <a:pt x="1217217" y="1565599"/>
                    </a:lnTo>
                    <a:lnTo>
                      <a:pt x="1228546" y="1567015"/>
                    </a:lnTo>
                    <a:close/>
                    <a:moveTo>
                      <a:pt x="1251205" y="1661900"/>
                    </a:moveTo>
                    <a:lnTo>
                      <a:pt x="1280945" y="1742623"/>
                    </a:lnTo>
                    <a:lnTo>
                      <a:pt x="1212968" y="1751120"/>
                    </a:lnTo>
                    <a:lnTo>
                      <a:pt x="1221465" y="1664732"/>
                    </a:lnTo>
                    <a:lnTo>
                      <a:pt x="1251205" y="1661900"/>
                    </a:lnTo>
                    <a:close/>
                    <a:moveTo>
                      <a:pt x="1368749" y="1292274"/>
                    </a:moveTo>
                    <a:lnTo>
                      <a:pt x="1382911" y="1252621"/>
                    </a:lnTo>
                    <a:lnTo>
                      <a:pt x="1450888" y="1177563"/>
                    </a:lnTo>
                    <a:lnTo>
                      <a:pt x="1586843" y="1204470"/>
                    </a:lnTo>
                    <a:lnTo>
                      <a:pt x="1423981" y="1340425"/>
                    </a:lnTo>
                    <a:lnTo>
                      <a:pt x="1394241" y="1303604"/>
                    </a:lnTo>
                    <a:lnTo>
                      <a:pt x="1368749" y="1292274"/>
                    </a:lnTo>
                    <a:close/>
                    <a:moveTo>
                      <a:pt x="1449472" y="1176146"/>
                    </a:moveTo>
                    <a:lnTo>
                      <a:pt x="1411235" y="1169065"/>
                    </a:lnTo>
                    <a:lnTo>
                      <a:pt x="1421148" y="1139326"/>
                    </a:lnTo>
                    <a:lnTo>
                      <a:pt x="1487709" y="1133661"/>
                    </a:lnTo>
                    <a:lnTo>
                      <a:pt x="1449472" y="1176146"/>
                    </a:lnTo>
                    <a:lnTo>
                      <a:pt x="1449472" y="1176146"/>
                    </a:lnTo>
                    <a:close/>
                    <a:moveTo>
                      <a:pt x="1422564" y="1136493"/>
                    </a:moveTo>
                    <a:lnTo>
                      <a:pt x="1455137" y="1043024"/>
                    </a:lnTo>
                    <a:lnTo>
                      <a:pt x="1455137" y="1043024"/>
                    </a:lnTo>
                    <a:lnTo>
                      <a:pt x="1323431" y="1146406"/>
                    </a:lnTo>
                    <a:lnTo>
                      <a:pt x="1305021" y="1147823"/>
                    </a:lnTo>
                    <a:lnTo>
                      <a:pt x="1280945" y="1143574"/>
                    </a:lnTo>
                    <a:lnTo>
                      <a:pt x="1314934" y="949556"/>
                    </a:lnTo>
                    <a:lnTo>
                      <a:pt x="1337593" y="943891"/>
                    </a:lnTo>
                    <a:lnTo>
                      <a:pt x="1561351" y="1052938"/>
                    </a:lnTo>
                    <a:lnTo>
                      <a:pt x="1490541" y="1130828"/>
                    </a:lnTo>
                    <a:lnTo>
                      <a:pt x="1422564" y="1136493"/>
                    </a:lnTo>
                    <a:close/>
                    <a:moveTo>
                      <a:pt x="1157737" y="536028"/>
                    </a:moveTo>
                    <a:lnTo>
                      <a:pt x="1095424" y="483629"/>
                    </a:lnTo>
                    <a:lnTo>
                      <a:pt x="992042" y="408571"/>
                    </a:lnTo>
                    <a:lnTo>
                      <a:pt x="992042" y="408571"/>
                    </a:lnTo>
                    <a:lnTo>
                      <a:pt x="1033112" y="584179"/>
                    </a:lnTo>
                    <a:lnTo>
                      <a:pt x="1014701" y="582762"/>
                    </a:lnTo>
                    <a:lnTo>
                      <a:pt x="815018" y="388744"/>
                    </a:lnTo>
                    <a:lnTo>
                      <a:pt x="884412" y="353340"/>
                    </a:lnTo>
                    <a:lnTo>
                      <a:pt x="1186060" y="419901"/>
                    </a:lnTo>
                    <a:lnTo>
                      <a:pt x="1157737" y="536028"/>
                    </a:lnTo>
                    <a:close/>
                    <a:moveTo>
                      <a:pt x="527531" y="701722"/>
                    </a:moveTo>
                    <a:lnTo>
                      <a:pt x="537445" y="722965"/>
                    </a:lnTo>
                    <a:lnTo>
                      <a:pt x="520450" y="700306"/>
                    </a:lnTo>
                    <a:lnTo>
                      <a:pt x="527531" y="701722"/>
                    </a:lnTo>
                    <a:close/>
                    <a:moveTo>
                      <a:pt x="476549" y="928313"/>
                    </a:moveTo>
                    <a:lnTo>
                      <a:pt x="460971" y="929729"/>
                    </a:lnTo>
                    <a:lnTo>
                      <a:pt x="442560" y="916984"/>
                    </a:lnTo>
                    <a:lnTo>
                      <a:pt x="476549" y="928313"/>
                    </a:lnTo>
                    <a:close/>
                    <a:moveTo>
                      <a:pt x="962302" y="1334760"/>
                    </a:moveTo>
                    <a:lnTo>
                      <a:pt x="990626" y="1292274"/>
                    </a:lnTo>
                    <a:lnTo>
                      <a:pt x="997707" y="1317765"/>
                    </a:lnTo>
                    <a:lnTo>
                      <a:pt x="989210" y="1343257"/>
                    </a:lnTo>
                    <a:lnTo>
                      <a:pt x="962302" y="1334760"/>
                    </a:lnTo>
                    <a:close/>
                    <a:moveTo>
                      <a:pt x="1014701" y="1933808"/>
                    </a:moveTo>
                    <a:lnTo>
                      <a:pt x="1106754" y="1926727"/>
                    </a:lnTo>
                    <a:lnTo>
                      <a:pt x="1133662" y="2008867"/>
                    </a:lnTo>
                    <a:lnTo>
                      <a:pt x="1014701" y="1933808"/>
                    </a:lnTo>
                    <a:close/>
                    <a:moveTo>
                      <a:pt x="1210136" y="1752536"/>
                    </a:moveTo>
                    <a:lnTo>
                      <a:pt x="1193141" y="1918230"/>
                    </a:lnTo>
                    <a:lnTo>
                      <a:pt x="1108170" y="1923895"/>
                    </a:lnTo>
                    <a:lnTo>
                      <a:pt x="1058603" y="1770946"/>
                    </a:lnTo>
                    <a:lnTo>
                      <a:pt x="1210136" y="1752536"/>
                    </a:lnTo>
                    <a:close/>
                    <a:moveTo>
                      <a:pt x="1180396" y="2041439"/>
                    </a:moveTo>
                    <a:lnTo>
                      <a:pt x="1176147" y="2079676"/>
                    </a:lnTo>
                    <a:lnTo>
                      <a:pt x="1164817" y="2098087"/>
                    </a:lnTo>
                    <a:lnTo>
                      <a:pt x="1137910" y="2014531"/>
                    </a:lnTo>
                    <a:lnTo>
                      <a:pt x="1180396" y="2041439"/>
                    </a:lnTo>
                    <a:close/>
                    <a:moveTo>
                      <a:pt x="1340426" y="943891"/>
                    </a:moveTo>
                    <a:lnTo>
                      <a:pt x="1496207" y="908486"/>
                    </a:lnTo>
                    <a:lnTo>
                      <a:pt x="1496207" y="908486"/>
                    </a:lnTo>
                    <a:lnTo>
                      <a:pt x="1561351" y="840509"/>
                    </a:lnTo>
                    <a:lnTo>
                      <a:pt x="1606669" y="1003371"/>
                    </a:lnTo>
                    <a:lnTo>
                      <a:pt x="1562767" y="1051522"/>
                    </a:lnTo>
                    <a:lnTo>
                      <a:pt x="1340426" y="943891"/>
                    </a:lnTo>
                    <a:close/>
                    <a:moveTo>
                      <a:pt x="451057" y="531780"/>
                    </a:moveTo>
                    <a:lnTo>
                      <a:pt x="371750" y="357588"/>
                    </a:lnTo>
                    <a:lnTo>
                      <a:pt x="443976" y="303773"/>
                    </a:lnTo>
                    <a:lnTo>
                      <a:pt x="657821" y="465219"/>
                    </a:lnTo>
                    <a:lnTo>
                      <a:pt x="493543" y="548774"/>
                    </a:lnTo>
                    <a:lnTo>
                      <a:pt x="451057" y="531780"/>
                    </a:lnTo>
                    <a:close/>
                    <a:moveTo>
                      <a:pt x="448225" y="888660"/>
                    </a:moveTo>
                    <a:lnTo>
                      <a:pt x="448225" y="888660"/>
                    </a:lnTo>
                    <a:lnTo>
                      <a:pt x="601173" y="863168"/>
                    </a:lnTo>
                    <a:lnTo>
                      <a:pt x="625249" y="915567"/>
                    </a:lnTo>
                    <a:lnTo>
                      <a:pt x="482213" y="928313"/>
                    </a:lnTo>
                    <a:lnTo>
                      <a:pt x="436895" y="912735"/>
                    </a:lnTo>
                    <a:lnTo>
                      <a:pt x="251374" y="783862"/>
                    </a:lnTo>
                    <a:lnTo>
                      <a:pt x="308022" y="666318"/>
                    </a:lnTo>
                    <a:lnTo>
                      <a:pt x="448225" y="888660"/>
                    </a:lnTo>
                    <a:close/>
                    <a:moveTo>
                      <a:pt x="174900" y="696058"/>
                    </a:moveTo>
                    <a:lnTo>
                      <a:pt x="211721" y="759786"/>
                    </a:lnTo>
                    <a:lnTo>
                      <a:pt x="248542" y="785278"/>
                    </a:lnTo>
                    <a:lnTo>
                      <a:pt x="220218" y="843341"/>
                    </a:lnTo>
                    <a:lnTo>
                      <a:pt x="133830" y="815018"/>
                    </a:lnTo>
                    <a:lnTo>
                      <a:pt x="149408" y="728630"/>
                    </a:lnTo>
                    <a:lnTo>
                      <a:pt x="174900" y="696058"/>
                    </a:lnTo>
                    <a:close/>
                    <a:moveTo>
                      <a:pt x="173483" y="693225"/>
                    </a:moveTo>
                    <a:lnTo>
                      <a:pt x="147992" y="722965"/>
                    </a:lnTo>
                    <a:lnTo>
                      <a:pt x="157906" y="667734"/>
                    </a:lnTo>
                    <a:lnTo>
                      <a:pt x="173483" y="693225"/>
                    </a:lnTo>
                    <a:close/>
                    <a:moveTo>
                      <a:pt x="162154" y="633745"/>
                    </a:moveTo>
                    <a:lnTo>
                      <a:pt x="157906" y="660653"/>
                    </a:lnTo>
                    <a:lnTo>
                      <a:pt x="147992" y="642242"/>
                    </a:lnTo>
                    <a:lnTo>
                      <a:pt x="162154" y="633745"/>
                    </a:lnTo>
                    <a:close/>
                    <a:moveTo>
                      <a:pt x="159322" y="664902"/>
                    </a:moveTo>
                    <a:lnTo>
                      <a:pt x="164987" y="633745"/>
                    </a:lnTo>
                    <a:lnTo>
                      <a:pt x="180564" y="625248"/>
                    </a:lnTo>
                    <a:lnTo>
                      <a:pt x="225883" y="635161"/>
                    </a:lnTo>
                    <a:lnTo>
                      <a:pt x="176316" y="693225"/>
                    </a:lnTo>
                    <a:lnTo>
                      <a:pt x="159322" y="664902"/>
                    </a:lnTo>
                    <a:close/>
                    <a:moveTo>
                      <a:pt x="163570" y="630913"/>
                    </a:moveTo>
                    <a:lnTo>
                      <a:pt x="146576" y="640826"/>
                    </a:lnTo>
                    <a:lnTo>
                      <a:pt x="129582" y="611086"/>
                    </a:lnTo>
                    <a:lnTo>
                      <a:pt x="164987" y="619584"/>
                    </a:lnTo>
                    <a:lnTo>
                      <a:pt x="163570" y="630913"/>
                    </a:lnTo>
                    <a:close/>
                    <a:moveTo>
                      <a:pt x="177732" y="622416"/>
                    </a:moveTo>
                    <a:lnTo>
                      <a:pt x="166402" y="629497"/>
                    </a:lnTo>
                    <a:lnTo>
                      <a:pt x="167819" y="619584"/>
                    </a:lnTo>
                    <a:lnTo>
                      <a:pt x="177732" y="622416"/>
                    </a:lnTo>
                    <a:close/>
                    <a:moveTo>
                      <a:pt x="145160" y="643659"/>
                    </a:moveTo>
                    <a:lnTo>
                      <a:pt x="156489" y="663485"/>
                    </a:lnTo>
                    <a:lnTo>
                      <a:pt x="145160" y="724382"/>
                    </a:lnTo>
                    <a:lnTo>
                      <a:pt x="82847" y="798023"/>
                    </a:lnTo>
                    <a:lnTo>
                      <a:pt x="82847" y="798023"/>
                    </a:lnTo>
                    <a:lnTo>
                      <a:pt x="129582" y="813602"/>
                    </a:lnTo>
                    <a:lnTo>
                      <a:pt x="82847" y="1071348"/>
                    </a:lnTo>
                    <a:lnTo>
                      <a:pt x="12038" y="986377"/>
                    </a:lnTo>
                    <a:lnTo>
                      <a:pt x="111171" y="662069"/>
                    </a:lnTo>
                    <a:lnTo>
                      <a:pt x="145160" y="643659"/>
                    </a:lnTo>
                    <a:close/>
                    <a:moveTo>
                      <a:pt x="145160" y="730046"/>
                    </a:moveTo>
                    <a:lnTo>
                      <a:pt x="130998" y="812185"/>
                    </a:lnTo>
                    <a:lnTo>
                      <a:pt x="87096" y="798023"/>
                    </a:lnTo>
                    <a:lnTo>
                      <a:pt x="145160" y="730046"/>
                    </a:lnTo>
                    <a:close/>
                    <a:moveTo>
                      <a:pt x="945308" y="1191725"/>
                    </a:moveTo>
                    <a:lnTo>
                      <a:pt x="960886" y="1191725"/>
                    </a:lnTo>
                    <a:lnTo>
                      <a:pt x="989210" y="1288025"/>
                    </a:lnTo>
                    <a:lnTo>
                      <a:pt x="959470" y="1333344"/>
                    </a:lnTo>
                    <a:lnTo>
                      <a:pt x="955221" y="1331927"/>
                    </a:lnTo>
                    <a:lnTo>
                      <a:pt x="945308" y="1320598"/>
                    </a:lnTo>
                    <a:lnTo>
                      <a:pt x="945308" y="1191725"/>
                    </a:lnTo>
                    <a:close/>
                    <a:moveTo>
                      <a:pt x="1048690" y="1361667"/>
                    </a:moveTo>
                    <a:lnTo>
                      <a:pt x="1007621" y="1392824"/>
                    </a:lnTo>
                    <a:lnTo>
                      <a:pt x="1003372" y="1392824"/>
                    </a:lnTo>
                    <a:lnTo>
                      <a:pt x="980713" y="1365916"/>
                    </a:lnTo>
                    <a:lnTo>
                      <a:pt x="987794" y="1344673"/>
                    </a:lnTo>
                    <a:lnTo>
                      <a:pt x="1048690" y="1361667"/>
                    </a:lnTo>
                    <a:close/>
                    <a:moveTo>
                      <a:pt x="1003372" y="1395656"/>
                    </a:moveTo>
                    <a:lnTo>
                      <a:pt x="1003372" y="1395656"/>
                    </a:lnTo>
                    <a:lnTo>
                      <a:pt x="1006204" y="1395656"/>
                    </a:lnTo>
                    <a:lnTo>
                      <a:pt x="959470" y="1432477"/>
                    </a:lnTo>
                    <a:lnTo>
                      <a:pt x="982129" y="1368748"/>
                    </a:lnTo>
                    <a:lnTo>
                      <a:pt x="1003372" y="1395656"/>
                    </a:lnTo>
                    <a:close/>
                    <a:moveTo>
                      <a:pt x="1333345" y="1884242"/>
                    </a:moveTo>
                    <a:lnTo>
                      <a:pt x="1322015" y="1851670"/>
                    </a:lnTo>
                    <a:lnTo>
                      <a:pt x="1401322" y="1725629"/>
                    </a:lnTo>
                    <a:lnTo>
                      <a:pt x="1443807" y="1701553"/>
                    </a:lnTo>
                    <a:lnTo>
                      <a:pt x="1472131" y="1803519"/>
                    </a:lnTo>
                    <a:lnTo>
                      <a:pt x="1333345" y="1884242"/>
                    </a:lnTo>
                    <a:close/>
                    <a:moveTo>
                      <a:pt x="1402738" y="1721380"/>
                    </a:moveTo>
                    <a:lnTo>
                      <a:pt x="1433894" y="1670397"/>
                    </a:lnTo>
                    <a:lnTo>
                      <a:pt x="1442391" y="1698721"/>
                    </a:lnTo>
                    <a:lnTo>
                      <a:pt x="1402738" y="1721380"/>
                    </a:lnTo>
                    <a:close/>
                    <a:moveTo>
                      <a:pt x="1499039" y="1490541"/>
                    </a:moveTo>
                    <a:lnTo>
                      <a:pt x="1452305" y="1476379"/>
                    </a:lnTo>
                    <a:lnTo>
                      <a:pt x="1472131" y="1455136"/>
                    </a:lnTo>
                    <a:lnTo>
                      <a:pt x="1472131" y="1455136"/>
                    </a:lnTo>
                    <a:lnTo>
                      <a:pt x="1297940" y="1432477"/>
                    </a:lnTo>
                    <a:lnTo>
                      <a:pt x="1245541" y="1416899"/>
                    </a:lnTo>
                    <a:lnTo>
                      <a:pt x="1246957" y="1401321"/>
                    </a:lnTo>
                    <a:lnTo>
                      <a:pt x="1350339" y="1286609"/>
                    </a:lnTo>
                    <a:lnTo>
                      <a:pt x="1364501" y="1293690"/>
                    </a:lnTo>
                    <a:lnTo>
                      <a:pt x="1316350" y="1431061"/>
                    </a:lnTo>
                    <a:lnTo>
                      <a:pt x="1316350" y="1432477"/>
                    </a:lnTo>
                    <a:lnTo>
                      <a:pt x="1421148" y="1346089"/>
                    </a:lnTo>
                    <a:lnTo>
                      <a:pt x="1507536" y="1453720"/>
                    </a:lnTo>
                    <a:lnTo>
                      <a:pt x="1507536" y="1453720"/>
                    </a:lnTo>
                    <a:lnTo>
                      <a:pt x="1659069" y="1346089"/>
                    </a:lnTo>
                    <a:lnTo>
                      <a:pt x="1657652" y="1358835"/>
                    </a:lnTo>
                    <a:lnTo>
                      <a:pt x="1499039" y="1490541"/>
                    </a:lnTo>
                    <a:close/>
                    <a:moveTo>
                      <a:pt x="1660484" y="1341841"/>
                    </a:moveTo>
                    <a:lnTo>
                      <a:pt x="1508952" y="1449471"/>
                    </a:lnTo>
                    <a:lnTo>
                      <a:pt x="1423981" y="1343257"/>
                    </a:lnTo>
                    <a:lnTo>
                      <a:pt x="1591091" y="1204470"/>
                    </a:lnTo>
                    <a:lnTo>
                      <a:pt x="1591091" y="1204470"/>
                    </a:lnTo>
                    <a:lnTo>
                      <a:pt x="1453721" y="1177563"/>
                    </a:lnTo>
                    <a:lnTo>
                      <a:pt x="1606669" y="1122331"/>
                    </a:lnTo>
                    <a:lnTo>
                      <a:pt x="1688808" y="1115250"/>
                    </a:lnTo>
                    <a:lnTo>
                      <a:pt x="1678895" y="1176146"/>
                    </a:lnTo>
                    <a:lnTo>
                      <a:pt x="1660484" y="1341841"/>
                    </a:lnTo>
                    <a:close/>
                    <a:moveTo>
                      <a:pt x="1542941" y="764035"/>
                    </a:moveTo>
                    <a:lnTo>
                      <a:pt x="1579762" y="721549"/>
                    </a:lnTo>
                    <a:lnTo>
                      <a:pt x="1684560" y="708803"/>
                    </a:lnTo>
                    <a:lnTo>
                      <a:pt x="1562767" y="834844"/>
                    </a:lnTo>
                    <a:lnTo>
                      <a:pt x="1542941" y="764035"/>
                    </a:lnTo>
                    <a:close/>
                    <a:moveTo>
                      <a:pt x="1354587" y="745624"/>
                    </a:moveTo>
                    <a:lnTo>
                      <a:pt x="1404154" y="670566"/>
                    </a:lnTo>
                    <a:lnTo>
                      <a:pt x="1644907" y="645075"/>
                    </a:lnTo>
                    <a:lnTo>
                      <a:pt x="1578346" y="720133"/>
                    </a:lnTo>
                    <a:lnTo>
                      <a:pt x="1354587" y="745624"/>
                    </a:lnTo>
                    <a:close/>
                    <a:moveTo>
                      <a:pt x="1402738" y="669150"/>
                    </a:moveTo>
                    <a:lnTo>
                      <a:pt x="1326264" y="677647"/>
                    </a:lnTo>
                    <a:lnTo>
                      <a:pt x="1299356" y="654988"/>
                    </a:lnTo>
                    <a:lnTo>
                      <a:pt x="1300772" y="601173"/>
                    </a:lnTo>
                    <a:lnTo>
                      <a:pt x="1348922" y="604005"/>
                    </a:lnTo>
                    <a:lnTo>
                      <a:pt x="1348922" y="604005"/>
                    </a:lnTo>
                    <a:lnTo>
                      <a:pt x="1392824" y="465219"/>
                    </a:lnTo>
                    <a:lnTo>
                      <a:pt x="1446640" y="476548"/>
                    </a:lnTo>
                    <a:lnTo>
                      <a:pt x="1432478" y="623832"/>
                    </a:lnTo>
                    <a:lnTo>
                      <a:pt x="1402738" y="669150"/>
                    </a:lnTo>
                    <a:close/>
                    <a:moveTo>
                      <a:pt x="1348922" y="601173"/>
                    </a:moveTo>
                    <a:lnTo>
                      <a:pt x="1302188" y="598341"/>
                    </a:lnTo>
                    <a:lnTo>
                      <a:pt x="1303604" y="531780"/>
                    </a:lnTo>
                    <a:lnTo>
                      <a:pt x="1347507" y="511953"/>
                    </a:lnTo>
                    <a:lnTo>
                      <a:pt x="1347507" y="511953"/>
                    </a:lnTo>
                    <a:lnTo>
                      <a:pt x="1340426" y="452473"/>
                    </a:lnTo>
                    <a:lnTo>
                      <a:pt x="1392824" y="463803"/>
                    </a:lnTo>
                    <a:lnTo>
                      <a:pt x="1348922" y="601173"/>
                    </a:lnTo>
                    <a:close/>
                    <a:moveTo>
                      <a:pt x="1300772" y="530363"/>
                    </a:moveTo>
                    <a:lnTo>
                      <a:pt x="1204471" y="574265"/>
                    </a:lnTo>
                    <a:lnTo>
                      <a:pt x="1159153" y="536028"/>
                    </a:lnTo>
                    <a:lnTo>
                      <a:pt x="1186060" y="418484"/>
                    </a:lnTo>
                    <a:lnTo>
                      <a:pt x="1303604" y="443976"/>
                    </a:lnTo>
                    <a:lnTo>
                      <a:pt x="1300772" y="530363"/>
                    </a:lnTo>
                    <a:close/>
                    <a:moveTo>
                      <a:pt x="881579" y="350507"/>
                    </a:moveTo>
                    <a:lnTo>
                      <a:pt x="744209" y="320767"/>
                    </a:lnTo>
                    <a:lnTo>
                      <a:pt x="645075" y="225882"/>
                    </a:lnTo>
                    <a:lnTo>
                      <a:pt x="959470" y="262703"/>
                    </a:lnTo>
                    <a:lnTo>
                      <a:pt x="1017534" y="281114"/>
                    </a:lnTo>
                    <a:lnTo>
                      <a:pt x="881579" y="350507"/>
                    </a:lnTo>
                    <a:close/>
                    <a:moveTo>
                      <a:pt x="773949" y="201807"/>
                    </a:moveTo>
                    <a:lnTo>
                      <a:pt x="623833" y="203223"/>
                    </a:lnTo>
                    <a:lnTo>
                      <a:pt x="604006" y="183397"/>
                    </a:lnTo>
                    <a:lnTo>
                      <a:pt x="639411" y="157905"/>
                    </a:lnTo>
                    <a:lnTo>
                      <a:pt x="773949" y="201807"/>
                    </a:lnTo>
                    <a:close/>
                    <a:moveTo>
                      <a:pt x="622416" y="206056"/>
                    </a:moveTo>
                    <a:lnTo>
                      <a:pt x="639411" y="223050"/>
                    </a:lnTo>
                    <a:lnTo>
                      <a:pt x="564352" y="214553"/>
                    </a:lnTo>
                    <a:lnTo>
                      <a:pt x="574266" y="207472"/>
                    </a:lnTo>
                    <a:lnTo>
                      <a:pt x="622416" y="206056"/>
                    </a:lnTo>
                    <a:close/>
                    <a:moveTo>
                      <a:pt x="449641" y="533196"/>
                    </a:moveTo>
                    <a:lnTo>
                      <a:pt x="507705" y="659237"/>
                    </a:lnTo>
                    <a:lnTo>
                      <a:pt x="490711" y="664902"/>
                    </a:lnTo>
                    <a:lnTo>
                      <a:pt x="490711" y="664902"/>
                    </a:lnTo>
                    <a:lnTo>
                      <a:pt x="514786" y="697474"/>
                    </a:lnTo>
                    <a:lnTo>
                      <a:pt x="313687" y="652156"/>
                    </a:lnTo>
                    <a:lnTo>
                      <a:pt x="383080" y="507704"/>
                    </a:lnTo>
                    <a:lnTo>
                      <a:pt x="449641" y="533196"/>
                    </a:lnTo>
                    <a:close/>
                    <a:moveTo>
                      <a:pt x="448225" y="885827"/>
                    </a:moveTo>
                    <a:lnTo>
                      <a:pt x="308022" y="663485"/>
                    </a:lnTo>
                    <a:lnTo>
                      <a:pt x="312270" y="653572"/>
                    </a:lnTo>
                    <a:lnTo>
                      <a:pt x="516202" y="698890"/>
                    </a:lnTo>
                    <a:lnTo>
                      <a:pt x="540277" y="731462"/>
                    </a:lnTo>
                    <a:lnTo>
                      <a:pt x="599757" y="860336"/>
                    </a:lnTo>
                    <a:lnTo>
                      <a:pt x="448225" y="885827"/>
                    </a:lnTo>
                    <a:close/>
                    <a:moveTo>
                      <a:pt x="221634" y="841925"/>
                    </a:moveTo>
                    <a:lnTo>
                      <a:pt x="248542" y="785278"/>
                    </a:lnTo>
                    <a:lnTo>
                      <a:pt x="428398" y="911319"/>
                    </a:lnTo>
                    <a:lnTo>
                      <a:pt x="221634" y="841925"/>
                    </a:lnTo>
                    <a:close/>
                    <a:moveTo>
                      <a:pt x="248542" y="782445"/>
                    </a:moveTo>
                    <a:lnTo>
                      <a:pt x="213137" y="756954"/>
                    </a:lnTo>
                    <a:lnTo>
                      <a:pt x="176316" y="693225"/>
                    </a:lnTo>
                    <a:lnTo>
                      <a:pt x="227299" y="633745"/>
                    </a:lnTo>
                    <a:lnTo>
                      <a:pt x="298109" y="649323"/>
                    </a:lnTo>
                    <a:lnTo>
                      <a:pt x="306606" y="662069"/>
                    </a:lnTo>
                    <a:lnTo>
                      <a:pt x="248542" y="782445"/>
                    </a:lnTo>
                    <a:close/>
                    <a:moveTo>
                      <a:pt x="190478" y="479380"/>
                    </a:moveTo>
                    <a:lnTo>
                      <a:pt x="166402" y="618167"/>
                    </a:lnTo>
                    <a:lnTo>
                      <a:pt x="129582" y="609670"/>
                    </a:lnTo>
                    <a:lnTo>
                      <a:pt x="159322" y="514785"/>
                    </a:lnTo>
                    <a:lnTo>
                      <a:pt x="184813" y="469467"/>
                    </a:lnTo>
                    <a:lnTo>
                      <a:pt x="190478" y="479380"/>
                    </a:lnTo>
                    <a:close/>
                    <a:moveTo>
                      <a:pt x="132414" y="815018"/>
                    </a:moveTo>
                    <a:lnTo>
                      <a:pt x="218802" y="843341"/>
                    </a:lnTo>
                    <a:lnTo>
                      <a:pt x="163570" y="958053"/>
                    </a:lnTo>
                    <a:lnTo>
                      <a:pt x="163570" y="958053"/>
                    </a:lnTo>
                    <a:lnTo>
                      <a:pt x="459554" y="931145"/>
                    </a:lnTo>
                    <a:lnTo>
                      <a:pt x="690393" y="1092591"/>
                    </a:lnTo>
                    <a:lnTo>
                      <a:pt x="705972" y="1094007"/>
                    </a:lnTo>
                    <a:lnTo>
                      <a:pt x="742793" y="1176146"/>
                    </a:lnTo>
                    <a:lnTo>
                      <a:pt x="564352" y="1133661"/>
                    </a:lnTo>
                    <a:lnTo>
                      <a:pt x="452473" y="1010452"/>
                    </a:lnTo>
                    <a:lnTo>
                      <a:pt x="452473" y="1010452"/>
                    </a:lnTo>
                    <a:lnTo>
                      <a:pt x="418485" y="1098256"/>
                    </a:lnTo>
                    <a:lnTo>
                      <a:pt x="320768" y="1075597"/>
                    </a:lnTo>
                    <a:lnTo>
                      <a:pt x="320768" y="1075597"/>
                    </a:lnTo>
                    <a:lnTo>
                      <a:pt x="300941" y="1149239"/>
                    </a:lnTo>
                    <a:lnTo>
                      <a:pt x="95593" y="1086927"/>
                    </a:lnTo>
                    <a:lnTo>
                      <a:pt x="84264" y="1074181"/>
                    </a:lnTo>
                    <a:lnTo>
                      <a:pt x="132414" y="815018"/>
                    </a:lnTo>
                    <a:close/>
                    <a:moveTo>
                      <a:pt x="747041" y="1178979"/>
                    </a:moveTo>
                    <a:lnTo>
                      <a:pt x="747041" y="1178979"/>
                    </a:lnTo>
                    <a:lnTo>
                      <a:pt x="708804" y="1094007"/>
                    </a:lnTo>
                    <a:lnTo>
                      <a:pt x="943892" y="1109585"/>
                    </a:lnTo>
                    <a:lnTo>
                      <a:pt x="943892" y="1188892"/>
                    </a:lnTo>
                    <a:lnTo>
                      <a:pt x="833429" y="1186060"/>
                    </a:lnTo>
                    <a:lnTo>
                      <a:pt x="833429" y="1186060"/>
                    </a:lnTo>
                    <a:lnTo>
                      <a:pt x="943892" y="1320598"/>
                    </a:lnTo>
                    <a:lnTo>
                      <a:pt x="943892" y="1327679"/>
                    </a:lnTo>
                    <a:lnTo>
                      <a:pt x="673399" y="1248372"/>
                    </a:lnTo>
                    <a:lnTo>
                      <a:pt x="570017" y="1135077"/>
                    </a:lnTo>
                    <a:lnTo>
                      <a:pt x="747041" y="1178979"/>
                    </a:lnTo>
                    <a:close/>
                    <a:moveTo>
                      <a:pt x="837678" y="1190308"/>
                    </a:moveTo>
                    <a:lnTo>
                      <a:pt x="943892" y="1193141"/>
                    </a:lnTo>
                    <a:lnTo>
                      <a:pt x="943892" y="1319182"/>
                    </a:lnTo>
                    <a:lnTo>
                      <a:pt x="837678" y="1190308"/>
                    </a:lnTo>
                    <a:close/>
                    <a:moveTo>
                      <a:pt x="953805" y="1334760"/>
                    </a:moveTo>
                    <a:lnTo>
                      <a:pt x="956638" y="1339008"/>
                    </a:lnTo>
                    <a:lnTo>
                      <a:pt x="945308" y="1356003"/>
                    </a:lnTo>
                    <a:lnTo>
                      <a:pt x="945308" y="1331927"/>
                    </a:lnTo>
                    <a:lnTo>
                      <a:pt x="953805" y="1334760"/>
                    </a:lnTo>
                    <a:close/>
                    <a:moveTo>
                      <a:pt x="1009036" y="1395656"/>
                    </a:moveTo>
                    <a:lnTo>
                      <a:pt x="1161985" y="1415483"/>
                    </a:lnTo>
                    <a:lnTo>
                      <a:pt x="1181812" y="1470714"/>
                    </a:lnTo>
                    <a:lnTo>
                      <a:pt x="1111002" y="1548605"/>
                    </a:lnTo>
                    <a:lnTo>
                      <a:pt x="926897" y="1523113"/>
                    </a:lnTo>
                    <a:lnTo>
                      <a:pt x="958054" y="1435310"/>
                    </a:lnTo>
                    <a:lnTo>
                      <a:pt x="1009036" y="1395656"/>
                    </a:lnTo>
                    <a:close/>
                    <a:moveTo>
                      <a:pt x="926897" y="1525946"/>
                    </a:moveTo>
                    <a:lnTo>
                      <a:pt x="1109586" y="1551437"/>
                    </a:lnTo>
                    <a:lnTo>
                      <a:pt x="994874" y="1678894"/>
                    </a:lnTo>
                    <a:lnTo>
                      <a:pt x="994874" y="1678894"/>
                    </a:lnTo>
                    <a:lnTo>
                      <a:pt x="1038776" y="1676062"/>
                    </a:lnTo>
                    <a:lnTo>
                      <a:pt x="973632" y="1701553"/>
                    </a:lnTo>
                    <a:lnTo>
                      <a:pt x="973632" y="1701553"/>
                    </a:lnTo>
                    <a:lnTo>
                      <a:pt x="979297" y="1751120"/>
                    </a:lnTo>
                    <a:lnTo>
                      <a:pt x="857504" y="1731293"/>
                    </a:lnTo>
                    <a:lnTo>
                      <a:pt x="926897" y="1525946"/>
                    </a:lnTo>
                    <a:close/>
                    <a:moveTo>
                      <a:pt x="1483461" y="1898404"/>
                    </a:moveTo>
                    <a:lnTo>
                      <a:pt x="1283778" y="1912566"/>
                    </a:lnTo>
                    <a:lnTo>
                      <a:pt x="1320599" y="1853086"/>
                    </a:lnTo>
                    <a:lnTo>
                      <a:pt x="1333345" y="1887074"/>
                    </a:lnTo>
                    <a:lnTo>
                      <a:pt x="1333345" y="1887074"/>
                    </a:lnTo>
                    <a:lnTo>
                      <a:pt x="1472131" y="1804935"/>
                    </a:lnTo>
                    <a:lnTo>
                      <a:pt x="1496207" y="1888491"/>
                    </a:lnTo>
                    <a:lnTo>
                      <a:pt x="1483461" y="1898404"/>
                    </a:lnTo>
                    <a:close/>
                    <a:moveTo>
                      <a:pt x="1443807" y="1697305"/>
                    </a:moveTo>
                    <a:lnTo>
                      <a:pt x="1435310" y="1666148"/>
                    </a:lnTo>
                    <a:lnTo>
                      <a:pt x="1435310" y="1666148"/>
                    </a:lnTo>
                    <a:lnTo>
                      <a:pt x="1399905" y="1724212"/>
                    </a:lnTo>
                    <a:lnTo>
                      <a:pt x="1392824" y="1728461"/>
                    </a:lnTo>
                    <a:lnTo>
                      <a:pt x="1283778" y="1742623"/>
                    </a:lnTo>
                    <a:lnTo>
                      <a:pt x="1254038" y="1661900"/>
                    </a:lnTo>
                    <a:lnTo>
                      <a:pt x="1278113" y="1660484"/>
                    </a:lnTo>
                    <a:lnTo>
                      <a:pt x="1278113" y="1660484"/>
                    </a:lnTo>
                    <a:lnTo>
                      <a:pt x="1351755" y="1584010"/>
                    </a:lnTo>
                    <a:lnTo>
                      <a:pt x="1387160" y="1588258"/>
                    </a:lnTo>
                    <a:lnTo>
                      <a:pt x="1387160" y="1588258"/>
                    </a:lnTo>
                    <a:lnTo>
                      <a:pt x="1482045" y="1508951"/>
                    </a:lnTo>
                    <a:lnTo>
                      <a:pt x="1514617" y="1496206"/>
                    </a:lnTo>
                    <a:lnTo>
                      <a:pt x="1643490" y="1533027"/>
                    </a:lnTo>
                    <a:lnTo>
                      <a:pt x="1637826" y="1586842"/>
                    </a:lnTo>
                    <a:lnTo>
                      <a:pt x="1443807" y="1697305"/>
                    </a:lnTo>
                    <a:close/>
                    <a:moveTo>
                      <a:pt x="1755369" y="1276696"/>
                    </a:moveTo>
                    <a:lnTo>
                      <a:pt x="1661901" y="1354586"/>
                    </a:lnTo>
                    <a:lnTo>
                      <a:pt x="1663317" y="1341841"/>
                    </a:lnTo>
                    <a:lnTo>
                      <a:pt x="1755369" y="1276696"/>
                    </a:lnTo>
                    <a:close/>
                    <a:moveTo>
                      <a:pt x="970799" y="264120"/>
                    </a:moveTo>
                    <a:lnTo>
                      <a:pt x="1038776" y="272617"/>
                    </a:lnTo>
                    <a:lnTo>
                      <a:pt x="1021782" y="281114"/>
                    </a:lnTo>
                    <a:lnTo>
                      <a:pt x="970799" y="264120"/>
                    </a:lnTo>
                    <a:close/>
                    <a:moveTo>
                      <a:pt x="833429" y="10621"/>
                    </a:moveTo>
                    <a:lnTo>
                      <a:pt x="657821" y="142327"/>
                    </a:lnTo>
                    <a:lnTo>
                      <a:pt x="417069" y="88512"/>
                    </a:lnTo>
                    <a:lnTo>
                      <a:pt x="833429" y="10621"/>
                    </a:lnTo>
                    <a:close/>
                    <a:moveTo>
                      <a:pt x="577098" y="204640"/>
                    </a:moveTo>
                    <a:lnTo>
                      <a:pt x="602590" y="186229"/>
                    </a:lnTo>
                    <a:lnTo>
                      <a:pt x="621000" y="204640"/>
                    </a:lnTo>
                    <a:lnTo>
                      <a:pt x="577098" y="204640"/>
                    </a:lnTo>
                    <a:close/>
                    <a:moveTo>
                      <a:pt x="636578" y="157905"/>
                    </a:moveTo>
                    <a:lnTo>
                      <a:pt x="602590" y="183397"/>
                    </a:lnTo>
                    <a:lnTo>
                      <a:pt x="545942" y="129581"/>
                    </a:lnTo>
                    <a:lnTo>
                      <a:pt x="636578" y="157905"/>
                    </a:lnTo>
                    <a:close/>
                    <a:moveTo>
                      <a:pt x="511954" y="207472"/>
                    </a:moveTo>
                    <a:lnTo>
                      <a:pt x="571433" y="206056"/>
                    </a:lnTo>
                    <a:lnTo>
                      <a:pt x="562936" y="213137"/>
                    </a:lnTo>
                    <a:lnTo>
                      <a:pt x="511954" y="207472"/>
                    </a:lnTo>
                    <a:close/>
                    <a:moveTo>
                      <a:pt x="494959" y="207472"/>
                    </a:moveTo>
                    <a:lnTo>
                      <a:pt x="558688" y="214553"/>
                    </a:lnTo>
                    <a:lnTo>
                      <a:pt x="490711" y="265536"/>
                    </a:lnTo>
                    <a:lnTo>
                      <a:pt x="359005" y="237212"/>
                    </a:lnTo>
                    <a:lnTo>
                      <a:pt x="323600" y="210304"/>
                    </a:lnTo>
                    <a:lnTo>
                      <a:pt x="494959" y="207472"/>
                    </a:lnTo>
                    <a:close/>
                    <a:moveTo>
                      <a:pt x="479381" y="206056"/>
                    </a:moveTo>
                    <a:lnTo>
                      <a:pt x="320768" y="207472"/>
                    </a:lnTo>
                    <a:lnTo>
                      <a:pt x="288195" y="183397"/>
                    </a:lnTo>
                    <a:lnTo>
                      <a:pt x="479381" y="206056"/>
                    </a:lnTo>
                    <a:close/>
                    <a:moveTo>
                      <a:pt x="320768" y="210304"/>
                    </a:moveTo>
                    <a:lnTo>
                      <a:pt x="354756" y="237212"/>
                    </a:lnTo>
                    <a:lnTo>
                      <a:pt x="238628" y="211720"/>
                    </a:lnTo>
                    <a:lnTo>
                      <a:pt x="320768" y="210304"/>
                    </a:lnTo>
                    <a:close/>
                    <a:moveTo>
                      <a:pt x="300941" y="650740"/>
                    </a:moveTo>
                    <a:lnTo>
                      <a:pt x="310854" y="653572"/>
                    </a:lnTo>
                    <a:lnTo>
                      <a:pt x="306606" y="662069"/>
                    </a:lnTo>
                    <a:lnTo>
                      <a:pt x="300941" y="650740"/>
                    </a:lnTo>
                    <a:close/>
                    <a:moveTo>
                      <a:pt x="228715" y="632329"/>
                    </a:moveTo>
                    <a:lnTo>
                      <a:pt x="262704" y="592676"/>
                    </a:lnTo>
                    <a:lnTo>
                      <a:pt x="296692" y="646491"/>
                    </a:lnTo>
                    <a:lnTo>
                      <a:pt x="228715" y="632329"/>
                    </a:lnTo>
                    <a:close/>
                    <a:moveTo>
                      <a:pt x="262704" y="589843"/>
                    </a:moveTo>
                    <a:lnTo>
                      <a:pt x="255623" y="578514"/>
                    </a:lnTo>
                    <a:lnTo>
                      <a:pt x="289611" y="558687"/>
                    </a:lnTo>
                    <a:lnTo>
                      <a:pt x="262704" y="589843"/>
                    </a:lnTo>
                    <a:close/>
                    <a:moveTo>
                      <a:pt x="162154" y="506288"/>
                    </a:moveTo>
                    <a:lnTo>
                      <a:pt x="218802" y="320767"/>
                    </a:lnTo>
                    <a:lnTo>
                      <a:pt x="190478" y="477964"/>
                    </a:lnTo>
                    <a:lnTo>
                      <a:pt x="183397" y="466635"/>
                    </a:lnTo>
                    <a:lnTo>
                      <a:pt x="183397" y="466635"/>
                    </a:lnTo>
                    <a:lnTo>
                      <a:pt x="162154" y="506288"/>
                    </a:lnTo>
                    <a:close/>
                    <a:moveTo>
                      <a:pt x="116836" y="589843"/>
                    </a:moveTo>
                    <a:lnTo>
                      <a:pt x="153657" y="523282"/>
                    </a:lnTo>
                    <a:lnTo>
                      <a:pt x="128166" y="608254"/>
                    </a:lnTo>
                    <a:lnTo>
                      <a:pt x="116836" y="589843"/>
                    </a:lnTo>
                    <a:close/>
                    <a:moveTo>
                      <a:pt x="914152" y="1521697"/>
                    </a:moveTo>
                    <a:lnTo>
                      <a:pt x="853255" y="1518865"/>
                    </a:lnTo>
                    <a:lnTo>
                      <a:pt x="956638" y="1438142"/>
                    </a:lnTo>
                    <a:lnTo>
                      <a:pt x="926897" y="1523113"/>
                    </a:lnTo>
                    <a:lnTo>
                      <a:pt x="914152" y="1521697"/>
                    </a:lnTo>
                    <a:close/>
                    <a:moveTo>
                      <a:pt x="1003372" y="1755368"/>
                    </a:moveTo>
                    <a:lnTo>
                      <a:pt x="1000540" y="1761033"/>
                    </a:lnTo>
                    <a:cubicBezTo>
                      <a:pt x="996291" y="1768114"/>
                      <a:pt x="992042" y="1778027"/>
                      <a:pt x="984961" y="1789357"/>
                    </a:cubicBezTo>
                    <a:lnTo>
                      <a:pt x="980713" y="1751120"/>
                    </a:lnTo>
                    <a:lnTo>
                      <a:pt x="1003372" y="1755368"/>
                    </a:lnTo>
                    <a:close/>
                    <a:moveTo>
                      <a:pt x="983545" y="1796438"/>
                    </a:moveTo>
                    <a:lnTo>
                      <a:pt x="1010453" y="2031526"/>
                    </a:lnTo>
                    <a:cubicBezTo>
                      <a:pt x="992042" y="1997537"/>
                      <a:pt x="932562" y="1894155"/>
                      <a:pt x="932562" y="1887074"/>
                    </a:cubicBezTo>
                    <a:cubicBezTo>
                      <a:pt x="935395" y="1884242"/>
                      <a:pt x="965135" y="1829010"/>
                      <a:pt x="983545" y="1796438"/>
                    </a:cubicBezTo>
                    <a:close/>
                    <a:moveTo>
                      <a:pt x="1299356" y="2289272"/>
                    </a:moveTo>
                    <a:lnTo>
                      <a:pt x="1489126" y="2153318"/>
                    </a:lnTo>
                    <a:lnTo>
                      <a:pt x="1432478" y="2265197"/>
                    </a:lnTo>
                    <a:lnTo>
                      <a:pt x="1299356" y="2289272"/>
                    </a:lnTo>
                    <a:close/>
                    <a:moveTo>
                      <a:pt x="1520282" y="2252451"/>
                    </a:moveTo>
                    <a:lnTo>
                      <a:pt x="1418316" y="2297770"/>
                    </a:lnTo>
                    <a:lnTo>
                      <a:pt x="1433894" y="2266613"/>
                    </a:lnTo>
                    <a:lnTo>
                      <a:pt x="1520282" y="2252451"/>
                    </a:lnTo>
                    <a:close/>
                    <a:moveTo>
                      <a:pt x="1593924" y="2075428"/>
                    </a:moveTo>
                    <a:lnTo>
                      <a:pt x="1494790" y="2146237"/>
                    </a:lnTo>
                    <a:lnTo>
                      <a:pt x="1541524" y="2052768"/>
                    </a:lnTo>
                    <a:lnTo>
                      <a:pt x="1593924" y="2075428"/>
                    </a:lnTo>
                    <a:close/>
                    <a:moveTo>
                      <a:pt x="1650571" y="1443806"/>
                    </a:moveTo>
                    <a:lnTo>
                      <a:pt x="1642074" y="1531610"/>
                    </a:lnTo>
                    <a:lnTo>
                      <a:pt x="1516033" y="1494789"/>
                    </a:lnTo>
                    <a:lnTo>
                      <a:pt x="1650571" y="1443806"/>
                    </a:lnTo>
                    <a:close/>
                    <a:moveTo>
                      <a:pt x="1904070" y="1347506"/>
                    </a:moveTo>
                    <a:lnTo>
                      <a:pt x="1724213" y="1555686"/>
                    </a:lnTo>
                    <a:lnTo>
                      <a:pt x="1643490" y="1533027"/>
                    </a:lnTo>
                    <a:lnTo>
                      <a:pt x="1651988" y="1443806"/>
                    </a:lnTo>
                    <a:lnTo>
                      <a:pt x="1904070" y="1347506"/>
                    </a:lnTo>
                    <a:close/>
                    <a:moveTo>
                      <a:pt x="1305021" y="442560"/>
                    </a:moveTo>
                    <a:lnTo>
                      <a:pt x="1310685" y="220218"/>
                    </a:lnTo>
                    <a:lnTo>
                      <a:pt x="1336177" y="449641"/>
                    </a:lnTo>
                    <a:lnTo>
                      <a:pt x="1305021" y="442560"/>
                    </a:lnTo>
                    <a:close/>
                    <a:moveTo>
                      <a:pt x="562936" y="1133661"/>
                    </a:moveTo>
                    <a:lnTo>
                      <a:pt x="422733" y="1099672"/>
                    </a:lnTo>
                    <a:lnTo>
                      <a:pt x="455306" y="1014701"/>
                    </a:lnTo>
                    <a:lnTo>
                      <a:pt x="562936" y="1133661"/>
                    </a:lnTo>
                    <a:close/>
                    <a:moveTo>
                      <a:pt x="956638" y="1334760"/>
                    </a:moveTo>
                    <a:lnTo>
                      <a:pt x="959470" y="1334760"/>
                    </a:lnTo>
                    <a:lnTo>
                      <a:pt x="958054" y="1336176"/>
                    </a:lnTo>
                    <a:lnTo>
                      <a:pt x="956638" y="1334760"/>
                    </a:lnTo>
                    <a:close/>
                    <a:moveTo>
                      <a:pt x="1136494" y="2314764"/>
                    </a:moveTo>
                    <a:lnTo>
                      <a:pt x="1130829" y="2337423"/>
                    </a:lnTo>
                    <a:lnTo>
                      <a:pt x="1061436" y="2302018"/>
                    </a:lnTo>
                    <a:lnTo>
                      <a:pt x="1136494" y="2314764"/>
                    </a:lnTo>
                    <a:close/>
                    <a:moveTo>
                      <a:pt x="1221465" y="2386990"/>
                    </a:moveTo>
                    <a:lnTo>
                      <a:pt x="1105338" y="2439389"/>
                    </a:lnTo>
                    <a:lnTo>
                      <a:pt x="1130829" y="2341672"/>
                    </a:lnTo>
                    <a:lnTo>
                      <a:pt x="1221465" y="2386990"/>
                    </a:lnTo>
                    <a:close/>
                    <a:moveTo>
                      <a:pt x="1690225" y="1112418"/>
                    </a:moveTo>
                    <a:lnTo>
                      <a:pt x="1731294" y="871665"/>
                    </a:lnTo>
                    <a:lnTo>
                      <a:pt x="1729878" y="1109585"/>
                    </a:lnTo>
                    <a:lnTo>
                      <a:pt x="1690225" y="1112418"/>
                    </a:lnTo>
                    <a:close/>
                    <a:moveTo>
                      <a:pt x="2017365" y="1875745"/>
                    </a:moveTo>
                    <a:lnTo>
                      <a:pt x="1918231" y="2129243"/>
                    </a:lnTo>
                    <a:lnTo>
                      <a:pt x="1911150" y="1991872"/>
                    </a:lnTo>
                    <a:lnTo>
                      <a:pt x="1911150" y="1990456"/>
                    </a:lnTo>
                    <a:lnTo>
                      <a:pt x="1855919" y="2184474"/>
                    </a:lnTo>
                    <a:lnTo>
                      <a:pt x="1677479" y="1821929"/>
                    </a:lnTo>
                    <a:lnTo>
                      <a:pt x="1909734" y="1990456"/>
                    </a:lnTo>
                    <a:lnTo>
                      <a:pt x="1909734" y="1990456"/>
                    </a:lnTo>
                    <a:lnTo>
                      <a:pt x="2017365" y="1875745"/>
                    </a:lnTo>
                    <a:close/>
                    <a:moveTo>
                      <a:pt x="1916815" y="2139156"/>
                    </a:moveTo>
                    <a:lnTo>
                      <a:pt x="1918231" y="2158983"/>
                    </a:lnTo>
                    <a:lnTo>
                      <a:pt x="1901237" y="2180226"/>
                    </a:lnTo>
                    <a:lnTo>
                      <a:pt x="1916815" y="2139156"/>
                    </a:lnTo>
                    <a:close/>
                    <a:moveTo>
                      <a:pt x="1925312" y="2246787"/>
                    </a:moveTo>
                    <a:lnTo>
                      <a:pt x="1919648" y="2160399"/>
                    </a:lnTo>
                    <a:lnTo>
                      <a:pt x="1981960" y="2085341"/>
                    </a:lnTo>
                    <a:lnTo>
                      <a:pt x="1925312" y="2246787"/>
                    </a:lnTo>
                    <a:close/>
                  </a:path>
                </a:pathLst>
              </a:custGeom>
              <a:grpFill/>
              <a:ln w="6350" cap="flat">
                <a:solidFill>
                  <a:srgbClr val="2375B7">
                    <a:alpha val="10000"/>
                  </a:srgbClr>
                </a:solidFill>
                <a:prstDash val="solid"/>
                <a:miter/>
              </a:ln>
            </p:spPr>
            <p:txBody>
              <a:bodyPr rtlCol="0" anchor="ctr"/>
              <a:lstStyle/>
              <a:p>
                <a:endParaRPr lang="en-US"/>
              </a:p>
            </p:txBody>
          </p:sp>
          <p:sp>
            <p:nvSpPr>
              <p:cNvPr id="18" name="Freeform: Shape 949">
                <a:extLst>
                  <a:ext uri="{FF2B5EF4-FFF2-40B4-BE49-F238E27FC236}">
                    <a16:creationId xmlns:a16="http://schemas.microsoft.com/office/drawing/2014/main" xmlns="" id="{E78BC696-8A1B-4314-9954-4623B5F17BBE}"/>
                  </a:ext>
                </a:extLst>
              </p:cNvPr>
              <p:cNvSpPr/>
              <p:nvPr/>
            </p:nvSpPr>
            <p:spPr>
              <a:xfrm>
                <a:off x="3308227" y="3786588"/>
                <a:ext cx="1416191" cy="2719086"/>
              </a:xfrm>
              <a:custGeom>
                <a:avLst/>
                <a:gdLst>
                  <a:gd name="connsiteX0" fmla="*/ 1330512 w 1416191"/>
                  <a:gd name="connsiteY0" fmla="*/ 660653 h 2719086"/>
                  <a:gd name="connsiteX1" fmla="*/ 1330512 w 1416191"/>
                  <a:gd name="connsiteY1" fmla="*/ 660653 h 2719086"/>
                  <a:gd name="connsiteX2" fmla="*/ 1125164 w 1416191"/>
                  <a:gd name="connsiteY2" fmla="*/ 676231 h 2719086"/>
                  <a:gd name="connsiteX3" fmla="*/ 1123748 w 1416191"/>
                  <a:gd name="connsiteY3" fmla="*/ 653572 h 2719086"/>
                  <a:gd name="connsiteX4" fmla="*/ 1157737 w 1416191"/>
                  <a:gd name="connsiteY4" fmla="*/ 643659 h 2719086"/>
                  <a:gd name="connsiteX5" fmla="*/ 1115251 w 1416191"/>
                  <a:gd name="connsiteY5" fmla="*/ 543109 h 2719086"/>
                  <a:gd name="connsiteX6" fmla="*/ 1115251 w 1416191"/>
                  <a:gd name="connsiteY6" fmla="*/ 541693 h 2719086"/>
                  <a:gd name="connsiteX7" fmla="*/ 1122332 w 1416191"/>
                  <a:gd name="connsiteY7" fmla="*/ 650740 h 2719086"/>
                  <a:gd name="connsiteX8" fmla="*/ 1081262 w 1416191"/>
                  <a:gd name="connsiteY8" fmla="*/ 663486 h 2719086"/>
                  <a:gd name="connsiteX9" fmla="*/ 1081262 w 1416191"/>
                  <a:gd name="connsiteY9" fmla="*/ 618167 h 2719086"/>
                  <a:gd name="connsiteX10" fmla="*/ 1081262 w 1416191"/>
                  <a:gd name="connsiteY10" fmla="*/ 616751 h 2719086"/>
                  <a:gd name="connsiteX11" fmla="*/ 1067100 w 1416191"/>
                  <a:gd name="connsiteY11" fmla="*/ 667734 h 2719086"/>
                  <a:gd name="connsiteX12" fmla="*/ 1014701 w 1416191"/>
                  <a:gd name="connsiteY12" fmla="*/ 683312 h 2719086"/>
                  <a:gd name="connsiteX13" fmla="*/ 963718 w 1416191"/>
                  <a:gd name="connsiteY13" fmla="*/ 687560 h 2719086"/>
                  <a:gd name="connsiteX14" fmla="*/ 766868 w 1416191"/>
                  <a:gd name="connsiteY14" fmla="*/ 632329 h 2719086"/>
                  <a:gd name="connsiteX15" fmla="*/ 888660 w 1416191"/>
                  <a:gd name="connsiteY15" fmla="*/ 453889 h 2719086"/>
                  <a:gd name="connsiteX16" fmla="*/ 953805 w 1416191"/>
                  <a:gd name="connsiteY16" fmla="*/ 486462 h 2719086"/>
                  <a:gd name="connsiteX17" fmla="*/ 953805 w 1416191"/>
                  <a:gd name="connsiteY17" fmla="*/ 486462 h 2719086"/>
                  <a:gd name="connsiteX18" fmla="*/ 942475 w 1416191"/>
                  <a:gd name="connsiteY18" fmla="*/ 371750 h 2719086"/>
                  <a:gd name="connsiteX19" fmla="*/ 942475 w 1416191"/>
                  <a:gd name="connsiteY19" fmla="*/ 371750 h 2719086"/>
                  <a:gd name="connsiteX20" fmla="*/ 887244 w 1416191"/>
                  <a:gd name="connsiteY20" fmla="*/ 451057 h 2719086"/>
                  <a:gd name="connsiteX21" fmla="*/ 795192 w 1416191"/>
                  <a:gd name="connsiteY21" fmla="*/ 404322 h 2719086"/>
                  <a:gd name="connsiteX22" fmla="*/ 793775 w 1416191"/>
                  <a:gd name="connsiteY22" fmla="*/ 356172 h 2719086"/>
                  <a:gd name="connsiteX23" fmla="*/ 907071 w 1416191"/>
                  <a:gd name="connsiteY23" fmla="*/ 289611 h 2719086"/>
                  <a:gd name="connsiteX24" fmla="*/ 907071 w 1416191"/>
                  <a:gd name="connsiteY24" fmla="*/ 289611 h 2719086"/>
                  <a:gd name="connsiteX25" fmla="*/ 660653 w 1416191"/>
                  <a:gd name="connsiteY25" fmla="*/ 149408 h 2719086"/>
                  <a:gd name="connsiteX26" fmla="*/ 659237 w 1416191"/>
                  <a:gd name="connsiteY26" fmla="*/ 149408 h 2719086"/>
                  <a:gd name="connsiteX27" fmla="*/ 735712 w 1416191"/>
                  <a:gd name="connsiteY27" fmla="*/ 241460 h 2719086"/>
                  <a:gd name="connsiteX28" fmla="*/ 514786 w 1416191"/>
                  <a:gd name="connsiteY28" fmla="*/ 167819 h 2719086"/>
                  <a:gd name="connsiteX29" fmla="*/ 570017 w 1416191"/>
                  <a:gd name="connsiteY29" fmla="*/ 63020 h 2719086"/>
                  <a:gd name="connsiteX30" fmla="*/ 570017 w 1416191"/>
                  <a:gd name="connsiteY30" fmla="*/ 61604 h 2719086"/>
                  <a:gd name="connsiteX31" fmla="*/ 475132 w 1416191"/>
                  <a:gd name="connsiteY31" fmla="*/ 155073 h 2719086"/>
                  <a:gd name="connsiteX32" fmla="*/ 343426 w 1416191"/>
                  <a:gd name="connsiteY32" fmla="*/ 111171 h 2719086"/>
                  <a:gd name="connsiteX33" fmla="*/ 303773 w 1416191"/>
                  <a:gd name="connsiteY33" fmla="*/ 98425 h 2719086"/>
                  <a:gd name="connsiteX34" fmla="*/ 350507 w 1416191"/>
                  <a:gd name="connsiteY34" fmla="*/ 10621 h 2719086"/>
                  <a:gd name="connsiteX35" fmla="*/ 350507 w 1416191"/>
                  <a:gd name="connsiteY35" fmla="*/ 10621 h 2719086"/>
                  <a:gd name="connsiteX36" fmla="*/ 262704 w 1416191"/>
                  <a:gd name="connsiteY36" fmla="*/ 57356 h 2719086"/>
                  <a:gd name="connsiteX37" fmla="*/ 262704 w 1416191"/>
                  <a:gd name="connsiteY37" fmla="*/ 57356 h 2719086"/>
                  <a:gd name="connsiteX38" fmla="*/ 264120 w 1416191"/>
                  <a:gd name="connsiteY38" fmla="*/ 87096 h 2719086"/>
                  <a:gd name="connsiteX39" fmla="*/ 204640 w 1416191"/>
                  <a:gd name="connsiteY39" fmla="*/ 67269 h 2719086"/>
                  <a:gd name="connsiteX40" fmla="*/ 204640 w 1416191"/>
                  <a:gd name="connsiteY40" fmla="*/ 67269 h 2719086"/>
                  <a:gd name="connsiteX41" fmla="*/ 40362 w 1416191"/>
                  <a:gd name="connsiteY41" fmla="*/ 147992 h 2719086"/>
                  <a:gd name="connsiteX42" fmla="*/ 40362 w 1416191"/>
                  <a:gd name="connsiteY42" fmla="*/ 147992 h 2719086"/>
                  <a:gd name="connsiteX43" fmla="*/ 41778 w 1416191"/>
                  <a:gd name="connsiteY43" fmla="*/ 149408 h 2719086"/>
                  <a:gd name="connsiteX44" fmla="*/ 206056 w 1416191"/>
                  <a:gd name="connsiteY44" fmla="*/ 68685 h 2719086"/>
                  <a:gd name="connsiteX45" fmla="*/ 265536 w 1416191"/>
                  <a:gd name="connsiteY45" fmla="*/ 88512 h 2719086"/>
                  <a:gd name="connsiteX46" fmla="*/ 266952 w 1416191"/>
                  <a:gd name="connsiteY46" fmla="*/ 167819 h 2719086"/>
                  <a:gd name="connsiteX47" fmla="*/ 201807 w 1416191"/>
                  <a:gd name="connsiteY47" fmla="*/ 292443 h 2719086"/>
                  <a:gd name="connsiteX48" fmla="*/ 121084 w 1416191"/>
                  <a:gd name="connsiteY48" fmla="*/ 266952 h 2719086"/>
                  <a:gd name="connsiteX49" fmla="*/ 186229 w 1416191"/>
                  <a:gd name="connsiteY49" fmla="*/ 320767 h 2719086"/>
                  <a:gd name="connsiteX50" fmla="*/ 130998 w 1416191"/>
                  <a:gd name="connsiteY50" fmla="*/ 425565 h 2719086"/>
                  <a:gd name="connsiteX51" fmla="*/ 101258 w 1416191"/>
                  <a:gd name="connsiteY51" fmla="*/ 383079 h 2719086"/>
                  <a:gd name="connsiteX52" fmla="*/ 101258 w 1416191"/>
                  <a:gd name="connsiteY52" fmla="*/ 383079 h 2719086"/>
                  <a:gd name="connsiteX53" fmla="*/ 10621 w 1416191"/>
                  <a:gd name="connsiteY53" fmla="*/ 630913 h 2719086"/>
                  <a:gd name="connsiteX54" fmla="*/ 10621 w 1416191"/>
                  <a:gd name="connsiteY54" fmla="*/ 630913 h 2719086"/>
                  <a:gd name="connsiteX55" fmla="*/ 189062 w 1416191"/>
                  <a:gd name="connsiteY55" fmla="*/ 510537 h 2719086"/>
                  <a:gd name="connsiteX56" fmla="*/ 288195 w 1416191"/>
                  <a:gd name="connsiteY56" fmla="*/ 653572 h 2719086"/>
                  <a:gd name="connsiteX57" fmla="*/ 225883 w 1416191"/>
                  <a:gd name="connsiteY57" fmla="*/ 690393 h 2719086"/>
                  <a:gd name="connsiteX58" fmla="*/ 143744 w 1416191"/>
                  <a:gd name="connsiteY58" fmla="*/ 647907 h 2719086"/>
                  <a:gd name="connsiteX59" fmla="*/ 143744 w 1416191"/>
                  <a:gd name="connsiteY59" fmla="*/ 647907 h 2719086"/>
                  <a:gd name="connsiteX60" fmla="*/ 160738 w 1416191"/>
                  <a:gd name="connsiteY60" fmla="*/ 728630 h 2719086"/>
                  <a:gd name="connsiteX61" fmla="*/ 89928 w 1416191"/>
                  <a:gd name="connsiteY61" fmla="*/ 771116 h 2719086"/>
                  <a:gd name="connsiteX62" fmla="*/ 172067 w 1416191"/>
                  <a:gd name="connsiteY62" fmla="*/ 782445 h 2719086"/>
                  <a:gd name="connsiteX63" fmla="*/ 198975 w 1416191"/>
                  <a:gd name="connsiteY63" fmla="*/ 909903 h 2719086"/>
                  <a:gd name="connsiteX64" fmla="*/ 198975 w 1416191"/>
                  <a:gd name="connsiteY64" fmla="*/ 909903 h 2719086"/>
                  <a:gd name="connsiteX65" fmla="*/ 289611 w 1416191"/>
                  <a:gd name="connsiteY65" fmla="*/ 798024 h 2719086"/>
                  <a:gd name="connsiteX66" fmla="*/ 349091 w 1416191"/>
                  <a:gd name="connsiteY66" fmla="*/ 806521 h 2719086"/>
                  <a:gd name="connsiteX67" fmla="*/ 344843 w 1416191"/>
                  <a:gd name="connsiteY67" fmla="*/ 986377 h 2719086"/>
                  <a:gd name="connsiteX68" fmla="*/ 344843 w 1416191"/>
                  <a:gd name="connsiteY68" fmla="*/ 986377 h 2719086"/>
                  <a:gd name="connsiteX69" fmla="*/ 584179 w 1416191"/>
                  <a:gd name="connsiteY69" fmla="*/ 880163 h 2719086"/>
                  <a:gd name="connsiteX70" fmla="*/ 598341 w 1416191"/>
                  <a:gd name="connsiteY70" fmla="*/ 986377 h 2719086"/>
                  <a:gd name="connsiteX71" fmla="*/ 561520 w 1416191"/>
                  <a:gd name="connsiteY71" fmla="*/ 1020365 h 2719086"/>
                  <a:gd name="connsiteX72" fmla="*/ 241461 w 1416191"/>
                  <a:gd name="connsiteY72" fmla="*/ 1033111 h 2719086"/>
                  <a:gd name="connsiteX73" fmla="*/ 241461 w 1416191"/>
                  <a:gd name="connsiteY73" fmla="*/ 1033111 h 2719086"/>
                  <a:gd name="connsiteX74" fmla="*/ 353340 w 1416191"/>
                  <a:gd name="connsiteY74" fmla="*/ 1126580 h 2719086"/>
                  <a:gd name="connsiteX75" fmla="*/ 422733 w 1416191"/>
                  <a:gd name="connsiteY75" fmla="*/ 1147823 h 2719086"/>
                  <a:gd name="connsiteX76" fmla="*/ 361837 w 1416191"/>
                  <a:gd name="connsiteY76" fmla="*/ 1204470 h 2719086"/>
                  <a:gd name="connsiteX77" fmla="*/ 361837 w 1416191"/>
                  <a:gd name="connsiteY77" fmla="*/ 1204470 h 2719086"/>
                  <a:gd name="connsiteX78" fmla="*/ 363253 w 1416191"/>
                  <a:gd name="connsiteY78" fmla="*/ 1205886 h 2719086"/>
                  <a:gd name="connsiteX79" fmla="*/ 449641 w 1416191"/>
                  <a:gd name="connsiteY79" fmla="*/ 1156320 h 2719086"/>
                  <a:gd name="connsiteX80" fmla="*/ 572850 w 1416191"/>
                  <a:gd name="connsiteY80" fmla="*/ 1193141 h 2719086"/>
                  <a:gd name="connsiteX81" fmla="*/ 553023 w 1416191"/>
                  <a:gd name="connsiteY81" fmla="*/ 1238459 h 2719086"/>
                  <a:gd name="connsiteX82" fmla="*/ 449641 w 1416191"/>
                  <a:gd name="connsiteY82" fmla="*/ 1288026 h 2719086"/>
                  <a:gd name="connsiteX83" fmla="*/ 368918 w 1416191"/>
                  <a:gd name="connsiteY83" fmla="*/ 1330511 h 2719086"/>
                  <a:gd name="connsiteX84" fmla="*/ 368918 w 1416191"/>
                  <a:gd name="connsiteY84" fmla="*/ 1330511 h 2719086"/>
                  <a:gd name="connsiteX85" fmla="*/ 336345 w 1416191"/>
                  <a:gd name="connsiteY85" fmla="*/ 1463633 h 2719086"/>
                  <a:gd name="connsiteX86" fmla="*/ 336345 w 1416191"/>
                  <a:gd name="connsiteY86" fmla="*/ 1463633 h 2719086"/>
                  <a:gd name="connsiteX87" fmla="*/ 435479 w 1416191"/>
                  <a:gd name="connsiteY87" fmla="*/ 1497622 h 2719086"/>
                  <a:gd name="connsiteX88" fmla="*/ 385912 w 1416191"/>
                  <a:gd name="connsiteY88" fmla="*/ 1605252 h 2719086"/>
                  <a:gd name="connsiteX89" fmla="*/ 333513 w 1416191"/>
                  <a:gd name="connsiteY89" fmla="*/ 1584010 h 2719086"/>
                  <a:gd name="connsiteX90" fmla="*/ 333513 w 1416191"/>
                  <a:gd name="connsiteY90" fmla="*/ 1584010 h 2719086"/>
                  <a:gd name="connsiteX91" fmla="*/ 332097 w 1416191"/>
                  <a:gd name="connsiteY91" fmla="*/ 1585426 h 2719086"/>
                  <a:gd name="connsiteX92" fmla="*/ 381664 w 1416191"/>
                  <a:gd name="connsiteY92" fmla="*/ 1612333 h 2719086"/>
                  <a:gd name="connsiteX93" fmla="*/ 342010 w 1416191"/>
                  <a:gd name="connsiteY93" fmla="*/ 1698721 h 2719086"/>
                  <a:gd name="connsiteX94" fmla="*/ 342010 w 1416191"/>
                  <a:gd name="connsiteY94" fmla="*/ 1698721 h 2719086"/>
                  <a:gd name="connsiteX95" fmla="*/ 448225 w 1416191"/>
                  <a:gd name="connsiteY95" fmla="*/ 1646322 h 2719086"/>
                  <a:gd name="connsiteX96" fmla="*/ 509121 w 1416191"/>
                  <a:gd name="connsiteY96" fmla="*/ 1678894 h 2719086"/>
                  <a:gd name="connsiteX97" fmla="*/ 509121 w 1416191"/>
                  <a:gd name="connsiteY97" fmla="*/ 1678894 h 2719086"/>
                  <a:gd name="connsiteX98" fmla="*/ 544526 w 1416191"/>
                  <a:gd name="connsiteY98" fmla="*/ 1663316 h 2719086"/>
                  <a:gd name="connsiteX99" fmla="*/ 534612 w 1416191"/>
                  <a:gd name="connsiteY99" fmla="*/ 1719964 h 2719086"/>
                  <a:gd name="connsiteX100" fmla="*/ 350507 w 1416191"/>
                  <a:gd name="connsiteY100" fmla="*/ 1751120 h 2719086"/>
                  <a:gd name="connsiteX101" fmla="*/ 350507 w 1416191"/>
                  <a:gd name="connsiteY101" fmla="*/ 1751120 h 2719086"/>
                  <a:gd name="connsiteX102" fmla="*/ 351924 w 1416191"/>
                  <a:gd name="connsiteY102" fmla="*/ 1916814 h 2719086"/>
                  <a:gd name="connsiteX103" fmla="*/ 268368 w 1416191"/>
                  <a:gd name="connsiteY103" fmla="*/ 1912566 h 2719086"/>
                  <a:gd name="connsiteX104" fmla="*/ 268368 w 1416191"/>
                  <a:gd name="connsiteY104" fmla="*/ 1912566 h 2719086"/>
                  <a:gd name="connsiteX105" fmla="*/ 295276 w 1416191"/>
                  <a:gd name="connsiteY105" fmla="*/ 1991872 h 2719086"/>
                  <a:gd name="connsiteX106" fmla="*/ 240045 w 1416191"/>
                  <a:gd name="connsiteY106" fmla="*/ 1984791 h 2719086"/>
                  <a:gd name="connsiteX107" fmla="*/ 240045 w 1416191"/>
                  <a:gd name="connsiteY107" fmla="*/ 1984791 h 2719086"/>
                  <a:gd name="connsiteX108" fmla="*/ 308022 w 1416191"/>
                  <a:gd name="connsiteY108" fmla="*/ 2054185 h 2719086"/>
                  <a:gd name="connsiteX109" fmla="*/ 264120 w 1416191"/>
                  <a:gd name="connsiteY109" fmla="*/ 2228376 h 2719086"/>
                  <a:gd name="connsiteX110" fmla="*/ 264120 w 1416191"/>
                  <a:gd name="connsiteY110" fmla="*/ 2228376 h 2719086"/>
                  <a:gd name="connsiteX111" fmla="*/ 317935 w 1416191"/>
                  <a:gd name="connsiteY111" fmla="*/ 2252451 h 2719086"/>
                  <a:gd name="connsiteX112" fmla="*/ 249958 w 1416191"/>
                  <a:gd name="connsiteY112" fmla="*/ 2319013 h 2719086"/>
                  <a:gd name="connsiteX113" fmla="*/ 249958 w 1416191"/>
                  <a:gd name="connsiteY113" fmla="*/ 2319013 h 2719086"/>
                  <a:gd name="connsiteX114" fmla="*/ 285363 w 1416191"/>
                  <a:gd name="connsiteY114" fmla="*/ 2429475 h 2719086"/>
                  <a:gd name="connsiteX115" fmla="*/ 164986 w 1416191"/>
                  <a:gd name="connsiteY115" fmla="*/ 2432308 h 2719086"/>
                  <a:gd name="connsiteX116" fmla="*/ 164986 w 1416191"/>
                  <a:gd name="connsiteY116" fmla="*/ 2432308 h 2719086"/>
                  <a:gd name="connsiteX117" fmla="*/ 218802 w 1416191"/>
                  <a:gd name="connsiteY117" fmla="*/ 2498869 h 2719086"/>
                  <a:gd name="connsiteX118" fmla="*/ 218802 w 1416191"/>
                  <a:gd name="connsiteY118" fmla="*/ 2498869 h 2719086"/>
                  <a:gd name="connsiteX119" fmla="*/ 288195 w 1416191"/>
                  <a:gd name="connsiteY119" fmla="*/ 2433724 h 2719086"/>
                  <a:gd name="connsiteX120" fmla="*/ 306606 w 1416191"/>
                  <a:gd name="connsiteY120" fmla="*/ 2490372 h 2719086"/>
                  <a:gd name="connsiteX121" fmla="*/ 228715 w 1416191"/>
                  <a:gd name="connsiteY121" fmla="*/ 2633407 h 2719086"/>
                  <a:gd name="connsiteX122" fmla="*/ 228715 w 1416191"/>
                  <a:gd name="connsiteY122" fmla="*/ 2633407 h 2719086"/>
                  <a:gd name="connsiteX123" fmla="*/ 344843 w 1416191"/>
                  <a:gd name="connsiteY123" fmla="*/ 2610748 h 2719086"/>
                  <a:gd name="connsiteX124" fmla="*/ 356172 w 1416191"/>
                  <a:gd name="connsiteY124" fmla="*/ 2648985 h 2719086"/>
                  <a:gd name="connsiteX125" fmla="*/ 325016 w 1416191"/>
                  <a:gd name="connsiteY125" fmla="*/ 2639072 h 2719086"/>
                  <a:gd name="connsiteX126" fmla="*/ 223050 w 1416191"/>
                  <a:gd name="connsiteY126" fmla="*/ 2637655 h 2719086"/>
                  <a:gd name="connsiteX127" fmla="*/ 221634 w 1416191"/>
                  <a:gd name="connsiteY127" fmla="*/ 2637655 h 2719086"/>
                  <a:gd name="connsiteX128" fmla="*/ 366086 w 1416191"/>
                  <a:gd name="connsiteY128" fmla="*/ 2708465 h 2719086"/>
                  <a:gd name="connsiteX129" fmla="*/ 366086 w 1416191"/>
                  <a:gd name="connsiteY129" fmla="*/ 2708465 h 2719086"/>
                  <a:gd name="connsiteX130" fmla="*/ 350507 w 1416191"/>
                  <a:gd name="connsiteY130" fmla="*/ 2657482 h 2719086"/>
                  <a:gd name="connsiteX131" fmla="*/ 452473 w 1416191"/>
                  <a:gd name="connsiteY131" fmla="*/ 2690055 h 2719086"/>
                  <a:gd name="connsiteX132" fmla="*/ 452473 w 1416191"/>
                  <a:gd name="connsiteY132" fmla="*/ 2690055 h 2719086"/>
                  <a:gd name="connsiteX133" fmla="*/ 390161 w 1416191"/>
                  <a:gd name="connsiteY133" fmla="*/ 2603667 h 2719086"/>
                  <a:gd name="connsiteX134" fmla="*/ 390161 w 1416191"/>
                  <a:gd name="connsiteY134" fmla="*/ 2603667 h 2719086"/>
                  <a:gd name="connsiteX135" fmla="*/ 336345 w 1416191"/>
                  <a:gd name="connsiteY135" fmla="*/ 2613580 h 2719086"/>
                  <a:gd name="connsiteX136" fmla="*/ 299525 w 1416191"/>
                  <a:gd name="connsiteY136" fmla="*/ 2494620 h 2719086"/>
                  <a:gd name="connsiteX137" fmla="*/ 303773 w 1416191"/>
                  <a:gd name="connsiteY137" fmla="*/ 2486123 h 2719086"/>
                  <a:gd name="connsiteX138" fmla="*/ 330681 w 1416191"/>
                  <a:gd name="connsiteY138" fmla="*/ 2573927 h 2719086"/>
                  <a:gd name="connsiteX139" fmla="*/ 330681 w 1416191"/>
                  <a:gd name="connsiteY139" fmla="*/ 2575343 h 2719086"/>
                  <a:gd name="connsiteX140" fmla="*/ 337762 w 1416191"/>
                  <a:gd name="connsiteY140" fmla="*/ 2449302 h 2719086"/>
                  <a:gd name="connsiteX141" fmla="*/ 373167 w 1416191"/>
                  <a:gd name="connsiteY141" fmla="*/ 2432308 h 2719086"/>
                  <a:gd name="connsiteX142" fmla="*/ 401490 w 1416191"/>
                  <a:gd name="connsiteY142" fmla="*/ 2430892 h 2719086"/>
                  <a:gd name="connsiteX143" fmla="*/ 490710 w 1416191"/>
                  <a:gd name="connsiteY143" fmla="*/ 2374244 h 2719086"/>
                  <a:gd name="connsiteX144" fmla="*/ 490710 w 1416191"/>
                  <a:gd name="connsiteY144" fmla="*/ 2374244 h 2719086"/>
                  <a:gd name="connsiteX145" fmla="*/ 489294 w 1416191"/>
                  <a:gd name="connsiteY145" fmla="*/ 2372828 h 2719086"/>
                  <a:gd name="connsiteX146" fmla="*/ 371750 w 1416191"/>
                  <a:gd name="connsiteY146" fmla="*/ 2430892 h 2719086"/>
                  <a:gd name="connsiteX147" fmla="*/ 337762 w 1416191"/>
                  <a:gd name="connsiteY147" fmla="*/ 2432308 h 2719086"/>
                  <a:gd name="connsiteX148" fmla="*/ 340594 w 1416191"/>
                  <a:gd name="connsiteY148" fmla="*/ 2381325 h 2719086"/>
                  <a:gd name="connsiteX149" fmla="*/ 421317 w 1416191"/>
                  <a:gd name="connsiteY149" fmla="*/ 2304851 h 2719086"/>
                  <a:gd name="connsiteX150" fmla="*/ 421317 w 1416191"/>
                  <a:gd name="connsiteY150" fmla="*/ 2304851 h 2719086"/>
                  <a:gd name="connsiteX151" fmla="*/ 343426 w 1416191"/>
                  <a:gd name="connsiteY151" fmla="*/ 2313348 h 2719086"/>
                  <a:gd name="connsiteX152" fmla="*/ 346259 w 1416191"/>
                  <a:gd name="connsiteY152" fmla="*/ 2272278 h 2719086"/>
                  <a:gd name="connsiteX153" fmla="*/ 414236 w 1416191"/>
                  <a:gd name="connsiteY153" fmla="*/ 2302018 h 2719086"/>
                  <a:gd name="connsiteX154" fmla="*/ 414236 w 1416191"/>
                  <a:gd name="connsiteY154" fmla="*/ 2302018 h 2719086"/>
                  <a:gd name="connsiteX155" fmla="*/ 409988 w 1416191"/>
                  <a:gd name="connsiteY155" fmla="*/ 2184474 h 2719086"/>
                  <a:gd name="connsiteX156" fmla="*/ 421317 w 1416191"/>
                  <a:gd name="connsiteY156" fmla="*/ 2178810 h 2719086"/>
                  <a:gd name="connsiteX157" fmla="*/ 462387 w 1416191"/>
                  <a:gd name="connsiteY157" fmla="*/ 2219879 h 2719086"/>
                  <a:gd name="connsiteX158" fmla="*/ 462387 w 1416191"/>
                  <a:gd name="connsiteY158" fmla="*/ 2219879 h 2719086"/>
                  <a:gd name="connsiteX159" fmla="*/ 494959 w 1416191"/>
                  <a:gd name="connsiteY159" fmla="*/ 2140572 h 2719086"/>
                  <a:gd name="connsiteX160" fmla="*/ 494959 w 1416191"/>
                  <a:gd name="connsiteY160" fmla="*/ 2140572 h 2719086"/>
                  <a:gd name="connsiteX161" fmla="*/ 421317 w 1416191"/>
                  <a:gd name="connsiteY161" fmla="*/ 2175977 h 2719086"/>
                  <a:gd name="connsiteX162" fmla="*/ 408571 w 1416191"/>
                  <a:gd name="connsiteY162" fmla="*/ 2163232 h 2719086"/>
                  <a:gd name="connsiteX163" fmla="*/ 408571 w 1416191"/>
                  <a:gd name="connsiteY163" fmla="*/ 2158983 h 2719086"/>
                  <a:gd name="connsiteX164" fmla="*/ 533196 w 1416191"/>
                  <a:gd name="connsiteY164" fmla="*/ 2035774 h 2719086"/>
                  <a:gd name="connsiteX165" fmla="*/ 533196 w 1416191"/>
                  <a:gd name="connsiteY165" fmla="*/ 2035774 h 2719086"/>
                  <a:gd name="connsiteX166" fmla="*/ 534612 w 1416191"/>
                  <a:gd name="connsiteY166" fmla="*/ 2027277 h 2719086"/>
                  <a:gd name="connsiteX167" fmla="*/ 543110 w 1416191"/>
                  <a:gd name="connsiteY167" fmla="*/ 2028693 h 2719086"/>
                  <a:gd name="connsiteX168" fmla="*/ 544526 w 1416191"/>
                  <a:gd name="connsiteY168" fmla="*/ 2028693 h 2719086"/>
                  <a:gd name="connsiteX169" fmla="*/ 536029 w 1416191"/>
                  <a:gd name="connsiteY169" fmla="*/ 2023029 h 2719086"/>
                  <a:gd name="connsiteX170" fmla="*/ 550190 w 1416191"/>
                  <a:gd name="connsiteY170" fmla="*/ 1930976 h 2719086"/>
                  <a:gd name="connsiteX171" fmla="*/ 626665 w 1416191"/>
                  <a:gd name="connsiteY171" fmla="*/ 1935225 h 2719086"/>
                  <a:gd name="connsiteX172" fmla="*/ 626665 w 1416191"/>
                  <a:gd name="connsiteY172" fmla="*/ 1935225 h 2719086"/>
                  <a:gd name="connsiteX173" fmla="*/ 628081 w 1416191"/>
                  <a:gd name="connsiteY173" fmla="*/ 1844589 h 2719086"/>
                  <a:gd name="connsiteX174" fmla="*/ 660653 w 1416191"/>
                  <a:gd name="connsiteY174" fmla="*/ 1844589 h 2719086"/>
                  <a:gd name="connsiteX175" fmla="*/ 691810 w 1416191"/>
                  <a:gd name="connsiteY175" fmla="*/ 1952219 h 2719086"/>
                  <a:gd name="connsiteX176" fmla="*/ 691810 w 1416191"/>
                  <a:gd name="connsiteY176" fmla="*/ 1953635 h 2719086"/>
                  <a:gd name="connsiteX177" fmla="*/ 704555 w 1416191"/>
                  <a:gd name="connsiteY177" fmla="*/ 1860167 h 2719086"/>
                  <a:gd name="connsiteX178" fmla="*/ 660653 w 1416191"/>
                  <a:gd name="connsiteY178" fmla="*/ 2555517 h 2719086"/>
                  <a:gd name="connsiteX179" fmla="*/ 660653 w 1416191"/>
                  <a:gd name="connsiteY179" fmla="*/ 2555517 h 2719086"/>
                  <a:gd name="connsiteX180" fmla="*/ 662069 w 1416191"/>
                  <a:gd name="connsiteY180" fmla="*/ 2555517 h 2719086"/>
                  <a:gd name="connsiteX181" fmla="*/ 662069 w 1416191"/>
                  <a:gd name="connsiteY181" fmla="*/ 2555517 h 2719086"/>
                  <a:gd name="connsiteX182" fmla="*/ 720133 w 1416191"/>
                  <a:gd name="connsiteY182" fmla="*/ 1626495 h 2719086"/>
                  <a:gd name="connsiteX183" fmla="*/ 754122 w 1416191"/>
                  <a:gd name="connsiteY183" fmla="*/ 1744039 h 2719086"/>
                  <a:gd name="connsiteX184" fmla="*/ 713052 w 1416191"/>
                  <a:gd name="connsiteY184" fmla="*/ 1789357 h 2719086"/>
                  <a:gd name="connsiteX185" fmla="*/ 713052 w 1416191"/>
                  <a:gd name="connsiteY185" fmla="*/ 1789357 h 2719086"/>
                  <a:gd name="connsiteX186" fmla="*/ 772532 w 1416191"/>
                  <a:gd name="connsiteY186" fmla="*/ 1800687 h 2719086"/>
                  <a:gd name="connsiteX187" fmla="*/ 772532 w 1416191"/>
                  <a:gd name="connsiteY187" fmla="*/ 1800687 h 2719086"/>
                  <a:gd name="connsiteX188" fmla="*/ 756954 w 1416191"/>
                  <a:gd name="connsiteY188" fmla="*/ 1744039 h 2719086"/>
                  <a:gd name="connsiteX189" fmla="*/ 850423 w 1416191"/>
                  <a:gd name="connsiteY189" fmla="*/ 1642073 h 2719086"/>
                  <a:gd name="connsiteX190" fmla="*/ 880163 w 1416191"/>
                  <a:gd name="connsiteY190" fmla="*/ 1651987 h 2719086"/>
                  <a:gd name="connsiteX191" fmla="*/ 880163 w 1416191"/>
                  <a:gd name="connsiteY191" fmla="*/ 1651987 h 2719086"/>
                  <a:gd name="connsiteX192" fmla="*/ 966551 w 1416191"/>
                  <a:gd name="connsiteY192" fmla="*/ 1513200 h 2719086"/>
                  <a:gd name="connsiteX193" fmla="*/ 1119499 w 1416191"/>
                  <a:gd name="connsiteY193" fmla="*/ 1346089 h 2719086"/>
                  <a:gd name="connsiteX194" fmla="*/ 1119499 w 1416191"/>
                  <a:gd name="connsiteY194" fmla="*/ 1346089 h 2719086"/>
                  <a:gd name="connsiteX195" fmla="*/ 1118083 w 1416191"/>
                  <a:gd name="connsiteY195" fmla="*/ 1344673 h 2719086"/>
                  <a:gd name="connsiteX196" fmla="*/ 1027447 w 1416191"/>
                  <a:gd name="connsiteY196" fmla="*/ 1412650 h 2719086"/>
                  <a:gd name="connsiteX197" fmla="*/ 965135 w 1416191"/>
                  <a:gd name="connsiteY197" fmla="*/ 1511784 h 2719086"/>
                  <a:gd name="connsiteX198" fmla="*/ 849007 w 1416191"/>
                  <a:gd name="connsiteY198" fmla="*/ 1639241 h 2719086"/>
                  <a:gd name="connsiteX199" fmla="*/ 713052 w 1416191"/>
                  <a:gd name="connsiteY199" fmla="*/ 1592507 h 2719086"/>
                  <a:gd name="connsiteX200" fmla="*/ 713052 w 1416191"/>
                  <a:gd name="connsiteY200" fmla="*/ 1592507 h 2719086"/>
                  <a:gd name="connsiteX201" fmla="*/ 705972 w 1416191"/>
                  <a:gd name="connsiteY201" fmla="*/ 1589674 h 2719086"/>
                  <a:gd name="connsiteX202" fmla="*/ 756954 w 1416191"/>
                  <a:gd name="connsiteY202" fmla="*/ 1567015 h 2719086"/>
                  <a:gd name="connsiteX203" fmla="*/ 812186 w 1416191"/>
                  <a:gd name="connsiteY203" fmla="*/ 1591091 h 2719086"/>
                  <a:gd name="connsiteX204" fmla="*/ 812186 w 1416191"/>
                  <a:gd name="connsiteY204" fmla="*/ 1591091 h 2719086"/>
                  <a:gd name="connsiteX205" fmla="*/ 796608 w 1416191"/>
                  <a:gd name="connsiteY205" fmla="*/ 1548605 h 2719086"/>
                  <a:gd name="connsiteX206" fmla="*/ 853255 w 1416191"/>
                  <a:gd name="connsiteY206" fmla="*/ 1588258 h 2719086"/>
                  <a:gd name="connsiteX207" fmla="*/ 853255 w 1416191"/>
                  <a:gd name="connsiteY207" fmla="*/ 1588258 h 2719086"/>
                  <a:gd name="connsiteX208" fmla="*/ 943892 w 1416191"/>
                  <a:gd name="connsiteY208" fmla="*/ 1479212 h 2719086"/>
                  <a:gd name="connsiteX209" fmla="*/ 943892 w 1416191"/>
                  <a:gd name="connsiteY209" fmla="*/ 1477795 h 2719086"/>
                  <a:gd name="connsiteX210" fmla="*/ 796608 w 1416191"/>
                  <a:gd name="connsiteY210" fmla="*/ 1545772 h 2719086"/>
                  <a:gd name="connsiteX211" fmla="*/ 795192 w 1416191"/>
                  <a:gd name="connsiteY211" fmla="*/ 1544356 h 2719086"/>
                  <a:gd name="connsiteX212" fmla="*/ 773949 w 1416191"/>
                  <a:gd name="connsiteY212" fmla="*/ 1486292 h 2719086"/>
                  <a:gd name="connsiteX213" fmla="*/ 1201639 w 1416191"/>
                  <a:gd name="connsiteY213" fmla="*/ 1275280 h 2719086"/>
                  <a:gd name="connsiteX214" fmla="*/ 1201639 w 1416191"/>
                  <a:gd name="connsiteY214" fmla="*/ 1275280 h 2719086"/>
                  <a:gd name="connsiteX215" fmla="*/ 1061436 w 1416191"/>
                  <a:gd name="connsiteY215" fmla="*/ 1142158 h 2719086"/>
                  <a:gd name="connsiteX216" fmla="*/ 1256870 w 1416191"/>
                  <a:gd name="connsiteY216" fmla="*/ 1154903 h 2719086"/>
                  <a:gd name="connsiteX217" fmla="*/ 1256870 w 1416191"/>
                  <a:gd name="connsiteY217" fmla="*/ 1154903 h 2719086"/>
                  <a:gd name="connsiteX218" fmla="*/ 1288026 w 1416191"/>
                  <a:gd name="connsiteY218" fmla="*/ 994874 h 2719086"/>
                  <a:gd name="connsiteX219" fmla="*/ 1324847 w 1416191"/>
                  <a:gd name="connsiteY219" fmla="*/ 993458 h 2719086"/>
                  <a:gd name="connsiteX220" fmla="*/ 1324847 w 1416191"/>
                  <a:gd name="connsiteY220" fmla="*/ 993458 h 2719086"/>
                  <a:gd name="connsiteX221" fmla="*/ 1324847 w 1416191"/>
                  <a:gd name="connsiteY221" fmla="*/ 992042 h 2719086"/>
                  <a:gd name="connsiteX222" fmla="*/ 1288026 w 1416191"/>
                  <a:gd name="connsiteY222" fmla="*/ 987793 h 2719086"/>
                  <a:gd name="connsiteX223" fmla="*/ 1314934 w 1416191"/>
                  <a:gd name="connsiteY223" fmla="*/ 843341 h 2719086"/>
                  <a:gd name="connsiteX224" fmla="*/ 1416900 w 1416191"/>
                  <a:gd name="connsiteY224" fmla="*/ 761203 h 2719086"/>
                  <a:gd name="connsiteX225" fmla="*/ 1416900 w 1416191"/>
                  <a:gd name="connsiteY225" fmla="*/ 761203 h 2719086"/>
                  <a:gd name="connsiteX226" fmla="*/ 1238460 w 1416191"/>
                  <a:gd name="connsiteY226" fmla="*/ 790943 h 2719086"/>
                  <a:gd name="connsiteX227" fmla="*/ 1330512 w 1416191"/>
                  <a:gd name="connsiteY227" fmla="*/ 660653 h 2719086"/>
                  <a:gd name="connsiteX228" fmla="*/ 799440 w 1416191"/>
                  <a:gd name="connsiteY228" fmla="*/ 1547189 h 2719086"/>
                  <a:gd name="connsiteX229" fmla="*/ 938227 w 1416191"/>
                  <a:gd name="connsiteY229" fmla="*/ 1483460 h 2719086"/>
                  <a:gd name="connsiteX230" fmla="*/ 854672 w 1416191"/>
                  <a:gd name="connsiteY230" fmla="*/ 1585426 h 2719086"/>
                  <a:gd name="connsiteX231" fmla="*/ 799440 w 1416191"/>
                  <a:gd name="connsiteY231" fmla="*/ 1547189 h 2719086"/>
                  <a:gd name="connsiteX232" fmla="*/ 425566 w 1416191"/>
                  <a:gd name="connsiteY232" fmla="*/ 2178810 h 2719086"/>
                  <a:gd name="connsiteX233" fmla="*/ 493543 w 1416191"/>
                  <a:gd name="connsiteY233" fmla="*/ 2146237 h 2719086"/>
                  <a:gd name="connsiteX234" fmla="*/ 463803 w 1416191"/>
                  <a:gd name="connsiteY234" fmla="*/ 2218463 h 2719086"/>
                  <a:gd name="connsiteX235" fmla="*/ 425566 w 1416191"/>
                  <a:gd name="connsiteY235" fmla="*/ 2178810 h 2719086"/>
                  <a:gd name="connsiteX236" fmla="*/ 337762 w 1416191"/>
                  <a:gd name="connsiteY236" fmla="*/ 2449302 h 2719086"/>
                  <a:gd name="connsiteX237" fmla="*/ 339178 w 1416191"/>
                  <a:gd name="connsiteY237" fmla="*/ 2435140 h 2719086"/>
                  <a:gd name="connsiteX238" fmla="*/ 368918 w 1416191"/>
                  <a:gd name="connsiteY238" fmla="*/ 2433724 h 2719086"/>
                  <a:gd name="connsiteX239" fmla="*/ 337762 w 1416191"/>
                  <a:gd name="connsiteY239" fmla="*/ 2449302 h 2719086"/>
                  <a:gd name="connsiteX240" fmla="*/ 223050 w 1416191"/>
                  <a:gd name="connsiteY240" fmla="*/ 2646153 h 2719086"/>
                  <a:gd name="connsiteX241" fmla="*/ 315103 w 1416191"/>
                  <a:gd name="connsiteY241" fmla="*/ 2647569 h 2719086"/>
                  <a:gd name="connsiteX242" fmla="*/ 347675 w 1416191"/>
                  <a:gd name="connsiteY242" fmla="*/ 2657482 h 2719086"/>
                  <a:gd name="connsiteX243" fmla="*/ 363253 w 1416191"/>
                  <a:gd name="connsiteY243" fmla="*/ 2705632 h 2719086"/>
                  <a:gd name="connsiteX244" fmla="*/ 223050 w 1416191"/>
                  <a:gd name="connsiteY244" fmla="*/ 2646153 h 2719086"/>
                  <a:gd name="connsiteX245" fmla="*/ 350507 w 1416191"/>
                  <a:gd name="connsiteY245" fmla="*/ 2656066 h 2719086"/>
                  <a:gd name="connsiteX246" fmla="*/ 337762 w 1416191"/>
                  <a:gd name="connsiteY246" fmla="*/ 2616413 h 2719086"/>
                  <a:gd name="connsiteX247" fmla="*/ 390161 w 1416191"/>
                  <a:gd name="connsiteY247" fmla="*/ 2606499 h 2719086"/>
                  <a:gd name="connsiteX248" fmla="*/ 448225 w 1416191"/>
                  <a:gd name="connsiteY248" fmla="*/ 2685806 h 2719086"/>
                  <a:gd name="connsiteX249" fmla="*/ 350507 w 1416191"/>
                  <a:gd name="connsiteY249" fmla="*/ 2656066 h 2719086"/>
                  <a:gd name="connsiteX250" fmla="*/ 278282 w 1416191"/>
                  <a:gd name="connsiteY250" fmla="*/ 2437973 h 2719086"/>
                  <a:gd name="connsiteX251" fmla="*/ 210305 w 1416191"/>
                  <a:gd name="connsiteY251" fmla="*/ 2501701 h 2719086"/>
                  <a:gd name="connsiteX252" fmla="*/ 160738 w 1416191"/>
                  <a:gd name="connsiteY252" fmla="*/ 2439389 h 2719086"/>
                  <a:gd name="connsiteX253" fmla="*/ 278282 w 1416191"/>
                  <a:gd name="connsiteY253" fmla="*/ 2437973 h 2719086"/>
                  <a:gd name="connsiteX254" fmla="*/ 278282 w 1416191"/>
                  <a:gd name="connsiteY254" fmla="*/ 2437973 h 2719086"/>
                  <a:gd name="connsiteX255" fmla="*/ 759787 w 1416191"/>
                  <a:gd name="connsiteY255" fmla="*/ 1564183 h 2719086"/>
                  <a:gd name="connsiteX256" fmla="*/ 795192 w 1416191"/>
                  <a:gd name="connsiteY256" fmla="*/ 1547189 h 2719086"/>
                  <a:gd name="connsiteX257" fmla="*/ 809354 w 1416191"/>
                  <a:gd name="connsiteY257" fmla="*/ 1585426 h 2719086"/>
                  <a:gd name="connsiteX258" fmla="*/ 759787 w 1416191"/>
                  <a:gd name="connsiteY258" fmla="*/ 1564183 h 2719086"/>
                  <a:gd name="connsiteX259" fmla="*/ 717301 w 1416191"/>
                  <a:gd name="connsiteY259" fmla="*/ 1789357 h 2719086"/>
                  <a:gd name="connsiteX260" fmla="*/ 755538 w 1416191"/>
                  <a:gd name="connsiteY260" fmla="*/ 1748288 h 2719086"/>
                  <a:gd name="connsiteX261" fmla="*/ 771116 w 1416191"/>
                  <a:gd name="connsiteY261" fmla="*/ 1799270 h 2719086"/>
                  <a:gd name="connsiteX262" fmla="*/ 717301 w 1416191"/>
                  <a:gd name="connsiteY262" fmla="*/ 1789357 h 2719086"/>
                  <a:gd name="connsiteX263" fmla="*/ 626665 w 1416191"/>
                  <a:gd name="connsiteY263" fmla="*/ 1708634 h 2719086"/>
                  <a:gd name="connsiteX264" fmla="*/ 626665 w 1416191"/>
                  <a:gd name="connsiteY264" fmla="*/ 1728461 h 2719086"/>
                  <a:gd name="connsiteX265" fmla="*/ 621000 w 1416191"/>
                  <a:gd name="connsiteY265" fmla="*/ 1710050 h 2719086"/>
                  <a:gd name="connsiteX266" fmla="*/ 626665 w 1416191"/>
                  <a:gd name="connsiteY266" fmla="*/ 1708634 h 2719086"/>
                  <a:gd name="connsiteX267" fmla="*/ 659237 w 1416191"/>
                  <a:gd name="connsiteY267" fmla="*/ 1844589 h 2719086"/>
                  <a:gd name="connsiteX268" fmla="*/ 628081 w 1416191"/>
                  <a:gd name="connsiteY268" fmla="*/ 1844589 h 2719086"/>
                  <a:gd name="connsiteX269" fmla="*/ 629497 w 1416191"/>
                  <a:gd name="connsiteY269" fmla="*/ 1742623 h 2719086"/>
                  <a:gd name="connsiteX270" fmla="*/ 659237 w 1416191"/>
                  <a:gd name="connsiteY270" fmla="*/ 1844589 h 2719086"/>
                  <a:gd name="connsiteX271" fmla="*/ 562936 w 1416191"/>
                  <a:gd name="connsiteY271" fmla="*/ 1846005 h 2719086"/>
                  <a:gd name="connsiteX272" fmla="*/ 626665 w 1416191"/>
                  <a:gd name="connsiteY272" fmla="*/ 1846005 h 2719086"/>
                  <a:gd name="connsiteX273" fmla="*/ 625249 w 1416191"/>
                  <a:gd name="connsiteY273" fmla="*/ 1935225 h 2719086"/>
                  <a:gd name="connsiteX274" fmla="*/ 550190 w 1416191"/>
                  <a:gd name="connsiteY274" fmla="*/ 1930976 h 2719086"/>
                  <a:gd name="connsiteX275" fmla="*/ 562936 w 1416191"/>
                  <a:gd name="connsiteY275" fmla="*/ 1846005 h 2719086"/>
                  <a:gd name="connsiteX276" fmla="*/ 421317 w 1416191"/>
                  <a:gd name="connsiteY276" fmla="*/ 2178810 h 2719086"/>
                  <a:gd name="connsiteX277" fmla="*/ 411404 w 1416191"/>
                  <a:gd name="connsiteY277" fmla="*/ 2184474 h 2719086"/>
                  <a:gd name="connsiteX278" fmla="*/ 411404 w 1416191"/>
                  <a:gd name="connsiteY278" fmla="*/ 2167480 h 2719086"/>
                  <a:gd name="connsiteX279" fmla="*/ 421317 w 1416191"/>
                  <a:gd name="connsiteY279" fmla="*/ 2178810 h 2719086"/>
                  <a:gd name="connsiteX280" fmla="*/ 317935 w 1416191"/>
                  <a:gd name="connsiteY280" fmla="*/ 2459215 h 2719086"/>
                  <a:gd name="connsiteX281" fmla="*/ 305189 w 1416191"/>
                  <a:gd name="connsiteY281" fmla="*/ 2483291 h 2719086"/>
                  <a:gd name="connsiteX282" fmla="*/ 291027 w 1416191"/>
                  <a:gd name="connsiteY282" fmla="*/ 2436556 h 2719086"/>
                  <a:gd name="connsiteX283" fmla="*/ 336345 w 1416191"/>
                  <a:gd name="connsiteY283" fmla="*/ 2435140 h 2719086"/>
                  <a:gd name="connsiteX284" fmla="*/ 334929 w 1416191"/>
                  <a:gd name="connsiteY284" fmla="*/ 2450718 h 2719086"/>
                  <a:gd name="connsiteX285" fmla="*/ 317935 w 1416191"/>
                  <a:gd name="connsiteY285" fmla="*/ 2459215 h 2719086"/>
                  <a:gd name="connsiteX286" fmla="*/ 305189 w 1416191"/>
                  <a:gd name="connsiteY286" fmla="*/ 2486123 h 2719086"/>
                  <a:gd name="connsiteX287" fmla="*/ 319351 w 1416191"/>
                  <a:gd name="connsiteY287" fmla="*/ 2460632 h 2719086"/>
                  <a:gd name="connsiteX288" fmla="*/ 336345 w 1416191"/>
                  <a:gd name="connsiteY288" fmla="*/ 2452134 h 2719086"/>
                  <a:gd name="connsiteX289" fmla="*/ 330681 w 1416191"/>
                  <a:gd name="connsiteY289" fmla="*/ 2565430 h 2719086"/>
                  <a:gd name="connsiteX290" fmla="*/ 305189 w 1416191"/>
                  <a:gd name="connsiteY290" fmla="*/ 2486123 h 2719086"/>
                  <a:gd name="connsiteX291" fmla="*/ 453889 w 1416191"/>
                  <a:gd name="connsiteY291" fmla="*/ 1640657 h 2719086"/>
                  <a:gd name="connsiteX292" fmla="*/ 439727 w 1416191"/>
                  <a:gd name="connsiteY292" fmla="*/ 1647738 h 2719086"/>
                  <a:gd name="connsiteX293" fmla="*/ 375999 w 1416191"/>
                  <a:gd name="connsiteY293" fmla="*/ 1613750 h 2719086"/>
                  <a:gd name="connsiteX294" fmla="*/ 377415 w 1416191"/>
                  <a:gd name="connsiteY294" fmla="*/ 1609501 h 2719086"/>
                  <a:gd name="connsiteX295" fmla="*/ 453889 w 1416191"/>
                  <a:gd name="connsiteY295" fmla="*/ 1640657 h 2719086"/>
                  <a:gd name="connsiteX296" fmla="*/ 438311 w 1416191"/>
                  <a:gd name="connsiteY296" fmla="*/ 1157736 h 2719086"/>
                  <a:gd name="connsiteX297" fmla="*/ 363253 w 1416191"/>
                  <a:gd name="connsiteY297" fmla="*/ 1201638 h 2719086"/>
                  <a:gd name="connsiteX298" fmla="*/ 418485 w 1416191"/>
                  <a:gd name="connsiteY298" fmla="*/ 1152071 h 2719086"/>
                  <a:gd name="connsiteX299" fmla="*/ 438311 w 1416191"/>
                  <a:gd name="connsiteY299" fmla="*/ 1157736 h 2719086"/>
                  <a:gd name="connsiteX300" fmla="*/ 347675 w 1416191"/>
                  <a:gd name="connsiteY300" fmla="*/ 1127996 h 2719086"/>
                  <a:gd name="connsiteX301" fmla="*/ 240045 w 1416191"/>
                  <a:gd name="connsiteY301" fmla="*/ 1037360 h 2719086"/>
                  <a:gd name="connsiteX302" fmla="*/ 553023 w 1416191"/>
                  <a:gd name="connsiteY302" fmla="*/ 1024614 h 2719086"/>
                  <a:gd name="connsiteX303" fmla="*/ 418485 w 1416191"/>
                  <a:gd name="connsiteY303" fmla="*/ 1149239 h 2719086"/>
                  <a:gd name="connsiteX304" fmla="*/ 347675 w 1416191"/>
                  <a:gd name="connsiteY304" fmla="*/ 1127996 h 2719086"/>
                  <a:gd name="connsiteX305" fmla="*/ 419901 w 1416191"/>
                  <a:gd name="connsiteY305" fmla="*/ 1149239 h 2719086"/>
                  <a:gd name="connsiteX306" fmla="*/ 555855 w 1416191"/>
                  <a:gd name="connsiteY306" fmla="*/ 1024614 h 2719086"/>
                  <a:gd name="connsiteX307" fmla="*/ 674815 w 1416191"/>
                  <a:gd name="connsiteY307" fmla="*/ 1018949 h 2719086"/>
                  <a:gd name="connsiteX308" fmla="*/ 441144 w 1416191"/>
                  <a:gd name="connsiteY308" fmla="*/ 1154903 h 2719086"/>
                  <a:gd name="connsiteX309" fmla="*/ 419901 w 1416191"/>
                  <a:gd name="connsiteY309" fmla="*/ 1149239 h 2719086"/>
                  <a:gd name="connsiteX310" fmla="*/ 326432 w 1416191"/>
                  <a:gd name="connsiteY310" fmla="*/ 747041 h 2719086"/>
                  <a:gd name="connsiteX311" fmla="*/ 283946 w 1416191"/>
                  <a:gd name="connsiteY311" fmla="*/ 799440 h 2719086"/>
                  <a:gd name="connsiteX312" fmla="*/ 169235 w 1416191"/>
                  <a:gd name="connsiteY312" fmla="*/ 782445 h 2719086"/>
                  <a:gd name="connsiteX313" fmla="*/ 159322 w 1416191"/>
                  <a:gd name="connsiteY313" fmla="*/ 731462 h 2719086"/>
                  <a:gd name="connsiteX314" fmla="*/ 223050 w 1416191"/>
                  <a:gd name="connsiteY314" fmla="*/ 694641 h 2719086"/>
                  <a:gd name="connsiteX315" fmla="*/ 326432 w 1416191"/>
                  <a:gd name="connsiteY315" fmla="*/ 747041 h 2719086"/>
                  <a:gd name="connsiteX316" fmla="*/ 1069933 w 1416191"/>
                  <a:gd name="connsiteY316" fmla="*/ 667734 h 2719086"/>
                  <a:gd name="connsiteX317" fmla="*/ 1079846 w 1416191"/>
                  <a:gd name="connsiteY317" fmla="*/ 632329 h 2719086"/>
                  <a:gd name="connsiteX318" fmla="*/ 1079846 w 1416191"/>
                  <a:gd name="connsiteY318" fmla="*/ 664902 h 2719086"/>
                  <a:gd name="connsiteX319" fmla="*/ 1069933 w 1416191"/>
                  <a:gd name="connsiteY319" fmla="*/ 667734 h 2719086"/>
                  <a:gd name="connsiteX320" fmla="*/ 1135078 w 1416191"/>
                  <a:gd name="connsiteY320" fmla="*/ 809353 h 2719086"/>
                  <a:gd name="connsiteX321" fmla="*/ 1126580 w 1416191"/>
                  <a:gd name="connsiteY321" fmla="*/ 679064 h 2719086"/>
                  <a:gd name="connsiteX322" fmla="*/ 1327679 w 1416191"/>
                  <a:gd name="connsiteY322" fmla="*/ 663486 h 2719086"/>
                  <a:gd name="connsiteX323" fmla="*/ 1239876 w 1416191"/>
                  <a:gd name="connsiteY323" fmla="*/ 790943 h 2719086"/>
                  <a:gd name="connsiteX324" fmla="*/ 1135078 w 1416191"/>
                  <a:gd name="connsiteY324" fmla="*/ 809353 h 2719086"/>
                  <a:gd name="connsiteX325" fmla="*/ 1082679 w 1416191"/>
                  <a:gd name="connsiteY325" fmla="*/ 965134 h 2719086"/>
                  <a:gd name="connsiteX326" fmla="*/ 1082679 w 1416191"/>
                  <a:gd name="connsiteY326" fmla="*/ 680480 h 2719086"/>
                  <a:gd name="connsiteX327" fmla="*/ 1125164 w 1416191"/>
                  <a:gd name="connsiteY327" fmla="*/ 677647 h 2719086"/>
                  <a:gd name="connsiteX328" fmla="*/ 1133661 w 1416191"/>
                  <a:gd name="connsiteY328" fmla="*/ 810769 h 2719086"/>
                  <a:gd name="connsiteX329" fmla="*/ 1133661 w 1416191"/>
                  <a:gd name="connsiteY329" fmla="*/ 810769 h 2719086"/>
                  <a:gd name="connsiteX330" fmla="*/ 1238460 w 1416191"/>
                  <a:gd name="connsiteY330" fmla="*/ 793775 h 2719086"/>
                  <a:gd name="connsiteX331" fmla="*/ 1118083 w 1416191"/>
                  <a:gd name="connsiteY331" fmla="*/ 969383 h 2719086"/>
                  <a:gd name="connsiteX332" fmla="*/ 1082679 w 1416191"/>
                  <a:gd name="connsiteY332" fmla="*/ 965134 h 2719086"/>
                  <a:gd name="connsiteX333" fmla="*/ 1082679 w 1416191"/>
                  <a:gd name="connsiteY333" fmla="*/ 1000539 h 2719086"/>
                  <a:gd name="connsiteX334" fmla="*/ 1082679 w 1416191"/>
                  <a:gd name="connsiteY334" fmla="*/ 967967 h 2719086"/>
                  <a:gd name="connsiteX335" fmla="*/ 1115251 w 1416191"/>
                  <a:gd name="connsiteY335" fmla="*/ 970799 h 2719086"/>
                  <a:gd name="connsiteX336" fmla="*/ 1095424 w 1416191"/>
                  <a:gd name="connsiteY336" fmla="*/ 1000539 h 2719086"/>
                  <a:gd name="connsiteX337" fmla="*/ 1082679 w 1416191"/>
                  <a:gd name="connsiteY337" fmla="*/ 1000539 h 2719086"/>
                  <a:gd name="connsiteX338" fmla="*/ 1094008 w 1416191"/>
                  <a:gd name="connsiteY338" fmla="*/ 1001955 h 2719086"/>
                  <a:gd name="connsiteX339" fmla="*/ 1082679 w 1416191"/>
                  <a:gd name="connsiteY339" fmla="*/ 1018949 h 2719086"/>
                  <a:gd name="connsiteX340" fmla="*/ 1082679 w 1416191"/>
                  <a:gd name="connsiteY340" fmla="*/ 1003371 h 2719086"/>
                  <a:gd name="connsiteX341" fmla="*/ 1094008 w 1416191"/>
                  <a:gd name="connsiteY341" fmla="*/ 1001955 h 2719086"/>
                  <a:gd name="connsiteX342" fmla="*/ 1156320 w 1416191"/>
                  <a:gd name="connsiteY342" fmla="*/ 642243 h 2719086"/>
                  <a:gd name="connsiteX343" fmla="*/ 1125164 w 1416191"/>
                  <a:gd name="connsiteY343" fmla="*/ 652156 h 2719086"/>
                  <a:gd name="connsiteX344" fmla="*/ 1119499 w 1416191"/>
                  <a:gd name="connsiteY344" fmla="*/ 554439 h 2719086"/>
                  <a:gd name="connsiteX345" fmla="*/ 1156320 w 1416191"/>
                  <a:gd name="connsiteY345" fmla="*/ 642243 h 2719086"/>
                  <a:gd name="connsiteX346" fmla="*/ 1081262 w 1416191"/>
                  <a:gd name="connsiteY346" fmla="*/ 666318 h 2719086"/>
                  <a:gd name="connsiteX347" fmla="*/ 1122332 w 1416191"/>
                  <a:gd name="connsiteY347" fmla="*/ 653572 h 2719086"/>
                  <a:gd name="connsiteX348" fmla="*/ 1123748 w 1416191"/>
                  <a:gd name="connsiteY348" fmla="*/ 676231 h 2719086"/>
                  <a:gd name="connsiteX349" fmla="*/ 1081262 w 1416191"/>
                  <a:gd name="connsiteY349" fmla="*/ 679064 h 2719086"/>
                  <a:gd name="connsiteX350" fmla="*/ 1081262 w 1416191"/>
                  <a:gd name="connsiteY350" fmla="*/ 666318 h 2719086"/>
                  <a:gd name="connsiteX351" fmla="*/ 735712 w 1416191"/>
                  <a:gd name="connsiteY351" fmla="*/ 1504703 h 2719086"/>
                  <a:gd name="connsiteX352" fmla="*/ 793775 w 1416191"/>
                  <a:gd name="connsiteY352" fmla="*/ 1545772 h 2719086"/>
                  <a:gd name="connsiteX353" fmla="*/ 793775 w 1416191"/>
                  <a:gd name="connsiteY353" fmla="*/ 1547189 h 2719086"/>
                  <a:gd name="connsiteX354" fmla="*/ 755538 w 1416191"/>
                  <a:gd name="connsiteY354" fmla="*/ 1564183 h 2719086"/>
                  <a:gd name="connsiteX355" fmla="*/ 680480 w 1416191"/>
                  <a:gd name="connsiteY355" fmla="*/ 1531610 h 2719086"/>
                  <a:gd name="connsiteX356" fmla="*/ 735712 w 1416191"/>
                  <a:gd name="connsiteY356" fmla="*/ 1504703 h 2719086"/>
                  <a:gd name="connsiteX357" fmla="*/ 231547 w 1416191"/>
                  <a:gd name="connsiteY357" fmla="*/ 361837 h 2719086"/>
                  <a:gd name="connsiteX358" fmla="*/ 309438 w 1416191"/>
                  <a:gd name="connsiteY358" fmla="*/ 425565 h 2719086"/>
                  <a:gd name="connsiteX359" fmla="*/ 186229 w 1416191"/>
                  <a:gd name="connsiteY359" fmla="*/ 509121 h 2719086"/>
                  <a:gd name="connsiteX360" fmla="*/ 142327 w 1416191"/>
                  <a:gd name="connsiteY360" fmla="*/ 445392 h 2719086"/>
                  <a:gd name="connsiteX361" fmla="*/ 231547 w 1416191"/>
                  <a:gd name="connsiteY361" fmla="*/ 361837 h 2719086"/>
                  <a:gd name="connsiteX362" fmla="*/ 275449 w 1416191"/>
                  <a:gd name="connsiteY362" fmla="*/ 317935 h 2719086"/>
                  <a:gd name="connsiteX363" fmla="*/ 232964 w 1416191"/>
                  <a:gd name="connsiteY363" fmla="*/ 357588 h 2719086"/>
                  <a:gd name="connsiteX364" fmla="*/ 186229 w 1416191"/>
                  <a:gd name="connsiteY364" fmla="*/ 319351 h 2719086"/>
                  <a:gd name="connsiteX365" fmla="*/ 200391 w 1416191"/>
                  <a:gd name="connsiteY365" fmla="*/ 293860 h 2719086"/>
                  <a:gd name="connsiteX366" fmla="*/ 275449 w 1416191"/>
                  <a:gd name="connsiteY366" fmla="*/ 317935 h 2719086"/>
                  <a:gd name="connsiteX367" fmla="*/ 476549 w 1416191"/>
                  <a:gd name="connsiteY367" fmla="*/ 157905 h 2719086"/>
                  <a:gd name="connsiteX368" fmla="*/ 561520 w 1416191"/>
                  <a:gd name="connsiteY368" fmla="*/ 74350 h 2719086"/>
                  <a:gd name="connsiteX369" fmla="*/ 511953 w 1416191"/>
                  <a:gd name="connsiteY369" fmla="*/ 169235 h 2719086"/>
                  <a:gd name="connsiteX370" fmla="*/ 476549 w 1416191"/>
                  <a:gd name="connsiteY370" fmla="*/ 157905 h 2719086"/>
                  <a:gd name="connsiteX371" fmla="*/ 487878 w 1416191"/>
                  <a:gd name="connsiteY371" fmla="*/ 220218 h 2719086"/>
                  <a:gd name="connsiteX372" fmla="*/ 513369 w 1416191"/>
                  <a:gd name="connsiteY372" fmla="*/ 172067 h 2719086"/>
                  <a:gd name="connsiteX373" fmla="*/ 732879 w 1416191"/>
                  <a:gd name="connsiteY373" fmla="*/ 244293 h 2719086"/>
                  <a:gd name="connsiteX374" fmla="*/ 487878 w 1416191"/>
                  <a:gd name="connsiteY374" fmla="*/ 220218 h 2719086"/>
                  <a:gd name="connsiteX375" fmla="*/ 762619 w 1416191"/>
                  <a:gd name="connsiteY375" fmla="*/ 633745 h 2719086"/>
                  <a:gd name="connsiteX376" fmla="*/ 762619 w 1416191"/>
                  <a:gd name="connsiteY376" fmla="*/ 633745 h 2719086"/>
                  <a:gd name="connsiteX377" fmla="*/ 962302 w 1416191"/>
                  <a:gd name="connsiteY377" fmla="*/ 690393 h 2719086"/>
                  <a:gd name="connsiteX378" fmla="*/ 962302 w 1416191"/>
                  <a:gd name="connsiteY378" fmla="*/ 690393 h 2719086"/>
                  <a:gd name="connsiteX379" fmla="*/ 1004788 w 1416191"/>
                  <a:gd name="connsiteY379" fmla="*/ 687560 h 2719086"/>
                  <a:gd name="connsiteX380" fmla="*/ 727214 w 1416191"/>
                  <a:gd name="connsiteY380" fmla="*/ 771116 h 2719086"/>
                  <a:gd name="connsiteX381" fmla="*/ 571433 w 1416191"/>
                  <a:gd name="connsiteY381" fmla="*/ 640826 h 2719086"/>
                  <a:gd name="connsiteX382" fmla="*/ 735712 w 1416191"/>
                  <a:gd name="connsiteY382" fmla="*/ 662069 h 2719086"/>
                  <a:gd name="connsiteX383" fmla="*/ 737128 w 1416191"/>
                  <a:gd name="connsiteY383" fmla="*/ 662069 h 2719086"/>
                  <a:gd name="connsiteX384" fmla="*/ 536029 w 1416191"/>
                  <a:gd name="connsiteY384" fmla="*/ 541693 h 2719086"/>
                  <a:gd name="connsiteX385" fmla="*/ 536029 w 1416191"/>
                  <a:gd name="connsiteY385" fmla="*/ 541693 h 2719086"/>
                  <a:gd name="connsiteX386" fmla="*/ 545942 w 1416191"/>
                  <a:gd name="connsiteY386" fmla="*/ 618167 h 2719086"/>
                  <a:gd name="connsiteX387" fmla="*/ 465219 w 1416191"/>
                  <a:gd name="connsiteY387" fmla="*/ 551607 h 2719086"/>
                  <a:gd name="connsiteX388" fmla="*/ 621000 w 1416191"/>
                  <a:gd name="connsiteY388" fmla="*/ 459554 h 2719086"/>
                  <a:gd name="connsiteX389" fmla="*/ 662069 w 1416191"/>
                  <a:gd name="connsiteY389" fmla="*/ 490710 h 2719086"/>
                  <a:gd name="connsiteX390" fmla="*/ 662069 w 1416191"/>
                  <a:gd name="connsiteY390" fmla="*/ 490710 h 2719086"/>
                  <a:gd name="connsiteX391" fmla="*/ 669150 w 1416191"/>
                  <a:gd name="connsiteY391" fmla="*/ 431230 h 2719086"/>
                  <a:gd name="connsiteX392" fmla="*/ 725798 w 1416191"/>
                  <a:gd name="connsiteY392" fmla="*/ 397241 h 2719086"/>
                  <a:gd name="connsiteX393" fmla="*/ 795192 w 1416191"/>
                  <a:gd name="connsiteY393" fmla="*/ 418484 h 2719086"/>
                  <a:gd name="connsiteX394" fmla="*/ 795192 w 1416191"/>
                  <a:gd name="connsiteY394" fmla="*/ 418484 h 2719086"/>
                  <a:gd name="connsiteX395" fmla="*/ 795192 w 1416191"/>
                  <a:gd name="connsiteY395" fmla="*/ 407155 h 2719086"/>
                  <a:gd name="connsiteX396" fmla="*/ 887244 w 1416191"/>
                  <a:gd name="connsiteY396" fmla="*/ 452473 h 2719086"/>
                  <a:gd name="connsiteX397" fmla="*/ 762619 w 1416191"/>
                  <a:gd name="connsiteY397" fmla="*/ 633745 h 2719086"/>
                  <a:gd name="connsiteX398" fmla="*/ 987794 w 1416191"/>
                  <a:gd name="connsiteY398" fmla="*/ 956637 h 2719086"/>
                  <a:gd name="connsiteX399" fmla="*/ 1064268 w 1416191"/>
                  <a:gd name="connsiteY399" fmla="*/ 683312 h 2719086"/>
                  <a:gd name="connsiteX400" fmla="*/ 1078430 w 1416191"/>
                  <a:gd name="connsiteY400" fmla="*/ 681896 h 2719086"/>
                  <a:gd name="connsiteX401" fmla="*/ 1078430 w 1416191"/>
                  <a:gd name="connsiteY401" fmla="*/ 965134 h 2719086"/>
                  <a:gd name="connsiteX402" fmla="*/ 987794 w 1416191"/>
                  <a:gd name="connsiteY402" fmla="*/ 956637 h 2719086"/>
                  <a:gd name="connsiteX403" fmla="*/ 738544 w 1416191"/>
                  <a:gd name="connsiteY403" fmla="*/ 1503287 h 2719086"/>
                  <a:gd name="connsiteX404" fmla="*/ 772532 w 1416191"/>
                  <a:gd name="connsiteY404" fmla="*/ 1486292 h 2719086"/>
                  <a:gd name="connsiteX405" fmla="*/ 793775 w 1416191"/>
                  <a:gd name="connsiteY405" fmla="*/ 1541524 h 2719086"/>
                  <a:gd name="connsiteX406" fmla="*/ 738544 w 1416191"/>
                  <a:gd name="connsiteY406" fmla="*/ 1503287 h 2719086"/>
                  <a:gd name="connsiteX407" fmla="*/ 754122 w 1416191"/>
                  <a:gd name="connsiteY407" fmla="*/ 1564183 h 2719086"/>
                  <a:gd name="connsiteX408" fmla="*/ 703139 w 1416191"/>
                  <a:gd name="connsiteY408" fmla="*/ 1586842 h 2719086"/>
                  <a:gd name="connsiteX409" fmla="*/ 649324 w 1416191"/>
                  <a:gd name="connsiteY409" fmla="*/ 1547189 h 2719086"/>
                  <a:gd name="connsiteX410" fmla="*/ 679064 w 1416191"/>
                  <a:gd name="connsiteY410" fmla="*/ 1533027 h 2719086"/>
                  <a:gd name="connsiteX411" fmla="*/ 754122 w 1416191"/>
                  <a:gd name="connsiteY411" fmla="*/ 1564183 h 2719086"/>
                  <a:gd name="connsiteX412" fmla="*/ 558688 w 1416191"/>
                  <a:gd name="connsiteY412" fmla="*/ 1544356 h 2719086"/>
                  <a:gd name="connsiteX413" fmla="*/ 550190 w 1416191"/>
                  <a:gd name="connsiteY413" fmla="*/ 1593923 h 2719086"/>
                  <a:gd name="connsiteX414" fmla="*/ 458138 w 1416191"/>
                  <a:gd name="connsiteY414" fmla="*/ 1639241 h 2719086"/>
                  <a:gd name="connsiteX415" fmla="*/ 380247 w 1416191"/>
                  <a:gd name="connsiteY415" fmla="*/ 1608085 h 2719086"/>
                  <a:gd name="connsiteX416" fmla="*/ 429814 w 1416191"/>
                  <a:gd name="connsiteY416" fmla="*/ 1500454 h 2719086"/>
                  <a:gd name="connsiteX417" fmla="*/ 558688 w 1416191"/>
                  <a:gd name="connsiteY417" fmla="*/ 1544356 h 2719086"/>
                  <a:gd name="connsiteX418" fmla="*/ 299525 w 1416191"/>
                  <a:gd name="connsiteY418" fmla="*/ 101258 h 2719086"/>
                  <a:gd name="connsiteX419" fmla="*/ 265536 w 1416191"/>
                  <a:gd name="connsiteY419" fmla="*/ 164986 h 2719086"/>
                  <a:gd name="connsiteX420" fmla="*/ 264120 w 1416191"/>
                  <a:gd name="connsiteY420" fmla="*/ 89928 h 2719086"/>
                  <a:gd name="connsiteX421" fmla="*/ 299525 w 1416191"/>
                  <a:gd name="connsiteY421" fmla="*/ 101258 h 2719086"/>
                  <a:gd name="connsiteX422" fmla="*/ 346259 w 1416191"/>
                  <a:gd name="connsiteY422" fmla="*/ 724382 h 2719086"/>
                  <a:gd name="connsiteX423" fmla="*/ 346259 w 1416191"/>
                  <a:gd name="connsiteY423" fmla="*/ 738543 h 2719086"/>
                  <a:gd name="connsiteX424" fmla="*/ 340594 w 1416191"/>
                  <a:gd name="connsiteY424" fmla="*/ 731462 h 2719086"/>
                  <a:gd name="connsiteX425" fmla="*/ 346259 w 1416191"/>
                  <a:gd name="connsiteY425" fmla="*/ 724382 h 2719086"/>
                  <a:gd name="connsiteX426" fmla="*/ 329265 w 1416191"/>
                  <a:gd name="connsiteY426" fmla="*/ 745624 h 2719086"/>
                  <a:gd name="connsiteX427" fmla="*/ 339178 w 1416191"/>
                  <a:gd name="connsiteY427" fmla="*/ 732879 h 2719086"/>
                  <a:gd name="connsiteX428" fmla="*/ 346259 w 1416191"/>
                  <a:gd name="connsiteY428" fmla="*/ 742792 h 2719086"/>
                  <a:gd name="connsiteX429" fmla="*/ 346259 w 1416191"/>
                  <a:gd name="connsiteY429" fmla="*/ 754122 h 2719086"/>
                  <a:gd name="connsiteX430" fmla="*/ 329265 w 1416191"/>
                  <a:gd name="connsiteY430" fmla="*/ 745624 h 2719086"/>
                  <a:gd name="connsiteX431" fmla="*/ 568601 w 1416191"/>
                  <a:gd name="connsiteY431" fmla="*/ 640826 h 2719086"/>
                  <a:gd name="connsiteX432" fmla="*/ 725798 w 1416191"/>
                  <a:gd name="connsiteY432" fmla="*/ 772532 h 2719086"/>
                  <a:gd name="connsiteX433" fmla="*/ 571433 w 1416191"/>
                  <a:gd name="connsiteY433" fmla="*/ 819266 h 2719086"/>
                  <a:gd name="connsiteX434" fmla="*/ 548774 w 1416191"/>
                  <a:gd name="connsiteY434" fmla="*/ 639410 h 2719086"/>
                  <a:gd name="connsiteX435" fmla="*/ 568601 w 1416191"/>
                  <a:gd name="connsiteY435" fmla="*/ 640826 h 2719086"/>
                  <a:gd name="connsiteX436" fmla="*/ 528948 w 1416191"/>
                  <a:gd name="connsiteY436" fmla="*/ 833428 h 2719086"/>
                  <a:gd name="connsiteX437" fmla="*/ 570017 w 1416191"/>
                  <a:gd name="connsiteY437" fmla="*/ 820683 h 2719086"/>
                  <a:gd name="connsiteX438" fmla="*/ 572850 w 1416191"/>
                  <a:gd name="connsiteY438" fmla="*/ 839093 h 2719086"/>
                  <a:gd name="connsiteX439" fmla="*/ 528948 w 1416191"/>
                  <a:gd name="connsiteY439" fmla="*/ 833428 h 2719086"/>
                  <a:gd name="connsiteX440" fmla="*/ 360421 w 1416191"/>
                  <a:gd name="connsiteY440" fmla="*/ 764035 h 2719086"/>
                  <a:gd name="connsiteX441" fmla="*/ 394409 w 1416191"/>
                  <a:gd name="connsiteY441" fmla="*/ 813602 h 2719086"/>
                  <a:gd name="connsiteX442" fmla="*/ 344843 w 1416191"/>
                  <a:gd name="connsiteY442" fmla="*/ 806521 h 2719086"/>
                  <a:gd name="connsiteX443" fmla="*/ 346259 w 1416191"/>
                  <a:gd name="connsiteY443" fmla="*/ 756954 h 2719086"/>
                  <a:gd name="connsiteX444" fmla="*/ 360421 w 1416191"/>
                  <a:gd name="connsiteY444" fmla="*/ 764035 h 2719086"/>
                  <a:gd name="connsiteX445" fmla="*/ 357588 w 1416191"/>
                  <a:gd name="connsiteY445" fmla="*/ 761203 h 2719086"/>
                  <a:gd name="connsiteX446" fmla="*/ 346259 w 1416191"/>
                  <a:gd name="connsiteY446" fmla="*/ 755538 h 2719086"/>
                  <a:gd name="connsiteX447" fmla="*/ 346259 w 1416191"/>
                  <a:gd name="connsiteY447" fmla="*/ 745624 h 2719086"/>
                  <a:gd name="connsiteX448" fmla="*/ 357588 w 1416191"/>
                  <a:gd name="connsiteY448" fmla="*/ 761203 h 2719086"/>
                  <a:gd name="connsiteX449" fmla="*/ 356172 w 1416191"/>
                  <a:gd name="connsiteY449" fmla="*/ 462386 h 2719086"/>
                  <a:gd name="connsiteX450" fmla="*/ 500624 w 1416191"/>
                  <a:gd name="connsiteY450" fmla="*/ 370334 h 2719086"/>
                  <a:gd name="connsiteX451" fmla="*/ 540277 w 1416191"/>
                  <a:gd name="connsiteY451" fmla="*/ 400074 h 2719086"/>
                  <a:gd name="connsiteX452" fmla="*/ 421317 w 1416191"/>
                  <a:gd name="connsiteY452" fmla="*/ 516202 h 2719086"/>
                  <a:gd name="connsiteX453" fmla="*/ 356172 w 1416191"/>
                  <a:gd name="connsiteY453" fmla="*/ 462386 h 2719086"/>
                  <a:gd name="connsiteX454" fmla="*/ 623832 w 1416191"/>
                  <a:gd name="connsiteY454" fmla="*/ 320767 h 2719086"/>
                  <a:gd name="connsiteX455" fmla="*/ 684729 w 1416191"/>
                  <a:gd name="connsiteY455" fmla="*/ 261287 h 2719086"/>
                  <a:gd name="connsiteX456" fmla="*/ 676231 w 1416191"/>
                  <a:gd name="connsiteY456" fmla="*/ 346259 h 2719086"/>
                  <a:gd name="connsiteX457" fmla="*/ 623832 w 1416191"/>
                  <a:gd name="connsiteY457" fmla="*/ 320767 h 2719086"/>
                  <a:gd name="connsiteX458" fmla="*/ 666318 w 1416191"/>
                  <a:gd name="connsiteY458" fmla="*/ 432646 h 2719086"/>
                  <a:gd name="connsiteX459" fmla="*/ 660653 w 1416191"/>
                  <a:gd name="connsiteY459" fmla="*/ 487878 h 2719086"/>
                  <a:gd name="connsiteX460" fmla="*/ 622416 w 1416191"/>
                  <a:gd name="connsiteY460" fmla="*/ 458138 h 2719086"/>
                  <a:gd name="connsiteX461" fmla="*/ 666318 w 1416191"/>
                  <a:gd name="connsiteY461" fmla="*/ 432646 h 2719086"/>
                  <a:gd name="connsiteX462" fmla="*/ 727214 w 1416191"/>
                  <a:gd name="connsiteY462" fmla="*/ 659237 h 2719086"/>
                  <a:gd name="connsiteX463" fmla="*/ 568601 w 1416191"/>
                  <a:gd name="connsiteY463" fmla="*/ 637994 h 2719086"/>
                  <a:gd name="connsiteX464" fmla="*/ 545942 w 1416191"/>
                  <a:gd name="connsiteY464" fmla="*/ 619584 h 2719086"/>
                  <a:gd name="connsiteX465" fmla="*/ 536029 w 1416191"/>
                  <a:gd name="connsiteY465" fmla="*/ 544526 h 2719086"/>
                  <a:gd name="connsiteX466" fmla="*/ 727214 w 1416191"/>
                  <a:gd name="connsiteY466" fmla="*/ 659237 h 2719086"/>
                  <a:gd name="connsiteX467" fmla="*/ 353340 w 1416191"/>
                  <a:gd name="connsiteY467" fmla="*/ 538860 h 2719086"/>
                  <a:gd name="connsiteX468" fmla="*/ 354756 w 1416191"/>
                  <a:gd name="connsiteY468" fmla="*/ 463803 h 2719086"/>
                  <a:gd name="connsiteX469" fmla="*/ 421317 w 1416191"/>
                  <a:gd name="connsiteY469" fmla="*/ 519034 h 2719086"/>
                  <a:gd name="connsiteX470" fmla="*/ 388745 w 1416191"/>
                  <a:gd name="connsiteY470" fmla="*/ 551607 h 2719086"/>
                  <a:gd name="connsiteX471" fmla="*/ 353340 w 1416191"/>
                  <a:gd name="connsiteY471" fmla="*/ 538860 h 2719086"/>
                  <a:gd name="connsiteX472" fmla="*/ 548774 w 1416191"/>
                  <a:gd name="connsiteY472" fmla="*/ 340594 h 2719086"/>
                  <a:gd name="connsiteX473" fmla="*/ 596925 w 1416191"/>
                  <a:gd name="connsiteY473" fmla="*/ 309438 h 2719086"/>
                  <a:gd name="connsiteX474" fmla="*/ 621000 w 1416191"/>
                  <a:gd name="connsiteY474" fmla="*/ 322183 h 2719086"/>
                  <a:gd name="connsiteX475" fmla="*/ 589844 w 1416191"/>
                  <a:gd name="connsiteY475" fmla="*/ 353340 h 2719086"/>
                  <a:gd name="connsiteX476" fmla="*/ 548774 w 1416191"/>
                  <a:gd name="connsiteY476" fmla="*/ 340594 h 2719086"/>
                  <a:gd name="connsiteX477" fmla="*/ 618168 w 1416191"/>
                  <a:gd name="connsiteY477" fmla="*/ 458138 h 2719086"/>
                  <a:gd name="connsiteX478" fmla="*/ 462387 w 1416191"/>
                  <a:gd name="connsiteY478" fmla="*/ 550190 h 2719086"/>
                  <a:gd name="connsiteX479" fmla="*/ 424150 w 1416191"/>
                  <a:gd name="connsiteY479" fmla="*/ 517618 h 2719086"/>
                  <a:gd name="connsiteX480" fmla="*/ 543110 w 1416191"/>
                  <a:gd name="connsiteY480" fmla="*/ 401490 h 2719086"/>
                  <a:gd name="connsiteX481" fmla="*/ 618168 w 1416191"/>
                  <a:gd name="connsiteY481" fmla="*/ 458138 h 2719086"/>
                  <a:gd name="connsiteX482" fmla="*/ 462387 w 1416191"/>
                  <a:gd name="connsiteY482" fmla="*/ 553022 h 2719086"/>
                  <a:gd name="connsiteX483" fmla="*/ 544526 w 1416191"/>
                  <a:gd name="connsiteY483" fmla="*/ 622416 h 2719086"/>
                  <a:gd name="connsiteX484" fmla="*/ 545942 w 1416191"/>
                  <a:gd name="connsiteY484" fmla="*/ 636578 h 2719086"/>
                  <a:gd name="connsiteX485" fmla="*/ 428398 w 1416191"/>
                  <a:gd name="connsiteY485" fmla="*/ 621000 h 2719086"/>
                  <a:gd name="connsiteX486" fmla="*/ 428398 w 1416191"/>
                  <a:gd name="connsiteY486" fmla="*/ 621000 h 2719086"/>
                  <a:gd name="connsiteX487" fmla="*/ 347675 w 1416191"/>
                  <a:gd name="connsiteY487" fmla="*/ 720133 h 2719086"/>
                  <a:gd name="connsiteX488" fmla="*/ 350507 w 1416191"/>
                  <a:gd name="connsiteY488" fmla="*/ 619584 h 2719086"/>
                  <a:gd name="connsiteX489" fmla="*/ 462387 w 1416191"/>
                  <a:gd name="connsiteY489" fmla="*/ 553022 h 2719086"/>
                  <a:gd name="connsiteX490" fmla="*/ 460970 w 1416191"/>
                  <a:gd name="connsiteY490" fmla="*/ 551607 h 2719086"/>
                  <a:gd name="connsiteX491" fmla="*/ 351924 w 1416191"/>
                  <a:gd name="connsiteY491" fmla="*/ 615335 h 2719086"/>
                  <a:gd name="connsiteX492" fmla="*/ 353340 w 1416191"/>
                  <a:gd name="connsiteY492" fmla="*/ 540277 h 2719086"/>
                  <a:gd name="connsiteX493" fmla="*/ 388745 w 1416191"/>
                  <a:gd name="connsiteY493" fmla="*/ 553022 h 2719086"/>
                  <a:gd name="connsiteX494" fmla="*/ 388745 w 1416191"/>
                  <a:gd name="connsiteY494" fmla="*/ 553022 h 2719086"/>
                  <a:gd name="connsiteX495" fmla="*/ 422733 w 1416191"/>
                  <a:gd name="connsiteY495" fmla="*/ 519034 h 2719086"/>
                  <a:gd name="connsiteX496" fmla="*/ 460970 w 1416191"/>
                  <a:gd name="connsiteY496" fmla="*/ 551607 h 2719086"/>
                  <a:gd name="connsiteX497" fmla="*/ 278282 w 1416191"/>
                  <a:gd name="connsiteY497" fmla="*/ 511953 h 2719086"/>
                  <a:gd name="connsiteX498" fmla="*/ 351924 w 1416191"/>
                  <a:gd name="connsiteY498" fmla="*/ 465219 h 2719086"/>
                  <a:gd name="connsiteX499" fmla="*/ 350507 w 1416191"/>
                  <a:gd name="connsiteY499" fmla="*/ 538860 h 2719086"/>
                  <a:gd name="connsiteX500" fmla="*/ 278282 w 1416191"/>
                  <a:gd name="connsiteY500" fmla="*/ 511953 h 2719086"/>
                  <a:gd name="connsiteX501" fmla="*/ 565769 w 1416191"/>
                  <a:gd name="connsiteY501" fmla="*/ 637994 h 2719086"/>
                  <a:gd name="connsiteX502" fmla="*/ 550190 w 1416191"/>
                  <a:gd name="connsiteY502" fmla="*/ 635162 h 2719086"/>
                  <a:gd name="connsiteX503" fmla="*/ 548774 w 1416191"/>
                  <a:gd name="connsiteY503" fmla="*/ 622416 h 2719086"/>
                  <a:gd name="connsiteX504" fmla="*/ 565769 w 1416191"/>
                  <a:gd name="connsiteY504" fmla="*/ 637994 h 2719086"/>
                  <a:gd name="connsiteX505" fmla="*/ 621000 w 1416191"/>
                  <a:gd name="connsiteY505" fmla="*/ 458138 h 2719086"/>
                  <a:gd name="connsiteX506" fmla="*/ 544526 w 1416191"/>
                  <a:gd name="connsiteY506" fmla="*/ 400074 h 2719086"/>
                  <a:gd name="connsiteX507" fmla="*/ 589844 w 1416191"/>
                  <a:gd name="connsiteY507" fmla="*/ 356172 h 2719086"/>
                  <a:gd name="connsiteX508" fmla="*/ 671983 w 1416191"/>
                  <a:gd name="connsiteY508" fmla="*/ 381664 h 2719086"/>
                  <a:gd name="connsiteX509" fmla="*/ 666318 w 1416191"/>
                  <a:gd name="connsiteY509" fmla="*/ 431230 h 2719086"/>
                  <a:gd name="connsiteX510" fmla="*/ 621000 w 1416191"/>
                  <a:gd name="connsiteY510" fmla="*/ 458138 h 2719086"/>
                  <a:gd name="connsiteX511" fmla="*/ 591260 w 1416191"/>
                  <a:gd name="connsiteY511" fmla="*/ 353340 h 2719086"/>
                  <a:gd name="connsiteX512" fmla="*/ 622416 w 1416191"/>
                  <a:gd name="connsiteY512" fmla="*/ 322183 h 2719086"/>
                  <a:gd name="connsiteX513" fmla="*/ 674815 w 1416191"/>
                  <a:gd name="connsiteY513" fmla="*/ 347675 h 2719086"/>
                  <a:gd name="connsiteX514" fmla="*/ 671983 w 1416191"/>
                  <a:gd name="connsiteY514" fmla="*/ 377415 h 2719086"/>
                  <a:gd name="connsiteX515" fmla="*/ 591260 w 1416191"/>
                  <a:gd name="connsiteY515" fmla="*/ 353340 h 2719086"/>
                  <a:gd name="connsiteX516" fmla="*/ 587012 w 1416191"/>
                  <a:gd name="connsiteY516" fmla="*/ 354756 h 2719086"/>
                  <a:gd name="connsiteX517" fmla="*/ 541693 w 1416191"/>
                  <a:gd name="connsiteY517" fmla="*/ 398658 h 2719086"/>
                  <a:gd name="connsiteX518" fmla="*/ 502040 w 1416191"/>
                  <a:gd name="connsiteY518" fmla="*/ 368918 h 2719086"/>
                  <a:gd name="connsiteX519" fmla="*/ 544526 w 1416191"/>
                  <a:gd name="connsiteY519" fmla="*/ 342010 h 2719086"/>
                  <a:gd name="connsiteX520" fmla="*/ 587012 w 1416191"/>
                  <a:gd name="connsiteY520" fmla="*/ 354756 h 2719086"/>
                  <a:gd name="connsiteX521" fmla="*/ 349091 w 1416191"/>
                  <a:gd name="connsiteY521" fmla="*/ 722965 h 2719086"/>
                  <a:gd name="connsiteX522" fmla="*/ 429814 w 1416191"/>
                  <a:gd name="connsiteY522" fmla="*/ 622416 h 2719086"/>
                  <a:gd name="connsiteX523" fmla="*/ 547358 w 1416191"/>
                  <a:gd name="connsiteY523" fmla="*/ 637994 h 2719086"/>
                  <a:gd name="connsiteX524" fmla="*/ 570017 w 1416191"/>
                  <a:gd name="connsiteY524" fmla="*/ 819266 h 2719086"/>
                  <a:gd name="connsiteX525" fmla="*/ 524699 w 1416191"/>
                  <a:gd name="connsiteY525" fmla="*/ 833428 h 2719086"/>
                  <a:gd name="connsiteX526" fmla="*/ 489294 w 1416191"/>
                  <a:gd name="connsiteY526" fmla="*/ 827764 h 2719086"/>
                  <a:gd name="connsiteX527" fmla="*/ 361837 w 1416191"/>
                  <a:gd name="connsiteY527" fmla="*/ 762619 h 2719086"/>
                  <a:gd name="connsiteX528" fmla="*/ 347675 w 1416191"/>
                  <a:gd name="connsiteY528" fmla="*/ 742792 h 2719086"/>
                  <a:gd name="connsiteX529" fmla="*/ 349091 w 1416191"/>
                  <a:gd name="connsiteY529" fmla="*/ 722965 h 2719086"/>
                  <a:gd name="connsiteX530" fmla="*/ 722966 w 1416191"/>
                  <a:gd name="connsiteY530" fmla="*/ 397241 h 2719086"/>
                  <a:gd name="connsiteX531" fmla="*/ 669150 w 1416191"/>
                  <a:gd name="connsiteY531" fmla="*/ 429814 h 2719086"/>
                  <a:gd name="connsiteX532" fmla="*/ 674815 w 1416191"/>
                  <a:gd name="connsiteY532" fmla="*/ 383079 h 2719086"/>
                  <a:gd name="connsiteX533" fmla="*/ 722966 w 1416191"/>
                  <a:gd name="connsiteY533" fmla="*/ 397241 h 2719086"/>
                  <a:gd name="connsiteX534" fmla="*/ 543110 w 1416191"/>
                  <a:gd name="connsiteY534" fmla="*/ 340594 h 2719086"/>
                  <a:gd name="connsiteX535" fmla="*/ 500624 w 1416191"/>
                  <a:gd name="connsiteY535" fmla="*/ 367502 h 2719086"/>
                  <a:gd name="connsiteX536" fmla="*/ 411404 w 1416191"/>
                  <a:gd name="connsiteY536" fmla="*/ 299524 h 2719086"/>
                  <a:gd name="connsiteX537" fmla="*/ 543110 w 1416191"/>
                  <a:gd name="connsiteY537" fmla="*/ 340594 h 2719086"/>
                  <a:gd name="connsiteX538" fmla="*/ 327848 w 1416191"/>
                  <a:gd name="connsiteY538" fmla="*/ 271200 h 2719086"/>
                  <a:gd name="connsiteX539" fmla="*/ 357588 w 1416191"/>
                  <a:gd name="connsiteY539" fmla="*/ 242877 h 2719086"/>
                  <a:gd name="connsiteX540" fmla="*/ 356172 w 1416191"/>
                  <a:gd name="connsiteY540" fmla="*/ 279698 h 2719086"/>
                  <a:gd name="connsiteX541" fmla="*/ 327848 w 1416191"/>
                  <a:gd name="connsiteY541" fmla="*/ 271200 h 2719086"/>
                  <a:gd name="connsiteX542" fmla="*/ 407155 w 1416191"/>
                  <a:gd name="connsiteY542" fmla="*/ 360421 h 2719086"/>
                  <a:gd name="connsiteX543" fmla="*/ 356172 w 1416191"/>
                  <a:gd name="connsiteY543" fmla="*/ 394409 h 2719086"/>
                  <a:gd name="connsiteX544" fmla="*/ 357588 w 1416191"/>
                  <a:gd name="connsiteY544" fmla="*/ 344843 h 2719086"/>
                  <a:gd name="connsiteX545" fmla="*/ 407155 w 1416191"/>
                  <a:gd name="connsiteY545" fmla="*/ 360421 h 2719086"/>
                  <a:gd name="connsiteX546" fmla="*/ 357588 w 1416191"/>
                  <a:gd name="connsiteY546" fmla="*/ 282530 h 2719086"/>
                  <a:gd name="connsiteX547" fmla="*/ 356172 w 1416191"/>
                  <a:gd name="connsiteY547" fmla="*/ 342010 h 2719086"/>
                  <a:gd name="connsiteX548" fmla="*/ 279698 w 1416191"/>
                  <a:gd name="connsiteY548" fmla="*/ 317935 h 2719086"/>
                  <a:gd name="connsiteX549" fmla="*/ 326432 w 1416191"/>
                  <a:gd name="connsiteY549" fmla="*/ 274033 h 2719086"/>
                  <a:gd name="connsiteX550" fmla="*/ 357588 w 1416191"/>
                  <a:gd name="connsiteY550" fmla="*/ 282530 h 2719086"/>
                  <a:gd name="connsiteX551" fmla="*/ 354756 w 1416191"/>
                  <a:gd name="connsiteY551" fmla="*/ 397241 h 2719086"/>
                  <a:gd name="connsiteX552" fmla="*/ 353340 w 1416191"/>
                  <a:gd name="connsiteY552" fmla="*/ 458138 h 2719086"/>
                  <a:gd name="connsiteX553" fmla="*/ 313687 w 1416191"/>
                  <a:gd name="connsiteY553" fmla="*/ 425565 h 2719086"/>
                  <a:gd name="connsiteX554" fmla="*/ 354756 w 1416191"/>
                  <a:gd name="connsiteY554" fmla="*/ 397241 h 2719086"/>
                  <a:gd name="connsiteX555" fmla="*/ 354756 w 1416191"/>
                  <a:gd name="connsiteY555" fmla="*/ 460970 h 2719086"/>
                  <a:gd name="connsiteX556" fmla="*/ 356172 w 1416191"/>
                  <a:gd name="connsiteY556" fmla="*/ 397241 h 2719086"/>
                  <a:gd name="connsiteX557" fmla="*/ 411404 w 1416191"/>
                  <a:gd name="connsiteY557" fmla="*/ 360421 h 2719086"/>
                  <a:gd name="connsiteX558" fmla="*/ 411404 w 1416191"/>
                  <a:gd name="connsiteY558" fmla="*/ 360421 h 2719086"/>
                  <a:gd name="connsiteX559" fmla="*/ 357588 w 1416191"/>
                  <a:gd name="connsiteY559" fmla="*/ 343426 h 2719086"/>
                  <a:gd name="connsiteX560" fmla="*/ 359005 w 1416191"/>
                  <a:gd name="connsiteY560" fmla="*/ 283946 h 2719086"/>
                  <a:gd name="connsiteX561" fmla="*/ 405739 w 1416191"/>
                  <a:gd name="connsiteY561" fmla="*/ 298108 h 2719086"/>
                  <a:gd name="connsiteX562" fmla="*/ 499207 w 1416191"/>
                  <a:gd name="connsiteY562" fmla="*/ 368918 h 2719086"/>
                  <a:gd name="connsiteX563" fmla="*/ 354756 w 1416191"/>
                  <a:gd name="connsiteY563" fmla="*/ 460970 h 2719086"/>
                  <a:gd name="connsiteX564" fmla="*/ 356172 w 1416191"/>
                  <a:gd name="connsiteY564" fmla="*/ 343426 h 2719086"/>
                  <a:gd name="connsiteX565" fmla="*/ 354756 w 1416191"/>
                  <a:gd name="connsiteY565" fmla="*/ 394409 h 2719086"/>
                  <a:gd name="connsiteX566" fmla="*/ 310854 w 1416191"/>
                  <a:gd name="connsiteY566" fmla="*/ 424149 h 2719086"/>
                  <a:gd name="connsiteX567" fmla="*/ 232964 w 1416191"/>
                  <a:gd name="connsiteY567" fmla="*/ 359004 h 2719086"/>
                  <a:gd name="connsiteX568" fmla="*/ 276865 w 1416191"/>
                  <a:gd name="connsiteY568" fmla="*/ 317935 h 2719086"/>
                  <a:gd name="connsiteX569" fmla="*/ 356172 w 1416191"/>
                  <a:gd name="connsiteY569" fmla="*/ 343426 h 2719086"/>
                  <a:gd name="connsiteX570" fmla="*/ 349091 w 1416191"/>
                  <a:gd name="connsiteY570" fmla="*/ 619584 h 2719086"/>
                  <a:gd name="connsiteX571" fmla="*/ 346259 w 1416191"/>
                  <a:gd name="connsiteY571" fmla="*/ 721549 h 2719086"/>
                  <a:gd name="connsiteX572" fmla="*/ 339178 w 1416191"/>
                  <a:gd name="connsiteY572" fmla="*/ 730046 h 2719086"/>
                  <a:gd name="connsiteX573" fmla="*/ 286779 w 1416191"/>
                  <a:gd name="connsiteY573" fmla="*/ 654988 h 2719086"/>
                  <a:gd name="connsiteX574" fmla="*/ 349091 w 1416191"/>
                  <a:gd name="connsiteY574" fmla="*/ 619584 h 2719086"/>
                  <a:gd name="connsiteX575" fmla="*/ 398658 w 1416191"/>
                  <a:gd name="connsiteY575" fmla="*/ 815018 h 2719086"/>
                  <a:gd name="connsiteX576" fmla="*/ 364669 w 1416191"/>
                  <a:gd name="connsiteY576" fmla="*/ 766867 h 2719086"/>
                  <a:gd name="connsiteX577" fmla="*/ 482213 w 1416191"/>
                  <a:gd name="connsiteY577" fmla="*/ 827764 h 2719086"/>
                  <a:gd name="connsiteX578" fmla="*/ 398658 w 1416191"/>
                  <a:gd name="connsiteY578" fmla="*/ 815018 h 2719086"/>
                  <a:gd name="connsiteX579" fmla="*/ 426982 w 1416191"/>
                  <a:gd name="connsiteY579" fmla="*/ 856088 h 2719086"/>
                  <a:gd name="connsiteX580" fmla="*/ 400074 w 1416191"/>
                  <a:gd name="connsiteY580" fmla="*/ 817850 h 2719086"/>
                  <a:gd name="connsiteX581" fmla="*/ 489294 w 1416191"/>
                  <a:gd name="connsiteY581" fmla="*/ 830596 h 2719086"/>
                  <a:gd name="connsiteX582" fmla="*/ 506288 w 1416191"/>
                  <a:gd name="connsiteY582" fmla="*/ 839093 h 2719086"/>
                  <a:gd name="connsiteX583" fmla="*/ 465219 w 1416191"/>
                  <a:gd name="connsiteY583" fmla="*/ 851839 h 2719086"/>
                  <a:gd name="connsiteX584" fmla="*/ 426982 w 1416191"/>
                  <a:gd name="connsiteY584" fmla="*/ 856088 h 2719086"/>
                  <a:gd name="connsiteX585" fmla="*/ 674815 w 1416191"/>
                  <a:gd name="connsiteY585" fmla="*/ 380247 h 2719086"/>
                  <a:gd name="connsiteX586" fmla="*/ 677648 w 1416191"/>
                  <a:gd name="connsiteY586" fmla="*/ 350507 h 2719086"/>
                  <a:gd name="connsiteX587" fmla="*/ 745625 w 1416191"/>
                  <a:gd name="connsiteY587" fmla="*/ 384496 h 2719086"/>
                  <a:gd name="connsiteX588" fmla="*/ 725798 w 1416191"/>
                  <a:gd name="connsiteY588" fmla="*/ 395826 h 2719086"/>
                  <a:gd name="connsiteX589" fmla="*/ 674815 w 1416191"/>
                  <a:gd name="connsiteY589" fmla="*/ 380247 h 2719086"/>
                  <a:gd name="connsiteX590" fmla="*/ 200391 w 1416191"/>
                  <a:gd name="connsiteY590" fmla="*/ 292443 h 2719086"/>
                  <a:gd name="connsiteX591" fmla="*/ 264120 w 1416191"/>
                  <a:gd name="connsiteY591" fmla="*/ 172067 h 2719086"/>
                  <a:gd name="connsiteX592" fmla="*/ 266952 w 1416191"/>
                  <a:gd name="connsiteY592" fmla="*/ 254206 h 2719086"/>
                  <a:gd name="connsiteX593" fmla="*/ 266952 w 1416191"/>
                  <a:gd name="connsiteY593" fmla="*/ 254206 h 2719086"/>
                  <a:gd name="connsiteX594" fmla="*/ 325016 w 1416191"/>
                  <a:gd name="connsiteY594" fmla="*/ 272617 h 2719086"/>
                  <a:gd name="connsiteX595" fmla="*/ 278282 w 1416191"/>
                  <a:gd name="connsiteY595" fmla="*/ 316519 h 2719086"/>
                  <a:gd name="connsiteX596" fmla="*/ 200391 w 1416191"/>
                  <a:gd name="connsiteY596" fmla="*/ 292443 h 2719086"/>
                  <a:gd name="connsiteX597" fmla="*/ 310854 w 1416191"/>
                  <a:gd name="connsiteY597" fmla="*/ 426981 h 2719086"/>
                  <a:gd name="connsiteX598" fmla="*/ 353340 w 1416191"/>
                  <a:gd name="connsiteY598" fmla="*/ 462386 h 2719086"/>
                  <a:gd name="connsiteX599" fmla="*/ 275449 w 1416191"/>
                  <a:gd name="connsiteY599" fmla="*/ 511953 h 2719086"/>
                  <a:gd name="connsiteX600" fmla="*/ 275449 w 1416191"/>
                  <a:gd name="connsiteY600" fmla="*/ 511953 h 2719086"/>
                  <a:gd name="connsiteX601" fmla="*/ 351924 w 1416191"/>
                  <a:gd name="connsiteY601" fmla="*/ 540277 h 2719086"/>
                  <a:gd name="connsiteX602" fmla="*/ 350507 w 1416191"/>
                  <a:gd name="connsiteY602" fmla="*/ 618167 h 2719086"/>
                  <a:gd name="connsiteX603" fmla="*/ 288195 w 1416191"/>
                  <a:gd name="connsiteY603" fmla="*/ 654988 h 2719086"/>
                  <a:gd name="connsiteX604" fmla="*/ 189062 w 1416191"/>
                  <a:gd name="connsiteY604" fmla="*/ 511953 h 2719086"/>
                  <a:gd name="connsiteX605" fmla="*/ 310854 w 1416191"/>
                  <a:gd name="connsiteY605" fmla="*/ 426981 h 2719086"/>
                  <a:gd name="connsiteX606" fmla="*/ 519034 w 1416191"/>
                  <a:gd name="connsiteY606" fmla="*/ 834845 h 2719086"/>
                  <a:gd name="connsiteX607" fmla="*/ 507705 w 1416191"/>
                  <a:gd name="connsiteY607" fmla="*/ 837677 h 2719086"/>
                  <a:gd name="connsiteX608" fmla="*/ 493543 w 1416191"/>
                  <a:gd name="connsiteY608" fmla="*/ 830596 h 2719086"/>
                  <a:gd name="connsiteX609" fmla="*/ 519034 w 1416191"/>
                  <a:gd name="connsiteY609" fmla="*/ 834845 h 2719086"/>
                  <a:gd name="connsiteX610" fmla="*/ 510537 w 1416191"/>
                  <a:gd name="connsiteY610" fmla="*/ 839093 h 2719086"/>
                  <a:gd name="connsiteX611" fmla="*/ 524699 w 1416191"/>
                  <a:gd name="connsiteY611" fmla="*/ 834845 h 2719086"/>
                  <a:gd name="connsiteX612" fmla="*/ 572850 w 1416191"/>
                  <a:gd name="connsiteY612" fmla="*/ 841926 h 2719086"/>
                  <a:gd name="connsiteX613" fmla="*/ 577098 w 1416191"/>
                  <a:gd name="connsiteY613" fmla="*/ 873082 h 2719086"/>
                  <a:gd name="connsiteX614" fmla="*/ 510537 w 1416191"/>
                  <a:gd name="connsiteY614" fmla="*/ 839093 h 2719086"/>
                  <a:gd name="connsiteX615" fmla="*/ 1016117 w 1416191"/>
                  <a:gd name="connsiteY615" fmla="*/ 1001955 h 2719086"/>
                  <a:gd name="connsiteX616" fmla="*/ 1016117 w 1416191"/>
                  <a:gd name="connsiteY616" fmla="*/ 1001955 h 2719086"/>
                  <a:gd name="connsiteX617" fmla="*/ 975048 w 1416191"/>
                  <a:gd name="connsiteY617" fmla="*/ 1004788 h 2719086"/>
                  <a:gd name="connsiteX618" fmla="*/ 980713 w 1416191"/>
                  <a:gd name="connsiteY618" fmla="*/ 982128 h 2719086"/>
                  <a:gd name="connsiteX619" fmla="*/ 1016117 w 1416191"/>
                  <a:gd name="connsiteY619" fmla="*/ 1001955 h 2719086"/>
                  <a:gd name="connsiteX620" fmla="*/ 962302 w 1416191"/>
                  <a:gd name="connsiteY620" fmla="*/ 1048689 h 2719086"/>
                  <a:gd name="connsiteX621" fmla="*/ 973632 w 1416191"/>
                  <a:gd name="connsiteY621" fmla="*/ 1007620 h 2719086"/>
                  <a:gd name="connsiteX622" fmla="*/ 1011869 w 1416191"/>
                  <a:gd name="connsiteY622" fmla="*/ 1006203 h 2719086"/>
                  <a:gd name="connsiteX623" fmla="*/ 966551 w 1416191"/>
                  <a:gd name="connsiteY623" fmla="*/ 1052938 h 2719086"/>
                  <a:gd name="connsiteX624" fmla="*/ 962302 w 1416191"/>
                  <a:gd name="connsiteY624" fmla="*/ 1048689 h 2719086"/>
                  <a:gd name="connsiteX625" fmla="*/ 938227 w 1416191"/>
                  <a:gd name="connsiteY625" fmla="*/ 1132245 h 2719086"/>
                  <a:gd name="connsiteX626" fmla="*/ 958054 w 1416191"/>
                  <a:gd name="connsiteY626" fmla="*/ 1064267 h 2719086"/>
                  <a:gd name="connsiteX627" fmla="*/ 966551 w 1416191"/>
                  <a:gd name="connsiteY627" fmla="*/ 1055770 h 2719086"/>
                  <a:gd name="connsiteX628" fmla="*/ 1055771 w 1416191"/>
                  <a:gd name="connsiteY628" fmla="*/ 1140742 h 2719086"/>
                  <a:gd name="connsiteX629" fmla="*/ 938227 w 1416191"/>
                  <a:gd name="connsiteY629" fmla="*/ 1132245 h 2719086"/>
                  <a:gd name="connsiteX630" fmla="*/ 686145 w 1416191"/>
                  <a:gd name="connsiteY630" fmla="*/ 1258286 h 2719086"/>
                  <a:gd name="connsiteX631" fmla="*/ 697474 w 1416191"/>
                  <a:gd name="connsiteY631" fmla="*/ 1288026 h 2719086"/>
                  <a:gd name="connsiteX632" fmla="*/ 630913 w 1416191"/>
                  <a:gd name="connsiteY632" fmla="*/ 1290858 h 2719086"/>
                  <a:gd name="connsiteX633" fmla="*/ 686145 w 1416191"/>
                  <a:gd name="connsiteY633" fmla="*/ 1258286 h 2719086"/>
                  <a:gd name="connsiteX634" fmla="*/ 745625 w 1416191"/>
                  <a:gd name="connsiteY634" fmla="*/ 1014701 h 2719086"/>
                  <a:gd name="connsiteX635" fmla="*/ 738544 w 1416191"/>
                  <a:gd name="connsiteY635" fmla="*/ 994874 h 2719086"/>
                  <a:gd name="connsiteX636" fmla="*/ 738544 w 1416191"/>
                  <a:gd name="connsiteY636" fmla="*/ 994874 h 2719086"/>
                  <a:gd name="connsiteX637" fmla="*/ 725798 w 1416191"/>
                  <a:gd name="connsiteY637" fmla="*/ 1016117 h 2719086"/>
                  <a:gd name="connsiteX638" fmla="*/ 680480 w 1416191"/>
                  <a:gd name="connsiteY638" fmla="*/ 1017533 h 2719086"/>
                  <a:gd name="connsiteX639" fmla="*/ 832012 w 1416191"/>
                  <a:gd name="connsiteY639" fmla="*/ 928313 h 2719086"/>
                  <a:gd name="connsiteX640" fmla="*/ 915568 w 1416191"/>
                  <a:gd name="connsiteY640" fmla="*/ 1007620 h 2719086"/>
                  <a:gd name="connsiteX641" fmla="*/ 745625 w 1416191"/>
                  <a:gd name="connsiteY641" fmla="*/ 1014701 h 2719086"/>
                  <a:gd name="connsiteX642" fmla="*/ 959470 w 1416191"/>
                  <a:gd name="connsiteY642" fmla="*/ 1060019 h 2719086"/>
                  <a:gd name="connsiteX643" fmla="*/ 962302 w 1416191"/>
                  <a:gd name="connsiteY643" fmla="*/ 1050105 h 2719086"/>
                  <a:gd name="connsiteX644" fmla="*/ 965135 w 1416191"/>
                  <a:gd name="connsiteY644" fmla="*/ 1052938 h 2719086"/>
                  <a:gd name="connsiteX645" fmla="*/ 959470 w 1416191"/>
                  <a:gd name="connsiteY645" fmla="*/ 1060019 h 2719086"/>
                  <a:gd name="connsiteX646" fmla="*/ 894325 w 1416191"/>
                  <a:gd name="connsiteY646" fmla="*/ 1129412 h 2719086"/>
                  <a:gd name="connsiteX647" fmla="*/ 955221 w 1416191"/>
                  <a:gd name="connsiteY647" fmla="*/ 1067100 h 2719086"/>
                  <a:gd name="connsiteX648" fmla="*/ 936811 w 1416191"/>
                  <a:gd name="connsiteY648" fmla="*/ 1132245 h 2719086"/>
                  <a:gd name="connsiteX649" fmla="*/ 894325 w 1416191"/>
                  <a:gd name="connsiteY649" fmla="*/ 1129412 h 2719086"/>
                  <a:gd name="connsiteX650" fmla="*/ 894325 w 1416191"/>
                  <a:gd name="connsiteY650" fmla="*/ 1282361 h 2719086"/>
                  <a:gd name="connsiteX651" fmla="*/ 864585 w 1416191"/>
                  <a:gd name="connsiteY651" fmla="*/ 1385743 h 2719086"/>
                  <a:gd name="connsiteX652" fmla="*/ 832012 w 1416191"/>
                  <a:gd name="connsiteY652" fmla="*/ 1283777 h 2719086"/>
                  <a:gd name="connsiteX653" fmla="*/ 894325 w 1416191"/>
                  <a:gd name="connsiteY653" fmla="*/ 1282361 h 2719086"/>
                  <a:gd name="connsiteX654" fmla="*/ 897157 w 1416191"/>
                  <a:gd name="connsiteY654" fmla="*/ 1279529 h 2719086"/>
                  <a:gd name="connsiteX655" fmla="*/ 904238 w 1416191"/>
                  <a:gd name="connsiteY655" fmla="*/ 1252621 h 2719086"/>
                  <a:gd name="connsiteX656" fmla="*/ 1040193 w 1416191"/>
                  <a:gd name="connsiteY656" fmla="*/ 1273864 h 2719086"/>
                  <a:gd name="connsiteX657" fmla="*/ 897157 w 1416191"/>
                  <a:gd name="connsiteY657" fmla="*/ 1279529 h 2719086"/>
                  <a:gd name="connsiteX658" fmla="*/ 902822 w 1416191"/>
                  <a:gd name="connsiteY658" fmla="*/ 1252621 h 2719086"/>
                  <a:gd name="connsiteX659" fmla="*/ 895741 w 1416191"/>
                  <a:gd name="connsiteY659" fmla="*/ 1279529 h 2719086"/>
                  <a:gd name="connsiteX660" fmla="*/ 833429 w 1416191"/>
                  <a:gd name="connsiteY660" fmla="*/ 1282361 h 2719086"/>
                  <a:gd name="connsiteX661" fmla="*/ 819267 w 1416191"/>
                  <a:gd name="connsiteY661" fmla="*/ 1238459 h 2719086"/>
                  <a:gd name="connsiteX662" fmla="*/ 902822 w 1416191"/>
                  <a:gd name="connsiteY662" fmla="*/ 1252621 h 2719086"/>
                  <a:gd name="connsiteX663" fmla="*/ 890076 w 1416191"/>
                  <a:gd name="connsiteY663" fmla="*/ 1130829 h 2719086"/>
                  <a:gd name="connsiteX664" fmla="*/ 890076 w 1416191"/>
                  <a:gd name="connsiteY664" fmla="*/ 1130829 h 2719086"/>
                  <a:gd name="connsiteX665" fmla="*/ 936811 w 1416191"/>
                  <a:gd name="connsiteY665" fmla="*/ 1133661 h 2719086"/>
                  <a:gd name="connsiteX666" fmla="*/ 904238 w 1416191"/>
                  <a:gd name="connsiteY666" fmla="*/ 1249788 h 2719086"/>
                  <a:gd name="connsiteX667" fmla="*/ 817851 w 1416191"/>
                  <a:gd name="connsiteY667" fmla="*/ 1235627 h 2719086"/>
                  <a:gd name="connsiteX668" fmla="*/ 747041 w 1416191"/>
                  <a:gd name="connsiteY668" fmla="*/ 1016117 h 2719086"/>
                  <a:gd name="connsiteX669" fmla="*/ 919817 w 1416191"/>
                  <a:gd name="connsiteY669" fmla="*/ 1009036 h 2719086"/>
                  <a:gd name="connsiteX670" fmla="*/ 960886 w 1416191"/>
                  <a:gd name="connsiteY670" fmla="*/ 1047273 h 2719086"/>
                  <a:gd name="connsiteX671" fmla="*/ 956637 w 1416191"/>
                  <a:gd name="connsiteY671" fmla="*/ 1061435 h 2719086"/>
                  <a:gd name="connsiteX672" fmla="*/ 890076 w 1416191"/>
                  <a:gd name="connsiteY672" fmla="*/ 1130829 h 2719086"/>
                  <a:gd name="connsiteX673" fmla="*/ 922649 w 1416191"/>
                  <a:gd name="connsiteY673" fmla="*/ 1009036 h 2719086"/>
                  <a:gd name="connsiteX674" fmla="*/ 972216 w 1416191"/>
                  <a:gd name="connsiteY674" fmla="*/ 1007620 h 2719086"/>
                  <a:gd name="connsiteX675" fmla="*/ 960886 w 1416191"/>
                  <a:gd name="connsiteY675" fmla="*/ 1045857 h 2719086"/>
                  <a:gd name="connsiteX676" fmla="*/ 922649 w 1416191"/>
                  <a:gd name="connsiteY676" fmla="*/ 1009036 h 2719086"/>
                  <a:gd name="connsiteX677" fmla="*/ 856088 w 1416191"/>
                  <a:gd name="connsiteY677" fmla="*/ 915567 h 2719086"/>
                  <a:gd name="connsiteX678" fmla="*/ 977880 w 1416191"/>
                  <a:gd name="connsiteY678" fmla="*/ 982128 h 2719086"/>
                  <a:gd name="connsiteX679" fmla="*/ 970799 w 1416191"/>
                  <a:gd name="connsiteY679" fmla="*/ 1004788 h 2719086"/>
                  <a:gd name="connsiteX680" fmla="*/ 918400 w 1416191"/>
                  <a:gd name="connsiteY680" fmla="*/ 1007620 h 2719086"/>
                  <a:gd name="connsiteX681" fmla="*/ 834845 w 1416191"/>
                  <a:gd name="connsiteY681" fmla="*/ 928313 h 2719086"/>
                  <a:gd name="connsiteX682" fmla="*/ 856088 w 1416191"/>
                  <a:gd name="connsiteY682" fmla="*/ 915567 h 2719086"/>
                  <a:gd name="connsiteX683" fmla="*/ 730047 w 1416191"/>
                  <a:gd name="connsiteY683" fmla="*/ 1016117 h 2719086"/>
                  <a:gd name="connsiteX684" fmla="*/ 738544 w 1416191"/>
                  <a:gd name="connsiteY684" fmla="*/ 1000539 h 2719086"/>
                  <a:gd name="connsiteX685" fmla="*/ 744209 w 1416191"/>
                  <a:gd name="connsiteY685" fmla="*/ 1016117 h 2719086"/>
                  <a:gd name="connsiteX686" fmla="*/ 730047 w 1416191"/>
                  <a:gd name="connsiteY686" fmla="*/ 1016117 h 2719086"/>
                  <a:gd name="connsiteX687" fmla="*/ 744209 w 1416191"/>
                  <a:gd name="connsiteY687" fmla="*/ 1017533 h 2719086"/>
                  <a:gd name="connsiteX688" fmla="*/ 815018 w 1416191"/>
                  <a:gd name="connsiteY688" fmla="*/ 1237043 h 2719086"/>
                  <a:gd name="connsiteX689" fmla="*/ 741376 w 1416191"/>
                  <a:gd name="connsiteY689" fmla="*/ 1225713 h 2719086"/>
                  <a:gd name="connsiteX690" fmla="*/ 741376 w 1416191"/>
                  <a:gd name="connsiteY690" fmla="*/ 1225713 h 2719086"/>
                  <a:gd name="connsiteX691" fmla="*/ 687561 w 1416191"/>
                  <a:gd name="connsiteY691" fmla="*/ 1256869 h 2719086"/>
                  <a:gd name="connsiteX692" fmla="*/ 650740 w 1416191"/>
                  <a:gd name="connsiteY692" fmla="*/ 1157736 h 2719086"/>
                  <a:gd name="connsiteX693" fmla="*/ 728631 w 1416191"/>
                  <a:gd name="connsiteY693" fmla="*/ 1018949 h 2719086"/>
                  <a:gd name="connsiteX694" fmla="*/ 744209 w 1416191"/>
                  <a:gd name="connsiteY694" fmla="*/ 1017533 h 2719086"/>
                  <a:gd name="connsiteX695" fmla="*/ 742793 w 1416191"/>
                  <a:gd name="connsiteY695" fmla="*/ 1227129 h 2719086"/>
                  <a:gd name="connsiteX696" fmla="*/ 816434 w 1416191"/>
                  <a:gd name="connsiteY696" fmla="*/ 1238459 h 2719086"/>
                  <a:gd name="connsiteX697" fmla="*/ 830596 w 1416191"/>
                  <a:gd name="connsiteY697" fmla="*/ 1282361 h 2719086"/>
                  <a:gd name="connsiteX698" fmla="*/ 700307 w 1416191"/>
                  <a:gd name="connsiteY698" fmla="*/ 1288026 h 2719086"/>
                  <a:gd name="connsiteX699" fmla="*/ 688977 w 1416191"/>
                  <a:gd name="connsiteY699" fmla="*/ 1258286 h 2719086"/>
                  <a:gd name="connsiteX700" fmla="*/ 742793 w 1416191"/>
                  <a:gd name="connsiteY700" fmla="*/ 1227129 h 2719086"/>
                  <a:gd name="connsiteX701" fmla="*/ 686145 w 1416191"/>
                  <a:gd name="connsiteY701" fmla="*/ 1256869 h 2719086"/>
                  <a:gd name="connsiteX702" fmla="*/ 626665 w 1416191"/>
                  <a:gd name="connsiteY702" fmla="*/ 1290858 h 2719086"/>
                  <a:gd name="connsiteX703" fmla="*/ 605422 w 1416191"/>
                  <a:gd name="connsiteY703" fmla="*/ 1292274 h 2719086"/>
                  <a:gd name="connsiteX704" fmla="*/ 619584 w 1416191"/>
                  <a:gd name="connsiteY704" fmla="*/ 1211551 h 2719086"/>
                  <a:gd name="connsiteX705" fmla="*/ 649324 w 1416191"/>
                  <a:gd name="connsiteY705" fmla="*/ 1159152 h 2719086"/>
                  <a:gd name="connsiteX706" fmla="*/ 686145 w 1416191"/>
                  <a:gd name="connsiteY706" fmla="*/ 1256869 h 2719086"/>
                  <a:gd name="connsiteX707" fmla="*/ 602590 w 1416191"/>
                  <a:gd name="connsiteY707" fmla="*/ 1306436 h 2719086"/>
                  <a:gd name="connsiteX708" fmla="*/ 626665 w 1416191"/>
                  <a:gd name="connsiteY708" fmla="*/ 1292274 h 2719086"/>
                  <a:gd name="connsiteX709" fmla="*/ 698891 w 1416191"/>
                  <a:gd name="connsiteY709" fmla="*/ 1289442 h 2719086"/>
                  <a:gd name="connsiteX710" fmla="*/ 771116 w 1416191"/>
                  <a:gd name="connsiteY710" fmla="*/ 1484876 h 2719086"/>
                  <a:gd name="connsiteX711" fmla="*/ 735712 w 1416191"/>
                  <a:gd name="connsiteY711" fmla="*/ 1501870 h 2719086"/>
                  <a:gd name="connsiteX712" fmla="*/ 585595 w 1416191"/>
                  <a:gd name="connsiteY712" fmla="*/ 1395656 h 2719086"/>
                  <a:gd name="connsiteX713" fmla="*/ 602590 w 1416191"/>
                  <a:gd name="connsiteY713" fmla="*/ 1306436 h 2719086"/>
                  <a:gd name="connsiteX714" fmla="*/ 1017534 w 1416191"/>
                  <a:gd name="connsiteY714" fmla="*/ 1003371 h 2719086"/>
                  <a:gd name="connsiteX715" fmla="*/ 1018950 w 1416191"/>
                  <a:gd name="connsiteY715" fmla="*/ 1001955 h 2719086"/>
                  <a:gd name="connsiteX716" fmla="*/ 980713 w 1416191"/>
                  <a:gd name="connsiteY716" fmla="*/ 982128 h 2719086"/>
                  <a:gd name="connsiteX717" fmla="*/ 987794 w 1416191"/>
                  <a:gd name="connsiteY717" fmla="*/ 958053 h 2719086"/>
                  <a:gd name="connsiteX718" fmla="*/ 1079846 w 1416191"/>
                  <a:gd name="connsiteY718" fmla="*/ 967967 h 2719086"/>
                  <a:gd name="connsiteX719" fmla="*/ 1079846 w 1416191"/>
                  <a:gd name="connsiteY719" fmla="*/ 1001955 h 2719086"/>
                  <a:gd name="connsiteX720" fmla="*/ 1017534 w 1416191"/>
                  <a:gd name="connsiteY720" fmla="*/ 1003371 h 2719086"/>
                  <a:gd name="connsiteX721" fmla="*/ 728631 w 1416191"/>
                  <a:gd name="connsiteY721" fmla="*/ 773948 h 2719086"/>
                  <a:gd name="connsiteX722" fmla="*/ 945308 w 1416191"/>
                  <a:gd name="connsiteY722" fmla="*/ 953805 h 2719086"/>
                  <a:gd name="connsiteX723" fmla="*/ 945308 w 1416191"/>
                  <a:gd name="connsiteY723" fmla="*/ 953805 h 2719086"/>
                  <a:gd name="connsiteX724" fmla="*/ 986377 w 1416191"/>
                  <a:gd name="connsiteY724" fmla="*/ 958053 h 2719086"/>
                  <a:gd name="connsiteX725" fmla="*/ 979296 w 1416191"/>
                  <a:gd name="connsiteY725" fmla="*/ 980712 h 2719086"/>
                  <a:gd name="connsiteX726" fmla="*/ 856088 w 1416191"/>
                  <a:gd name="connsiteY726" fmla="*/ 914151 h 2719086"/>
                  <a:gd name="connsiteX727" fmla="*/ 856088 w 1416191"/>
                  <a:gd name="connsiteY727" fmla="*/ 914151 h 2719086"/>
                  <a:gd name="connsiteX728" fmla="*/ 833429 w 1416191"/>
                  <a:gd name="connsiteY728" fmla="*/ 926897 h 2719086"/>
                  <a:gd name="connsiteX729" fmla="*/ 772532 w 1416191"/>
                  <a:gd name="connsiteY729" fmla="*/ 868833 h 2719086"/>
                  <a:gd name="connsiteX730" fmla="*/ 772532 w 1416191"/>
                  <a:gd name="connsiteY730" fmla="*/ 868833 h 2719086"/>
                  <a:gd name="connsiteX731" fmla="*/ 574266 w 1416191"/>
                  <a:gd name="connsiteY731" fmla="*/ 840509 h 2719086"/>
                  <a:gd name="connsiteX732" fmla="*/ 571433 w 1416191"/>
                  <a:gd name="connsiteY732" fmla="*/ 820683 h 2719086"/>
                  <a:gd name="connsiteX733" fmla="*/ 728631 w 1416191"/>
                  <a:gd name="connsiteY733" fmla="*/ 773948 h 2719086"/>
                  <a:gd name="connsiteX734" fmla="*/ 725798 w 1416191"/>
                  <a:gd name="connsiteY734" fmla="*/ 1017533 h 2719086"/>
                  <a:gd name="connsiteX735" fmla="*/ 649324 w 1416191"/>
                  <a:gd name="connsiteY735" fmla="*/ 1153488 h 2719086"/>
                  <a:gd name="connsiteX736" fmla="*/ 619584 w 1416191"/>
                  <a:gd name="connsiteY736" fmla="*/ 1075597 h 2719086"/>
                  <a:gd name="connsiteX737" fmla="*/ 619584 w 1416191"/>
                  <a:gd name="connsiteY737" fmla="*/ 1075597 h 2719086"/>
                  <a:gd name="connsiteX738" fmla="*/ 565769 w 1416191"/>
                  <a:gd name="connsiteY738" fmla="*/ 1194557 h 2719086"/>
                  <a:gd name="connsiteX739" fmla="*/ 443976 w 1416191"/>
                  <a:gd name="connsiteY739" fmla="*/ 1157736 h 2719086"/>
                  <a:gd name="connsiteX740" fmla="*/ 679064 w 1416191"/>
                  <a:gd name="connsiteY740" fmla="*/ 1020365 h 2719086"/>
                  <a:gd name="connsiteX741" fmla="*/ 725798 w 1416191"/>
                  <a:gd name="connsiteY741" fmla="*/ 1017533 h 2719086"/>
                  <a:gd name="connsiteX742" fmla="*/ 622416 w 1416191"/>
                  <a:gd name="connsiteY742" fmla="*/ 1293690 h 2719086"/>
                  <a:gd name="connsiteX743" fmla="*/ 602590 w 1416191"/>
                  <a:gd name="connsiteY743" fmla="*/ 1305020 h 2719086"/>
                  <a:gd name="connsiteX744" fmla="*/ 604006 w 1416191"/>
                  <a:gd name="connsiteY744" fmla="*/ 1295107 h 2719086"/>
                  <a:gd name="connsiteX745" fmla="*/ 622416 w 1416191"/>
                  <a:gd name="connsiteY745" fmla="*/ 1293690 h 2719086"/>
                  <a:gd name="connsiteX746" fmla="*/ 657821 w 1416191"/>
                  <a:gd name="connsiteY746" fmla="*/ 1608085 h 2719086"/>
                  <a:gd name="connsiteX747" fmla="*/ 599757 w 1416191"/>
                  <a:gd name="connsiteY747" fmla="*/ 1634993 h 2719086"/>
                  <a:gd name="connsiteX748" fmla="*/ 596925 w 1416191"/>
                  <a:gd name="connsiteY748" fmla="*/ 1623663 h 2719086"/>
                  <a:gd name="connsiteX749" fmla="*/ 657821 w 1416191"/>
                  <a:gd name="connsiteY749" fmla="*/ 1608085 h 2719086"/>
                  <a:gd name="connsiteX750" fmla="*/ 459554 w 1416191"/>
                  <a:gd name="connsiteY750" fmla="*/ 1640657 h 2719086"/>
                  <a:gd name="connsiteX751" fmla="*/ 548774 w 1416191"/>
                  <a:gd name="connsiteY751" fmla="*/ 1596755 h 2719086"/>
                  <a:gd name="connsiteX752" fmla="*/ 541693 w 1416191"/>
                  <a:gd name="connsiteY752" fmla="*/ 1634993 h 2719086"/>
                  <a:gd name="connsiteX753" fmla="*/ 482213 w 1416191"/>
                  <a:gd name="connsiteY753" fmla="*/ 1649154 h 2719086"/>
                  <a:gd name="connsiteX754" fmla="*/ 459554 w 1416191"/>
                  <a:gd name="connsiteY754" fmla="*/ 1640657 h 2719086"/>
                  <a:gd name="connsiteX755" fmla="*/ 451057 w 1416191"/>
                  <a:gd name="connsiteY755" fmla="*/ 1300771 h 2719086"/>
                  <a:gd name="connsiteX756" fmla="*/ 519034 w 1416191"/>
                  <a:gd name="connsiteY756" fmla="*/ 1297939 h 2719086"/>
                  <a:gd name="connsiteX757" fmla="*/ 502040 w 1416191"/>
                  <a:gd name="connsiteY757" fmla="*/ 1336176 h 2719086"/>
                  <a:gd name="connsiteX758" fmla="*/ 451057 w 1416191"/>
                  <a:gd name="connsiteY758" fmla="*/ 1300771 h 2719086"/>
                  <a:gd name="connsiteX759" fmla="*/ 594092 w 1416191"/>
                  <a:gd name="connsiteY759" fmla="*/ 1625079 h 2719086"/>
                  <a:gd name="connsiteX760" fmla="*/ 596925 w 1416191"/>
                  <a:gd name="connsiteY760" fmla="*/ 1636408 h 2719086"/>
                  <a:gd name="connsiteX761" fmla="*/ 538861 w 1416191"/>
                  <a:gd name="connsiteY761" fmla="*/ 1663316 h 2719086"/>
                  <a:gd name="connsiteX762" fmla="*/ 543110 w 1416191"/>
                  <a:gd name="connsiteY762" fmla="*/ 1637825 h 2719086"/>
                  <a:gd name="connsiteX763" fmla="*/ 594092 w 1416191"/>
                  <a:gd name="connsiteY763" fmla="*/ 1625079 h 2719086"/>
                  <a:gd name="connsiteX764" fmla="*/ 483629 w 1416191"/>
                  <a:gd name="connsiteY764" fmla="*/ 1374413 h 2719086"/>
                  <a:gd name="connsiteX765" fmla="*/ 456722 w 1416191"/>
                  <a:gd name="connsiteY765" fmla="*/ 1433893 h 2719086"/>
                  <a:gd name="connsiteX766" fmla="*/ 412820 w 1416191"/>
                  <a:gd name="connsiteY766" fmla="*/ 1415483 h 2719086"/>
                  <a:gd name="connsiteX767" fmla="*/ 483629 w 1416191"/>
                  <a:gd name="connsiteY767" fmla="*/ 1374413 h 2719086"/>
                  <a:gd name="connsiteX768" fmla="*/ 523283 w 1416191"/>
                  <a:gd name="connsiteY768" fmla="*/ 1351754 h 2719086"/>
                  <a:gd name="connsiteX769" fmla="*/ 599757 w 1416191"/>
                  <a:gd name="connsiteY769" fmla="*/ 1307852 h 2719086"/>
                  <a:gd name="connsiteX770" fmla="*/ 584179 w 1416191"/>
                  <a:gd name="connsiteY770" fmla="*/ 1394240 h 2719086"/>
                  <a:gd name="connsiteX771" fmla="*/ 523283 w 1416191"/>
                  <a:gd name="connsiteY771" fmla="*/ 1351754 h 2719086"/>
                  <a:gd name="connsiteX772" fmla="*/ 571433 w 1416191"/>
                  <a:gd name="connsiteY772" fmla="*/ 1547189 h 2719086"/>
                  <a:gd name="connsiteX773" fmla="*/ 561520 w 1416191"/>
                  <a:gd name="connsiteY773" fmla="*/ 1542940 h 2719086"/>
                  <a:gd name="connsiteX774" fmla="*/ 565769 w 1416191"/>
                  <a:gd name="connsiteY774" fmla="*/ 1523113 h 2719086"/>
                  <a:gd name="connsiteX775" fmla="*/ 571433 w 1416191"/>
                  <a:gd name="connsiteY775" fmla="*/ 1547189 h 2719086"/>
                  <a:gd name="connsiteX776" fmla="*/ 568601 w 1416191"/>
                  <a:gd name="connsiteY776" fmla="*/ 1487708 h 2719086"/>
                  <a:gd name="connsiteX777" fmla="*/ 564352 w 1416191"/>
                  <a:gd name="connsiteY777" fmla="*/ 1513200 h 2719086"/>
                  <a:gd name="connsiteX778" fmla="*/ 553023 w 1416191"/>
                  <a:gd name="connsiteY778" fmla="*/ 1476379 h 2719086"/>
                  <a:gd name="connsiteX779" fmla="*/ 555855 w 1416191"/>
                  <a:gd name="connsiteY779" fmla="*/ 1477795 h 2719086"/>
                  <a:gd name="connsiteX780" fmla="*/ 568601 w 1416191"/>
                  <a:gd name="connsiteY780" fmla="*/ 1487708 h 2719086"/>
                  <a:gd name="connsiteX781" fmla="*/ 557271 w 1416191"/>
                  <a:gd name="connsiteY781" fmla="*/ 1477795 h 2719086"/>
                  <a:gd name="connsiteX782" fmla="*/ 548774 w 1416191"/>
                  <a:gd name="connsiteY782" fmla="*/ 1472131 h 2719086"/>
                  <a:gd name="connsiteX783" fmla="*/ 548774 w 1416191"/>
                  <a:gd name="connsiteY783" fmla="*/ 1472131 h 2719086"/>
                  <a:gd name="connsiteX784" fmla="*/ 550190 w 1416191"/>
                  <a:gd name="connsiteY784" fmla="*/ 1474963 h 2719086"/>
                  <a:gd name="connsiteX785" fmla="*/ 458138 w 1416191"/>
                  <a:gd name="connsiteY785" fmla="*/ 1435310 h 2719086"/>
                  <a:gd name="connsiteX786" fmla="*/ 486462 w 1416191"/>
                  <a:gd name="connsiteY786" fmla="*/ 1372997 h 2719086"/>
                  <a:gd name="connsiteX787" fmla="*/ 521867 w 1416191"/>
                  <a:gd name="connsiteY787" fmla="*/ 1353170 h 2719086"/>
                  <a:gd name="connsiteX788" fmla="*/ 584179 w 1416191"/>
                  <a:gd name="connsiteY788" fmla="*/ 1397072 h 2719086"/>
                  <a:gd name="connsiteX789" fmla="*/ 568601 w 1416191"/>
                  <a:gd name="connsiteY789" fmla="*/ 1483460 h 2719086"/>
                  <a:gd name="connsiteX790" fmla="*/ 557271 w 1416191"/>
                  <a:gd name="connsiteY790" fmla="*/ 1477795 h 2719086"/>
                  <a:gd name="connsiteX791" fmla="*/ 571433 w 1416191"/>
                  <a:gd name="connsiteY791" fmla="*/ 1548605 h 2719086"/>
                  <a:gd name="connsiteX792" fmla="*/ 579931 w 1416191"/>
                  <a:gd name="connsiteY792" fmla="*/ 1578345 h 2719086"/>
                  <a:gd name="connsiteX793" fmla="*/ 551607 w 1416191"/>
                  <a:gd name="connsiteY793" fmla="*/ 1592507 h 2719086"/>
                  <a:gd name="connsiteX794" fmla="*/ 560104 w 1416191"/>
                  <a:gd name="connsiteY794" fmla="*/ 1544356 h 2719086"/>
                  <a:gd name="connsiteX795" fmla="*/ 571433 w 1416191"/>
                  <a:gd name="connsiteY795" fmla="*/ 1548605 h 2719086"/>
                  <a:gd name="connsiteX796" fmla="*/ 612503 w 1416191"/>
                  <a:gd name="connsiteY796" fmla="*/ 1562767 h 2719086"/>
                  <a:gd name="connsiteX797" fmla="*/ 582763 w 1416191"/>
                  <a:gd name="connsiteY797" fmla="*/ 1576929 h 2719086"/>
                  <a:gd name="connsiteX798" fmla="*/ 574266 w 1416191"/>
                  <a:gd name="connsiteY798" fmla="*/ 1548605 h 2719086"/>
                  <a:gd name="connsiteX799" fmla="*/ 612503 w 1416191"/>
                  <a:gd name="connsiteY799" fmla="*/ 1562767 h 2719086"/>
                  <a:gd name="connsiteX800" fmla="*/ 572850 w 1416191"/>
                  <a:gd name="connsiteY800" fmla="*/ 1547189 h 2719086"/>
                  <a:gd name="connsiteX801" fmla="*/ 564352 w 1416191"/>
                  <a:gd name="connsiteY801" fmla="*/ 1518865 h 2719086"/>
                  <a:gd name="connsiteX802" fmla="*/ 570017 w 1416191"/>
                  <a:gd name="connsiteY802" fmla="*/ 1490541 h 2719086"/>
                  <a:gd name="connsiteX803" fmla="*/ 645075 w 1416191"/>
                  <a:gd name="connsiteY803" fmla="*/ 1547189 h 2719086"/>
                  <a:gd name="connsiteX804" fmla="*/ 613919 w 1416191"/>
                  <a:gd name="connsiteY804" fmla="*/ 1562767 h 2719086"/>
                  <a:gd name="connsiteX805" fmla="*/ 572850 w 1416191"/>
                  <a:gd name="connsiteY805" fmla="*/ 1547189 h 2719086"/>
                  <a:gd name="connsiteX806" fmla="*/ 550190 w 1416191"/>
                  <a:gd name="connsiteY806" fmla="*/ 1476379 h 2719086"/>
                  <a:gd name="connsiteX807" fmla="*/ 562936 w 1416191"/>
                  <a:gd name="connsiteY807" fmla="*/ 1518865 h 2719086"/>
                  <a:gd name="connsiteX808" fmla="*/ 558688 w 1416191"/>
                  <a:gd name="connsiteY808" fmla="*/ 1542940 h 2719086"/>
                  <a:gd name="connsiteX809" fmla="*/ 429814 w 1416191"/>
                  <a:gd name="connsiteY809" fmla="*/ 1499038 h 2719086"/>
                  <a:gd name="connsiteX810" fmla="*/ 458138 w 1416191"/>
                  <a:gd name="connsiteY810" fmla="*/ 1436726 h 2719086"/>
                  <a:gd name="connsiteX811" fmla="*/ 550190 w 1416191"/>
                  <a:gd name="connsiteY811" fmla="*/ 1476379 h 2719086"/>
                  <a:gd name="connsiteX812" fmla="*/ 581347 w 1416191"/>
                  <a:gd name="connsiteY812" fmla="*/ 1581177 h 2719086"/>
                  <a:gd name="connsiteX813" fmla="*/ 594092 w 1416191"/>
                  <a:gd name="connsiteY813" fmla="*/ 1623663 h 2719086"/>
                  <a:gd name="connsiteX814" fmla="*/ 544526 w 1416191"/>
                  <a:gd name="connsiteY814" fmla="*/ 1636408 h 2719086"/>
                  <a:gd name="connsiteX815" fmla="*/ 551607 w 1416191"/>
                  <a:gd name="connsiteY815" fmla="*/ 1596755 h 2719086"/>
                  <a:gd name="connsiteX816" fmla="*/ 581347 w 1416191"/>
                  <a:gd name="connsiteY816" fmla="*/ 1581177 h 2719086"/>
                  <a:gd name="connsiteX817" fmla="*/ 676231 w 1416191"/>
                  <a:gd name="connsiteY817" fmla="*/ 1531610 h 2719086"/>
                  <a:gd name="connsiteX818" fmla="*/ 647908 w 1416191"/>
                  <a:gd name="connsiteY818" fmla="*/ 1545772 h 2719086"/>
                  <a:gd name="connsiteX819" fmla="*/ 570017 w 1416191"/>
                  <a:gd name="connsiteY819" fmla="*/ 1487708 h 2719086"/>
                  <a:gd name="connsiteX820" fmla="*/ 570017 w 1416191"/>
                  <a:gd name="connsiteY820" fmla="*/ 1486292 h 2719086"/>
                  <a:gd name="connsiteX821" fmla="*/ 676231 w 1416191"/>
                  <a:gd name="connsiteY821" fmla="*/ 1531610 h 2719086"/>
                  <a:gd name="connsiteX822" fmla="*/ 487878 w 1416191"/>
                  <a:gd name="connsiteY822" fmla="*/ 1370165 h 2719086"/>
                  <a:gd name="connsiteX823" fmla="*/ 502040 w 1416191"/>
                  <a:gd name="connsiteY823" fmla="*/ 1339008 h 2719086"/>
                  <a:gd name="connsiteX824" fmla="*/ 520450 w 1416191"/>
                  <a:gd name="connsiteY824" fmla="*/ 1351754 h 2719086"/>
                  <a:gd name="connsiteX825" fmla="*/ 487878 w 1416191"/>
                  <a:gd name="connsiteY825" fmla="*/ 1370165 h 2719086"/>
                  <a:gd name="connsiteX826" fmla="*/ 595509 w 1416191"/>
                  <a:gd name="connsiteY826" fmla="*/ 1622246 h 2719086"/>
                  <a:gd name="connsiteX827" fmla="*/ 582763 w 1416191"/>
                  <a:gd name="connsiteY827" fmla="*/ 1579761 h 2719086"/>
                  <a:gd name="connsiteX828" fmla="*/ 615335 w 1416191"/>
                  <a:gd name="connsiteY828" fmla="*/ 1564183 h 2719086"/>
                  <a:gd name="connsiteX829" fmla="*/ 696058 w 1416191"/>
                  <a:gd name="connsiteY829" fmla="*/ 1591091 h 2719086"/>
                  <a:gd name="connsiteX830" fmla="*/ 667734 w 1416191"/>
                  <a:gd name="connsiteY830" fmla="*/ 1603836 h 2719086"/>
                  <a:gd name="connsiteX831" fmla="*/ 595509 w 1416191"/>
                  <a:gd name="connsiteY831" fmla="*/ 1622246 h 2719086"/>
                  <a:gd name="connsiteX832" fmla="*/ 647908 w 1416191"/>
                  <a:gd name="connsiteY832" fmla="*/ 1548605 h 2719086"/>
                  <a:gd name="connsiteX833" fmla="*/ 701723 w 1416191"/>
                  <a:gd name="connsiteY833" fmla="*/ 1589674 h 2719086"/>
                  <a:gd name="connsiteX834" fmla="*/ 698891 w 1416191"/>
                  <a:gd name="connsiteY834" fmla="*/ 1591091 h 2719086"/>
                  <a:gd name="connsiteX835" fmla="*/ 618168 w 1416191"/>
                  <a:gd name="connsiteY835" fmla="*/ 1564183 h 2719086"/>
                  <a:gd name="connsiteX836" fmla="*/ 647908 w 1416191"/>
                  <a:gd name="connsiteY836" fmla="*/ 1548605 h 2719086"/>
                  <a:gd name="connsiteX837" fmla="*/ 571433 w 1416191"/>
                  <a:gd name="connsiteY837" fmla="*/ 1483460 h 2719086"/>
                  <a:gd name="connsiteX838" fmla="*/ 587012 w 1416191"/>
                  <a:gd name="connsiteY838" fmla="*/ 1398488 h 2719086"/>
                  <a:gd name="connsiteX839" fmla="*/ 734295 w 1416191"/>
                  <a:gd name="connsiteY839" fmla="*/ 1503287 h 2719086"/>
                  <a:gd name="connsiteX840" fmla="*/ 679064 w 1416191"/>
                  <a:gd name="connsiteY840" fmla="*/ 1530194 h 2719086"/>
                  <a:gd name="connsiteX841" fmla="*/ 571433 w 1416191"/>
                  <a:gd name="connsiteY841" fmla="*/ 1483460 h 2719086"/>
                  <a:gd name="connsiteX842" fmla="*/ 599757 w 1416191"/>
                  <a:gd name="connsiteY842" fmla="*/ 1305020 h 2719086"/>
                  <a:gd name="connsiteX843" fmla="*/ 521867 w 1416191"/>
                  <a:gd name="connsiteY843" fmla="*/ 1350338 h 2719086"/>
                  <a:gd name="connsiteX844" fmla="*/ 503456 w 1416191"/>
                  <a:gd name="connsiteY844" fmla="*/ 1336176 h 2719086"/>
                  <a:gd name="connsiteX845" fmla="*/ 521867 w 1416191"/>
                  <a:gd name="connsiteY845" fmla="*/ 1296523 h 2719086"/>
                  <a:gd name="connsiteX846" fmla="*/ 604006 w 1416191"/>
                  <a:gd name="connsiteY846" fmla="*/ 1293690 h 2719086"/>
                  <a:gd name="connsiteX847" fmla="*/ 599757 w 1416191"/>
                  <a:gd name="connsiteY847" fmla="*/ 1305020 h 2719086"/>
                  <a:gd name="connsiteX848" fmla="*/ 598341 w 1416191"/>
                  <a:gd name="connsiteY848" fmla="*/ 1637825 h 2719086"/>
                  <a:gd name="connsiteX849" fmla="*/ 619584 w 1416191"/>
                  <a:gd name="connsiteY849" fmla="*/ 1707218 h 2719086"/>
                  <a:gd name="connsiteX850" fmla="*/ 528948 w 1416191"/>
                  <a:gd name="connsiteY850" fmla="*/ 1722796 h 2719086"/>
                  <a:gd name="connsiteX851" fmla="*/ 538861 w 1416191"/>
                  <a:gd name="connsiteY851" fmla="*/ 1664732 h 2719086"/>
                  <a:gd name="connsiteX852" fmla="*/ 598341 w 1416191"/>
                  <a:gd name="connsiteY852" fmla="*/ 1637825 h 2719086"/>
                  <a:gd name="connsiteX853" fmla="*/ 705972 w 1416191"/>
                  <a:gd name="connsiteY853" fmla="*/ 1595339 h 2719086"/>
                  <a:gd name="connsiteX854" fmla="*/ 679064 w 1416191"/>
                  <a:gd name="connsiteY854" fmla="*/ 1602420 h 2719086"/>
                  <a:gd name="connsiteX855" fmla="*/ 698891 w 1416191"/>
                  <a:gd name="connsiteY855" fmla="*/ 1593923 h 2719086"/>
                  <a:gd name="connsiteX856" fmla="*/ 705972 w 1416191"/>
                  <a:gd name="connsiteY856" fmla="*/ 1595339 h 2719086"/>
                  <a:gd name="connsiteX857" fmla="*/ 830596 w 1416191"/>
                  <a:gd name="connsiteY857" fmla="*/ 1285193 h 2719086"/>
                  <a:gd name="connsiteX858" fmla="*/ 864585 w 1416191"/>
                  <a:gd name="connsiteY858" fmla="*/ 1392824 h 2719086"/>
                  <a:gd name="connsiteX859" fmla="*/ 864585 w 1416191"/>
                  <a:gd name="connsiteY859" fmla="*/ 1392824 h 2719086"/>
                  <a:gd name="connsiteX860" fmla="*/ 895741 w 1416191"/>
                  <a:gd name="connsiteY860" fmla="*/ 1282361 h 2719086"/>
                  <a:gd name="connsiteX861" fmla="*/ 1051522 w 1416191"/>
                  <a:gd name="connsiteY861" fmla="*/ 1276696 h 2719086"/>
                  <a:gd name="connsiteX862" fmla="*/ 1051522 w 1416191"/>
                  <a:gd name="connsiteY862" fmla="*/ 1276696 h 2719086"/>
                  <a:gd name="connsiteX863" fmla="*/ 1051522 w 1416191"/>
                  <a:gd name="connsiteY863" fmla="*/ 1275280 h 2719086"/>
                  <a:gd name="connsiteX864" fmla="*/ 1051522 w 1416191"/>
                  <a:gd name="connsiteY864" fmla="*/ 1275280 h 2719086"/>
                  <a:gd name="connsiteX865" fmla="*/ 904238 w 1416191"/>
                  <a:gd name="connsiteY865" fmla="*/ 1252621 h 2719086"/>
                  <a:gd name="connsiteX866" fmla="*/ 936811 w 1416191"/>
                  <a:gd name="connsiteY866" fmla="*/ 1136493 h 2719086"/>
                  <a:gd name="connsiteX867" fmla="*/ 1057187 w 1416191"/>
                  <a:gd name="connsiteY867" fmla="*/ 1143574 h 2719086"/>
                  <a:gd name="connsiteX868" fmla="*/ 1197390 w 1416191"/>
                  <a:gd name="connsiteY868" fmla="*/ 1276696 h 2719086"/>
                  <a:gd name="connsiteX869" fmla="*/ 772532 w 1416191"/>
                  <a:gd name="connsiteY869" fmla="*/ 1486292 h 2719086"/>
                  <a:gd name="connsiteX870" fmla="*/ 700307 w 1416191"/>
                  <a:gd name="connsiteY870" fmla="*/ 1292274 h 2719086"/>
                  <a:gd name="connsiteX871" fmla="*/ 830596 w 1416191"/>
                  <a:gd name="connsiteY871" fmla="*/ 1285193 h 2719086"/>
                  <a:gd name="connsiteX872" fmla="*/ 986377 w 1416191"/>
                  <a:gd name="connsiteY872" fmla="*/ 955221 h 2719086"/>
                  <a:gd name="connsiteX873" fmla="*/ 945308 w 1416191"/>
                  <a:gd name="connsiteY873" fmla="*/ 950972 h 2719086"/>
                  <a:gd name="connsiteX874" fmla="*/ 730047 w 1416191"/>
                  <a:gd name="connsiteY874" fmla="*/ 772532 h 2719086"/>
                  <a:gd name="connsiteX875" fmla="*/ 1014701 w 1416191"/>
                  <a:gd name="connsiteY875" fmla="*/ 686145 h 2719086"/>
                  <a:gd name="connsiteX876" fmla="*/ 1062852 w 1416191"/>
                  <a:gd name="connsiteY876" fmla="*/ 681896 h 2719086"/>
                  <a:gd name="connsiteX877" fmla="*/ 986377 w 1416191"/>
                  <a:gd name="connsiteY877" fmla="*/ 955221 h 2719086"/>
                  <a:gd name="connsiteX878" fmla="*/ 728631 w 1416191"/>
                  <a:gd name="connsiteY878" fmla="*/ 397241 h 2719086"/>
                  <a:gd name="connsiteX879" fmla="*/ 748457 w 1416191"/>
                  <a:gd name="connsiteY879" fmla="*/ 385912 h 2719086"/>
                  <a:gd name="connsiteX880" fmla="*/ 793775 w 1416191"/>
                  <a:gd name="connsiteY880" fmla="*/ 408571 h 2719086"/>
                  <a:gd name="connsiteX881" fmla="*/ 793775 w 1416191"/>
                  <a:gd name="connsiteY881" fmla="*/ 418484 h 2719086"/>
                  <a:gd name="connsiteX882" fmla="*/ 728631 w 1416191"/>
                  <a:gd name="connsiteY882" fmla="*/ 397241 h 2719086"/>
                  <a:gd name="connsiteX883" fmla="*/ 749874 w 1416191"/>
                  <a:gd name="connsiteY883" fmla="*/ 384496 h 2719086"/>
                  <a:gd name="connsiteX884" fmla="*/ 790943 w 1416191"/>
                  <a:gd name="connsiteY884" fmla="*/ 360421 h 2719086"/>
                  <a:gd name="connsiteX885" fmla="*/ 792359 w 1416191"/>
                  <a:gd name="connsiteY885" fmla="*/ 405739 h 2719086"/>
                  <a:gd name="connsiteX886" fmla="*/ 749874 w 1416191"/>
                  <a:gd name="connsiteY886" fmla="*/ 384496 h 2719086"/>
                  <a:gd name="connsiteX887" fmla="*/ 902822 w 1416191"/>
                  <a:gd name="connsiteY887" fmla="*/ 292443 h 2719086"/>
                  <a:gd name="connsiteX888" fmla="*/ 793775 w 1416191"/>
                  <a:gd name="connsiteY888" fmla="*/ 356172 h 2719086"/>
                  <a:gd name="connsiteX889" fmla="*/ 792359 w 1416191"/>
                  <a:gd name="connsiteY889" fmla="*/ 306605 h 2719086"/>
                  <a:gd name="connsiteX890" fmla="*/ 792359 w 1416191"/>
                  <a:gd name="connsiteY890" fmla="*/ 306605 h 2719086"/>
                  <a:gd name="connsiteX891" fmla="*/ 742793 w 1416191"/>
                  <a:gd name="connsiteY891" fmla="*/ 247125 h 2719086"/>
                  <a:gd name="connsiteX892" fmla="*/ 744209 w 1416191"/>
                  <a:gd name="connsiteY892" fmla="*/ 247125 h 2719086"/>
                  <a:gd name="connsiteX893" fmla="*/ 744209 w 1416191"/>
                  <a:gd name="connsiteY893" fmla="*/ 245709 h 2719086"/>
                  <a:gd name="connsiteX894" fmla="*/ 739960 w 1416191"/>
                  <a:gd name="connsiteY894" fmla="*/ 244293 h 2719086"/>
                  <a:gd name="connsiteX895" fmla="*/ 669150 w 1416191"/>
                  <a:gd name="connsiteY895" fmla="*/ 159321 h 2719086"/>
                  <a:gd name="connsiteX896" fmla="*/ 902822 w 1416191"/>
                  <a:gd name="connsiteY896" fmla="*/ 292443 h 2719086"/>
                  <a:gd name="connsiteX897" fmla="*/ 511953 w 1416191"/>
                  <a:gd name="connsiteY897" fmla="*/ 170651 h 2719086"/>
                  <a:gd name="connsiteX898" fmla="*/ 485046 w 1416191"/>
                  <a:gd name="connsiteY898" fmla="*/ 221634 h 2719086"/>
                  <a:gd name="connsiteX899" fmla="*/ 738544 w 1416191"/>
                  <a:gd name="connsiteY899" fmla="*/ 247125 h 2719086"/>
                  <a:gd name="connsiteX900" fmla="*/ 788111 w 1416191"/>
                  <a:gd name="connsiteY900" fmla="*/ 308022 h 2719086"/>
                  <a:gd name="connsiteX901" fmla="*/ 789527 w 1416191"/>
                  <a:gd name="connsiteY901" fmla="*/ 359004 h 2719086"/>
                  <a:gd name="connsiteX902" fmla="*/ 747041 w 1416191"/>
                  <a:gd name="connsiteY902" fmla="*/ 384496 h 2719086"/>
                  <a:gd name="connsiteX903" fmla="*/ 676231 w 1416191"/>
                  <a:gd name="connsiteY903" fmla="*/ 349091 h 2719086"/>
                  <a:gd name="connsiteX904" fmla="*/ 686145 w 1416191"/>
                  <a:gd name="connsiteY904" fmla="*/ 258455 h 2719086"/>
                  <a:gd name="connsiteX905" fmla="*/ 686145 w 1416191"/>
                  <a:gd name="connsiteY905" fmla="*/ 258455 h 2719086"/>
                  <a:gd name="connsiteX906" fmla="*/ 621000 w 1416191"/>
                  <a:gd name="connsiteY906" fmla="*/ 322183 h 2719086"/>
                  <a:gd name="connsiteX907" fmla="*/ 595509 w 1416191"/>
                  <a:gd name="connsiteY907" fmla="*/ 309438 h 2719086"/>
                  <a:gd name="connsiteX908" fmla="*/ 595509 w 1416191"/>
                  <a:gd name="connsiteY908" fmla="*/ 309438 h 2719086"/>
                  <a:gd name="connsiteX909" fmla="*/ 544526 w 1416191"/>
                  <a:gd name="connsiteY909" fmla="*/ 342010 h 2719086"/>
                  <a:gd name="connsiteX910" fmla="*/ 407155 w 1416191"/>
                  <a:gd name="connsiteY910" fmla="*/ 299524 h 2719086"/>
                  <a:gd name="connsiteX911" fmla="*/ 366086 w 1416191"/>
                  <a:gd name="connsiteY911" fmla="*/ 268368 h 2719086"/>
                  <a:gd name="connsiteX912" fmla="*/ 475132 w 1416191"/>
                  <a:gd name="connsiteY912" fmla="*/ 162154 h 2719086"/>
                  <a:gd name="connsiteX913" fmla="*/ 511953 w 1416191"/>
                  <a:gd name="connsiteY913" fmla="*/ 170651 h 2719086"/>
                  <a:gd name="connsiteX914" fmla="*/ 363253 w 1416191"/>
                  <a:gd name="connsiteY914" fmla="*/ 265536 h 2719086"/>
                  <a:gd name="connsiteX915" fmla="*/ 363253 w 1416191"/>
                  <a:gd name="connsiteY915" fmla="*/ 265536 h 2719086"/>
                  <a:gd name="connsiteX916" fmla="*/ 401490 w 1416191"/>
                  <a:gd name="connsiteY916" fmla="*/ 295276 h 2719086"/>
                  <a:gd name="connsiteX917" fmla="*/ 359005 w 1416191"/>
                  <a:gd name="connsiteY917" fmla="*/ 282530 h 2719086"/>
                  <a:gd name="connsiteX918" fmla="*/ 360421 w 1416191"/>
                  <a:gd name="connsiteY918" fmla="*/ 240045 h 2719086"/>
                  <a:gd name="connsiteX919" fmla="*/ 360421 w 1416191"/>
                  <a:gd name="connsiteY919" fmla="*/ 240045 h 2719086"/>
                  <a:gd name="connsiteX920" fmla="*/ 326432 w 1416191"/>
                  <a:gd name="connsiteY920" fmla="*/ 272617 h 2719086"/>
                  <a:gd name="connsiteX921" fmla="*/ 269785 w 1416191"/>
                  <a:gd name="connsiteY921" fmla="*/ 254206 h 2719086"/>
                  <a:gd name="connsiteX922" fmla="*/ 266952 w 1416191"/>
                  <a:gd name="connsiteY922" fmla="*/ 169235 h 2719086"/>
                  <a:gd name="connsiteX923" fmla="*/ 302357 w 1416191"/>
                  <a:gd name="connsiteY923" fmla="*/ 102674 h 2719086"/>
                  <a:gd name="connsiteX924" fmla="*/ 343426 w 1416191"/>
                  <a:gd name="connsiteY924" fmla="*/ 115419 h 2719086"/>
                  <a:gd name="connsiteX925" fmla="*/ 475132 w 1416191"/>
                  <a:gd name="connsiteY925" fmla="*/ 159321 h 2719086"/>
                  <a:gd name="connsiteX926" fmla="*/ 363253 w 1416191"/>
                  <a:gd name="connsiteY926" fmla="*/ 265536 h 2719086"/>
                  <a:gd name="connsiteX927" fmla="*/ 224466 w 1416191"/>
                  <a:gd name="connsiteY927" fmla="*/ 693226 h 2719086"/>
                  <a:gd name="connsiteX928" fmla="*/ 285363 w 1416191"/>
                  <a:gd name="connsiteY928" fmla="*/ 657821 h 2719086"/>
                  <a:gd name="connsiteX929" fmla="*/ 337762 w 1416191"/>
                  <a:gd name="connsiteY929" fmla="*/ 732879 h 2719086"/>
                  <a:gd name="connsiteX930" fmla="*/ 326432 w 1416191"/>
                  <a:gd name="connsiteY930" fmla="*/ 745624 h 2719086"/>
                  <a:gd name="connsiteX931" fmla="*/ 224466 w 1416191"/>
                  <a:gd name="connsiteY931" fmla="*/ 693226 h 2719086"/>
                  <a:gd name="connsiteX932" fmla="*/ 344843 w 1416191"/>
                  <a:gd name="connsiteY932" fmla="*/ 756954 h 2719086"/>
                  <a:gd name="connsiteX933" fmla="*/ 343426 w 1416191"/>
                  <a:gd name="connsiteY933" fmla="*/ 807937 h 2719086"/>
                  <a:gd name="connsiteX934" fmla="*/ 285363 w 1416191"/>
                  <a:gd name="connsiteY934" fmla="*/ 799440 h 2719086"/>
                  <a:gd name="connsiteX935" fmla="*/ 326432 w 1416191"/>
                  <a:gd name="connsiteY935" fmla="*/ 748457 h 2719086"/>
                  <a:gd name="connsiteX936" fmla="*/ 344843 w 1416191"/>
                  <a:gd name="connsiteY936" fmla="*/ 756954 h 2719086"/>
                  <a:gd name="connsiteX937" fmla="*/ 346259 w 1416191"/>
                  <a:gd name="connsiteY937" fmla="*/ 809353 h 2719086"/>
                  <a:gd name="connsiteX938" fmla="*/ 397242 w 1416191"/>
                  <a:gd name="connsiteY938" fmla="*/ 816434 h 2719086"/>
                  <a:gd name="connsiteX939" fmla="*/ 425566 w 1416191"/>
                  <a:gd name="connsiteY939" fmla="*/ 857503 h 2719086"/>
                  <a:gd name="connsiteX940" fmla="*/ 425566 w 1416191"/>
                  <a:gd name="connsiteY940" fmla="*/ 857503 h 2719086"/>
                  <a:gd name="connsiteX941" fmla="*/ 465219 w 1416191"/>
                  <a:gd name="connsiteY941" fmla="*/ 851839 h 2719086"/>
                  <a:gd name="connsiteX942" fmla="*/ 507705 w 1416191"/>
                  <a:gd name="connsiteY942" fmla="*/ 839093 h 2719086"/>
                  <a:gd name="connsiteX943" fmla="*/ 577098 w 1416191"/>
                  <a:gd name="connsiteY943" fmla="*/ 874498 h 2719086"/>
                  <a:gd name="connsiteX944" fmla="*/ 577098 w 1416191"/>
                  <a:gd name="connsiteY944" fmla="*/ 880163 h 2719086"/>
                  <a:gd name="connsiteX945" fmla="*/ 340594 w 1416191"/>
                  <a:gd name="connsiteY945" fmla="*/ 986377 h 2719086"/>
                  <a:gd name="connsiteX946" fmla="*/ 346259 w 1416191"/>
                  <a:gd name="connsiteY946" fmla="*/ 809353 h 2719086"/>
                  <a:gd name="connsiteX947" fmla="*/ 772532 w 1416191"/>
                  <a:gd name="connsiteY947" fmla="*/ 870249 h 2719086"/>
                  <a:gd name="connsiteX948" fmla="*/ 832012 w 1416191"/>
                  <a:gd name="connsiteY948" fmla="*/ 926897 h 2719086"/>
                  <a:gd name="connsiteX949" fmla="*/ 677648 w 1416191"/>
                  <a:gd name="connsiteY949" fmla="*/ 1017533 h 2719086"/>
                  <a:gd name="connsiteX950" fmla="*/ 557271 w 1416191"/>
                  <a:gd name="connsiteY950" fmla="*/ 1023198 h 2719086"/>
                  <a:gd name="connsiteX951" fmla="*/ 592676 w 1416191"/>
                  <a:gd name="connsiteY951" fmla="*/ 990626 h 2719086"/>
                  <a:gd name="connsiteX952" fmla="*/ 592676 w 1416191"/>
                  <a:gd name="connsiteY952" fmla="*/ 990626 h 2719086"/>
                  <a:gd name="connsiteX953" fmla="*/ 578514 w 1416191"/>
                  <a:gd name="connsiteY953" fmla="*/ 882995 h 2719086"/>
                  <a:gd name="connsiteX954" fmla="*/ 585595 w 1416191"/>
                  <a:gd name="connsiteY954" fmla="*/ 880163 h 2719086"/>
                  <a:gd name="connsiteX955" fmla="*/ 577098 w 1416191"/>
                  <a:gd name="connsiteY955" fmla="*/ 875914 h 2719086"/>
                  <a:gd name="connsiteX956" fmla="*/ 572850 w 1416191"/>
                  <a:gd name="connsiteY956" fmla="*/ 844758 h 2719086"/>
                  <a:gd name="connsiteX957" fmla="*/ 772532 w 1416191"/>
                  <a:gd name="connsiteY957" fmla="*/ 870249 h 2719086"/>
                  <a:gd name="connsiteX958" fmla="*/ 609670 w 1416191"/>
                  <a:gd name="connsiteY958" fmla="*/ 1208719 h 2719086"/>
                  <a:gd name="connsiteX959" fmla="*/ 547358 w 1416191"/>
                  <a:gd name="connsiteY959" fmla="*/ 1238459 h 2719086"/>
                  <a:gd name="connsiteX960" fmla="*/ 567185 w 1416191"/>
                  <a:gd name="connsiteY960" fmla="*/ 1195973 h 2719086"/>
                  <a:gd name="connsiteX961" fmla="*/ 609670 w 1416191"/>
                  <a:gd name="connsiteY961" fmla="*/ 1208719 h 2719086"/>
                  <a:gd name="connsiteX962" fmla="*/ 615335 w 1416191"/>
                  <a:gd name="connsiteY962" fmla="*/ 1208719 h 2719086"/>
                  <a:gd name="connsiteX963" fmla="*/ 615335 w 1416191"/>
                  <a:gd name="connsiteY963" fmla="*/ 1208719 h 2719086"/>
                  <a:gd name="connsiteX964" fmla="*/ 568601 w 1416191"/>
                  <a:gd name="connsiteY964" fmla="*/ 1194557 h 2719086"/>
                  <a:gd name="connsiteX965" fmla="*/ 621000 w 1416191"/>
                  <a:gd name="connsiteY965" fmla="*/ 1081262 h 2719086"/>
                  <a:gd name="connsiteX966" fmla="*/ 649324 w 1416191"/>
                  <a:gd name="connsiteY966" fmla="*/ 1156320 h 2719086"/>
                  <a:gd name="connsiteX967" fmla="*/ 618168 w 1416191"/>
                  <a:gd name="connsiteY967" fmla="*/ 1211551 h 2719086"/>
                  <a:gd name="connsiteX968" fmla="*/ 604006 w 1416191"/>
                  <a:gd name="connsiteY968" fmla="*/ 1292274 h 2719086"/>
                  <a:gd name="connsiteX969" fmla="*/ 523283 w 1416191"/>
                  <a:gd name="connsiteY969" fmla="*/ 1295107 h 2719086"/>
                  <a:gd name="connsiteX970" fmla="*/ 547358 w 1416191"/>
                  <a:gd name="connsiteY970" fmla="*/ 1241291 h 2719086"/>
                  <a:gd name="connsiteX971" fmla="*/ 615335 w 1416191"/>
                  <a:gd name="connsiteY971" fmla="*/ 1208719 h 2719086"/>
                  <a:gd name="connsiteX972" fmla="*/ 519034 w 1416191"/>
                  <a:gd name="connsiteY972" fmla="*/ 1295107 h 2719086"/>
                  <a:gd name="connsiteX973" fmla="*/ 445392 w 1416191"/>
                  <a:gd name="connsiteY973" fmla="*/ 1297939 h 2719086"/>
                  <a:gd name="connsiteX974" fmla="*/ 445392 w 1416191"/>
                  <a:gd name="connsiteY974" fmla="*/ 1297939 h 2719086"/>
                  <a:gd name="connsiteX975" fmla="*/ 500624 w 1416191"/>
                  <a:gd name="connsiteY975" fmla="*/ 1337592 h 2719086"/>
                  <a:gd name="connsiteX976" fmla="*/ 485046 w 1416191"/>
                  <a:gd name="connsiteY976" fmla="*/ 1371581 h 2719086"/>
                  <a:gd name="connsiteX977" fmla="*/ 408571 w 1416191"/>
                  <a:gd name="connsiteY977" fmla="*/ 1415483 h 2719086"/>
                  <a:gd name="connsiteX978" fmla="*/ 408571 w 1416191"/>
                  <a:gd name="connsiteY978" fmla="*/ 1415483 h 2719086"/>
                  <a:gd name="connsiteX979" fmla="*/ 456722 w 1416191"/>
                  <a:gd name="connsiteY979" fmla="*/ 1436726 h 2719086"/>
                  <a:gd name="connsiteX980" fmla="*/ 428398 w 1416191"/>
                  <a:gd name="connsiteY980" fmla="*/ 1499038 h 2719086"/>
                  <a:gd name="connsiteX981" fmla="*/ 330681 w 1416191"/>
                  <a:gd name="connsiteY981" fmla="*/ 1466465 h 2719086"/>
                  <a:gd name="connsiteX982" fmla="*/ 363253 w 1416191"/>
                  <a:gd name="connsiteY982" fmla="*/ 1334760 h 2719086"/>
                  <a:gd name="connsiteX983" fmla="*/ 443976 w 1416191"/>
                  <a:gd name="connsiteY983" fmla="*/ 1293690 h 2719086"/>
                  <a:gd name="connsiteX984" fmla="*/ 544526 w 1416191"/>
                  <a:gd name="connsiteY984" fmla="*/ 1244124 h 2719086"/>
                  <a:gd name="connsiteX985" fmla="*/ 519034 w 1416191"/>
                  <a:gd name="connsiteY985" fmla="*/ 1295107 h 2719086"/>
                  <a:gd name="connsiteX986" fmla="*/ 456722 w 1416191"/>
                  <a:gd name="connsiteY986" fmla="*/ 1642073 h 2719086"/>
                  <a:gd name="connsiteX987" fmla="*/ 482213 w 1416191"/>
                  <a:gd name="connsiteY987" fmla="*/ 1651987 h 2719086"/>
                  <a:gd name="connsiteX988" fmla="*/ 482213 w 1416191"/>
                  <a:gd name="connsiteY988" fmla="*/ 1651987 h 2719086"/>
                  <a:gd name="connsiteX989" fmla="*/ 541693 w 1416191"/>
                  <a:gd name="connsiteY989" fmla="*/ 1637825 h 2719086"/>
                  <a:gd name="connsiteX990" fmla="*/ 537445 w 1416191"/>
                  <a:gd name="connsiteY990" fmla="*/ 1664732 h 2719086"/>
                  <a:gd name="connsiteX991" fmla="*/ 502040 w 1416191"/>
                  <a:gd name="connsiteY991" fmla="*/ 1681727 h 2719086"/>
                  <a:gd name="connsiteX992" fmla="*/ 442560 w 1416191"/>
                  <a:gd name="connsiteY992" fmla="*/ 1650570 h 2719086"/>
                  <a:gd name="connsiteX993" fmla="*/ 456722 w 1416191"/>
                  <a:gd name="connsiteY993" fmla="*/ 1642073 h 2719086"/>
                  <a:gd name="connsiteX994" fmla="*/ 629497 w 1416191"/>
                  <a:gd name="connsiteY994" fmla="*/ 1707218 h 2719086"/>
                  <a:gd name="connsiteX995" fmla="*/ 629497 w 1416191"/>
                  <a:gd name="connsiteY995" fmla="*/ 1707218 h 2719086"/>
                  <a:gd name="connsiteX996" fmla="*/ 621000 w 1416191"/>
                  <a:gd name="connsiteY996" fmla="*/ 1708634 h 2719086"/>
                  <a:gd name="connsiteX997" fmla="*/ 599757 w 1416191"/>
                  <a:gd name="connsiteY997" fmla="*/ 1637825 h 2719086"/>
                  <a:gd name="connsiteX998" fmla="*/ 669150 w 1416191"/>
                  <a:gd name="connsiteY998" fmla="*/ 1606669 h 2719086"/>
                  <a:gd name="connsiteX999" fmla="*/ 710220 w 1416191"/>
                  <a:gd name="connsiteY999" fmla="*/ 1596755 h 2719086"/>
                  <a:gd name="connsiteX1000" fmla="*/ 849007 w 1416191"/>
                  <a:gd name="connsiteY1000" fmla="*/ 1643489 h 2719086"/>
                  <a:gd name="connsiteX1001" fmla="*/ 756954 w 1416191"/>
                  <a:gd name="connsiteY1001" fmla="*/ 1744039 h 2719086"/>
                  <a:gd name="connsiteX1002" fmla="*/ 720133 w 1416191"/>
                  <a:gd name="connsiteY1002" fmla="*/ 1617998 h 2719086"/>
                  <a:gd name="connsiteX1003" fmla="*/ 720133 w 1416191"/>
                  <a:gd name="connsiteY1003" fmla="*/ 1616582 h 2719086"/>
                  <a:gd name="connsiteX1004" fmla="*/ 705972 w 1416191"/>
                  <a:gd name="connsiteY1004" fmla="*/ 1846005 h 2719086"/>
                  <a:gd name="connsiteX1005" fmla="*/ 662069 w 1416191"/>
                  <a:gd name="connsiteY1005" fmla="*/ 1846005 h 2719086"/>
                  <a:gd name="connsiteX1006" fmla="*/ 629497 w 1416191"/>
                  <a:gd name="connsiteY1006" fmla="*/ 1736958 h 2719086"/>
                  <a:gd name="connsiteX1007" fmla="*/ 629497 w 1416191"/>
                  <a:gd name="connsiteY1007" fmla="*/ 1707218 h 2719086"/>
                  <a:gd name="connsiteX1008" fmla="*/ 1060019 w 1416191"/>
                  <a:gd name="connsiteY1008" fmla="*/ 1140742 h 2719086"/>
                  <a:gd name="connsiteX1009" fmla="*/ 969383 w 1416191"/>
                  <a:gd name="connsiteY1009" fmla="*/ 1054354 h 2719086"/>
                  <a:gd name="connsiteX1010" fmla="*/ 1016117 w 1416191"/>
                  <a:gd name="connsiteY1010" fmla="*/ 1006203 h 2719086"/>
                  <a:gd name="connsiteX1011" fmla="*/ 1081262 w 1416191"/>
                  <a:gd name="connsiteY1011" fmla="*/ 1003371 h 2719086"/>
                  <a:gd name="connsiteX1012" fmla="*/ 1081262 w 1416191"/>
                  <a:gd name="connsiteY1012" fmla="*/ 1024614 h 2719086"/>
                  <a:gd name="connsiteX1013" fmla="*/ 1081262 w 1416191"/>
                  <a:gd name="connsiteY1013" fmla="*/ 1024614 h 2719086"/>
                  <a:gd name="connsiteX1014" fmla="*/ 1096840 w 1416191"/>
                  <a:gd name="connsiteY1014" fmla="*/ 1001955 h 2719086"/>
                  <a:gd name="connsiteX1015" fmla="*/ 1286610 w 1416191"/>
                  <a:gd name="connsiteY1015" fmla="*/ 994874 h 2719086"/>
                  <a:gd name="connsiteX1016" fmla="*/ 1256870 w 1416191"/>
                  <a:gd name="connsiteY1016" fmla="*/ 1153488 h 2719086"/>
                  <a:gd name="connsiteX1017" fmla="*/ 1060019 w 1416191"/>
                  <a:gd name="connsiteY1017" fmla="*/ 1140742 h 2719086"/>
                  <a:gd name="connsiteX1018" fmla="*/ 1079846 w 1416191"/>
                  <a:gd name="connsiteY1018" fmla="*/ 667734 h 2719086"/>
                  <a:gd name="connsiteX1019" fmla="*/ 1079846 w 1416191"/>
                  <a:gd name="connsiteY1019" fmla="*/ 680480 h 2719086"/>
                  <a:gd name="connsiteX1020" fmla="*/ 1065684 w 1416191"/>
                  <a:gd name="connsiteY1020" fmla="*/ 681896 h 2719086"/>
                  <a:gd name="connsiteX1021" fmla="*/ 1068517 w 1416191"/>
                  <a:gd name="connsiteY1021" fmla="*/ 671983 h 2719086"/>
                  <a:gd name="connsiteX1022" fmla="*/ 1079846 w 1416191"/>
                  <a:gd name="connsiteY1022" fmla="*/ 667734 h 2719086"/>
                  <a:gd name="connsiteX1023" fmla="*/ 1023198 w 1416191"/>
                  <a:gd name="connsiteY1023" fmla="*/ 683312 h 2719086"/>
                  <a:gd name="connsiteX1024" fmla="*/ 1065684 w 1416191"/>
                  <a:gd name="connsiteY1024" fmla="*/ 670566 h 2719086"/>
                  <a:gd name="connsiteX1025" fmla="*/ 1062852 w 1416191"/>
                  <a:gd name="connsiteY1025" fmla="*/ 680480 h 2719086"/>
                  <a:gd name="connsiteX1026" fmla="*/ 1023198 w 1416191"/>
                  <a:gd name="connsiteY1026" fmla="*/ 683312 h 2719086"/>
                  <a:gd name="connsiteX1027" fmla="*/ 344843 w 1416191"/>
                  <a:gd name="connsiteY1027" fmla="*/ 16286 h 2719086"/>
                  <a:gd name="connsiteX1028" fmla="*/ 300941 w 1416191"/>
                  <a:gd name="connsiteY1028" fmla="*/ 99841 h 2719086"/>
                  <a:gd name="connsiteX1029" fmla="*/ 264120 w 1416191"/>
                  <a:gd name="connsiteY1029" fmla="*/ 88512 h 2719086"/>
                  <a:gd name="connsiteX1030" fmla="*/ 262704 w 1416191"/>
                  <a:gd name="connsiteY1030" fmla="*/ 60188 h 2719086"/>
                  <a:gd name="connsiteX1031" fmla="*/ 344843 w 1416191"/>
                  <a:gd name="connsiteY1031" fmla="*/ 16286 h 2719086"/>
                  <a:gd name="connsiteX1032" fmla="*/ 126749 w 1416191"/>
                  <a:gd name="connsiteY1032" fmla="*/ 426981 h 2719086"/>
                  <a:gd name="connsiteX1033" fmla="*/ 92761 w 1416191"/>
                  <a:gd name="connsiteY1033" fmla="*/ 492126 h 2719086"/>
                  <a:gd name="connsiteX1034" fmla="*/ 140911 w 1416191"/>
                  <a:gd name="connsiteY1034" fmla="*/ 446808 h 2719086"/>
                  <a:gd name="connsiteX1035" fmla="*/ 184813 w 1416191"/>
                  <a:gd name="connsiteY1035" fmla="*/ 509121 h 2719086"/>
                  <a:gd name="connsiteX1036" fmla="*/ 12038 w 1416191"/>
                  <a:gd name="connsiteY1036" fmla="*/ 625248 h 2719086"/>
                  <a:gd name="connsiteX1037" fmla="*/ 99842 w 1416191"/>
                  <a:gd name="connsiteY1037" fmla="*/ 385912 h 2719086"/>
                  <a:gd name="connsiteX1038" fmla="*/ 126749 w 1416191"/>
                  <a:gd name="connsiteY1038" fmla="*/ 426981 h 2719086"/>
                  <a:gd name="connsiteX1039" fmla="*/ 230131 w 1416191"/>
                  <a:gd name="connsiteY1039" fmla="*/ 360421 h 2719086"/>
                  <a:gd name="connsiteX1040" fmla="*/ 139495 w 1416191"/>
                  <a:gd name="connsiteY1040" fmla="*/ 443976 h 2719086"/>
                  <a:gd name="connsiteX1041" fmla="*/ 128165 w 1416191"/>
                  <a:gd name="connsiteY1041" fmla="*/ 426981 h 2719086"/>
                  <a:gd name="connsiteX1042" fmla="*/ 183397 w 1416191"/>
                  <a:gd name="connsiteY1042" fmla="*/ 322183 h 2719086"/>
                  <a:gd name="connsiteX1043" fmla="*/ 230131 w 1416191"/>
                  <a:gd name="connsiteY1043" fmla="*/ 360421 h 2719086"/>
                  <a:gd name="connsiteX1044" fmla="*/ 197559 w 1416191"/>
                  <a:gd name="connsiteY1044" fmla="*/ 293860 h 2719086"/>
                  <a:gd name="connsiteX1045" fmla="*/ 184813 w 1416191"/>
                  <a:gd name="connsiteY1045" fmla="*/ 319351 h 2719086"/>
                  <a:gd name="connsiteX1046" fmla="*/ 128165 w 1416191"/>
                  <a:gd name="connsiteY1046" fmla="*/ 272617 h 2719086"/>
                  <a:gd name="connsiteX1047" fmla="*/ 197559 w 1416191"/>
                  <a:gd name="connsiteY1047" fmla="*/ 293860 h 2719086"/>
                  <a:gd name="connsiteX1048" fmla="*/ 139495 w 1416191"/>
                  <a:gd name="connsiteY1048" fmla="*/ 445392 h 2719086"/>
                  <a:gd name="connsiteX1049" fmla="*/ 99842 w 1416191"/>
                  <a:gd name="connsiteY1049" fmla="*/ 482213 h 2719086"/>
                  <a:gd name="connsiteX1050" fmla="*/ 128165 w 1416191"/>
                  <a:gd name="connsiteY1050" fmla="*/ 429814 h 2719086"/>
                  <a:gd name="connsiteX1051" fmla="*/ 139495 w 1416191"/>
                  <a:gd name="connsiteY1051" fmla="*/ 445392 h 2719086"/>
                  <a:gd name="connsiteX1052" fmla="*/ 469468 w 1416191"/>
                  <a:gd name="connsiteY1052" fmla="*/ 1926727 h 2719086"/>
                  <a:gd name="connsiteX1053" fmla="*/ 509121 w 1416191"/>
                  <a:gd name="connsiteY1053" fmla="*/ 1829010 h 2719086"/>
                  <a:gd name="connsiteX1054" fmla="*/ 527531 w 1416191"/>
                  <a:gd name="connsiteY1054" fmla="*/ 1724212 h 2719086"/>
                  <a:gd name="connsiteX1055" fmla="*/ 618168 w 1416191"/>
                  <a:gd name="connsiteY1055" fmla="*/ 1708634 h 2719086"/>
                  <a:gd name="connsiteX1056" fmla="*/ 625249 w 1416191"/>
                  <a:gd name="connsiteY1056" fmla="*/ 1734126 h 2719086"/>
                  <a:gd name="connsiteX1057" fmla="*/ 623832 w 1416191"/>
                  <a:gd name="connsiteY1057" fmla="*/ 1843172 h 2719086"/>
                  <a:gd name="connsiteX1058" fmla="*/ 558688 w 1416191"/>
                  <a:gd name="connsiteY1058" fmla="*/ 1843172 h 2719086"/>
                  <a:gd name="connsiteX1059" fmla="*/ 558688 w 1416191"/>
                  <a:gd name="connsiteY1059" fmla="*/ 1843172 h 2719086"/>
                  <a:gd name="connsiteX1060" fmla="*/ 545942 w 1416191"/>
                  <a:gd name="connsiteY1060" fmla="*/ 1930976 h 2719086"/>
                  <a:gd name="connsiteX1061" fmla="*/ 469468 w 1416191"/>
                  <a:gd name="connsiteY1061" fmla="*/ 1926727 h 2719086"/>
                  <a:gd name="connsiteX1062" fmla="*/ 547358 w 1416191"/>
                  <a:gd name="connsiteY1062" fmla="*/ 1933808 h 2719086"/>
                  <a:gd name="connsiteX1063" fmla="*/ 533196 w 1416191"/>
                  <a:gd name="connsiteY1063" fmla="*/ 2025861 h 2719086"/>
                  <a:gd name="connsiteX1064" fmla="*/ 448225 w 1416191"/>
                  <a:gd name="connsiteY1064" fmla="*/ 1974878 h 2719086"/>
                  <a:gd name="connsiteX1065" fmla="*/ 466635 w 1416191"/>
                  <a:gd name="connsiteY1065" fmla="*/ 1929560 h 2719086"/>
                  <a:gd name="connsiteX1066" fmla="*/ 547358 w 1416191"/>
                  <a:gd name="connsiteY1066" fmla="*/ 1933808 h 2719086"/>
                  <a:gd name="connsiteX1067" fmla="*/ 533196 w 1416191"/>
                  <a:gd name="connsiteY1067" fmla="*/ 2027277 h 2719086"/>
                  <a:gd name="connsiteX1068" fmla="*/ 533196 w 1416191"/>
                  <a:gd name="connsiteY1068" fmla="*/ 2027277 h 2719086"/>
                  <a:gd name="connsiteX1069" fmla="*/ 432647 w 1416191"/>
                  <a:gd name="connsiteY1069" fmla="*/ 2014531 h 2719086"/>
                  <a:gd name="connsiteX1070" fmla="*/ 448225 w 1416191"/>
                  <a:gd name="connsiteY1070" fmla="*/ 1976294 h 2719086"/>
                  <a:gd name="connsiteX1071" fmla="*/ 533196 w 1416191"/>
                  <a:gd name="connsiteY1071" fmla="*/ 2027277 h 2719086"/>
                  <a:gd name="connsiteX1072" fmla="*/ 313687 w 1416191"/>
                  <a:gd name="connsiteY1072" fmla="*/ 2255284 h 2719086"/>
                  <a:gd name="connsiteX1073" fmla="*/ 347675 w 1416191"/>
                  <a:gd name="connsiteY1073" fmla="*/ 2221295 h 2719086"/>
                  <a:gd name="connsiteX1074" fmla="*/ 344843 w 1416191"/>
                  <a:gd name="connsiteY1074" fmla="*/ 2269446 h 2719086"/>
                  <a:gd name="connsiteX1075" fmla="*/ 313687 w 1416191"/>
                  <a:gd name="connsiteY1075" fmla="*/ 2255284 h 2719086"/>
                  <a:gd name="connsiteX1076" fmla="*/ 288195 w 1416191"/>
                  <a:gd name="connsiteY1076" fmla="*/ 2428059 h 2719086"/>
                  <a:gd name="connsiteX1077" fmla="*/ 257039 w 1416191"/>
                  <a:gd name="connsiteY1077" fmla="*/ 2323261 h 2719086"/>
                  <a:gd name="connsiteX1078" fmla="*/ 343426 w 1416191"/>
                  <a:gd name="connsiteY1078" fmla="*/ 2314764 h 2719086"/>
                  <a:gd name="connsiteX1079" fmla="*/ 339178 w 1416191"/>
                  <a:gd name="connsiteY1079" fmla="*/ 2379909 h 2719086"/>
                  <a:gd name="connsiteX1080" fmla="*/ 288195 w 1416191"/>
                  <a:gd name="connsiteY1080" fmla="*/ 2428059 h 2719086"/>
                  <a:gd name="connsiteX1081" fmla="*/ 289611 w 1416191"/>
                  <a:gd name="connsiteY1081" fmla="*/ 2433724 h 2719086"/>
                  <a:gd name="connsiteX1082" fmla="*/ 288195 w 1416191"/>
                  <a:gd name="connsiteY1082" fmla="*/ 2430892 h 2719086"/>
                  <a:gd name="connsiteX1083" fmla="*/ 339178 w 1416191"/>
                  <a:gd name="connsiteY1083" fmla="*/ 2384157 h 2719086"/>
                  <a:gd name="connsiteX1084" fmla="*/ 336345 w 1416191"/>
                  <a:gd name="connsiteY1084" fmla="*/ 2433724 h 2719086"/>
                  <a:gd name="connsiteX1085" fmla="*/ 289611 w 1416191"/>
                  <a:gd name="connsiteY1085" fmla="*/ 2433724 h 2719086"/>
                  <a:gd name="connsiteX1086" fmla="*/ 282530 w 1416191"/>
                  <a:gd name="connsiteY1086" fmla="*/ 2436556 h 2719086"/>
                  <a:gd name="connsiteX1087" fmla="*/ 288195 w 1416191"/>
                  <a:gd name="connsiteY1087" fmla="*/ 2436556 h 2719086"/>
                  <a:gd name="connsiteX1088" fmla="*/ 302357 w 1416191"/>
                  <a:gd name="connsiteY1088" fmla="*/ 2486123 h 2719086"/>
                  <a:gd name="connsiteX1089" fmla="*/ 298108 w 1416191"/>
                  <a:gd name="connsiteY1089" fmla="*/ 2494620 h 2719086"/>
                  <a:gd name="connsiteX1090" fmla="*/ 281114 w 1416191"/>
                  <a:gd name="connsiteY1090" fmla="*/ 2439389 h 2719086"/>
                  <a:gd name="connsiteX1091" fmla="*/ 282530 w 1416191"/>
                  <a:gd name="connsiteY1091" fmla="*/ 2436556 h 2719086"/>
                  <a:gd name="connsiteX1092" fmla="*/ 285363 w 1416191"/>
                  <a:gd name="connsiteY1092" fmla="*/ 2435140 h 2719086"/>
                  <a:gd name="connsiteX1093" fmla="*/ 288195 w 1416191"/>
                  <a:gd name="connsiteY1093" fmla="*/ 2432308 h 2719086"/>
                  <a:gd name="connsiteX1094" fmla="*/ 289611 w 1416191"/>
                  <a:gd name="connsiteY1094" fmla="*/ 2435140 h 2719086"/>
                  <a:gd name="connsiteX1095" fmla="*/ 285363 w 1416191"/>
                  <a:gd name="connsiteY1095" fmla="*/ 2435140 h 2719086"/>
                  <a:gd name="connsiteX1096" fmla="*/ 312270 w 1416191"/>
                  <a:gd name="connsiteY1096" fmla="*/ 2256700 h 2719086"/>
                  <a:gd name="connsiteX1097" fmla="*/ 344843 w 1416191"/>
                  <a:gd name="connsiteY1097" fmla="*/ 2270862 h 2719086"/>
                  <a:gd name="connsiteX1098" fmla="*/ 342010 w 1416191"/>
                  <a:gd name="connsiteY1098" fmla="*/ 2311932 h 2719086"/>
                  <a:gd name="connsiteX1099" fmla="*/ 252790 w 1416191"/>
                  <a:gd name="connsiteY1099" fmla="*/ 2320429 h 2719086"/>
                  <a:gd name="connsiteX1100" fmla="*/ 252790 w 1416191"/>
                  <a:gd name="connsiteY1100" fmla="*/ 2320429 h 2719086"/>
                  <a:gd name="connsiteX1101" fmla="*/ 285363 w 1416191"/>
                  <a:gd name="connsiteY1101" fmla="*/ 2428059 h 2719086"/>
                  <a:gd name="connsiteX1102" fmla="*/ 281114 w 1416191"/>
                  <a:gd name="connsiteY1102" fmla="*/ 2432308 h 2719086"/>
                  <a:gd name="connsiteX1103" fmla="*/ 278282 w 1416191"/>
                  <a:gd name="connsiteY1103" fmla="*/ 2432308 h 2719086"/>
                  <a:gd name="connsiteX1104" fmla="*/ 242877 w 1416191"/>
                  <a:gd name="connsiteY1104" fmla="*/ 2321845 h 2719086"/>
                  <a:gd name="connsiteX1105" fmla="*/ 312270 w 1416191"/>
                  <a:gd name="connsiteY1105" fmla="*/ 2256700 h 2719086"/>
                  <a:gd name="connsiteX1106" fmla="*/ 350507 w 1416191"/>
                  <a:gd name="connsiteY1106" fmla="*/ 2217047 h 2719086"/>
                  <a:gd name="connsiteX1107" fmla="*/ 350507 w 1416191"/>
                  <a:gd name="connsiteY1107" fmla="*/ 2215631 h 2719086"/>
                  <a:gd name="connsiteX1108" fmla="*/ 353340 w 1416191"/>
                  <a:gd name="connsiteY1108" fmla="*/ 2214215 h 2719086"/>
                  <a:gd name="connsiteX1109" fmla="*/ 350507 w 1416191"/>
                  <a:gd name="connsiteY1109" fmla="*/ 2217047 h 2719086"/>
                  <a:gd name="connsiteX1110" fmla="*/ 303773 w 1416191"/>
                  <a:gd name="connsiteY1110" fmla="*/ 2057017 h 2719086"/>
                  <a:gd name="connsiteX1111" fmla="*/ 308022 w 1416191"/>
                  <a:gd name="connsiteY1111" fmla="*/ 2042855 h 2719086"/>
                  <a:gd name="connsiteX1112" fmla="*/ 308022 w 1416191"/>
                  <a:gd name="connsiteY1112" fmla="*/ 2042855 h 2719086"/>
                  <a:gd name="connsiteX1113" fmla="*/ 292444 w 1416191"/>
                  <a:gd name="connsiteY1113" fmla="*/ 1998953 h 2719086"/>
                  <a:gd name="connsiteX1114" fmla="*/ 346259 w 1416191"/>
                  <a:gd name="connsiteY1114" fmla="*/ 2006034 h 2719086"/>
                  <a:gd name="connsiteX1115" fmla="*/ 347675 w 1416191"/>
                  <a:gd name="connsiteY1115" fmla="*/ 2102336 h 2719086"/>
                  <a:gd name="connsiteX1116" fmla="*/ 303773 w 1416191"/>
                  <a:gd name="connsiteY1116" fmla="*/ 2057017 h 2719086"/>
                  <a:gd name="connsiteX1117" fmla="*/ 404323 w 1416191"/>
                  <a:gd name="connsiteY1117" fmla="*/ 2010283 h 2719086"/>
                  <a:gd name="connsiteX1118" fmla="*/ 401490 w 1416191"/>
                  <a:gd name="connsiteY1118" fmla="*/ 1947970 h 2719086"/>
                  <a:gd name="connsiteX1119" fmla="*/ 446808 w 1416191"/>
                  <a:gd name="connsiteY1119" fmla="*/ 1974878 h 2719086"/>
                  <a:gd name="connsiteX1120" fmla="*/ 431230 w 1416191"/>
                  <a:gd name="connsiteY1120" fmla="*/ 2014531 h 2719086"/>
                  <a:gd name="connsiteX1121" fmla="*/ 404323 w 1416191"/>
                  <a:gd name="connsiteY1121" fmla="*/ 2010283 h 2719086"/>
                  <a:gd name="connsiteX1122" fmla="*/ 408571 w 1416191"/>
                  <a:gd name="connsiteY1122" fmla="*/ 2163232 h 2719086"/>
                  <a:gd name="connsiteX1123" fmla="*/ 408571 w 1416191"/>
                  <a:gd name="connsiteY1123" fmla="*/ 2163232 h 2719086"/>
                  <a:gd name="connsiteX1124" fmla="*/ 408571 w 1416191"/>
                  <a:gd name="connsiteY1124" fmla="*/ 2163232 h 2719086"/>
                  <a:gd name="connsiteX1125" fmla="*/ 408571 w 1416191"/>
                  <a:gd name="connsiteY1125" fmla="*/ 2163232 h 2719086"/>
                  <a:gd name="connsiteX1126" fmla="*/ 363253 w 1416191"/>
                  <a:gd name="connsiteY1126" fmla="*/ 2207134 h 2719086"/>
                  <a:gd name="connsiteX1127" fmla="*/ 407155 w 1416191"/>
                  <a:gd name="connsiteY1127" fmla="*/ 2163232 h 2719086"/>
                  <a:gd name="connsiteX1128" fmla="*/ 408571 w 1416191"/>
                  <a:gd name="connsiteY1128" fmla="*/ 2164648 h 2719086"/>
                  <a:gd name="connsiteX1129" fmla="*/ 409988 w 1416191"/>
                  <a:gd name="connsiteY1129" fmla="*/ 2184474 h 2719086"/>
                  <a:gd name="connsiteX1130" fmla="*/ 363253 w 1416191"/>
                  <a:gd name="connsiteY1130" fmla="*/ 2207134 h 2719086"/>
                  <a:gd name="connsiteX1131" fmla="*/ 405739 w 1416191"/>
                  <a:gd name="connsiteY1131" fmla="*/ 2163232 h 2719086"/>
                  <a:gd name="connsiteX1132" fmla="*/ 357588 w 1416191"/>
                  <a:gd name="connsiteY1132" fmla="*/ 2211382 h 2719086"/>
                  <a:gd name="connsiteX1133" fmla="*/ 350507 w 1416191"/>
                  <a:gd name="connsiteY1133" fmla="*/ 2214215 h 2719086"/>
                  <a:gd name="connsiteX1134" fmla="*/ 381664 w 1416191"/>
                  <a:gd name="connsiteY1134" fmla="*/ 2139156 h 2719086"/>
                  <a:gd name="connsiteX1135" fmla="*/ 405739 w 1416191"/>
                  <a:gd name="connsiteY1135" fmla="*/ 2163232 h 2719086"/>
                  <a:gd name="connsiteX1136" fmla="*/ 402907 w 1416191"/>
                  <a:gd name="connsiteY1136" fmla="*/ 2013115 h 2719086"/>
                  <a:gd name="connsiteX1137" fmla="*/ 405739 w 1416191"/>
                  <a:gd name="connsiteY1137" fmla="*/ 2078260 h 2719086"/>
                  <a:gd name="connsiteX1138" fmla="*/ 381664 w 1416191"/>
                  <a:gd name="connsiteY1138" fmla="*/ 2134908 h 2719086"/>
                  <a:gd name="connsiteX1139" fmla="*/ 350507 w 1416191"/>
                  <a:gd name="connsiteY1139" fmla="*/ 2103751 h 2719086"/>
                  <a:gd name="connsiteX1140" fmla="*/ 349091 w 1416191"/>
                  <a:gd name="connsiteY1140" fmla="*/ 2006034 h 2719086"/>
                  <a:gd name="connsiteX1141" fmla="*/ 402907 w 1416191"/>
                  <a:gd name="connsiteY1141" fmla="*/ 2013115 h 2719086"/>
                  <a:gd name="connsiteX1142" fmla="*/ 407155 w 1416191"/>
                  <a:gd name="connsiteY1142" fmla="*/ 2160399 h 2719086"/>
                  <a:gd name="connsiteX1143" fmla="*/ 383080 w 1416191"/>
                  <a:gd name="connsiteY1143" fmla="*/ 2136324 h 2719086"/>
                  <a:gd name="connsiteX1144" fmla="*/ 405739 w 1416191"/>
                  <a:gd name="connsiteY1144" fmla="*/ 2082508 h 2719086"/>
                  <a:gd name="connsiteX1145" fmla="*/ 407155 w 1416191"/>
                  <a:gd name="connsiteY1145" fmla="*/ 2160399 h 2719086"/>
                  <a:gd name="connsiteX1146" fmla="*/ 407155 w 1416191"/>
                  <a:gd name="connsiteY1146" fmla="*/ 2160399 h 2719086"/>
                  <a:gd name="connsiteX1147" fmla="*/ 429814 w 1416191"/>
                  <a:gd name="connsiteY1147" fmla="*/ 2015948 h 2719086"/>
                  <a:gd name="connsiteX1148" fmla="*/ 405739 w 1416191"/>
                  <a:gd name="connsiteY1148" fmla="*/ 2072595 h 2719086"/>
                  <a:gd name="connsiteX1149" fmla="*/ 402907 w 1416191"/>
                  <a:gd name="connsiteY1149" fmla="*/ 2011699 h 2719086"/>
                  <a:gd name="connsiteX1150" fmla="*/ 429814 w 1416191"/>
                  <a:gd name="connsiteY1150" fmla="*/ 2015948 h 2719086"/>
                  <a:gd name="connsiteX1151" fmla="*/ 400074 w 1416191"/>
                  <a:gd name="connsiteY1151" fmla="*/ 1945138 h 2719086"/>
                  <a:gd name="connsiteX1152" fmla="*/ 400074 w 1416191"/>
                  <a:gd name="connsiteY1152" fmla="*/ 1945138 h 2719086"/>
                  <a:gd name="connsiteX1153" fmla="*/ 402907 w 1416191"/>
                  <a:gd name="connsiteY1153" fmla="*/ 2011699 h 2719086"/>
                  <a:gd name="connsiteX1154" fmla="*/ 349091 w 1416191"/>
                  <a:gd name="connsiteY1154" fmla="*/ 2004618 h 2719086"/>
                  <a:gd name="connsiteX1155" fmla="*/ 347675 w 1416191"/>
                  <a:gd name="connsiteY1155" fmla="*/ 1923895 h 2719086"/>
                  <a:gd name="connsiteX1156" fmla="*/ 466635 w 1416191"/>
                  <a:gd name="connsiteY1156" fmla="*/ 1929560 h 2719086"/>
                  <a:gd name="connsiteX1157" fmla="*/ 448225 w 1416191"/>
                  <a:gd name="connsiteY1157" fmla="*/ 1973462 h 2719086"/>
                  <a:gd name="connsiteX1158" fmla="*/ 400074 w 1416191"/>
                  <a:gd name="connsiteY1158" fmla="*/ 1945138 h 2719086"/>
                  <a:gd name="connsiteX1159" fmla="*/ 347675 w 1416191"/>
                  <a:gd name="connsiteY1159" fmla="*/ 2103751 h 2719086"/>
                  <a:gd name="connsiteX1160" fmla="*/ 349091 w 1416191"/>
                  <a:gd name="connsiteY1160" fmla="*/ 2214215 h 2719086"/>
                  <a:gd name="connsiteX1161" fmla="*/ 349091 w 1416191"/>
                  <a:gd name="connsiteY1161" fmla="*/ 2214215 h 2719086"/>
                  <a:gd name="connsiteX1162" fmla="*/ 349091 w 1416191"/>
                  <a:gd name="connsiteY1162" fmla="*/ 2218463 h 2719086"/>
                  <a:gd name="connsiteX1163" fmla="*/ 312270 w 1416191"/>
                  <a:gd name="connsiteY1163" fmla="*/ 2253868 h 2719086"/>
                  <a:gd name="connsiteX1164" fmla="*/ 259871 w 1416191"/>
                  <a:gd name="connsiteY1164" fmla="*/ 2229793 h 2719086"/>
                  <a:gd name="connsiteX1165" fmla="*/ 303773 w 1416191"/>
                  <a:gd name="connsiteY1165" fmla="*/ 2058433 h 2719086"/>
                  <a:gd name="connsiteX1166" fmla="*/ 347675 w 1416191"/>
                  <a:gd name="connsiteY1166" fmla="*/ 2103751 h 2719086"/>
                  <a:gd name="connsiteX1167" fmla="*/ 380247 w 1416191"/>
                  <a:gd name="connsiteY1167" fmla="*/ 2137740 h 2719086"/>
                  <a:gd name="connsiteX1168" fmla="*/ 350507 w 1416191"/>
                  <a:gd name="connsiteY1168" fmla="*/ 2208550 h 2719086"/>
                  <a:gd name="connsiteX1169" fmla="*/ 349091 w 1416191"/>
                  <a:gd name="connsiteY1169" fmla="*/ 2106584 h 2719086"/>
                  <a:gd name="connsiteX1170" fmla="*/ 380247 w 1416191"/>
                  <a:gd name="connsiteY1170" fmla="*/ 2137740 h 2719086"/>
                  <a:gd name="connsiteX1171" fmla="*/ 507705 w 1416191"/>
                  <a:gd name="connsiteY1171" fmla="*/ 1829010 h 2719086"/>
                  <a:gd name="connsiteX1172" fmla="*/ 466635 w 1416191"/>
                  <a:gd name="connsiteY1172" fmla="*/ 1926727 h 2719086"/>
                  <a:gd name="connsiteX1173" fmla="*/ 346259 w 1416191"/>
                  <a:gd name="connsiteY1173" fmla="*/ 1921063 h 2719086"/>
                  <a:gd name="connsiteX1174" fmla="*/ 344843 w 1416191"/>
                  <a:gd name="connsiteY1174" fmla="*/ 1756785 h 2719086"/>
                  <a:gd name="connsiteX1175" fmla="*/ 526115 w 1416191"/>
                  <a:gd name="connsiteY1175" fmla="*/ 1727045 h 2719086"/>
                  <a:gd name="connsiteX1176" fmla="*/ 507705 w 1416191"/>
                  <a:gd name="connsiteY1176" fmla="*/ 1829010 h 2719086"/>
                  <a:gd name="connsiteX1177" fmla="*/ 344843 w 1416191"/>
                  <a:gd name="connsiteY1177" fmla="*/ 1922479 h 2719086"/>
                  <a:gd name="connsiteX1178" fmla="*/ 346259 w 1416191"/>
                  <a:gd name="connsiteY1178" fmla="*/ 2003202 h 2719086"/>
                  <a:gd name="connsiteX1179" fmla="*/ 291027 w 1416191"/>
                  <a:gd name="connsiteY1179" fmla="*/ 1996121 h 2719086"/>
                  <a:gd name="connsiteX1180" fmla="*/ 264120 w 1416191"/>
                  <a:gd name="connsiteY1180" fmla="*/ 1918231 h 2719086"/>
                  <a:gd name="connsiteX1181" fmla="*/ 344843 w 1416191"/>
                  <a:gd name="connsiteY1181" fmla="*/ 1922479 h 2719086"/>
                  <a:gd name="connsiteX1182" fmla="*/ 289611 w 1416191"/>
                  <a:gd name="connsiteY1182" fmla="*/ 1997537 h 2719086"/>
                  <a:gd name="connsiteX1183" fmla="*/ 305189 w 1416191"/>
                  <a:gd name="connsiteY1183" fmla="*/ 2042855 h 2719086"/>
                  <a:gd name="connsiteX1184" fmla="*/ 302357 w 1416191"/>
                  <a:gd name="connsiteY1184" fmla="*/ 2055601 h 2719086"/>
                  <a:gd name="connsiteX1185" fmla="*/ 238628 w 1416191"/>
                  <a:gd name="connsiteY1185" fmla="*/ 1991872 h 2719086"/>
                  <a:gd name="connsiteX1186" fmla="*/ 289611 w 1416191"/>
                  <a:gd name="connsiteY1186" fmla="*/ 1997537 h 2719086"/>
                  <a:gd name="connsiteX1187" fmla="*/ 350507 w 1416191"/>
                  <a:gd name="connsiteY1187" fmla="*/ 2219879 h 2719086"/>
                  <a:gd name="connsiteX1188" fmla="*/ 359005 w 1416191"/>
                  <a:gd name="connsiteY1188" fmla="*/ 2211382 h 2719086"/>
                  <a:gd name="connsiteX1189" fmla="*/ 409988 w 1416191"/>
                  <a:gd name="connsiteY1189" fmla="*/ 2185891 h 2719086"/>
                  <a:gd name="connsiteX1190" fmla="*/ 414236 w 1416191"/>
                  <a:gd name="connsiteY1190" fmla="*/ 2299186 h 2719086"/>
                  <a:gd name="connsiteX1191" fmla="*/ 349091 w 1416191"/>
                  <a:gd name="connsiteY1191" fmla="*/ 2269446 h 2719086"/>
                  <a:gd name="connsiteX1192" fmla="*/ 350507 w 1416191"/>
                  <a:gd name="connsiteY1192" fmla="*/ 2219879 h 2719086"/>
                  <a:gd name="connsiteX1193" fmla="*/ 531780 w 1416191"/>
                  <a:gd name="connsiteY1193" fmla="*/ 2037191 h 2719086"/>
                  <a:gd name="connsiteX1194" fmla="*/ 409988 w 1416191"/>
                  <a:gd name="connsiteY1194" fmla="*/ 2158983 h 2719086"/>
                  <a:gd name="connsiteX1195" fmla="*/ 407155 w 1416191"/>
                  <a:gd name="connsiteY1195" fmla="*/ 2079676 h 2719086"/>
                  <a:gd name="connsiteX1196" fmla="*/ 432647 w 1416191"/>
                  <a:gd name="connsiteY1196" fmla="*/ 2018780 h 2719086"/>
                  <a:gd name="connsiteX1197" fmla="*/ 533196 w 1416191"/>
                  <a:gd name="connsiteY1197" fmla="*/ 2031526 h 2719086"/>
                  <a:gd name="connsiteX1198" fmla="*/ 531780 w 1416191"/>
                  <a:gd name="connsiteY1198" fmla="*/ 2037191 h 2719086"/>
                  <a:gd name="connsiteX1199" fmla="*/ 298108 w 1416191"/>
                  <a:gd name="connsiteY1199" fmla="*/ 2498869 h 2719086"/>
                  <a:gd name="connsiteX1200" fmla="*/ 334929 w 1416191"/>
                  <a:gd name="connsiteY1200" fmla="*/ 2614996 h 2719086"/>
                  <a:gd name="connsiteX1201" fmla="*/ 223050 w 1416191"/>
                  <a:gd name="connsiteY1201" fmla="*/ 2636239 h 2719086"/>
                  <a:gd name="connsiteX1202" fmla="*/ 298108 w 1416191"/>
                  <a:gd name="connsiteY1202" fmla="*/ 2498869 h 2719086"/>
                  <a:gd name="connsiteX1203" fmla="*/ 417069 w 1416191"/>
                  <a:gd name="connsiteY1203" fmla="*/ 2307683 h 2719086"/>
                  <a:gd name="connsiteX1204" fmla="*/ 342010 w 1416191"/>
                  <a:gd name="connsiteY1204" fmla="*/ 2378493 h 2719086"/>
                  <a:gd name="connsiteX1205" fmla="*/ 344843 w 1416191"/>
                  <a:gd name="connsiteY1205" fmla="*/ 2314764 h 2719086"/>
                  <a:gd name="connsiteX1206" fmla="*/ 417069 w 1416191"/>
                  <a:gd name="connsiteY1206" fmla="*/ 2307683 h 2719086"/>
                  <a:gd name="connsiteX1207" fmla="*/ 1286610 w 1416191"/>
                  <a:gd name="connsiteY1207" fmla="*/ 989209 h 2719086"/>
                  <a:gd name="connsiteX1208" fmla="*/ 1286610 w 1416191"/>
                  <a:gd name="connsiteY1208" fmla="*/ 992042 h 2719086"/>
                  <a:gd name="connsiteX1209" fmla="*/ 1098257 w 1416191"/>
                  <a:gd name="connsiteY1209" fmla="*/ 1000539 h 2719086"/>
                  <a:gd name="connsiteX1210" fmla="*/ 1118083 w 1416191"/>
                  <a:gd name="connsiteY1210" fmla="*/ 972215 h 2719086"/>
                  <a:gd name="connsiteX1211" fmla="*/ 1286610 w 1416191"/>
                  <a:gd name="connsiteY1211" fmla="*/ 989209 h 2719086"/>
                  <a:gd name="connsiteX1212" fmla="*/ 1412651 w 1416191"/>
                  <a:gd name="connsiteY1212" fmla="*/ 764035 h 2719086"/>
                  <a:gd name="connsiteX1213" fmla="*/ 1314934 w 1416191"/>
                  <a:gd name="connsiteY1213" fmla="*/ 841926 h 2719086"/>
                  <a:gd name="connsiteX1214" fmla="*/ 1314934 w 1416191"/>
                  <a:gd name="connsiteY1214" fmla="*/ 841926 h 2719086"/>
                  <a:gd name="connsiteX1215" fmla="*/ 1286610 w 1416191"/>
                  <a:gd name="connsiteY1215" fmla="*/ 986377 h 2719086"/>
                  <a:gd name="connsiteX1216" fmla="*/ 1118083 w 1416191"/>
                  <a:gd name="connsiteY1216" fmla="*/ 969383 h 2719086"/>
                  <a:gd name="connsiteX1217" fmla="*/ 1239876 w 1416191"/>
                  <a:gd name="connsiteY1217" fmla="*/ 792359 h 2719086"/>
                  <a:gd name="connsiteX1218" fmla="*/ 1412651 w 1416191"/>
                  <a:gd name="connsiteY1218" fmla="*/ 764035 h 2719086"/>
                  <a:gd name="connsiteX1219" fmla="*/ 220218 w 1416191"/>
                  <a:gd name="connsiteY1219" fmla="*/ 693226 h 2719086"/>
                  <a:gd name="connsiteX1220" fmla="*/ 157905 w 1416191"/>
                  <a:gd name="connsiteY1220" fmla="*/ 730046 h 2719086"/>
                  <a:gd name="connsiteX1221" fmla="*/ 142327 w 1416191"/>
                  <a:gd name="connsiteY1221" fmla="*/ 653572 h 2719086"/>
                  <a:gd name="connsiteX1222" fmla="*/ 220218 w 1416191"/>
                  <a:gd name="connsiteY1222" fmla="*/ 693226 h 2719086"/>
                  <a:gd name="connsiteX1223" fmla="*/ 156489 w 1416191"/>
                  <a:gd name="connsiteY1223" fmla="*/ 732879 h 2719086"/>
                  <a:gd name="connsiteX1224" fmla="*/ 166402 w 1416191"/>
                  <a:gd name="connsiteY1224" fmla="*/ 782445 h 2719086"/>
                  <a:gd name="connsiteX1225" fmla="*/ 91345 w 1416191"/>
                  <a:gd name="connsiteY1225" fmla="*/ 771116 h 2719086"/>
                  <a:gd name="connsiteX1226" fmla="*/ 156489 w 1416191"/>
                  <a:gd name="connsiteY1226" fmla="*/ 732879 h 2719086"/>
                  <a:gd name="connsiteX1227" fmla="*/ 282530 w 1416191"/>
                  <a:gd name="connsiteY1227" fmla="*/ 800856 h 2719086"/>
                  <a:gd name="connsiteX1228" fmla="*/ 194726 w 1416191"/>
                  <a:gd name="connsiteY1228" fmla="*/ 908486 h 2719086"/>
                  <a:gd name="connsiteX1229" fmla="*/ 169235 w 1416191"/>
                  <a:gd name="connsiteY1229" fmla="*/ 785278 h 2719086"/>
                  <a:gd name="connsiteX1230" fmla="*/ 282530 w 1416191"/>
                  <a:gd name="connsiteY1230" fmla="*/ 800856 h 2719086"/>
                  <a:gd name="connsiteX1231" fmla="*/ 375999 w 1416191"/>
                  <a:gd name="connsiteY1231" fmla="*/ 1609501 h 2719086"/>
                  <a:gd name="connsiteX1232" fmla="*/ 374583 w 1416191"/>
                  <a:gd name="connsiteY1232" fmla="*/ 1613750 h 2719086"/>
                  <a:gd name="connsiteX1233" fmla="*/ 342010 w 1416191"/>
                  <a:gd name="connsiteY1233" fmla="*/ 1596755 h 2719086"/>
                  <a:gd name="connsiteX1234" fmla="*/ 375999 w 1416191"/>
                  <a:gd name="connsiteY1234" fmla="*/ 1609501 h 2719086"/>
                  <a:gd name="connsiteX1235" fmla="*/ 438311 w 1416191"/>
                  <a:gd name="connsiteY1235" fmla="*/ 1649154 h 2719086"/>
                  <a:gd name="connsiteX1236" fmla="*/ 339178 w 1416191"/>
                  <a:gd name="connsiteY1236" fmla="*/ 1697305 h 2719086"/>
                  <a:gd name="connsiteX1237" fmla="*/ 375999 w 1416191"/>
                  <a:gd name="connsiteY1237" fmla="*/ 1615166 h 2719086"/>
                  <a:gd name="connsiteX1238" fmla="*/ 438311 w 1416191"/>
                  <a:gd name="connsiteY1238" fmla="*/ 1649154 h 2719086"/>
                  <a:gd name="connsiteX1239" fmla="*/ 281114 w 1416191"/>
                  <a:gd name="connsiteY1239" fmla="*/ 2436556 h 2719086"/>
                  <a:gd name="connsiteX1240" fmla="*/ 281114 w 1416191"/>
                  <a:gd name="connsiteY1240" fmla="*/ 2436556 h 2719086"/>
                  <a:gd name="connsiteX1241" fmla="*/ 281114 w 1416191"/>
                  <a:gd name="connsiteY1241" fmla="*/ 2436556 h 2719086"/>
                  <a:gd name="connsiteX1242" fmla="*/ 281114 w 1416191"/>
                  <a:gd name="connsiteY1242" fmla="*/ 2436556 h 2719086"/>
                  <a:gd name="connsiteX1243" fmla="*/ 536029 w 1416191"/>
                  <a:gd name="connsiteY1243" fmla="*/ 2027277 h 2719086"/>
                  <a:gd name="connsiteX1244" fmla="*/ 536029 w 1416191"/>
                  <a:gd name="connsiteY1244" fmla="*/ 2027277 h 2719086"/>
                  <a:gd name="connsiteX1245" fmla="*/ 536029 w 1416191"/>
                  <a:gd name="connsiteY1245" fmla="*/ 2027277 h 2719086"/>
                  <a:gd name="connsiteX1246" fmla="*/ 536029 w 1416191"/>
                  <a:gd name="connsiteY1246" fmla="*/ 2027277 h 2719086"/>
                  <a:gd name="connsiteX1247" fmla="*/ 662069 w 1416191"/>
                  <a:gd name="connsiteY1247" fmla="*/ 1847421 h 2719086"/>
                  <a:gd name="connsiteX1248" fmla="*/ 704555 w 1416191"/>
                  <a:gd name="connsiteY1248" fmla="*/ 1847421 h 2719086"/>
                  <a:gd name="connsiteX1249" fmla="*/ 690393 w 1416191"/>
                  <a:gd name="connsiteY1249" fmla="*/ 1946554 h 2719086"/>
                  <a:gd name="connsiteX1250" fmla="*/ 662069 w 1416191"/>
                  <a:gd name="connsiteY1250" fmla="*/ 1847421 h 2719086"/>
                  <a:gd name="connsiteX1251" fmla="*/ 1310685 w 1416191"/>
                  <a:gd name="connsiteY1251" fmla="*/ 992042 h 2719086"/>
                  <a:gd name="connsiteX1252" fmla="*/ 1288026 w 1416191"/>
                  <a:gd name="connsiteY1252" fmla="*/ 993458 h 2719086"/>
                  <a:gd name="connsiteX1253" fmla="*/ 1288026 w 1416191"/>
                  <a:gd name="connsiteY1253" fmla="*/ 990626 h 2719086"/>
                  <a:gd name="connsiteX1254" fmla="*/ 1310685 w 1416191"/>
                  <a:gd name="connsiteY1254" fmla="*/ 992042 h 2719086"/>
                  <a:gd name="connsiteX1255" fmla="*/ 890076 w 1416191"/>
                  <a:gd name="connsiteY1255" fmla="*/ 452473 h 2719086"/>
                  <a:gd name="connsiteX1256" fmla="*/ 941059 w 1416191"/>
                  <a:gd name="connsiteY1256" fmla="*/ 377415 h 2719086"/>
                  <a:gd name="connsiteX1257" fmla="*/ 950973 w 1416191"/>
                  <a:gd name="connsiteY1257" fmla="*/ 483629 h 2719086"/>
                  <a:gd name="connsiteX1258" fmla="*/ 890076 w 1416191"/>
                  <a:gd name="connsiteY1258" fmla="*/ 452473 h 2719086"/>
                  <a:gd name="connsiteX1259" fmla="*/ 473716 w 1416191"/>
                  <a:gd name="connsiteY1259" fmla="*/ 2384157 h 2719086"/>
                  <a:gd name="connsiteX1260" fmla="*/ 401490 w 1416191"/>
                  <a:gd name="connsiteY1260" fmla="*/ 2430892 h 2719086"/>
                  <a:gd name="connsiteX1261" fmla="*/ 377415 w 1416191"/>
                  <a:gd name="connsiteY1261" fmla="*/ 2430892 h 2719086"/>
                  <a:gd name="connsiteX1262" fmla="*/ 473716 w 1416191"/>
                  <a:gd name="connsiteY1262" fmla="*/ 2384157 h 2719086"/>
                  <a:gd name="connsiteX1263" fmla="*/ 851839 w 1416191"/>
                  <a:gd name="connsiteY1263" fmla="*/ 1642073 h 2719086"/>
                  <a:gd name="connsiteX1264" fmla="*/ 959470 w 1416191"/>
                  <a:gd name="connsiteY1264" fmla="*/ 1524529 h 2719086"/>
                  <a:gd name="connsiteX1265" fmla="*/ 880163 w 1416191"/>
                  <a:gd name="connsiteY1265" fmla="*/ 1651987 h 2719086"/>
                  <a:gd name="connsiteX1266" fmla="*/ 851839 w 1416191"/>
                  <a:gd name="connsiteY1266" fmla="*/ 1642073 h 2719086"/>
                  <a:gd name="connsiteX1267" fmla="*/ 1111002 w 1416191"/>
                  <a:gd name="connsiteY1267" fmla="*/ 1356003 h 2719086"/>
                  <a:gd name="connsiteX1268" fmla="*/ 973632 w 1416191"/>
                  <a:gd name="connsiteY1268" fmla="*/ 1506119 h 2719086"/>
                  <a:gd name="connsiteX1269" fmla="*/ 1028863 w 1416191"/>
                  <a:gd name="connsiteY1269" fmla="*/ 1416899 h 2719086"/>
                  <a:gd name="connsiteX1270" fmla="*/ 1111002 w 1416191"/>
                  <a:gd name="connsiteY1270" fmla="*/ 1356003 h 271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Lst>
                <a:rect l="l" t="t" r="r" b="b"/>
                <a:pathLst>
                  <a:path w="1416191" h="2719086">
                    <a:moveTo>
                      <a:pt x="1330512" y="660653"/>
                    </a:moveTo>
                    <a:lnTo>
                      <a:pt x="1330512" y="660653"/>
                    </a:lnTo>
                    <a:lnTo>
                      <a:pt x="1125164" y="676231"/>
                    </a:lnTo>
                    <a:lnTo>
                      <a:pt x="1123748" y="653572"/>
                    </a:lnTo>
                    <a:lnTo>
                      <a:pt x="1157737" y="643659"/>
                    </a:lnTo>
                    <a:lnTo>
                      <a:pt x="1115251" y="543109"/>
                    </a:lnTo>
                    <a:lnTo>
                      <a:pt x="1115251" y="541693"/>
                    </a:lnTo>
                    <a:lnTo>
                      <a:pt x="1122332" y="650740"/>
                    </a:lnTo>
                    <a:lnTo>
                      <a:pt x="1081262" y="663486"/>
                    </a:lnTo>
                    <a:lnTo>
                      <a:pt x="1081262" y="618167"/>
                    </a:lnTo>
                    <a:lnTo>
                      <a:pt x="1081262" y="616751"/>
                    </a:lnTo>
                    <a:lnTo>
                      <a:pt x="1067100" y="667734"/>
                    </a:lnTo>
                    <a:lnTo>
                      <a:pt x="1014701" y="683312"/>
                    </a:lnTo>
                    <a:lnTo>
                      <a:pt x="963718" y="687560"/>
                    </a:lnTo>
                    <a:lnTo>
                      <a:pt x="766868" y="632329"/>
                    </a:lnTo>
                    <a:lnTo>
                      <a:pt x="888660" y="453889"/>
                    </a:lnTo>
                    <a:lnTo>
                      <a:pt x="953805" y="486462"/>
                    </a:lnTo>
                    <a:lnTo>
                      <a:pt x="953805" y="486462"/>
                    </a:lnTo>
                    <a:lnTo>
                      <a:pt x="942475" y="371750"/>
                    </a:lnTo>
                    <a:lnTo>
                      <a:pt x="942475" y="371750"/>
                    </a:lnTo>
                    <a:lnTo>
                      <a:pt x="887244" y="451057"/>
                    </a:lnTo>
                    <a:lnTo>
                      <a:pt x="795192" y="404322"/>
                    </a:lnTo>
                    <a:lnTo>
                      <a:pt x="793775" y="356172"/>
                    </a:lnTo>
                    <a:lnTo>
                      <a:pt x="907071" y="289611"/>
                    </a:lnTo>
                    <a:lnTo>
                      <a:pt x="907071" y="289611"/>
                    </a:lnTo>
                    <a:lnTo>
                      <a:pt x="660653" y="149408"/>
                    </a:lnTo>
                    <a:lnTo>
                      <a:pt x="659237" y="149408"/>
                    </a:lnTo>
                    <a:lnTo>
                      <a:pt x="735712" y="241460"/>
                    </a:lnTo>
                    <a:lnTo>
                      <a:pt x="514786" y="167819"/>
                    </a:lnTo>
                    <a:lnTo>
                      <a:pt x="570017" y="63020"/>
                    </a:lnTo>
                    <a:lnTo>
                      <a:pt x="570017" y="61604"/>
                    </a:lnTo>
                    <a:lnTo>
                      <a:pt x="475132" y="155073"/>
                    </a:lnTo>
                    <a:lnTo>
                      <a:pt x="343426" y="111171"/>
                    </a:lnTo>
                    <a:lnTo>
                      <a:pt x="303773" y="98425"/>
                    </a:lnTo>
                    <a:lnTo>
                      <a:pt x="350507" y="10621"/>
                    </a:lnTo>
                    <a:lnTo>
                      <a:pt x="350507" y="10621"/>
                    </a:lnTo>
                    <a:lnTo>
                      <a:pt x="262704" y="57356"/>
                    </a:lnTo>
                    <a:lnTo>
                      <a:pt x="262704" y="57356"/>
                    </a:lnTo>
                    <a:lnTo>
                      <a:pt x="264120" y="87096"/>
                    </a:lnTo>
                    <a:lnTo>
                      <a:pt x="204640" y="67269"/>
                    </a:lnTo>
                    <a:lnTo>
                      <a:pt x="204640" y="67269"/>
                    </a:lnTo>
                    <a:lnTo>
                      <a:pt x="40362" y="147992"/>
                    </a:lnTo>
                    <a:lnTo>
                      <a:pt x="40362" y="147992"/>
                    </a:lnTo>
                    <a:lnTo>
                      <a:pt x="41778" y="149408"/>
                    </a:lnTo>
                    <a:lnTo>
                      <a:pt x="206056" y="68685"/>
                    </a:lnTo>
                    <a:lnTo>
                      <a:pt x="265536" y="88512"/>
                    </a:lnTo>
                    <a:lnTo>
                      <a:pt x="266952" y="167819"/>
                    </a:lnTo>
                    <a:lnTo>
                      <a:pt x="201807" y="292443"/>
                    </a:lnTo>
                    <a:lnTo>
                      <a:pt x="121084" y="266952"/>
                    </a:lnTo>
                    <a:lnTo>
                      <a:pt x="186229" y="320767"/>
                    </a:lnTo>
                    <a:lnTo>
                      <a:pt x="130998" y="425565"/>
                    </a:lnTo>
                    <a:lnTo>
                      <a:pt x="101258" y="383079"/>
                    </a:lnTo>
                    <a:lnTo>
                      <a:pt x="101258" y="383079"/>
                    </a:lnTo>
                    <a:lnTo>
                      <a:pt x="10621" y="630913"/>
                    </a:lnTo>
                    <a:lnTo>
                      <a:pt x="10621" y="630913"/>
                    </a:lnTo>
                    <a:lnTo>
                      <a:pt x="189062" y="510537"/>
                    </a:lnTo>
                    <a:lnTo>
                      <a:pt x="288195" y="653572"/>
                    </a:lnTo>
                    <a:lnTo>
                      <a:pt x="225883" y="690393"/>
                    </a:lnTo>
                    <a:lnTo>
                      <a:pt x="143744" y="647907"/>
                    </a:lnTo>
                    <a:lnTo>
                      <a:pt x="143744" y="647907"/>
                    </a:lnTo>
                    <a:lnTo>
                      <a:pt x="160738" y="728630"/>
                    </a:lnTo>
                    <a:lnTo>
                      <a:pt x="89928" y="771116"/>
                    </a:lnTo>
                    <a:lnTo>
                      <a:pt x="172067" y="782445"/>
                    </a:lnTo>
                    <a:lnTo>
                      <a:pt x="198975" y="909903"/>
                    </a:lnTo>
                    <a:lnTo>
                      <a:pt x="198975" y="909903"/>
                    </a:lnTo>
                    <a:lnTo>
                      <a:pt x="289611" y="798024"/>
                    </a:lnTo>
                    <a:lnTo>
                      <a:pt x="349091" y="806521"/>
                    </a:lnTo>
                    <a:lnTo>
                      <a:pt x="344843" y="986377"/>
                    </a:lnTo>
                    <a:lnTo>
                      <a:pt x="344843" y="986377"/>
                    </a:lnTo>
                    <a:lnTo>
                      <a:pt x="584179" y="880163"/>
                    </a:lnTo>
                    <a:lnTo>
                      <a:pt x="598341" y="986377"/>
                    </a:lnTo>
                    <a:lnTo>
                      <a:pt x="561520" y="1020365"/>
                    </a:lnTo>
                    <a:lnTo>
                      <a:pt x="241461" y="1033111"/>
                    </a:lnTo>
                    <a:lnTo>
                      <a:pt x="241461" y="1033111"/>
                    </a:lnTo>
                    <a:lnTo>
                      <a:pt x="353340" y="1126580"/>
                    </a:lnTo>
                    <a:lnTo>
                      <a:pt x="422733" y="1147823"/>
                    </a:lnTo>
                    <a:lnTo>
                      <a:pt x="361837" y="1204470"/>
                    </a:lnTo>
                    <a:lnTo>
                      <a:pt x="361837" y="1204470"/>
                    </a:lnTo>
                    <a:lnTo>
                      <a:pt x="363253" y="1205886"/>
                    </a:lnTo>
                    <a:lnTo>
                      <a:pt x="449641" y="1156320"/>
                    </a:lnTo>
                    <a:lnTo>
                      <a:pt x="572850" y="1193141"/>
                    </a:lnTo>
                    <a:lnTo>
                      <a:pt x="553023" y="1238459"/>
                    </a:lnTo>
                    <a:lnTo>
                      <a:pt x="449641" y="1288026"/>
                    </a:lnTo>
                    <a:lnTo>
                      <a:pt x="368918" y="1330511"/>
                    </a:lnTo>
                    <a:lnTo>
                      <a:pt x="368918" y="1330511"/>
                    </a:lnTo>
                    <a:lnTo>
                      <a:pt x="336345" y="1463633"/>
                    </a:lnTo>
                    <a:lnTo>
                      <a:pt x="336345" y="1463633"/>
                    </a:lnTo>
                    <a:lnTo>
                      <a:pt x="435479" y="1497622"/>
                    </a:lnTo>
                    <a:lnTo>
                      <a:pt x="385912" y="1605252"/>
                    </a:lnTo>
                    <a:lnTo>
                      <a:pt x="333513" y="1584010"/>
                    </a:lnTo>
                    <a:lnTo>
                      <a:pt x="333513" y="1584010"/>
                    </a:lnTo>
                    <a:lnTo>
                      <a:pt x="332097" y="1585426"/>
                    </a:lnTo>
                    <a:lnTo>
                      <a:pt x="381664" y="1612333"/>
                    </a:lnTo>
                    <a:lnTo>
                      <a:pt x="342010" y="1698721"/>
                    </a:lnTo>
                    <a:lnTo>
                      <a:pt x="342010" y="1698721"/>
                    </a:lnTo>
                    <a:lnTo>
                      <a:pt x="448225" y="1646322"/>
                    </a:lnTo>
                    <a:lnTo>
                      <a:pt x="509121" y="1678894"/>
                    </a:lnTo>
                    <a:lnTo>
                      <a:pt x="509121" y="1678894"/>
                    </a:lnTo>
                    <a:lnTo>
                      <a:pt x="544526" y="1663316"/>
                    </a:lnTo>
                    <a:lnTo>
                      <a:pt x="534612" y="1719964"/>
                    </a:lnTo>
                    <a:lnTo>
                      <a:pt x="350507" y="1751120"/>
                    </a:lnTo>
                    <a:lnTo>
                      <a:pt x="350507" y="1751120"/>
                    </a:lnTo>
                    <a:lnTo>
                      <a:pt x="351924" y="1916814"/>
                    </a:lnTo>
                    <a:lnTo>
                      <a:pt x="268368" y="1912566"/>
                    </a:lnTo>
                    <a:lnTo>
                      <a:pt x="268368" y="1912566"/>
                    </a:lnTo>
                    <a:lnTo>
                      <a:pt x="295276" y="1991872"/>
                    </a:lnTo>
                    <a:lnTo>
                      <a:pt x="240045" y="1984791"/>
                    </a:lnTo>
                    <a:lnTo>
                      <a:pt x="240045" y="1984791"/>
                    </a:lnTo>
                    <a:lnTo>
                      <a:pt x="308022" y="2054185"/>
                    </a:lnTo>
                    <a:lnTo>
                      <a:pt x="264120" y="2228376"/>
                    </a:lnTo>
                    <a:lnTo>
                      <a:pt x="264120" y="2228376"/>
                    </a:lnTo>
                    <a:lnTo>
                      <a:pt x="317935" y="2252451"/>
                    </a:lnTo>
                    <a:lnTo>
                      <a:pt x="249958" y="2319013"/>
                    </a:lnTo>
                    <a:lnTo>
                      <a:pt x="249958" y="2319013"/>
                    </a:lnTo>
                    <a:lnTo>
                      <a:pt x="285363" y="2429475"/>
                    </a:lnTo>
                    <a:lnTo>
                      <a:pt x="164986" y="2432308"/>
                    </a:lnTo>
                    <a:lnTo>
                      <a:pt x="164986" y="2432308"/>
                    </a:lnTo>
                    <a:lnTo>
                      <a:pt x="218802" y="2498869"/>
                    </a:lnTo>
                    <a:lnTo>
                      <a:pt x="218802" y="2498869"/>
                    </a:lnTo>
                    <a:lnTo>
                      <a:pt x="288195" y="2433724"/>
                    </a:lnTo>
                    <a:lnTo>
                      <a:pt x="306606" y="2490372"/>
                    </a:lnTo>
                    <a:lnTo>
                      <a:pt x="228715" y="2633407"/>
                    </a:lnTo>
                    <a:lnTo>
                      <a:pt x="228715" y="2633407"/>
                    </a:lnTo>
                    <a:lnTo>
                      <a:pt x="344843" y="2610748"/>
                    </a:lnTo>
                    <a:lnTo>
                      <a:pt x="356172" y="2648985"/>
                    </a:lnTo>
                    <a:lnTo>
                      <a:pt x="325016" y="2639072"/>
                    </a:lnTo>
                    <a:lnTo>
                      <a:pt x="223050" y="2637655"/>
                    </a:lnTo>
                    <a:lnTo>
                      <a:pt x="221634" y="2637655"/>
                    </a:lnTo>
                    <a:lnTo>
                      <a:pt x="366086" y="2708465"/>
                    </a:lnTo>
                    <a:lnTo>
                      <a:pt x="366086" y="2708465"/>
                    </a:lnTo>
                    <a:lnTo>
                      <a:pt x="350507" y="2657482"/>
                    </a:lnTo>
                    <a:lnTo>
                      <a:pt x="452473" y="2690055"/>
                    </a:lnTo>
                    <a:lnTo>
                      <a:pt x="452473" y="2690055"/>
                    </a:lnTo>
                    <a:lnTo>
                      <a:pt x="390161" y="2603667"/>
                    </a:lnTo>
                    <a:lnTo>
                      <a:pt x="390161" y="2603667"/>
                    </a:lnTo>
                    <a:lnTo>
                      <a:pt x="336345" y="2613580"/>
                    </a:lnTo>
                    <a:lnTo>
                      <a:pt x="299525" y="2494620"/>
                    </a:lnTo>
                    <a:lnTo>
                      <a:pt x="303773" y="2486123"/>
                    </a:lnTo>
                    <a:lnTo>
                      <a:pt x="330681" y="2573927"/>
                    </a:lnTo>
                    <a:lnTo>
                      <a:pt x="330681" y="2575343"/>
                    </a:lnTo>
                    <a:lnTo>
                      <a:pt x="337762" y="2449302"/>
                    </a:lnTo>
                    <a:lnTo>
                      <a:pt x="373167" y="2432308"/>
                    </a:lnTo>
                    <a:lnTo>
                      <a:pt x="401490" y="2430892"/>
                    </a:lnTo>
                    <a:lnTo>
                      <a:pt x="490710" y="2374244"/>
                    </a:lnTo>
                    <a:lnTo>
                      <a:pt x="490710" y="2374244"/>
                    </a:lnTo>
                    <a:lnTo>
                      <a:pt x="489294" y="2372828"/>
                    </a:lnTo>
                    <a:lnTo>
                      <a:pt x="371750" y="2430892"/>
                    </a:lnTo>
                    <a:lnTo>
                      <a:pt x="337762" y="2432308"/>
                    </a:lnTo>
                    <a:lnTo>
                      <a:pt x="340594" y="2381325"/>
                    </a:lnTo>
                    <a:lnTo>
                      <a:pt x="421317" y="2304851"/>
                    </a:lnTo>
                    <a:lnTo>
                      <a:pt x="421317" y="2304851"/>
                    </a:lnTo>
                    <a:lnTo>
                      <a:pt x="343426" y="2313348"/>
                    </a:lnTo>
                    <a:lnTo>
                      <a:pt x="346259" y="2272278"/>
                    </a:lnTo>
                    <a:lnTo>
                      <a:pt x="414236" y="2302018"/>
                    </a:lnTo>
                    <a:lnTo>
                      <a:pt x="414236" y="2302018"/>
                    </a:lnTo>
                    <a:lnTo>
                      <a:pt x="409988" y="2184474"/>
                    </a:lnTo>
                    <a:lnTo>
                      <a:pt x="421317" y="2178810"/>
                    </a:lnTo>
                    <a:lnTo>
                      <a:pt x="462387" y="2219879"/>
                    </a:lnTo>
                    <a:lnTo>
                      <a:pt x="462387" y="2219879"/>
                    </a:lnTo>
                    <a:lnTo>
                      <a:pt x="494959" y="2140572"/>
                    </a:lnTo>
                    <a:lnTo>
                      <a:pt x="494959" y="2140572"/>
                    </a:lnTo>
                    <a:lnTo>
                      <a:pt x="421317" y="2175977"/>
                    </a:lnTo>
                    <a:lnTo>
                      <a:pt x="408571" y="2163232"/>
                    </a:lnTo>
                    <a:lnTo>
                      <a:pt x="408571" y="2158983"/>
                    </a:lnTo>
                    <a:lnTo>
                      <a:pt x="533196" y="2035774"/>
                    </a:lnTo>
                    <a:lnTo>
                      <a:pt x="533196" y="2035774"/>
                    </a:lnTo>
                    <a:lnTo>
                      <a:pt x="534612" y="2027277"/>
                    </a:lnTo>
                    <a:lnTo>
                      <a:pt x="543110" y="2028693"/>
                    </a:lnTo>
                    <a:lnTo>
                      <a:pt x="544526" y="2028693"/>
                    </a:lnTo>
                    <a:lnTo>
                      <a:pt x="536029" y="2023029"/>
                    </a:lnTo>
                    <a:lnTo>
                      <a:pt x="550190" y="1930976"/>
                    </a:lnTo>
                    <a:lnTo>
                      <a:pt x="626665" y="1935225"/>
                    </a:lnTo>
                    <a:lnTo>
                      <a:pt x="626665" y="1935225"/>
                    </a:lnTo>
                    <a:lnTo>
                      <a:pt x="628081" y="1844589"/>
                    </a:lnTo>
                    <a:lnTo>
                      <a:pt x="660653" y="1844589"/>
                    </a:lnTo>
                    <a:lnTo>
                      <a:pt x="691810" y="1952219"/>
                    </a:lnTo>
                    <a:lnTo>
                      <a:pt x="691810" y="1953635"/>
                    </a:lnTo>
                    <a:lnTo>
                      <a:pt x="704555" y="1860167"/>
                    </a:lnTo>
                    <a:lnTo>
                      <a:pt x="660653" y="2555517"/>
                    </a:lnTo>
                    <a:lnTo>
                      <a:pt x="660653" y="2555517"/>
                    </a:lnTo>
                    <a:lnTo>
                      <a:pt x="662069" y="2555517"/>
                    </a:lnTo>
                    <a:lnTo>
                      <a:pt x="662069" y="2555517"/>
                    </a:lnTo>
                    <a:lnTo>
                      <a:pt x="720133" y="1626495"/>
                    </a:lnTo>
                    <a:lnTo>
                      <a:pt x="754122" y="1744039"/>
                    </a:lnTo>
                    <a:lnTo>
                      <a:pt x="713052" y="1789357"/>
                    </a:lnTo>
                    <a:lnTo>
                      <a:pt x="713052" y="1789357"/>
                    </a:lnTo>
                    <a:lnTo>
                      <a:pt x="772532" y="1800687"/>
                    </a:lnTo>
                    <a:lnTo>
                      <a:pt x="772532" y="1800687"/>
                    </a:lnTo>
                    <a:lnTo>
                      <a:pt x="756954" y="1744039"/>
                    </a:lnTo>
                    <a:lnTo>
                      <a:pt x="850423" y="1642073"/>
                    </a:lnTo>
                    <a:lnTo>
                      <a:pt x="880163" y="1651987"/>
                    </a:lnTo>
                    <a:lnTo>
                      <a:pt x="880163" y="1651987"/>
                    </a:lnTo>
                    <a:lnTo>
                      <a:pt x="966551" y="1513200"/>
                    </a:lnTo>
                    <a:lnTo>
                      <a:pt x="1119499" y="1346089"/>
                    </a:lnTo>
                    <a:lnTo>
                      <a:pt x="1119499" y="1346089"/>
                    </a:lnTo>
                    <a:lnTo>
                      <a:pt x="1118083" y="1344673"/>
                    </a:lnTo>
                    <a:lnTo>
                      <a:pt x="1027447" y="1412650"/>
                    </a:lnTo>
                    <a:lnTo>
                      <a:pt x="965135" y="1511784"/>
                    </a:lnTo>
                    <a:lnTo>
                      <a:pt x="849007" y="1639241"/>
                    </a:lnTo>
                    <a:lnTo>
                      <a:pt x="713052" y="1592507"/>
                    </a:lnTo>
                    <a:lnTo>
                      <a:pt x="713052" y="1592507"/>
                    </a:lnTo>
                    <a:lnTo>
                      <a:pt x="705972" y="1589674"/>
                    </a:lnTo>
                    <a:lnTo>
                      <a:pt x="756954" y="1567015"/>
                    </a:lnTo>
                    <a:lnTo>
                      <a:pt x="812186" y="1591091"/>
                    </a:lnTo>
                    <a:lnTo>
                      <a:pt x="812186" y="1591091"/>
                    </a:lnTo>
                    <a:lnTo>
                      <a:pt x="796608" y="1548605"/>
                    </a:lnTo>
                    <a:lnTo>
                      <a:pt x="853255" y="1588258"/>
                    </a:lnTo>
                    <a:lnTo>
                      <a:pt x="853255" y="1588258"/>
                    </a:lnTo>
                    <a:lnTo>
                      <a:pt x="943892" y="1479212"/>
                    </a:lnTo>
                    <a:lnTo>
                      <a:pt x="943892" y="1477795"/>
                    </a:lnTo>
                    <a:lnTo>
                      <a:pt x="796608" y="1545772"/>
                    </a:lnTo>
                    <a:lnTo>
                      <a:pt x="795192" y="1544356"/>
                    </a:lnTo>
                    <a:lnTo>
                      <a:pt x="773949" y="1486292"/>
                    </a:lnTo>
                    <a:lnTo>
                      <a:pt x="1201639" y="1275280"/>
                    </a:lnTo>
                    <a:lnTo>
                      <a:pt x="1201639" y="1275280"/>
                    </a:lnTo>
                    <a:lnTo>
                      <a:pt x="1061436" y="1142158"/>
                    </a:lnTo>
                    <a:lnTo>
                      <a:pt x="1256870" y="1154903"/>
                    </a:lnTo>
                    <a:lnTo>
                      <a:pt x="1256870" y="1154903"/>
                    </a:lnTo>
                    <a:lnTo>
                      <a:pt x="1288026" y="994874"/>
                    </a:lnTo>
                    <a:lnTo>
                      <a:pt x="1324847" y="993458"/>
                    </a:lnTo>
                    <a:lnTo>
                      <a:pt x="1324847" y="993458"/>
                    </a:lnTo>
                    <a:lnTo>
                      <a:pt x="1324847" y="992042"/>
                    </a:lnTo>
                    <a:lnTo>
                      <a:pt x="1288026" y="987793"/>
                    </a:lnTo>
                    <a:lnTo>
                      <a:pt x="1314934" y="843341"/>
                    </a:lnTo>
                    <a:lnTo>
                      <a:pt x="1416900" y="761203"/>
                    </a:lnTo>
                    <a:lnTo>
                      <a:pt x="1416900" y="761203"/>
                    </a:lnTo>
                    <a:lnTo>
                      <a:pt x="1238460" y="790943"/>
                    </a:lnTo>
                    <a:lnTo>
                      <a:pt x="1330512" y="660653"/>
                    </a:lnTo>
                    <a:close/>
                    <a:moveTo>
                      <a:pt x="799440" y="1547189"/>
                    </a:moveTo>
                    <a:lnTo>
                      <a:pt x="938227" y="1483460"/>
                    </a:lnTo>
                    <a:lnTo>
                      <a:pt x="854672" y="1585426"/>
                    </a:lnTo>
                    <a:lnTo>
                      <a:pt x="799440" y="1547189"/>
                    </a:lnTo>
                    <a:close/>
                    <a:moveTo>
                      <a:pt x="425566" y="2178810"/>
                    </a:moveTo>
                    <a:lnTo>
                      <a:pt x="493543" y="2146237"/>
                    </a:lnTo>
                    <a:lnTo>
                      <a:pt x="463803" y="2218463"/>
                    </a:lnTo>
                    <a:lnTo>
                      <a:pt x="425566" y="2178810"/>
                    </a:lnTo>
                    <a:close/>
                    <a:moveTo>
                      <a:pt x="337762" y="2449302"/>
                    </a:moveTo>
                    <a:lnTo>
                      <a:pt x="339178" y="2435140"/>
                    </a:lnTo>
                    <a:lnTo>
                      <a:pt x="368918" y="2433724"/>
                    </a:lnTo>
                    <a:lnTo>
                      <a:pt x="337762" y="2449302"/>
                    </a:lnTo>
                    <a:close/>
                    <a:moveTo>
                      <a:pt x="223050" y="2646153"/>
                    </a:moveTo>
                    <a:lnTo>
                      <a:pt x="315103" y="2647569"/>
                    </a:lnTo>
                    <a:lnTo>
                      <a:pt x="347675" y="2657482"/>
                    </a:lnTo>
                    <a:lnTo>
                      <a:pt x="363253" y="2705632"/>
                    </a:lnTo>
                    <a:lnTo>
                      <a:pt x="223050" y="2646153"/>
                    </a:lnTo>
                    <a:close/>
                    <a:moveTo>
                      <a:pt x="350507" y="2656066"/>
                    </a:moveTo>
                    <a:lnTo>
                      <a:pt x="337762" y="2616413"/>
                    </a:lnTo>
                    <a:lnTo>
                      <a:pt x="390161" y="2606499"/>
                    </a:lnTo>
                    <a:lnTo>
                      <a:pt x="448225" y="2685806"/>
                    </a:lnTo>
                    <a:lnTo>
                      <a:pt x="350507" y="2656066"/>
                    </a:lnTo>
                    <a:close/>
                    <a:moveTo>
                      <a:pt x="278282" y="2437973"/>
                    </a:moveTo>
                    <a:lnTo>
                      <a:pt x="210305" y="2501701"/>
                    </a:lnTo>
                    <a:lnTo>
                      <a:pt x="160738" y="2439389"/>
                    </a:lnTo>
                    <a:lnTo>
                      <a:pt x="278282" y="2437973"/>
                    </a:lnTo>
                    <a:lnTo>
                      <a:pt x="278282" y="2437973"/>
                    </a:lnTo>
                    <a:close/>
                    <a:moveTo>
                      <a:pt x="759787" y="1564183"/>
                    </a:moveTo>
                    <a:lnTo>
                      <a:pt x="795192" y="1547189"/>
                    </a:lnTo>
                    <a:lnTo>
                      <a:pt x="809354" y="1585426"/>
                    </a:lnTo>
                    <a:lnTo>
                      <a:pt x="759787" y="1564183"/>
                    </a:lnTo>
                    <a:close/>
                    <a:moveTo>
                      <a:pt x="717301" y="1789357"/>
                    </a:moveTo>
                    <a:lnTo>
                      <a:pt x="755538" y="1748288"/>
                    </a:lnTo>
                    <a:lnTo>
                      <a:pt x="771116" y="1799270"/>
                    </a:lnTo>
                    <a:lnTo>
                      <a:pt x="717301" y="1789357"/>
                    </a:lnTo>
                    <a:close/>
                    <a:moveTo>
                      <a:pt x="626665" y="1708634"/>
                    </a:moveTo>
                    <a:lnTo>
                      <a:pt x="626665" y="1728461"/>
                    </a:lnTo>
                    <a:lnTo>
                      <a:pt x="621000" y="1710050"/>
                    </a:lnTo>
                    <a:lnTo>
                      <a:pt x="626665" y="1708634"/>
                    </a:lnTo>
                    <a:close/>
                    <a:moveTo>
                      <a:pt x="659237" y="1844589"/>
                    </a:moveTo>
                    <a:lnTo>
                      <a:pt x="628081" y="1844589"/>
                    </a:lnTo>
                    <a:lnTo>
                      <a:pt x="629497" y="1742623"/>
                    </a:lnTo>
                    <a:lnTo>
                      <a:pt x="659237" y="1844589"/>
                    </a:lnTo>
                    <a:close/>
                    <a:moveTo>
                      <a:pt x="562936" y="1846005"/>
                    </a:moveTo>
                    <a:lnTo>
                      <a:pt x="626665" y="1846005"/>
                    </a:lnTo>
                    <a:lnTo>
                      <a:pt x="625249" y="1935225"/>
                    </a:lnTo>
                    <a:lnTo>
                      <a:pt x="550190" y="1930976"/>
                    </a:lnTo>
                    <a:lnTo>
                      <a:pt x="562936" y="1846005"/>
                    </a:lnTo>
                    <a:close/>
                    <a:moveTo>
                      <a:pt x="421317" y="2178810"/>
                    </a:moveTo>
                    <a:lnTo>
                      <a:pt x="411404" y="2184474"/>
                    </a:lnTo>
                    <a:lnTo>
                      <a:pt x="411404" y="2167480"/>
                    </a:lnTo>
                    <a:lnTo>
                      <a:pt x="421317" y="2178810"/>
                    </a:lnTo>
                    <a:close/>
                    <a:moveTo>
                      <a:pt x="317935" y="2459215"/>
                    </a:moveTo>
                    <a:lnTo>
                      <a:pt x="305189" y="2483291"/>
                    </a:lnTo>
                    <a:lnTo>
                      <a:pt x="291027" y="2436556"/>
                    </a:lnTo>
                    <a:lnTo>
                      <a:pt x="336345" y="2435140"/>
                    </a:lnTo>
                    <a:lnTo>
                      <a:pt x="334929" y="2450718"/>
                    </a:lnTo>
                    <a:lnTo>
                      <a:pt x="317935" y="2459215"/>
                    </a:lnTo>
                    <a:close/>
                    <a:moveTo>
                      <a:pt x="305189" y="2486123"/>
                    </a:moveTo>
                    <a:lnTo>
                      <a:pt x="319351" y="2460632"/>
                    </a:lnTo>
                    <a:lnTo>
                      <a:pt x="336345" y="2452134"/>
                    </a:lnTo>
                    <a:lnTo>
                      <a:pt x="330681" y="2565430"/>
                    </a:lnTo>
                    <a:lnTo>
                      <a:pt x="305189" y="2486123"/>
                    </a:lnTo>
                    <a:close/>
                    <a:moveTo>
                      <a:pt x="453889" y="1640657"/>
                    </a:moveTo>
                    <a:lnTo>
                      <a:pt x="439727" y="1647738"/>
                    </a:lnTo>
                    <a:lnTo>
                      <a:pt x="375999" y="1613750"/>
                    </a:lnTo>
                    <a:lnTo>
                      <a:pt x="377415" y="1609501"/>
                    </a:lnTo>
                    <a:lnTo>
                      <a:pt x="453889" y="1640657"/>
                    </a:lnTo>
                    <a:close/>
                    <a:moveTo>
                      <a:pt x="438311" y="1157736"/>
                    </a:moveTo>
                    <a:lnTo>
                      <a:pt x="363253" y="1201638"/>
                    </a:lnTo>
                    <a:lnTo>
                      <a:pt x="418485" y="1152071"/>
                    </a:lnTo>
                    <a:lnTo>
                      <a:pt x="438311" y="1157736"/>
                    </a:lnTo>
                    <a:close/>
                    <a:moveTo>
                      <a:pt x="347675" y="1127996"/>
                    </a:moveTo>
                    <a:lnTo>
                      <a:pt x="240045" y="1037360"/>
                    </a:lnTo>
                    <a:lnTo>
                      <a:pt x="553023" y="1024614"/>
                    </a:lnTo>
                    <a:lnTo>
                      <a:pt x="418485" y="1149239"/>
                    </a:lnTo>
                    <a:lnTo>
                      <a:pt x="347675" y="1127996"/>
                    </a:lnTo>
                    <a:close/>
                    <a:moveTo>
                      <a:pt x="419901" y="1149239"/>
                    </a:moveTo>
                    <a:lnTo>
                      <a:pt x="555855" y="1024614"/>
                    </a:lnTo>
                    <a:lnTo>
                      <a:pt x="674815" y="1018949"/>
                    </a:lnTo>
                    <a:lnTo>
                      <a:pt x="441144" y="1154903"/>
                    </a:lnTo>
                    <a:lnTo>
                      <a:pt x="419901" y="1149239"/>
                    </a:lnTo>
                    <a:close/>
                    <a:moveTo>
                      <a:pt x="326432" y="747041"/>
                    </a:moveTo>
                    <a:lnTo>
                      <a:pt x="283946" y="799440"/>
                    </a:lnTo>
                    <a:lnTo>
                      <a:pt x="169235" y="782445"/>
                    </a:lnTo>
                    <a:lnTo>
                      <a:pt x="159322" y="731462"/>
                    </a:lnTo>
                    <a:lnTo>
                      <a:pt x="223050" y="694641"/>
                    </a:lnTo>
                    <a:lnTo>
                      <a:pt x="326432" y="747041"/>
                    </a:lnTo>
                    <a:close/>
                    <a:moveTo>
                      <a:pt x="1069933" y="667734"/>
                    </a:moveTo>
                    <a:lnTo>
                      <a:pt x="1079846" y="632329"/>
                    </a:lnTo>
                    <a:lnTo>
                      <a:pt x="1079846" y="664902"/>
                    </a:lnTo>
                    <a:lnTo>
                      <a:pt x="1069933" y="667734"/>
                    </a:lnTo>
                    <a:close/>
                    <a:moveTo>
                      <a:pt x="1135078" y="809353"/>
                    </a:moveTo>
                    <a:lnTo>
                      <a:pt x="1126580" y="679064"/>
                    </a:lnTo>
                    <a:lnTo>
                      <a:pt x="1327679" y="663486"/>
                    </a:lnTo>
                    <a:lnTo>
                      <a:pt x="1239876" y="790943"/>
                    </a:lnTo>
                    <a:lnTo>
                      <a:pt x="1135078" y="809353"/>
                    </a:lnTo>
                    <a:close/>
                    <a:moveTo>
                      <a:pt x="1082679" y="965134"/>
                    </a:moveTo>
                    <a:lnTo>
                      <a:pt x="1082679" y="680480"/>
                    </a:lnTo>
                    <a:lnTo>
                      <a:pt x="1125164" y="677647"/>
                    </a:lnTo>
                    <a:lnTo>
                      <a:pt x="1133661" y="810769"/>
                    </a:lnTo>
                    <a:lnTo>
                      <a:pt x="1133661" y="810769"/>
                    </a:lnTo>
                    <a:lnTo>
                      <a:pt x="1238460" y="793775"/>
                    </a:lnTo>
                    <a:lnTo>
                      <a:pt x="1118083" y="969383"/>
                    </a:lnTo>
                    <a:lnTo>
                      <a:pt x="1082679" y="965134"/>
                    </a:lnTo>
                    <a:close/>
                    <a:moveTo>
                      <a:pt x="1082679" y="1000539"/>
                    </a:moveTo>
                    <a:lnTo>
                      <a:pt x="1082679" y="967967"/>
                    </a:lnTo>
                    <a:lnTo>
                      <a:pt x="1115251" y="970799"/>
                    </a:lnTo>
                    <a:lnTo>
                      <a:pt x="1095424" y="1000539"/>
                    </a:lnTo>
                    <a:lnTo>
                      <a:pt x="1082679" y="1000539"/>
                    </a:lnTo>
                    <a:close/>
                    <a:moveTo>
                      <a:pt x="1094008" y="1001955"/>
                    </a:moveTo>
                    <a:lnTo>
                      <a:pt x="1082679" y="1018949"/>
                    </a:lnTo>
                    <a:lnTo>
                      <a:pt x="1082679" y="1003371"/>
                    </a:lnTo>
                    <a:lnTo>
                      <a:pt x="1094008" y="1001955"/>
                    </a:lnTo>
                    <a:close/>
                    <a:moveTo>
                      <a:pt x="1156320" y="642243"/>
                    </a:moveTo>
                    <a:lnTo>
                      <a:pt x="1125164" y="652156"/>
                    </a:lnTo>
                    <a:lnTo>
                      <a:pt x="1119499" y="554439"/>
                    </a:lnTo>
                    <a:lnTo>
                      <a:pt x="1156320" y="642243"/>
                    </a:lnTo>
                    <a:close/>
                    <a:moveTo>
                      <a:pt x="1081262" y="666318"/>
                    </a:moveTo>
                    <a:lnTo>
                      <a:pt x="1122332" y="653572"/>
                    </a:lnTo>
                    <a:lnTo>
                      <a:pt x="1123748" y="676231"/>
                    </a:lnTo>
                    <a:lnTo>
                      <a:pt x="1081262" y="679064"/>
                    </a:lnTo>
                    <a:lnTo>
                      <a:pt x="1081262" y="666318"/>
                    </a:lnTo>
                    <a:close/>
                    <a:moveTo>
                      <a:pt x="735712" y="1504703"/>
                    </a:moveTo>
                    <a:lnTo>
                      <a:pt x="793775" y="1545772"/>
                    </a:lnTo>
                    <a:lnTo>
                      <a:pt x="793775" y="1547189"/>
                    </a:lnTo>
                    <a:lnTo>
                      <a:pt x="755538" y="1564183"/>
                    </a:lnTo>
                    <a:lnTo>
                      <a:pt x="680480" y="1531610"/>
                    </a:lnTo>
                    <a:lnTo>
                      <a:pt x="735712" y="1504703"/>
                    </a:lnTo>
                    <a:close/>
                    <a:moveTo>
                      <a:pt x="231547" y="361837"/>
                    </a:moveTo>
                    <a:lnTo>
                      <a:pt x="309438" y="425565"/>
                    </a:lnTo>
                    <a:lnTo>
                      <a:pt x="186229" y="509121"/>
                    </a:lnTo>
                    <a:lnTo>
                      <a:pt x="142327" y="445392"/>
                    </a:lnTo>
                    <a:lnTo>
                      <a:pt x="231547" y="361837"/>
                    </a:lnTo>
                    <a:close/>
                    <a:moveTo>
                      <a:pt x="275449" y="317935"/>
                    </a:moveTo>
                    <a:lnTo>
                      <a:pt x="232964" y="357588"/>
                    </a:lnTo>
                    <a:lnTo>
                      <a:pt x="186229" y="319351"/>
                    </a:lnTo>
                    <a:lnTo>
                      <a:pt x="200391" y="293860"/>
                    </a:lnTo>
                    <a:lnTo>
                      <a:pt x="275449" y="317935"/>
                    </a:lnTo>
                    <a:close/>
                    <a:moveTo>
                      <a:pt x="476549" y="157905"/>
                    </a:moveTo>
                    <a:lnTo>
                      <a:pt x="561520" y="74350"/>
                    </a:lnTo>
                    <a:lnTo>
                      <a:pt x="511953" y="169235"/>
                    </a:lnTo>
                    <a:lnTo>
                      <a:pt x="476549" y="157905"/>
                    </a:lnTo>
                    <a:close/>
                    <a:moveTo>
                      <a:pt x="487878" y="220218"/>
                    </a:moveTo>
                    <a:lnTo>
                      <a:pt x="513369" y="172067"/>
                    </a:lnTo>
                    <a:lnTo>
                      <a:pt x="732879" y="244293"/>
                    </a:lnTo>
                    <a:lnTo>
                      <a:pt x="487878" y="220218"/>
                    </a:lnTo>
                    <a:close/>
                    <a:moveTo>
                      <a:pt x="762619" y="633745"/>
                    </a:moveTo>
                    <a:lnTo>
                      <a:pt x="762619" y="633745"/>
                    </a:lnTo>
                    <a:lnTo>
                      <a:pt x="962302" y="690393"/>
                    </a:lnTo>
                    <a:lnTo>
                      <a:pt x="962302" y="690393"/>
                    </a:lnTo>
                    <a:lnTo>
                      <a:pt x="1004788" y="687560"/>
                    </a:lnTo>
                    <a:lnTo>
                      <a:pt x="727214" y="771116"/>
                    </a:lnTo>
                    <a:lnTo>
                      <a:pt x="571433" y="640826"/>
                    </a:lnTo>
                    <a:lnTo>
                      <a:pt x="735712" y="662069"/>
                    </a:lnTo>
                    <a:lnTo>
                      <a:pt x="737128" y="662069"/>
                    </a:lnTo>
                    <a:lnTo>
                      <a:pt x="536029" y="541693"/>
                    </a:lnTo>
                    <a:lnTo>
                      <a:pt x="536029" y="541693"/>
                    </a:lnTo>
                    <a:lnTo>
                      <a:pt x="545942" y="618167"/>
                    </a:lnTo>
                    <a:lnTo>
                      <a:pt x="465219" y="551607"/>
                    </a:lnTo>
                    <a:lnTo>
                      <a:pt x="621000" y="459554"/>
                    </a:lnTo>
                    <a:lnTo>
                      <a:pt x="662069" y="490710"/>
                    </a:lnTo>
                    <a:lnTo>
                      <a:pt x="662069" y="490710"/>
                    </a:lnTo>
                    <a:lnTo>
                      <a:pt x="669150" y="431230"/>
                    </a:lnTo>
                    <a:lnTo>
                      <a:pt x="725798" y="397241"/>
                    </a:lnTo>
                    <a:lnTo>
                      <a:pt x="795192" y="418484"/>
                    </a:lnTo>
                    <a:lnTo>
                      <a:pt x="795192" y="418484"/>
                    </a:lnTo>
                    <a:lnTo>
                      <a:pt x="795192" y="407155"/>
                    </a:lnTo>
                    <a:lnTo>
                      <a:pt x="887244" y="452473"/>
                    </a:lnTo>
                    <a:lnTo>
                      <a:pt x="762619" y="633745"/>
                    </a:lnTo>
                    <a:close/>
                    <a:moveTo>
                      <a:pt x="987794" y="956637"/>
                    </a:moveTo>
                    <a:lnTo>
                      <a:pt x="1064268" y="683312"/>
                    </a:lnTo>
                    <a:lnTo>
                      <a:pt x="1078430" y="681896"/>
                    </a:lnTo>
                    <a:lnTo>
                      <a:pt x="1078430" y="965134"/>
                    </a:lnTo>
                    <a:lnTo>
                      <a:pt x="987794" y="956637"/>
                    </a:lnTo>
                    <a:close/>
                    <a:moveTo>
                      <a:pt x="738544" y="1503287"/>
                    </a:moveTo>
                    <a:lnTo>
                      <a:pt x="772532" y="1486292"/>
                    </a:lnTo>
                    <a:lnTo>
                      <a:pt x="793775" y="1541524"/>
                    </a:lnTo>
                    <a:lnTo>
                      <a:pt x="738544" y="1503287"/>
                    </a:lnTo>
                    <a:close/>
                    <a:moveTo>
                      <a:pt x="754122" y="1564183"/>
                    </a:moveTo>
                    <a:lnTo>
                      <a:pt x="703139" y="1586842"/>
                    </a:lnTo>
                    <a:lnTo>
                      <a:pt x="649324" y="1547189"/>
                    </a:lnTo>
                    <a:lnTo>
                      <a:pt x="679064" y="1533027"/>
                    </a:lnTo>
                    <a:lnTo>
                      <a:pt x="754122" y="1564183"/>
                    </a:lnTo>
                    <a:close/>
                    <a:moveTo>
                      <a:pt x="558688" y="1544356"/>
                    </a:moveTo>
                    <a:lnTo>
                      <a:pt x="550190" y="1593923"/>
                    </a:lnTo>
                    <a:lnTo>
                      <a:pt x="458138" y="1639241"/>
                    </a:lnTo>
                    <a:lnTo>
                      <a:pt x="380247" y="1608085"/>
                    </a:lnTo>
                    <a:lnTo>
                      <a:pt x="429814" y="1500454"/>
                    </a:lnTo>
                    <a:lnTo>
                      <a:pt x="558688" y="1544356"/>
                    </a:lnTo>
                    <a:close/>
                    <a:moveTo>
                      <a:pt x="299525" y="101258"/>
                    </a:moveTo>
                    <a:lnTo>
                      <a:pt x="265536" y="164986"/>
                    </a:lnTo>
                    <a:lnTo>
                      <a:pt x="264120" y="89928"/>
                    </a:lnTo>
                    <a:lnTo>
                      <a:pt x="299525" y="101258"/>
                    </a:lnTo>
                    <a:close/>
                    <a:moveTo>
                      <a:pt x="346259" y="724382"/>
                    </a:moveTo>
                    <a:lnTo>
                      <a:pt x="346259" y="738543"/>
                    </a:lnTo>
                    <a:lnTo>
                      <a:pt x="340594" y="731462"/>
                    </a:lnTo>
                    <a:lnTo>
                      <a:pt x="346259" y="724382"/>
                    </a:lnTo>
                    <a:close/>
                    <a:moveTo>
                      <a:pt x="329265" y="745624"/>
                    </a:moveTo>
                    <a:lnTo>
                      <a:pt x="339178" y="732879"/>
                    </a:lnTo>
                    <a:lnTo>
                      <a:pt x="346259" y="742792"/>
                    </a:lnTo>
                    <a:lnTo>
                      <a:pt x="346259" y="754122"/>
                    </a:lnTo>
                    <a:lnTo>
                      <a:pt x="329265" y="745624"/>
                    </a:lnTo>
                    <a:close/>
                    <a:moveTo>
                      <a:pt x="568601" y="640826"/>
                    </a:moveTo>
                    <a:lnTo>
                      <a:pt x="725798" y="772532"/>
                    </a:lnTo>
                    <a:lnTo>
                      <a:pt x="571433" y="819266"/>
                    </a:lnTo>
                    <a:lnTo>
                      <a:pt x="548774" y="639410"/>
                    </a:lnTo>
                    <a:lnTo>
                      <a:pt x="568601" y="640826"/>
                    </a:lnTo>
                    <a:close/>
                    <a:moveTo>
                      <a:pt x="528948" y="833428"/>
                    </a:moveTo>
                    <a:lnTo>
                      <a:pt x="570017" y="820683"/>
                    </a:lnTo>
                    <a:lnTo>
                      <a:pt x="572850" y="839093"/>
                    </a:lnTo>
                    <a:lnTo>
                      <a:pt x="528948" y="833428"/>
                    </a:lnTo>
                    <a:close/>
                    <a:moveTo>
                      <a:pt x="360421" y="764035"/>
                    </a:moveTo>
                    <a:lnTo>
                      <a:pt x="394409" y="813602"/>
                    </a:lnTo>
                    <a:lnTo>
                      <a:pt x="344843" y="806521"/>
                    </a:lnTo>
                    <a:lnTo>
                      <a:pt x="346259" y="756954"/>
                    </a:lnTo>
                    <a:lnTo>
                      <a:pt x="360421" y="764035"/>
                    </a:lnTo>
                    <a:close/>
                    <a:moveTo>
                      <a:pt x="357588" y="761203"/>
                    </a:moveTo>
                    <a:lnTo>
                      <a:pt x="346259" y="755538"/>
                    </a:lnTo>
                    <a:lnTo>
                      <a:pt x="346259" y="745624"/>
                    </a:lnTo>
                    <a:lnTo>
                      <a:pt x="357588" y="761203"/>
                    </a:lnTo>
                    <a:close/>
                    <a:moveTo>
                      <a:pt x="356172" y="462386"/>
                    </a:moveTo>
                    <a:lnTo>
                      <a:pt x="500624" y="370334"/>
                    </a:lnTo>
                    <a:lnTo>
                      <a:pt x="540277" y="400074"/>
                    </a:lnTo>
                    <a:lnTo>
                      <a:pt x="421317" y="516202"/>
                    </a:lnTo>
                    <a:lnTo>
                      <a:pt x="356172" y="462386"/>
                    </a:lnTo>
                    <a:close/>
                    <a:moveTo>
                      <a:pt x="623832" y="320767"/>
                    </a:moveTo>
                    <a:lnTo>
                      <a:pt x="684729" y="261287"/>
                    </a:lnTo>
                    <a:lnTo>
                      <a:pt x="676231" y="346259"/>
                    </a:lnTo>
                    <a:lnTo>
                      <a:pt x="623832" y="320767"/>
                    </a:lnTo>
                    <a:close/>
                    <a:moveTo>
                      <a:pt x="666318" y="432646"/>
                    </a:moveTo>
                    <a:lnTo>
                      <a:pt x="660653" y="487878"/>
                    </a:lnTo>
                    <a:lnTo>
                      <a:pt x="622416" y="458138"/>
                    </a:lnTo>
                    <a:lnTo>
                      <a:pt x="666318" y="432646"/>
                    </a:lnTo>
                    <a:close/>
                    <a:moveTo>
                      <a:pt x="727214" y="659237"/>
                    </a:moveTo>
                    <a:lnTo>
                      <a:pt x="568601" y="637994"/>
                    </a:lnTo>
                    <a:lnTo>
                      <a:pt x="545942" y="619584"/>
                    </a:lnTo>
                    <a:lnTo>
                      <a:pt x="536029" y="544526"/>
                    </a:lnTo>
                    <a:lnTo>
                      <a:pt x="727214" y="659237"/>
                    </a:lnTo>
                    <a:close/>
                    <a:moveTo>
                      <a:pt x="353340" y="538860"/>
                    </a:moveTo>
                    <a:lnTo>
                      <a:pt x="354756" y="463803"/>
                    </a:lnTo>
                    <a:lnTo>
                      <a:pt x="421317" y="519034"/>
                    </a:lnTo>
                    <a:lnTo>
                      <a:pt x="388745" y="551607"/>
                    </a:lnTo>
                    <a:lnTo>
                      <a:pt x="353340" y="538860"/>
                    </a:lnTo>
                    <a:close/>
                    <a:moveTo>
                      <a:pt x="548774" y="340594"/>
                    </a:moveTo>
                    <a:lnTo>
                      <a:pt x="596925" y="309438"/>
                    </a:lnTo>
                    <a:lnTo>
                      <a:pt x="621000" y="322183"/>
                    </a:lnTo>
                    <a:lnTo>
                      <a:pt x="589844" y="353340"/>
                    </a:lnTo>
                    <a:lnTo>
                      <a:pt x="548774" y="340594"/>
                    </a:lnTo>
                    <a:close/>
                    <a:moveTo>
                      <a:pt x="618168" y="458138"/>
                    </a:moveTo>
                    <a:lnTo>
                      <a:pt x="462387" y="550190"/>
                    </a:lnTo>
                    <a:lnTo>
                      <a:pt x="424150" y="517618"/>
                    </a:lnTo>
                    <a:lnTo>
                      <a:pt x="543110" y="401490"/>
                    </a:lnTo>
                    <a:lnTo>
                      <a:pt x="618168" y="458138"/>
                    </a:lnTo>
                    <a:close/>
                    <a:moveTo>
                      <a:pt x="462387" y="553022"/>
                    </a:moveTo>
                    <a:lnTo>
                      <a:pt x="544526" y="622416"/>
                    </a:lnTo>
                    <a:lnTo>
                      <a:pt x="545942" y="636578"/>
                    </a:lnTo>
                    <a:lnTo>
                      <a:pt x="428398" y="621000"/>
                    </a:lnTo>
                    <a:lnTo>
                      <a:pt x="428398" y="621000"/>
                    </a:lnTo>
                    <a:lnTo>
                      <a:pt x="347675" y="720133"/>
                    </a:lnTo>
                    <a:lnTo>
                      <a:pt x="350507" y="619584"/>
                    </a:lnTo>
                    <a:lnTo>
                      <a:pt x="462387" y="553022"/>
                    </a:lnTo>
                    <a:close/>
                    <a:moveTo>
                      <a:pt x="460970" y="551607"/>
                    </a:moveTo>
                    <a:lnTo>
                      <a:pt x="351924" y="615335"/>
                    </a:lnTo>
                    <a:lnTo>
                      <a:pt x="353340" y="540277"/>
                    </a:lnTo>
                    <a:lnTo>
                      <a:pt x="388745" y="553022"/>
                    </a:lnTo>
                    <a:lnTo>
                      <a:pt x="388745" y="553022"/>
                    </a:lnTo>
                    <a:lnTo>
                      <a:pt x="422733" y="519034"/>
                    </a:lnTo>
                    <a:lnTo>
                      <a:pt x="460970" y="551607"/>
                    </a:lnTo>
                    <a:close/>
                    <a:moveTo>
                      <a:pt x="278282" y="511953"/>
                    </a:moveTo>
                    <a:lnTo>
                      <a:pt x="351924" y="465219"/>
                    </a:lnTo>
                    <a:lnTo>
                      <a:pt x="350507" y="538860"/>
                    </a:lnTo>
                    <a:lnTo>
                      <a:pt x="278282" y="511953"/>
                    </a:lnTo>
                    <a:close/>
                    <a:moveTo>
                      <a:pt x="565769" y="637994"/>
                    </a:moveTo>
                    <a:lnTo>
                      <a:pt x="550190" y="635162"/>
                    </a:lnTo>
                    <a:lnTo>
                      <a:pt x="548774" y="622416"/>
                    </a:lnTo>
                    <a:lnTo>
                      <a:pt x="565769" y="637994"/>
                    </a:lnTo>
                    <a:close/>
                    <a:moveTo>
                      <a:pt x="621000" y="458138"/>
                    </a:moveTo>
                    <a:lnTo>
                      <a:pt x="544526" y="400074"/>
                    </a:lnTo>
                    <a:lnTo>
                      <a:pt x="589844" y="356172"/>
                    </a:lnTo>
                    <a:lnTo>
                      <a:pt x="671983" y="381664"/>
                    </a:lnTo>
                    <a:lnTo>
                      <a:pt x="666318" y="431230"/>
                    </a:lnTo>
                    <a:lnTo>
                      <a:pt x="621000" y="458138"/>
                    </a:lnTo>
                    <a:close/>
                    <a:moveTo>
                      <a:pt x="591260" y="353340"/>
                    </a:moveTo>
                    <a:lnTo>
                      <a:pt x="622416" y="322183"/>
                    </a:lnTo>
                    <a:lnTo>
                      <a:pt x="674815" y="347675"/>
                    </a:lnTo>
                    <a:lnTo>
                      <a:pt x="671983" y="377415"/>
                    </a:lnTo>
                    <a:lnTo>
                      <a:pt x="591260" y="353340"/>
                    </a:lnTo>
                    <a:close/>
                    <a:moveTo>
                      <a:pt x="587012" y="354756"/>
                    </a:moveTo>
                    <a:lnTo>
                      <a:pt x="541693" y="398658"/>
                    </a:lnTo>
                    <a:lnTo>
                      <a:pt x="502040" y="368918"/>
                    </a:lnTo>
                    <a:lnTo>
                      <a:pt x="544526" y="342010"/>
                    </a:lnTo>
                    <a:lnTo>
                      <a:pt x="587012" y="354756"/>
                    </a:lnTo>
                    <a:close/>
                    <a:moveTo>
                      <a:pt x="349091" y="722965"/>
                    </a:moveTo>
                    <a:lnTo>
                      <a:pt x="429814" y="622416"/>
                    </a:lnTo>
                    <a:lnTo>
                      <a:pt x="547358" y="637994"/>
                    </a:lnTo>
                    <a:lnTo>
                      <a:pt x="570017" y="819266"/>
                    </a:lnTo>
                    <a:lnTo>
                      <a:pt x="524699" y="833428"/>
                    </a:lnTo>
                    <a:lnTo>
                      <a:pt x="489294" y="827764"/>
                    </a:lnTo>
                    <a:lnTo>
                      <a:pt x="361837" y="762619"/>
                    </a:lnTo>
                    <a:lnTo>
                      <a:pt x="347675" y="742792"/>
                    </a:lnTo>
                    <a:lnTo>
                      <a:pt x="349091" y="722965"/>
                    </a:lnTo>
                    <a:close/>
                    <a:moveTo>
                      <a:pt x="722966" y="397241"/>
                    </a:moveTo>
                    <a:lnTo>
                      <a:pt x="669150" y="429814"/>
                    </a:lnTo>
                    <a:lnTo>
                      <a:pt x="674815" y="383079"/>
                    </a:lnTo>
                    <a:lnTo>
                      <a:pt x="722966" y="397241"/>
                    </a:lnTo>
                    <a:close/>
                    <a:moveTo>
                      <a:pt x="543110" y="340594"/>
                    </a:moveTo>
                    <a:lnTo>
                      <a:pt x="500624" y="367502"/>
                    </a:lnTo>
                    <a:lnTo>
                      <a:pt x="411404" y="299524"/>
                    </a:lnTo>
                    <a:lnTo>
                      <a:pt x="543110" y="340594"/>
                    </a:lnTo>
                    <a:close/>
                    <a:moveTo>
                      <a:pt x="327848" y="271200"/>
                    </a:moveTo>
                    <a:lnTo>
                      <a:pt x="357588" y="242877"/>
                    </a:lnTo>
                    <a:lnTo>
                      <a:pt x="356172" y="279698"/>
                    </a:lnTo>
                    <a:lnTo>
                      <a:pt x="327848" y="271200"/>
                    </a:lnTo>
                    <a:close/>
                    <a:moveTo>
                      <a:pt x="407155" y="360421"/>
                    </a:moveTo>
                    <a:lnTo>
                      <a:pt x="356172" y="394409"/>
                    </a:lnTo>
                    <a:lnTo>
                      <a:pt x="357588" y="344843"/>
                    </a:lnTo>
                    <a:lnTo>
                      <a:pt x="407155" y="360421"/>
                    </a:lnTo>
                    <a:close/>
                    <a:moveTo>
                      <a:pt x="357588" y="282530"/>
                    </a:moveTo>
                    <a:lnTo>
                      <a:pt x="356172" y="342010"/>
                    </a:lnTo>
                    <a:lnTo>
                      <a:pt x="279698" y="317935"/>
                    </a:lnTo>
                    <a:lnTo>
                      <a:pt x="326432" y="274033"/>
                    </a:lnTo>
                    <a:lnTo>
                      <a:pt x="357588" y="282530"/>
                    </a:lnTo>
                    <a:close/>
                    <a:moveTo>
                      <a:pt x="354756" y="397241"/>
                    </a:moveTo>
                    <a:lnTo>
                      <a:pt x="353340" y="458138"/>
                    </a:lnTo>
                    <a:lnTo>
                      <a:pt x="313687" y="425565"/>
                    </a:lnTo>
                    <a:lnTo>
                      <a:pt x="354756" y="397241"/>
                    </a:lnTo>
                    <a:close/>
                    <a:moveTo>
                      <a:pt x="354756" y="460970"/>
                    </a:moveTo>
                    <a:lnTo>
                      <a:pt x="356172" y="397241"/>
                    </a:lnTo>
                    <a:lnTo>
                      <a:pt x="411404" y="360421"/>
                    </a:lnTo>
                    <a:lnTo>
                      <a:pt x="411404" y="360421"/>
                    </a:lnTo>
                    <a:lnTo>
                      <a:pt x="357588" y="343426"/>
                    </a:lnTo>
                    <a:lnTo>
                      <a:pt x="359005" y="283946"/>
                    </a:lnTo>
                    <a:lnTo>
                      <a:pt x="405739" y="298108"/>
                    </a:lnTo>
                    <a:lnTo>
                      <a:pt x="499207" y="368918"/>
                    </a:lnTo>
                    <a:lnTo>
                      <a:pt x="354756" y="460970"/>
                    </a:lnTo>
                    <a:close/>
                    <a:moveTo>
                      <a:pt x="356172" y="343426"/>
                    </a:moveTo>
                    <a:lnTo>
                      <a:pt x="354756" y="394409"/>
                    </a:lnTo>
                    <a:lnTo>
                      <a:pt x="310854" y="424149"/>
                    </a:lnTo>
                    <a:lnTo>
                      <a:pt x="232964" y="359004"/>
                    </a:lnTo>
                    <a:lnTo>
                      <a:pt x="276865" y="317935"/>
                    </a:lnTo>
                    <a:lnTo>
                      <a:pt x="356172" y="343426"/>
                    </a:lnTo>
                    <a:close/>
                    <a:moveTo>
                      <a:pt x="349091" y="619584"/>
                    </a:moveTo>
                    <a:lnTo>
                      <a:pt x="346259" y="721549"/>
                    </a:lnTo>
                    <a:lnTo>
                      <a:pt x="339178" y="730046"/>
                    </a:lnTo>
                    <a:lnTo>
                      <a:pt x="286779" y="654988"/>
                    </a:lnTo>
                    <a:lnTo>
                      <a:pt x="349091" y="619584"/>
                    </a:lnTo>
                    <a:close/>
                    <a:moveTo>
                      <a:pt x="398658" y="815018"/>
                    </a:moveTo>
                    <a:lnTo>
                      <a:pt x="364669" y="766867"/>
                    </a:lnTo>
                    <a:lnTo>
                      <a:pt x="482213" y="827764"/>
                    </a:lnTo>
                    <a:lnTo>
                      <a:pt x="398658" y="815018"/>
                    </a:lnTo>
                    <a:close/>
                    <a:moveTo>
                      <a:pt x="426982" y="856088"/>
                    </a:moveTo>
                    <a:lnTo>
                      <a:pt x="400074" y="817850"/>
                    </a:lnTo>
                    <a:lnTo>
                      <a:pt x="489294" y="830596"/>
                    </a:lnTo>
                    <a:lnTo>
                      <a:pt x="506288" y="839093"/>
                    </a:lnTo>
                    <a:lnTo>
                      <a:pt x="465219" y="851839"/>
                    </a:lnTo>
                    <a:lnTo>
                      <a:pt x="426982" y="856088"/>
                    </a:lnTo>
                    <a:close/>
                    <a:moveTo>
                      <a:pt x="674815" y="380247"/>
                    </a:moveTo>
                    <a:lnTo>
                      <a:pt x="677648" y="350507"/>
                    </a:lnTo>
                    <a:lnTo>
                      <a:pt x="745625" y="384496"/>
                    </a:lnTo>
                    <a:lnTo>
                      <a:pt x="725798" y="395826"/>
                    </a:lnTo>
                    <a:lnTo>
                      <a:pt x="674815" y="380247"/>
                    </a:lnTo>
                    <a:close/>
                    <a:moveTo>
                      <a:pt x="200391" y="292443"/>
                    </a:moveTo>
                    <a:lnTo>
                      <a:pt x="264120" y="172067"/>
                    </a:lnTo>
                    <a:lnTo>
                      <a:pt x="266952" y="254206"/>
                    </a:lnTo>
                    <a:lnTo>
                      <a:pt x="266952" y="254206"/>
                    </a:lnTo>
                    <a:lnTo>
                      <a:pt x="325016" y="272617"/>
                    </a:lnTo>
                    <a:lnTo>
                      <a:pt x="278282" y="316519"/>
                    </a:lnTo>
                    <a:lnTo>
                      <a:pt x="200391" y="292443"/>
                    </a:lnTo>
                    <a:close/>
                    <a:moveTo>
                      <a:pt x="310854" y="426981"/>
                    </a:moveTo>
                    <a:lnTo>
                      <a:pt x="353340" y="462386"/>
                    </a:lnTo>
                    <a:lnTo>
                      <a:pt x="275449" y="511953"/>
                    </a:lnTo>
                    <a:lnTo>
                      <a:pt x="275449" y="511953"/>
                    </a:lnTo>
                    <a:lnTo>
                      <a:pt x="351924" y="540277"/>
                    </a:lnTo>
                    <a:lnTo>
                      <a:pt x="350507" y="618167"/>
                    </a:lnTo>
                    <a:lnTo>
                      <a:pt x="288195" y="654988"/>
                    </a:lnTo>
                    <a:lnTo>
                      <a:pt x="189062" y="511953"/>
                    </a:lnTo>
                    <a:lnTo>
                      <a:pt x="310854" y="426981"/>
                    </a:lnTo>
                    <a:close/>
                    <a:moveTo>
                      <a:pt x="519034" y="834845"/>
                    </a:moveTo>
                    <a:lnTo>
                      <a:pt x="507705" y="837677"/>
                    </a:lnTo>
                    <a:lnTo>
                      <a:pt x="493543" y="830596"/>
                    </a:lnTo>
                    <a:lnTo>
                      <a:pt x="519034" y="834845"/>
                    </a:lnTo>
                    <a:close/>
                    <a:moveTo>
                      <a:pt x="510537" y="839093"/>
                    </a:moveTo>
                    <a:lnTo>
                      <a:pt x="524699" y="834845"/>
                    </a:lnTo>
                    <a:lnTo>
                      <a:pt x="572850" y="841926"/>
                    </a:lnTo>
                    <a:lnTo>
                      <a:pt x="577098" y="873082"/>
                    </a:lnTo>
                    <a:lnTo>
                      <a:pt x="510537" y="839093"/>
                    </a:lnTo>
                    <a:close/>
                    <a:moveTo>
                      <a:pt x="1016117" y="1001955"/>
                    </a:moveTo>
                    <a:lnTo>
                      <a:pt x="1016117" y="1001955"/>
                    </a:lnTo>
                    <a:lnTo>
                      <a:pt x="975048" y="1004788"/>
                    </a:lnTo>
                    <a:lnTo>
                      <a:pt x="980713" y="982128"/>
                    </a:lnTo>
                    <a:lnTo>
                      <a:pt x="1016117" y="1001955"/>
                    </a:lnTo>
                    <a:close/>
                    <a:moveTo>
                      <a:pt x="962302" y="1048689"/>
                    </a:moveTo>
                    <a:lnTo>
                      <a:pt x="973632" y="1007620"/>
                    </a:lnTo>
                    <a:lnTo>
                      <a:pt x="1011869" y="1006203"/>
                    </a:lnTo>
                    <a:lnTo>
                      <a:pt x="966551" y="1052938"/>
                    </a:lnTo>
                    <a:lnTo>
                      <a:pt x="962302" y="1048689"/>
                    </a:lnTo>
                    <a:close/>
                    <a:moveTo>
                      <a:pt x="938227" y="1132245"/>
                    </a:moveTo>
                    <a:lnTo>
                      <a:pt x="958054" y="1064267"/>
                    </a:lnTo>
                    <a:lnTo>
                      <a:pt x="966551" y="1055770"/>
                    </a:lnTo>
                    <a:lnTo>
                      <a:pt x="1055771" y="1140742"/>
                    </a:lnTo>
                    <a:lnTo>
                      <a:pt x="938227" y="1132245"/>
                    </a:lnTo>
                    <a:close/>
                    <a:moveTo>
                      <a:pt x="686145" y="1258286"/>
                    </a:moveTo>
                    <a:lnTo>
                      <a:pt x="697474" y="1288026"/>
                    </a:lnTo>
                    <a:lnTo>
                      <a:pt x="630913" y="1290858"/>
                    </a:lnTo>
                    <a:lnTo>
                      <a:pt x="686145" y="1258286"/>
                    </a:lnTo>
                    <a:close/>
                    <a:moveTo>
                      <a:pt x="745625" y="1014701"/>
                    </a:moveTo>
                    <a:lnTo>
                      <a:pt x="738544" y="994874"/>
                    </a:lnTo>
                    <a:lnTo>
                      <a:pt x="738544" y="994874"/>
                    </a:lnTo>
                    <a:lnTo>
                      <a:pt x="725798" y="1016117"/>
                    </a:lnTo>
                    <a:lnTo>
                      <a:pt x="680480" y="1017533"/>
                    </a:lnTo>
                    <a:lnTo>
                      <a:pt x="832012" y="928313"/>
                    </a:lnTo>
                    <a:lnTo>
                      <a:pt x="915568" y="1007620"/>
                    </a:lnTo>
                    <a:lnTo>
                      <a:pt x="745625" y="1014701"/>
                    </a:lnTo>
                    <a:close/>
                    <a:moveTo>
                      <a:pt x="959470" y="1060019"/>
                    </a:moveTo>
                    <a:lnTo>
                      <a:pt x="962302" y="1050105"/>
                    </a:lnTo>
                    <a:lnTo>
                      <a:pt x="965135" y="1052938"/>
                    </a:lnTo>
                    <a:lnTo>
                      <a:pt x="959470" y="1060019"/>
                    </a:lnTo>
                    <a:close/>
                    <a:moveTo>
                      <a:pt x="894325" y="1129412"/>
                    </a:moveTo>
                    <a:lnTo>
                      <a:pt x="955221" y="1067100"/>
                    </a:lnTo>
                    <a:lnTo>
                      <a:pt x="936811" y="1132245"/>
                    </a:lnTo>
                    <a:lnTo>
                      <a:pt x="894325" y="1129412"/>
                    </a:lnTo>
                    <a:close/>
                    <a:moveTo>
                      <a:pt x="894325" y="1282361"/>
                    </a:moveTo>
                    <a:lnTo>
                      <a:pt x="864585" y="1385743"/>
                    </a:lnTo>
                    <a:lnTo>
                      <a:pt x="832012" y="1283777"/>
                    </a:lnTo>
                    <a:lnTo>
                      <a:pt x="894325" y="1282361"/>
                    </a:lnTo>
                    <a:close/>
                    <a:moveTo>
                      <a:pt x="897157" y="1279529"/>
                    </a:moveTo>
                    <a:lnTo>
                      <a:pt x="904238" y="1252621"/>
                    </a:lnTo>
                    <a:lnTo>
                      <a:pt x="1040193" y="1273864"/>
                    </a:lnTo>
                    <a:lnTo>
                      <a:pt x="897157" y="1279529"/>
                    </a:lnTo>
                    <a:close/>
                    <a:moveTo>
                      <a:pt x="902822" y="1252621"/>
                    </a:moveTo>
                    <a:lnTo>
                      <a:pt x="895741" y="1279529"/>
                    </a:lnTo>
                    <a:lnTo>
                      <a:pt x="833429" y="1282361"/>
                    </a:lnTo>
                    <a:lnTo>
                      <a:pt x="819267" y="1238459"/>
                    </a:lnTo>
                    <a:lnTo>
                      <a:pt x="902822" y="1252621"/>
                    </a:lnTo>
                    <a:close/>
                    <a:moveTo>
                      <a:pt x="890076" y="1130829"/>
                    </a:moveTo>
                    <a:lnTo>
                      <a:pt x="890076" y="1130829"/>
                    </a:lnTo>
                    <a:lnTo>
                      <a:pt x="936811" y="1133661"/>
                    </a:lnTo>
                    <a:lnTo>
                      <a:pt x="904238" y="1249788"/>
                    </a:lnTo>
                    <a:lnTo>
                      <a:pt x="817851" y="1235627"/>
                    </a:lnTo>
                    <a:lnTo>
                      <a:pt x="747041" y="1016117"/>
                    </a:lnTo>
                    <a:lnTo>
                      <a:pt x="919817" y="1009036"/>
                    </a:lnTo>
                    <a:lnTo>
                      <a:pt x="960886" y="1047273"/>
                    </a:lnTo>
                    <a:lnTo>
                      <a:pt x="956637" y="1061435"/>
                    </a:lnTo>
                    <a:lnTo>
                      <a:pt x="890076" y="1130829"/>
                    </a:lnTo>
                    <a:close/>
                    <a:moveTo>
                      <a:pt x="922649" y="1009036"/>
                    </a:moveTo>
                    <a:lnTo>
                      <a:pt x="972216" y="1007620"/>
                    </a:lnTo>
                    <a:lnTo>
                      <a:pt x="960886" y="1045857"/>
                    </a:lnTo>
                    <a:lnTo>
                      <a:pt x="922649" y="1009036"/>
                    </a:lnTo>
                    <a:close/>
                    <a:moveTo>
                      <a:pt x="856088" y="915567"/>
                    </a:moveTo>
                    <a:lnTo>
                      <a:pt x="977880" y="982128"/>
                    </a:lnTo>
                    <a:lnTo>
                      <a:pt x="970799" y="1004788"/>
                    </a:lnTo>
                    <a:lnTo>
                      <a:pt x="918400" y="1007620"/>
                    </a:lnTo>
                    <a:lnTo>
                      <a:pt x="834845" y="928313"/>
                    </a:lnTo>
                    <a:lnTo>
                      <a:pt x="856088" y="915567"/>
                    </a:lnTo>
                    <a:close/>
                    <a:moveTo>
                      <a:pt x="730047" y="1016117"/>
                    </a:moveTo>
                    <a:lnTo>
                      <a:pt x="738544" y="1000539"/>
                    </a:lnTo>
                    <a:lnTo>
                      <a:pt x="744209" y="1016117"/>
                    </a:lnTo>
                    <a:lnTo>
                      <a:pt x="730047" y="1016117"/>
                    </a:lnTo>
                    <a:close/>
                    <a:moveTo>
                      <a:pt x="744209" y="1017533"/>
                    </a:moveTo>
                    <a:lnTo>
                      <a:pt x="815018" y="1237043"/>
                    </a:lnTo>
                    <a:lnTo>
                      <a:pt x="741376" y="1225713"/>
                    </a:lnTo>
                    <a:lnTo>
                      <a:pt x="741376" y="1225713"/>
                    </a:lnTo>
                    <a:lnTo>
                      <a:pt x="687561" y="1256869"/>
                    </a:lnTo>
                    <a:lnTo>
                      <a:pt x="650740" y="1157736"/>
                    </a:lnTo>
                    <a:lnTo>
                      <a:pt x="728631" y="1018949"/>
                    </a:lnTo>
                    <a:lnTo>
                      <a:pt x="744209" y="1017533"/>
                    </a:lnTo>
                    <a:close/>
                    <a:moveTo>
                      <a:pt x="742793" y="1227129"/>
                    </a:moveTo>
                    <a:lnTo>
                      <a:pt x="816434" y="1238459"/>
                    </a:lnTo>
                    <a:lnTo>
                      <a:pt x="830596" y="1282361"/>
                    </a:lnTo>
                    <a:lnTo>
                      <a:pt x="700307" y="1288026"/>
                    </a:lnTo>
                    <a:lnTo>
                      <a:pt x="688977" y="1258286"/>
                    </a:lnTo>
                    <a:lnTo>
                      <a:pt x="742793" y="1227129"/>
                    </a:lnTo>
                    <a:close/>
                    <a:moveTo>
                      <a:pt x="686145" y="1256869"/>
                    </a:moveTo>
                    <a:lnTo>
                      <a:pt x="626665" y="1290858"/>
                    </a:lnTo>
                    <a:lnTo>
                      <a:pt x="605422" y="1292274"/>
                    </a:lnTo>
                    <a:lnTo>
                      <a:pt x="619584" y="1211551"/>
                    </a:lnTo>
                    <a:lnTo>
                      <a:pt x="649324" y="1159152"/>
                    </a:lnTo>
                    <a:lnTo>
                      <a:pt x="686145" y="1256869"/>
                    </a:lnTo>
                    <a:close/>
                    <a:moveTo>
                      <a:pt x="602590" y="1306436"/>
                    </a:moveTo>
                    <a:lnTo>
                      <a:pt x="626665" y="1292274"/>
                    </a:lnTo>
                    <a:lnTo>
                      <a:pt x="698891" y="1289442"/>
                    </a:lnTo>
                    <a:lnTo>
                      <a:pt x="771116" y="1484876"/>
                    </a:lnTo>
                    <a:lnTo>
                      <a:pt x="735712" y="1501870"/>
                    </a:lnTo>
                    <a:lnTo>
                      <a:pt x="585595" y="1395656"/>
                    </a:lnTo>
                    <a:lnTo>
                      <a:pt x="602590" y="1306436"/>
                    </a:lnTo>
                    <a:close/>
                    <a:moveTo>
                      <a:pt x="1017534" y="1003371"/>
                    </a:moveTo>
                    <a:lnTo>
                      <a:pt x="1018950" y="1001955"/>
                    </a:lnTo>
                    <a:lnTo>
                      <a:pt x="980713" y="982128"/>
                    </a:lnTo>
                    <a:lnTo>
                      <a:pt x="987794" y="958053"/>
                    </a:lnTo>
                    <a:lnTo>
                      <a:pt x="1079846" y="967967"/>
                    </a:lnTo>
                    <a:lnTo>
                      <a:pt x="1079846" y="1001955"/>
                    </a:lnTo>
                    <a:lnTo>
                      <a:pt x="1017534" y="1003371"/>
                    </a:lnTo>
                    <a:close/>
                    <a:moveTo>
                      <a:pt x="728631" y="773948"/>
                    </a:moveTo>
                    <a:lnTo>
                      <a:pt x="945308" y="953805"/>
                    </a:lnTo>
                    <a:lnTo>
                      <a:pt x="945308" y="953805"/>
                    </a:lnTo>
                    <a:lnTo>
                      <a:pt x="986377" y="958053"/>
                    </a:lnTo>
                    <a:lnTo>
                      <a:pt x="979296" y="980712"/>
                    </a:lnTo>
                    <a:lnTo>
                      <a:pt x="856088" y="914151"/>
                    </a:lnTo>
                    <a:lnTo>
                      <a:pt x="856088" y="914151"/>
                    </a:lnTo>
                    <a:lnTo>
                      <a:pt x="833429" y="926897"/>
                    </a:lnTo>
                    <a:lnTo>
                      <a:pt x="772532" y="868833"/>
                    </a:lnTo>
                    <a:lnTo>
                      <a:pt x="772532" y="868833"/>
                    </a:lnTo>
                    <a:lnTo>
                      <a:pt x="574266" y="840509"/>
                    </a:lnTo>
                    <a:lnTo>
                      <a:pt x="571433" y="820683"/>
                    </a:lnTo>
                    <a:lnTo>
                      <a:pt x="728631" y="773948"/>
                    </a:lnTo>
                    <a:close/>
                    <a:moveTo>
                      <a:pt x="725798" y="1017533"/>
                    </a:moveTo>
                    <a:lnTo>
                      <a:pt x="649324" y="1153488"/>
                    </a:lnTo>
                    <a:lnTo>
                      <a:pt x="619584" y="1075597"/>
                    </a:lnTo>
                    <a:lnTo>
                      <a:pt x="619584" y="1075597"/>
                    </a:lnTo>
                    <a:lnTo>
                      <a:pt x="565769" y="1194557"/>
                    </a:lnTo>
                    <a:lnTo>
                      <a:pt x="443976" y="1157736"/>
                    </a:lnTo>
                    <a:lnTo>
                      <a:pt x="679064" y="1020365"/>
                    </a:lnTo>
                    <a:lnTo>
                      <a:pt x="725798" y="1017533"/>
                    </a:lnTo>
                    <a:close/>
                    <a:moveTo>
                      <a:pt x="622416" y="1293690"/>
                    </a:moveTo>
                    <a:lnTo>
                      <a:pt x="602590" y="1305020"/>
                    </a:lnTo>
                    <a:lnTo>
                      <a:pt x="604006" y="1295107"/>
                    </a:lnTo>
                    <a:lnTo>
                      <a:pt x="622416" y="1293690"/>
                    </a:lnTo>
                    <a:close/>
                    <a:moveTo>
                      <a:pt x="657821" y="1608085"/>
                    </a:moveTo>
                    <a:lnTo>
                      <a:pt x="599757" y="1634993"/>
                    </a:lnTo>
                    <a:lnTo>
                      <a:pt x="596925" y="1623663"/>
                    </a:lnTo>
                    <a:lnTo>
                      <a:pt x="657821" y="1608085"/>
                    </a:lnTo>
                    <a:close/>
                    <a:moveTo>
                      <a:pt x="459554" y="1640657"/>
                    </a:moveTo>
                    <a:lnTo>
                      <a:pt x="548774" y="1596755"/>
                    </a:lnTo>
                    <a:lnTo>
                      <a:pt x="541693" y="1634993"/>
                    </a:lnTo>
                    <a:lnTo>
                      <a:pt x="482213" y="1649154"/>
                    </a:lnTo>
                    <a:lnTo>
                      <a:pt x="459554" y="1640657"/>
                    </a:lnTo>
                    <a:close/>
                    <a:moveTo>
                      <a:pt x="451057" y="1300771"/>
                    </a:moveTo>
                    <a:lnTo>
                      <a:pt x="519034" y="1297939"/>
                    </a:lnTo>
                    <a:lnTo>
                      <a:pt x="502040" y="1336176"/>
                    </a:lnTo>
                    <a:lnTo>
                      <a:pt x="451057" y="1300771"/>
                    </a:lnTo>
                    <a:close/>
                    <a:moveTo>
                      <a:pt x="594092" y="1625079"/>
                    </a:moveTo>
                    <a:lnTo>
                      <a:pt x="596925" y="1636408"/>
                    </a:lnTo>
                    <a:lnTo>
                      <a:pt x="538861" y="1663316"/>
                    </a:lnTo>
                    <a:lnTo>
                      <a:pt x="543110" y="1637825"/>
                    </a:lnTo>
                    <a:lnTo>
                      <a:pt x="594092" y="1625079"/>
                    </a:lnTo>
                    <a:close/>
                    <a:moveTo>
                      <a:pt x="483629" y="1374413"/>
                    </a:moveTo>
                    <a:lnTo>
                      <a:pt x="456722" y="1433893"/>
                    </a:lnTo>
                    <a:lnTo>
                      <a:pt x="412820" y="1415483"/>
                    </a:lnTo>
                    <a:lnTo>
                      <a:pt x="483629" y="1374413"/>
                    </a:lnTo>
                    <a:close/>
                    <a:moveTo>
                      <a:pt x="523283" y="1351754"/>
                    </a:moveTo>
                    <a:lnTo>
                      <a:pt x="599757" y="1307852"/>
                    </a:lnTo>
                    <a:lnTo>
                      <a:pt x="584179" y="1394240"/>
                    </a:lnTo>
                    <a:lnTo>
                      <a:pt x="523283" y="1351754"/>
                    </a:lnTo>
                    <a:close/>
                    <a:moveTo>
                      <a:pt x="571433" y="1547189"/>
                    </a:moveTo>
                    <a:lnTo>
                      <a:pt x="561520" y="1542940"/>
                    </a:lnTo>
                    <a:lnTo>
                      <a:pt x="565769" y="1523113"/>
                    </a:lnTo>
                    <a:lnTo>
                      <a:pt x="571433" y="1547189"/>
                    </a:lnTo>
                    <a:close/>
                    <a:moveTo>
                      <a:pt x="568601" y="1487708"/>
                    </a:moveTo>
                    <a:lnTo>
                      <a:pt x="564352" y="1513200"/>
                    </a:lnTo>
                    <a:lnTo>
                      <a:pt x="553023" y="1476379"/>
                    </a:lnTo>
                    <a:lnTo>
                      <a:pt x="555855" y="1477795"/>
                    </a:lnTo>
                    <a:lnTo>
                      <a:pt x="568601" y="1487708"/>
                    </a:lnTo>
                    <a:close/>
                    <a:moveTo>
                      <a:pt x="557271" y="1477795"/>
                    </a:moveTo>
                    <a:lnTo>
                      <a:pt x="548774" y="1472131"/>
                    </a:lnTo>
                    <a:lnTo>
                      <a:pt x="548774" y="1472131"/>
                    </a:lnTo>
                    <a:lnTo>
                      <a:pt x="550190" y="1474963"/>
                    </a:lnTo>
                    <a:lnTo>
                      <a:pt x="458138" y="1435310"/>
                    </a:lnTo>
                    <a:lnTo>
                      <a:pt x="486462" y="1372997"/>
                    </a:lnTo>
                    <a:lnTo>
                      <a:pt x="521867" y="1353170"/>
                    </a:lnTo>
                    <a:lnTo>
                      <a:pt x="584179" y="1397072"/>
                    </a:lnTo>
                    <a:lnTo>
                      <a:pt x="568601" y="1483460"/>
                    </a:lnTo>
                    <a:lnTo>
                      <a:pt x="557271" y="1477795"/>
                    </a:lnTo>
                    <a:close/>
                    <a:moveTo>
                      <a:pt x="571433" y="1548605"/>
                    </a:moveTo>
                    <a:lnTo>
                      <a:pt x="579931" y="1578345"/>
                    </a:lnTo>
                    <a:lnTo>
                      <a:pt x="551607" y="1592507"/>
                    </a:lnTo>
                    <a:lnTo>
                      <a:pt x="560104" y="1544356"/>
                    </a:lnTo>
                    <a:lnTo>
                      <a:pt x="571433" y="1548605"/>
                    </a:lnTo>
                    <a:close/>
                    <a:moveTo>
                      <a:pt x="612503" y="1562767"/>
                    </a:moveTo>
                    <a:lnTo>
                      <a:pt x="582763" y="1576929"/>
                    </a:lnTo>
                    <a:lnTo>
                      <a:pt x="574266" y="1548605"/>
                    </a:lnTo>
                    <a:lnTo>
                      <a:pt x="612503" y="1562767"/>
                    </a:lnTo>
                    <a:close/>
                    <a:moveTo>
                      <a:pt x="572850" y="1547189"/>
                    </a:moveTo>
                    <a:lnTo>
                      <a:pt x="564352" y="1518865"/>
                    </a:lnTo>
                    <a:lnTo>
                      <a:pt x="570017" y="1490541"/>
                    </a:lnTo>
                    <a:lnTo>
                      <a:pt x="645075" y="1547189"/>
                    </a:lnTo>
                    <a:lnTo>
                      <a:pt x="613919" y="1562767"/>
                    </a:lnTo>
                    <a:lnTo>
                      <a:pt x="572850" y="1547189"/>
                    </a:lnTo>
                    <a:close/>
                    <a:moveTo>
                      <a:pt x="550190" y="1476379"/>
                    </a:moveTo>
                    <a:lnTo>
                      <a:pt x="562936" y="1518865"/>
                    </a:lnTo>
                    <a:lnTo>
                      <a:pt x="558688" y="1542940"/>
                    </a:lnTo>
                    <a:lnTo>
                      <a:pt x="429814" y="1499038"/>
                    </a:lnTo>
                    <a:lnTo>
                      <a:pt x="458138" y="1436726"/>
                    </a:lnTo>
                    <a:lnTo>
                      <a:pt x="550190" y="1476379"/>
                    </a:lnTo>
                    <a:close/>
                    <a:moveTo>
                      <a:pt x="581347" y="1581177"/>
                    </a:moveTo>
                    <a:lnTo>
                      <a:pt x="594092" y="1623663"/>
                    </a:lnTo>
                    <a:lnTo>
                      <a:pt x="544526" y="1636408"/>
                    </a:lnTo>
                    <a:lnTo>
                      <a:pt x="551607" y="1596755"/>
                    </a:lnTo>
                    <a:lnTo>
                      <a:pt x="581347" y="1581177"/>
                    </a:lnTo>
                    <a:close/>
                    <a:moveTo>
                      <a:pt x="676231" y="1531610"/>
                    </a:moveTo>
                    <a:lnTo>
                      <a:pt x="647908" y="1545772"/>
                    </a:lnTo>
                    <a:lnTo>
                      <a:pt x="570017" y="1487708"/>
                    </a:lnTo>
                    <a:lnTo>
                      <a:pt x="570017" y="1486292"/>
                    </a:lnTo>
                    <a:lnTo>
                      <a:pt x="676231" y="1531610"/>
                    </a:lnTo>
                    <a:close/>
                    <a:moveTo>
                      <a:pt x="487878" y="1370165"/>
                    </a:moveTo>
                    <a:lnTo>
                      <a:pt x="502040" y="1339008"/>
                    </a:lnTo>
                    <a:lnTo>
                      <a:pt x="520450" y="1351754"/>
                    </a:lnTo>
                    <a:lnTo>
                      <a:pt x="487878" y="1370165"/>
                    </a:lnTo>
                    <a:close/>
                    <a:moveTo>
                      <a:pt x="595509" y="1622246"/>
                    </a:moveTo>
                    <a:lnTo>
                      <a:pt x="582763" y="1579761"/>
                    </a:lnTo>
                    <a:lnTo>
                      <a:pt x="615335" y="1564183"/>
                    </a:lnTo>
                    <a:lnTo>
                      <a:pt x="696058" y="1591091"/>
                    </a:lnTo>
                    <a:lnTo>
                      <a:pt x="667734" y="1603836"/>
                    </a:lnTo>
                    <a:lnTo>
                      <a:pt x="595509" y="1622246"/>
                    </a:lnTo>
                    <a:close/>
                    <a:moveTo>
                      <a:pt x="647908" y="1548605"/>
                    </a:moveTo>
                    <a:lnTo>
                      <a:pt x="701723" y="1589674"/>
                    </a:lnTo>
                    <a:lnTo>
                      <a:pt x="698891" y="1591091"/>
                    </a:lnTo>
                    <a:lnTo>
                      <a:pt x="618168" y="1564183"/>
                    </a:lnTo>
                    <a:lnTo>
                      <a:pt x="647908" y="1548605"/>
                    </a:lnTo>
                    <a:close/>
                    <a:moveTo>
                      <a:pt x="571433" y="1483460"/>
                    </a:moveTo>
                    <a:lnTo>
                      <a:pt x="587012" y="1398488"/>
                    </a:lnTo>
                    <a:lnTo>
                      <a:pt x="734295" y="1503287"/>
                    </a:lnTo>
                    <a:lnTo>
                      <a:pt x="679064" y="1530194"/>
                    </a:lnTo>
                    <a:lnTo>
                      <a:pt x="571433" y="1483460"/>
                    </a:lnTo>
                    <a:close/>
                    <a:moveTo>
                      <a:pt x="599757" y="1305020"/>
                    </a:moveTo>
                    <a:lnTo>
                      <a:pt x="521867" y="1350338"/>
                    </a:lnTo>
                    <a:lnTo>
                      <a:pt x="503456" y="1336176"/>
                    </a:lnTo>
                    <a:lnTo>
                      <a:pt x="521867" y="1296523"/>
                    </a:lnTo>
                    <a:lnTo>
                      <a:pt x="604006" y="1293690"/>
                    </a:lnTo>
                    <a:lnTo>
                      <a:pt x="599757" y="1305020"/>
                    </a:lnTo>
                    <a:close/>
                    <a:moveTo>
                      <a:pt x="598341" y="1637825"/>
                    </a:moveTo>
                    <a:lnTo>
                      <a:pt x="619584" y="1707218"/>
                    </a:lnTo>
                    <a:lnTo>
                      <a:pt x="528948" y="1722796"/>
                    </a:lnTo>
                    <a:lnTo>
                      <a:pt x="538861" y="1664732"/>
                    </a:lnTo>
                    <a:lnTo>
                      <a:pt x="598341" y="1637825"/>
                    </a:lnTo>
                    <a:close/>
                    <a:moveTo>
                      <a:pt x="705972" y="1595339"/>
                    </a:moveTo>
                    <a:lnTo>
                      <a:pt x="679064" y="1602420"/>
                    </a:lnTo>
                    <a:lnTo>
                      <a:pt x="698891" y="1593923"/>
                    </a:lnTo>
                    <a:lnTo>
                      <a:pt x="705972" y="1595339"/>
                    </a:lnTo>
                    <a:close/>
                    <a:moveTo>
                      <a:pt x="830596" y="1285193"/>
                    </a:moveTo>
                    <a:lnTo>
                      <a:pt x="864585" y="1392824"/>
                    </a:lnTo>
                    <a:lnTo>
                      <a:pt x="864585" y="1392824"/>
                    </a:lnTo>
                    <a:lnTo>
                      <a:pt x="895741" y="1282361"/>
                    </a:lnTo>
                    <a:lnTo>
                      <a:pt x="1051522" y="1276696"/>
                    </a:lnTo>
                    <a:lnTo>
                      <a:pt x="1051522" y="1276696"/>
                    </a:lnTo>
                    <a:lnTo>
                      <a:pt x="1051522" y="1275280"/>
                    </a:lnTo>
                    <a:lnTo>
                      <a:pt x="1051522" y="1275280"/>
                    </a:lnTo>
                    <a:lnTo>
                      <a:pt x="904238" y="1252621"/>
                    </a:lnTo>
                    <a:lnTo>
                      <a:pt x="936811" y="1136493"/>
                    </a:lnTo>
                    <a:lnTo>
                      <a:pt x="1057187" y="1143574"/>
                    </a:lnTo>
                    <a:lnTo>
                      <a:pt x="1197390" y="1276696"/>
                    </a:lnTo>
                    <a:lnTo>
                      <a:pt x="772532" y="1486292"/>
                    </a:lnTo>
                    <a:lnTo>
                      <a:pt x="700307" y="1292274"/>
                    </a:lnTo>
                    <a:lnTo>
                      <a:pt x="830596" y="1285193"/>
                    </a:lnTo>
                    <a:close/>
                    <a:moveTo>
                      <a:pt x="986377" y="955221"/>
                    </a:moveTo>
                    <a:lnTo>
                      <a:pt x="945308" y="950972"/>
                    </a:lnTo>
                    <a:lnTo>
                      <a:pt x="730047" y="772532"/>
                    </a:lnTo>
                    <a:lnTo>
                      <a:pt x="1014701" y="686145"/>
                    </a:lnTo>
                    <a:lnTo>
                      <a:pt x="1062852" y="681896"/>
                    </a:lnTo>
                    <a:lnTo>
                      <a:pt x="986377" y="955221"/>
                    </a:lnTo>
                    <a:close/>
                    <a:moveTo>
                      <a:pt x="728631" y="397241"/>
                    </a:moveTo>
                    <a:lnTo>
                      <a:pt x="748457" y="385912"/>
                    </a:lnTo>
                    <a:lnTo>
                      <a:pt x="793775" y="408571"/>
                    </a:lnTo>
                    <a:lnTo>
                      <a:pt x="793775" y="418484"/>
                    </a:lnTo>
                    <a:lnTo>
                      <a:pt x="728631" y="397241"/>
                    </a:lnTo>
                    <a:close/>
                    <a:moveTo>
                      <a:pt x="749874" y="384496"/>
                    </a:moveTo>
                    <a:lnTo>
                      <a:pt x="790943" y="360421"/>
                    </a:lnTo>
                    <a:lnTo>
                      <a:pt x="792359" y="405739"/>
                    </a:lnTo>
                    <a:lnTo>
                      <a:pt x="749874" y="384496"/>
                    </a:lnTo>
                    <a:close/>
                    <a:moveTo>
                      <a:pt x="902822" y="292443"/>
                    </a:moveTo>
                    <a:lnTo>
                      <a:pt x="793775" y="356172"/>
                    </a:lnTo>
                    <a:lnTo>
                      <a:pt x="792359" y="306605"/>
                    </a:lnTo>
                    <a:lnTo>
                      <a:pt x="792359" y="306605"/>
                    </a:lnTo>
                    <a:lnTo>
                      <a:pt x="742793" y="247125"/>
                    </a:lnTo>
                    <a:lnTo>
                      <a:pt x="744209" y="247125"/>
                    </a:lnTo>
                    <a:lnTo>
                      <a:pt x="744209" y="245709"/>
                    </a:lnTo>
                    <a:lnTo>
                      <a:pt x="739960" y="244293"/>
                    </a:lnTo>
                    <a:lnTo>
                      <a:pt x="669150" y="159321"/>
                    </a:lnTo>
                    <a:lnTo>
                      <a:pt x="902822" y="292443"/>
                    </a:lnTo>
                    <a:close/>
                    <a:moveTo>
                      <a:pt x="511953" y="170651"/>
                    </a:moveTo>
                    <a:lnTo>
                      <a:pt x="485046" y="221634"/>
                    </a:lnTo>
                    <a:lnTo>
                      <a:pt x="738544" y="247125"/>
                    </a:lnTo>
                    <a:lnTo>
                      <a:pt x="788111" y="308022"/>
                    </a:lnTo>
                    <a:lnTo>
                      <a:pt x="789527" y="359004"/>
                    </a:lnTo>
                    <a:lnTo>
                      <a:pt x="747041" y="384496"/>
                    </a:lnTo>
                    <a:lnTo>
                      <a:pt x="676231" y="349091"/>
                    </a:lnTo>
                    <a:lnTo>
                      <a:pt x="686145" y="258455"/>
                    </a:lnTo>
                    <a:lnTo>
                      <a:pt x="686145" y="258455"/>
                    </a:lnTo>
                    <a:lnTo>
                      <a:pt x="621000" y="322183"/>
                    </a:lnTo>
                    <a:lnTo>
                      <a:pt x="595509" y="309438"/>
                    </a:lnTo>
                    <a:lnTo>
                      <a:pt x="595509" y="309438"/>
                    </a:lnTo>
                    <a:lnTo>
                      <a:pt x="544526" y="342010"/>
                    </a:lnTo>
                    <a:lnTo>
                      <a:pt x="407155" y="299524"/>
                    </a:lnTo>
                    <a:lnTo>
                      <a:pt x="366086" y="268368"/>
                    </a:lnTo>
                    <a:lnTo>
                      <a:pt x="475132" y="162154"/>
                    </a:lnTo>
                    <a:lnTo>
                      <a:pt x="511953" y="170651"/>
                    </a:lnTo>
                    <a:close/>
                    <a:moveTo>
                      <a:pt x="363253" y="265536"/>
                    </a:moveTo>
                    <a:lnTo>
                      <a:pt x="363253" y="265536"/>
                    </a:lnTo>
                    <a:lnTo>
                      <a:pt x="401490" y="295276"/>
                    </a:lnTo>
                    <a:lnTo>
                      <a:pt x="359005" y="282530"/>
                    </a:lnTo>
                    <a:lnTo>
                      <a:pt x="360421" y="240045"/>
                    </a:lnTo>
                    <a:lnTo>
                      <a:pt x="360421" y="240045"/>
                    </a:lnTo>
                    <a:lnTo>
                      <a:pt x="326432" y="272617"/>
                    </a:lnTo>
                    <a:lnTo>
                      <a:pt x="269785" y="254206"/>
                    </a:lnTo>
                    <a:lnTo>
                      <a:pt x="266952" y="169235"/>
                    </a:lnTo>
                    <a:lnTo>
                      <a:pt x="302357" y="102674"/>
                    </a:lnTo>
                    <a:lnTo>
                      <a:pt x="343426" y="115419"/>
                    </a:lnTo>
                    <a:lnTo>
                      <a:pt x="475132" y="159321"/>
                    </a:lnTo>
                    <a:lnTo>
                      <a:pt x="363253" y="265536"/>
                    </a:lnTo>
                    <a:close/>
                    <a:moveTo>
                      <a:pt x="224466" y="693226"/>
                    </a:moveTo>
                    <a:lnTo>
                      <a:pt x="285363" y="657821"/>
                    </a:lnTo>
                    <a:lnTo>
                      <a:pt x="337762" y="732879"/>
                    </a:lnTo>
                    <a:lnTo>
                      <a:pt x="326432" y="745624"/>
                    </a:lnTo>
                    <a:lnTo>
                      <a:pt x="224466" y="693226"/>
                    </a:lnTo>
                    <a:close/>
                    <a:moveTo>
                      <a:pt x="344843" y="756954"/>
                    </a:moveTo>
                    <a:lnTo>
                      <a:pt x="343426" y="807937"/>
                    </a:lnTo>
                    <a:lnTo>
                      <a:pt x="285363" y="799440"/>
                    </a:lnTo>
                    <a:lnTo>
                      <a:pt x="326432" y="748457"/>
                    </a:lnTo>
                    <a:lnTo>
                      <a:pt x="344843" y="756954"/>
                    </a:lnTo>
                    <a:close/>
                    <a:moveTo>
                      <a:pt x="346259" y="809353"/>
                    </a:moveTo>
                    <a:lnTo>
                      <a:pt x="397242" y="816434"/>
                    </a:lnTo>
                    <a:lnTo>
                      <a:pt x="425566" y="857503"/>
                    </a:lnTo>
                    <a:lnTo>
                      <a:pt x="425566" y="857503"/>
                    </a:lnTo>
                    <a:lnTo>
                      <a:pt x="465219" y="851839"/>
                    </a:lnTo>
                    <a:lnTo>
                      <a:pt x="507705" y="839093"/>
                    </a:lnTo>
                    <a:lnTo>
                      <a:pt x="577098" y="874498"/>
                    </a:lnTo>
                    <a:lnTo>
                      <a:pt x="577098" y="880163"/>
                    </a:lnTo>
                    <a:lnTo>
                      <a:pt x="340594" y="986377"/>
                    </a:lnTo>
                    <a:lnTo>
                      <a:pt x="346259" y="809353"/>
                    </a:lnTo>
                    <a:close/>
                    <a:moveTo>
                      <a:pt x="772532" y="870249"/>
                    </a:moveTo>
                    <a:lnTo>
                      <a:pt x="832012" y="926897"/>
                    </a:lnTo>
                    <a:lnTo>
                      <a:pt x="677648" y="1017533"/>
                    </a:lnTo>
                    <a:lnTo>
                      <a:pt x="557271" y="1023198"/>
                    </a:lnTo>
                    <a:lnTo>
                      <a:pt x="592676" y="990626"/>
                    </a:lnTo>
                    <a:lnTo>
                      <a:pt x="592676" y="990626"/>
                    </a:lnTo>
                    <a:lnTo>
                      <a:pt x="578514" y="882995"/>
                    </a:lnTo>
                    <a:lnTo>
                      <a:pt x="585595" y="880163"/>
                    </a:lnTo>
                    <a:lnTo>
                      <a:pt x="577098" y="875914"/>
                    </a:lnTo>
                    <a:lnTo>
                      <a:pt x="572850" y="844758"/>
                    </a:lnTo>
                    <a:lnTo>
                      <a:pt x="772532" y="870249"/>
                    </a:lnTo>
                    <a:close/>
                    <a:moveTo>
                      <a:pt x="609670" y="1208719"/>
                    </a:moveTo>
                    <a:lnTo>
                      <a:pt x="547358" y="1238459"/>
                    </a:lnTo>
                    <a:lnTo>
                      <a:pt x="567185" y="1195973"/>
                    </a:lnTo>
                    <a:lnTo>
                      <a:pt x="609670" y="1208719"/>
                    </a:lnTo>
                    <a:close/>
                    <a:moveTo>
                      <a:pt x="615335" y="1208719"/>
                    </a:moveTo>
                    <a:lnTo>
                      <a:pt x="615335" y="1208719"/>
                    </a:lnTo>
                    <a:lnTo>
                      <a:pt x="568601" y="1194557"/>
                    </a:lnTo>
                    <a:lnTo>
                      <a:pt x="621000" y="1081262"/>
                    </a:lnTo>
                    <a:lnTo>
                      <a:pt x="649324" y="1156320"/>
                    </a:lnTo>
                    <a:lnTo>
                      <a:pt x="618168" y="1211551"/>
                    </a:lnTo>
                    <a:lnTo>
                      <a:pt x="604006" y="1292274"/>
                    </a:lnTo>
                    <a:lnTo>
                      <a:pt x="523283" y="1295107"/>
                    </a:lnTo>
                    <a:lnTo>
                      <a:pt x="547358" y="1241291"/>
                    </a:lnTo>
                    <a:lnTo>
                      <a:pt x="615335" y="1208719"/>
                    </a:lnTo>
                    <a:close/>
                    <a:moveTo>
                      <a:pt x="519034" y="1295107"/>
                    </a:moveTo>
                    <a:lnTo>
                      <a:pt x="445392" y="1297939"/>
                    </a:lnTo>
                    <a:lnTo>
                      <a:pt x="445392" y="1297939"/>
                    </a:lnTo>
                    <a:lnTo>
                      <a:pt x="500624" y="1337592"/>
                    </a:lnTo>
                    <a:lnTo>
                      <a:pt x="485046" y="1371581"/>
                    </a:lnTo>
                    <a:lnTo>
                      <a:pt x="408571" y="1415483"/>
                    </a:lnTo>
                    <a:lnTo>
                      <a:pt x="408571" y="1415483"/>
                    </a:lnTo>
                    <a:lnTo>
                      <a:pt x="456722" y="1436726"/>
                    </a:lnTo>
                    <a:lnTo>
                      <a:pt x="428398" y="1499038"/>
                    </a:lnTo>
                    <a:lnTo>
                      <a:pt x="330681" y="1466465"/>
                    </a:lnTo>
                    <a:lnTo>
                      <a:pt x="363253" y="1334760"/>
                    </a:lnTo>
                    <a:lnTo>
                      <a:pt x="443976" y="1293690"/>
                    </a:lnTo>
                    <a:lnTo>
                      <a:pt x="544526" y="1244124"/>
                    </a:lnTo>
                    <a:lnTo>
                      <a:pt x="519034" y="1295107"/>
                    </a:lnTo>
                    <a:close/>
                    <a:moveTo>
                      <a:pt x="456722" y="1642073"/>
                    </a:moveTo>
                    <a:lnTo>
                      <a:pt x="482213" y="1651987"/>
                    </a:lnTo>
                    <a:lnTo>
                      <a:pt x="482213" y="1651987"/>
                    </a:lnTo>
                    <a:lnTo>
                      <a:pt x="541693" y="1637825"/>
                    </a:lnTo>
                    <a:lnTo>
                      <a:pt x="537445" y="1664732"/>
                    </a:lnTo>
                    <a:lnTo>
                      <a:pt x="502040" y="1681727"/>
                    </a:lnTo>
                    <a:lnTo>
                      <a:pt x="442560" y="1650570"/>
                    </a:lnTo>
                    <a:lnTo>
                      <a:pt x="456722" y="1642073"/>
                    </a:lnTo>
                    <a:close/>
                    <a:moveTo>
                      <a:pt x="629497" y="1707218"/>
                    </a:moveTo>
                    <a:lnTo>
                      <a:pt x="629497" y="1707218"/>
                    </a:lnTo>
                    <a:lnTo>
                      <a:pt x="621000" y="1708634"/>
                    </a:lnTo>
                    <a:lnTo>
                      <a:pt x="599757" y="1637825"/>
                    </a:lnTo>
                    <a:lnTo>
                      <a:pt x="669150" y="1606669"/>
                    </a:lnTo>
                    <a:lnTo>
                      <a:pt x="710220" y="1596755"/>
                    </a:lnTo>
                    <a:lnTo>
                      <a:pt x="849007" y="1643489"/>
                    </a:lnTo>
                    <a:lnTo>
                      <a:pt x="756954" y="1744039"/>
                    </a:lnTo>
                    <a:lnTo>
                      <a:pt x="720133" y="1617998"/>
                    </a:lnTo>
                    <a:lnTo>
                      <a:pt x="720133" y="1616582"/>
                    </a:lnTo>
                    <a:lnTo>
                      <a:pt x="705972" y="1846005"/>
                    </a:lnTo>
                    <a:lnTo>
                      <a:pt x="662069" y="1846005"/>
                    </a:lnTo>
                    <a:lnTo>
                      <a:pt x="629497" y="1736958"/>
                    </a:lnTo>
                    <a:lnTo>
                      <a:pt x="629497" y="1707218"/>
                    </a:lnTo>
                    <a:close/>
                    <a:moveTo>
                      <a:pt x="1060019" y="1140742"/>
                    </a:moveTo>
                    <a:lnTo>
                      <a:pt x="969383" y="1054354"/>
                    </a:lnTo>
                    <a:lnTo>
                      <a:pt x="1016117" y="1006203"/>
                    </a:lnTo>
                    <a:lnTo>
                      <a:pt x="1081262" y="1003371"/>
                    </a:lnTo>
                    <a:lnTo>
                      <a:pt x="1081262" y="1024614"/>
                    </a:lnTo>
                    <a:lnTo>
                      <a:pt x="1081262" y="1024614"/>
                    </a:lnTo>
                    <a:lnTo>
                      <a:pt x="1096840" y="1001955"/>
                    </a:lnTo>
                    <a:lnTo>
                      <a:pt x="1286610" y="994874"/>
                    </a:lnTo>
                    <a:lnTo>
                      <a:pt x="1256870" y="1153488"/>
                    </a:lnTo>
                    <a:lnTo>
                      <a:pt x="1060019" y="1140742"/>
                    </a:lnTo>
                    <a:close/>
                    <a:moveTo>
                      <a:pt x="1079846" y="667734"/>
                    </a:moveTo>
                    <a:lnTo>
                      <a:pt x="1079846" y="680480"/>
                    </a:lnTo>
                    <a:lnTo>
                      <a:pt x="1065684" y="681896"/>
                    </a:lnTo>
                    <a:lnTo>
                      <a:pt x="1068517" y="671983"/>
                    </a:lnTo>
                    <a:lnTo>
                      <a:pt x="1079846" y="667734"/>
                    </a:lnTo>
                    <a:close/>
                    <a:moveTo>
                      <a:pt x="1023198" y="683312"/>
                    </a:moveTo>
                    <a:lnTo>
                      <a:pt x="1065684" y="670566"/>
                    </a:lnTo>
                    <a:lnTo>
                      <a:pt x="1062852" y="680480"/>
                    </a:lnTo>
                    <a:lnTo>
                      <a:pt x="1023198" y="683312"/>
                    </a:lnTo>
                    <a:close/>
                    <a:moveTo>
                      <a:pt x="344843" y="16286"/>
                    </a:moveTo>
                    <a:lnTo>
                      <a:pt x="300941" y="99841"/>
                    </a:lnTo>
                    <a:lnTo>
                      <a:pt x="264120" y="88512"/>
                    </a:lnTo>
                    <a:lnTo>
                      <a:pt x="262704" y="60188"/>
                    </a:lnTo>
                    <a:lnTo>
                      <a:pt x="344843" y="16286"/>
                    </a:lnTo>
                    <a:close/>
                    <a:moveTo>
                      <a:pt x="126749" y="426981"/>
                    </a:moveTo>
                    <a:lnTo>
                      <a:pt x="92761" y="492126"/>
                    </a:lnTo>
                    <a:lnTo>
                      <a:pt x="140911" y="446808"/>
                    </a:lnTo>
                    <a:lnTo>
                      <a:pt x="184813" y="509121"/>
                    </a:lnTo>
                    <a:lnTo>
                      <a:pt x="12038" y="625248"/>
                    </a:lnTo>
                    <a:lnTo>
                      <a:pt x="99842" y="385912"/>
                    </a:lnTo>
                    <a:lnTo>
                      <a:pt x="126749" y="426981"/>
                    </a:lnTo>
                    <a:close/>
                    <a:moveTo>
                      <a:pt x="230131" y="360421"/>
                    </a:moveTo>
                    <a:lnTo>
                      <a:pt x="139495" y="443976"/>
                    </a:lnTo>
                    <a:lnTo>
                      <a:pt x="128165" y="426981"/>
                    </a:lnTo>
                    <a:lnTo>
                      <a:pt x="183397" y="322183"/>
                    </a:lnTo>
                    <a:lnTo>
                      <a:pt x="230131" y="360421"/>
                    </a:lnTo>
                    <a:close/>
                    <a:moveTo>
                      <a:pt x="197559" y="293860"/>
                    </a:moveTo>
                    <a:lnTo>
                      <a:pt x="184813" y="319351"/>
                    </a:lnTo>
                    <a:lnTo>
                      <a:pt x="128165" y="272617"/>
                    </a:lnTo>
                    <a:lnTo>
                      <a:pt x="197559" y="293860"/>
                    </a:lnTo>
                    <a:close/>
                    <a:moveTo>
                      <a:pt x="139495" y="445392"/>
                    </a:moveTo>
                    <a:lnTo>
                      <a:pt x="99842" y="482213"/>
                    </a:lnTo>
                    <a:lnTo>
                      <a:pt x="128165" y="429814"/>
                    </a:lnTo>
                    <a:lnTo>
                      <a:pt x="139495" y="445392"/>
                    </a:lnTo>
                    <a:close/>
                    <a:moveTo>
                      <a:pt x="469468" y="1926727"/>
                    </a:moveTo>
                    <a:lnTo>
                      <a:pt x="509121" y="1829010"/>
                    </a:lnTo>
                    <a:lnTo>
                      <a:pt x="527531" y="1724212"/>
                    </a:lnTo>
                    <a:lnTo>
                      <a:pt x="618168" y="1708634"/>
                    </a:lnTo>
                    <a:lnTo>
                      <a:pt x="625249" y="1734126"/>
                    </a:lnTo>
                    <a:lnTo>
                      <a:pt x="623832" y="1843172"/>
                    </a:lnTo>
                    <a:lnTo>
                      <a:pt x="558688" y="1843172"/>
                    </a:lnTo>
                    <a:lnTo>
                      <a:pt x="558688" y="1843172"/>
                    </a:lnTo>
                    <a:lnTo>
                      <a:pt x="545942" y="1930976"/>
                    </a:lnTo>
                    <a:lnTo>
                      <a:pt x="469468" y="1926727"/>
                    </a:lnTo>
                    <a:close/>
                    <a:moveTo>
                      <a:pt x="547358" y="1933808"/>
                    </a:moveTo>
                    <a:lnTo>
                      <a:pt x="533196" y="2025861"/>
                    </a:lnTo>
                    <a:lnTo>
                      <a:pt x="448225" y="1974878"/>
                    </a:lnTo>
                    <a:lnTo>
                      <a:pt x="466635" y="1929560"/>
                    </a:lnTo>
                    <a:lnTo>
                      <a:pt x="547358" y="1933808"/>
                    </a:lnTo>
                    <a:close/>
                    <a:moveTo>
                      <a:pt x="533196" y="2027277"/>
                    </a:moveTo>
                    <a:lnTo>
                      <a:pt x="533196" y="2027277"/>
                    </a:lnTo>
                    <a:lnTo>
                      <a:pt x="432647" y="2014531"/>
                    </a:lnTo>
                    <a:lnTo>
                      <a:pt x="448225" y="1976294"/>
                    </a:lnTo>
                    <a:lnTo>
                      <a:pt x="533196" y="2027277"/>
                    </a:lnTo>
                    <a:close/>
                    <a:moveTo>
                      <a:pt x="313687" y="2255284"/>
                    </a:moveTo>
                    <a:lnTo>
                      <a:pt x="347675" y="2221295"/>
                    </a:lnTo>
                    <a:lnTo>
                      <a:pt x="344843" y="2269446"/>
                    </a:lnTo>
                    <a:lnTo>
                      <a:pt x="313687" y="2255284"/>
                    </a:lnTo>
                    <a:close/>
                    <a:moveTo>
                      <a:pt x="288195" y="2428059"/>
                    </a:moveTo>
                    <a:lnTo>
                      <a:pt x="257039" y="2323261"/>
                    </a:lnTo>
                    <a:lnTo>
                      <a:pt x="343426" y="2314764"/>
                    </a:lnTo>
                    <a:lnTo>
                      <a:pt x="339178" y="2379909"/>
                    </a:lnTo>
                    <a:lnTo>
                      <a:pt x="288195" y="2428059"/>
                    </a:lnTo>
                    <a:close/>
                    <a:moveTo>
                      <a:pt x="289611" y="2433724"/>
                    </a:moveTo>
                    <a:lnTo>
                      <a:pt x="288195" y="2430892"/>
                    </a:lnTo>
                    <a:lnTo>
                      <a:pt x="339178" y="2384157"/>
                    </a:lnTo>
                    <a:lnTo>
                      <a:pt x="336345" y="2433724"/>
                    </a:lnTo>
                    <a:lnTo>
                      <a:pt x="289611" y="2433724"/>
                    </a:lnTo>
                    <a:close/>
                    <a:moveTo>
                      <a:pt x="282530" y="2436556"/>
                    </a:moveTo>
                    <a:lnTo>
                      <a:pt x="288195" y="2436556"/>
                    </a:lnTo>
                    <a:lnTo>
                      <a:pt x="302357" y="2486123"/>
                    </a:lnTo>
                    <a:lnTo>
                      <a:pt x="298108" y="2494620"/>
                    </a:lnTo>
                    <a:lnTo>
                      <a:pt x="281114" y="2439389"/>
                    </a:lnTo>
                    <a:lnTo>
                      <a:pt x="282530" y="2436556"/>
                    </a:lnTo>
                    <a:close/>
                    <a:moveTo>
                      <a:pt x="285363" y="2435140"/>
                    </a:moveTo>
                    <a:lnTo>
                      <a:pt x="288195" y="2432308"/>
                    </a:lnTo>
                    <a:lnTo>
                      <a:pt x="289611" y="2435140"/>
                    </a:lnTo>
                    <a:lnTo>
                      <a:pt x="285363" y="2435140"/>
                    </a:lnTo>
                    <a:close/>
                    <a:moveTo>
                      <a:pt x="312270" y="2256700"/>
                    </a:moveTo>
                    <a:lnTo>
                      <a:pt x="344843" y="2270862"/>
                    </a:lnTo>
                    <a:lnTo>
                      <a:pt x="342010" y="2311932"/>
                    </a:lnTo>
                    <a:lnTo>
                      <a:pt x="252790" y="2320429"/>
                    </a:lnTo>
                    <a:lnTo>
                      <a:pt x="252790" y="2320429"/>
                    </a:lnTo>
                    <a:lnTo>
                      <a:pt x="285363" y="2428059"/>
                    </a:lnTo>
                    <a:lnTo>
                      <a:pt x="281114" y="2432308"/>
                    </a:lnTo>
                    <a:lnTo>
                      <a:pt x="278282" y="2432308"/>
                    </a:lnTo>
                    <a:lnTo>
                      <a:pt x="242877" y="2321845"/>
                    </a:lnTo>
                    <a:lnTo>
                      <a:pt x="312270" y="2256700"/>
                    </a:lnTo>
                    <a:close/>
                    <a:moveTo>
                      <a:pt x="350507" y="2217047"/>
                    </a:moveTo>
                    <a:lnTo>
                      <a:pt x="350507" y="2215631"/>
                    </a:lnTo>
                    <a:lnTo>
                      <a:pt x="353340" y="2214215"/>
                    </a:lnTo>
                    <a:lnTo>
                      <a:pt x="350507" y="2217047"/>
                    </a:lnTo>
                    <a:close/>
                    <a:moveTo>
                      <a:pt x="303773" y="2057017"/>
                    </a:moveTo>
                    <a:lnTo>
                      <a:pt x="308022" y="2042855"/>
                    </a:lnTo>
                    <a:lnTo>
                      <a:pt x="308022" y="2042855"/>
                    </a:lnTo>
                    <a:lnTo>
                      <a:pt x="292444" y="1998953"/>
                    </a:lnTo>
                    <a:lnTo>
                      <a:pt x="346259" y="2006034"/>
                    </a:lnTo>
                    <a:lnTo>
                      <a:pt x="347675" y="2102336"/>
                    </a:lnTo>
                    <a:lnTo>
                      <a:pt x="303773" y="2057017"/>
                    </a:lnTo>
                    <a:close/>
                    <a:moveTo>
                      <a:pt x="404323" y="2010283"/>
                    </a:moveTo>
                    <a:lnTo>
                      <a:pt x="401490" y="1947970"/>
                    </a:lnTo>
                    <a:lnTo>
                      <a:pt x="446808" y="1974878"/>
                    </a:lnTo>
                    <a:lnTo>
                      <a:pt x="431230" y="2014531"/>
                    </a:lnTo>
                    <a:lnTo>
                      <a:pt x="404323" y="2010283"/>
                    </a:lnTo>
                    <a:close/>
                    <a:moveTo>
                      <a:pt x="408571" y="2163232"/>
                    </a:moveTo>
                    <a:lnTo>
                      <a:pt x="408571" y="2163232"/>
                    </a:lnTo>
                    <a:lnTo>
                      <a:pt x="408571" y="2163232"/>
                    </a:lnTo>
                    <a:lnTo>
                      <a:pt x="408571" y="2163232"/>
                    </a:lnTo>
                    <a:close/>
                    <a:moveTo>
                      <a:pt x="363253" y="2207134"/>
                    </a:moveTo>
                    <a:lnTo>
                      <a:pt x="407155" y="2163232"/>
                    </a:lnTo>
                    <a:lnTo>
                      <a:pt x="408571" y="2164648"/>
                    </a:lnTo>
                    <a:lnTo>
                      <a:pt x="409988" y="2184474"/>
                    </a:lnTo>
                    <a:lnTo>
                      <a:pt x="363253" y="2207134"/>
                    </a:lnTo>
                    <a:close/>
                    <a:moveTo>
                      <a:pt x="405739" y="2163232"/>
                    </a:moveTo>
                    <a:lnTo>
                      <a:pt x="357588" y="2211382"/>
                    </a:lnTo>
                    <a:lnTo>
                      <a:pt x="350507" y="2214215"/>
                    </a:lnTo>
                    <a:lnTo>
                      <a:pt x="381664" y="2139156"/>
                    </a:lnTo>
                    <a:lnTo>
                      <a:pt x="405739" y="2163232"/>
                    </a:lnTo>
                    <a:close/>
                    <a:moveTo>
                      <a:pt x="402907" y="2013115"/>
                    </a:moveTo>
                    <a:lnTo>
                      <a:pt x="405739" y="2078260"/>
                    </a:lnTo>
                    <a:lnTo>
                      <a:pt x="381664" y="2134908"/>
                    </a:lnTo>
                    <a:lnTo>
                      <a:pt x="350507" y="2103751"/>
                    </a:lnTo>
                    <a:lnTo>
                      <a:pt x="349091" y="2006034"/>
                    </a:lnTo>
                    <a:lnTo>
                      <a:pt x="402907" y="2013115"/>
                    </a:lnTo>
                    <a:close/>
                    <a:moveTo>
                      <a:pt x="407155" y="2160399"/>
                    </a:moveTo>
                    <a:lnTo>
                      <a:pt x="383080" y="2136324"/>
                    </a:lnTo>
                    <a:lnTo>
                      <a:pt x="405739" y="2082508"/>
                    </a:lnTo>
                    <a:lnTo>
                      <a:pt x="407155" y="2160399"/>
                    </a:lnTo>
                    <a:lnTo>
                      <a:pt x="407155" y="2160399"/>
                    </a:lnTo>
                    <a:close/>
                    <a:moveTo>
                      <a:pt x="429814" y="2015948"/>
                    </a:moveTo>
                    <a:lnTo>
                      <a:pt x="405739" y="2072595"/>
                    </a:lnTo>
                    <a:lnTo>
                      <a:pt x="402907" y="2011699"/>
                    </a:lnTo>
                    <a:lnTo>
                      <a:pt x="429814" y="2015948"/>
                    </a:lnTo>
                    <a:close/>
                    <a:moveTo>
                      <a:pt x="400074" y="1945138"/>
                    </a:moveTo>
                    <a:lnTo>
                      <a:pt x="400074" y="1945138"/>
                    </a:lnTo>
                    <a:lnTo>
                      <a:pt x="402907" y="2011699"/>
                    </a:lnTo>
                    <a:lnTo>
                      <a:pt x="349091" y="2004618"/>
                    </a:lnTo>
                    <a:lnTo>
                      <a:pt x="347675" y="1923895"/>
                    </a:lnTo>
                    <a:lnTo>
                      <a:pt x="466635" y="1929560"/>
                    </a:lnTo>
                    <a:lnTo>
                      <a:pt x="448225" y="1973462"/>
                    </a:lnTo>
                    <a:lnTo>
                      <a:pt x="400074" y="1945138"/>
                    </a:lnTo>
                    <a:close/>
                    <a:moveTo>
                      <a:pt x="347675" y="2103751"/>
                    </a:moveTo>
                    <a:lnTo>
                      <a:pt x="349091" y="2214215"/>
                    </a:lnTo>
                    <a:lnTo>
                      <a:pt x="349091" y="2214215"/>
                    </a:lnTo>
                    <a:lnTo>
                      <a:pt x="349091" y="2218463"/>
                    </a:lnTo>
                    <a:lnTo>
                      <a:pt x="312270" y="2253868"/>
                    </a:lnTo>
                    <a:lnTo>
                      <a:pt x="259871" y="2229793"/>
                    </a:lnTo>
                    <a:lnTo>
                      <a:pt x="303773" y="2058433"/>
                    </a:lnTo>
                    <a:lnTo>
                      <a:pt x="347675" y="2103751"/>
                    </a:lnTo>
                    <a:close/>
                    <a:moveTo>
                      <a:pt x="380247" y="2137740"/>
                    </a:moveTo>
                    <a:lnTo>
                      <a:pt x="350507" y="2208550"/>
                    </a:lnTo>
                    <a:lnTo>
                      <a:pt x="349091" y="2106584"/>
                    </a:lnTo>
                    <a:lnTo>
                      <a:pt x="380247" y="2137740"/>
                    </a:lnTo>
                    <a:close/>
                    <a:moveTo>
                      <a:pt x="507705" y="1829010"/>
                    </a:moveTo>
                    <a:lnTo>
                      <a:pt x="466635" y="1926727"/>
                    </a:lnTo>
                    <a:lnTo>
                      <a:pt x="346259" y="1921063"/>
                    </a:lnTo>
                    <a:lnTo>
                      <a:pt x="344843" y="1756785"/>
                    </a:lnTo>
                    <a:lnTo>
                      <a:pt x="526115" y="1727045"/>
                    </a:lnTo>
                    <a:lnTo>
                      <a:pt x="507705" y="1829010"/>
                    </a:lnTo>
                    <a:close/>
                    <a:moveTo>
                      <a:pt x="344843" y="1922479"/>
                    </a:moveTo>
                    <a:lnTo>
                      <a:pt x="346259" y="2003202"/>
                    </a:lnTo>
                    <a:lnTo>
                      <a:pt x="291027" y="1996121"/>
                    </a:lnTo>
                    <a:lnTo>
                      <a:pt x="264120" y="1918231"/>
                    </a:lnTo>
                    <a:lnTo>
                      <a:pt x="344843" y="1922479"/>
                    </a:lnTo>
                    <a:close/>
                    <a:moveTo>
                      <a:pt x="289611" y="1997537"/>
                    </a:moveTo>
                    <a:lnTo>
                      <a:pt x="305189" y="2042855"/>
                    </a:lnTo>
                    <a:lnTo>
                      <a:pt x="302357" y="2055601"/>
                    </a:lnTo>
                    <a:lnTo>
                      <a:pt x="238628" y="1991872"/>
                    </a:lnTo>
                    <a:lnTo>
                      <a:pt x="289611" y="1997537"/>
                    </a:lnTo>
                    <a:close/>
                    <a:moveTo>
                      <a:pt x="350507" y="2219879"/>
                    </a:moveTo>
                    <a:lnTo>
                      <a:pt x="359005" y="2211382"/>
                    </a:lnTo>
                    <a:lnTo>
                      <a:pt x="409988" y="2185891"/>
                    </a:lnTo>
                    <a:lnTo>
                      <a:pt x="414236" y="2299186"/>
                    </a:lnTo>
                    <a:lnTo>
                      <a:pt x="349091" y="2269446"/>
                    </a:lnTo>
                    <a:lnTo>
                      <a:pt x="350507" y="2219879"/>
                    </a:lnTo>
                    <a:close/>
                    <a:moveTo>
                      <a:pt x="531780" y="2037191"/>
                    </a:moveTo>
                    <a:lnTo>
                      <a:pt x="409988" y="2158983"/>
                    </a:lnTo>
                    <a:lnTo>
                      <a:pt x="407155" y="2079676"/>
                    </a:lnTo>
                    <a:lnTo>
                      <a:pt x="432647" y="2018780"/>
                    </a:lnTo>
                    <a:lnTo>
                      <a:pt x="533196" y="2031526"/>
                    </a:lnTo>
                    <a:lnTo>
                      <a:pt x="531780" y="2037191"/>
                    </a:lnTo>
                    <a:close/>
                    <a:moveTo>
                      <a:pt x="298108" y="2498869"/>
                    </a:moveTo>
                    <a:lnTo>
                      <a:pt x="334929" y="2614996"/>
                    </a:lnTo>
                    <a:lnTo>
                      <a:pt x="223050" y="2636239"/>
                    </a:lnTo>
                    <a:lnTo>
                      <a:pt x="298108" y="2498869"/>
                    </a:lnTo>
                    <a:close/>
                    <a:moveTo>
                      <a:pt x="417069" y="2307683"/>
                    </a:moveTo>
                    <a:lnTo>
                      <a:pt x="342010" y="2378493"/>
                    </a:lnTo>
                    <a:lnTo>
                      <a:pt x="344843" y="2314764"/>
                    </a:lnTo>
                    <a:lnTo>
                      <a:pt x="417069" y="2307683"/>
                    </a:lnTo>
                    <a:close/>
                    <a:moveTo>
                      <a:pt x="1286610" y="989209"/>
                    </a:moveTo>
                    <a:lnTo>
                      <a:pt x="1286610" y="992042"/>
                    </a:lnTo>
                    <a:lnTo>
                      <a:pt x="1098257" y="1000539"/>
                    </a:lnTo>
                    <a:lnTo>
                      <a:pt x="1118083" y="972215"/>
                    </a:lnTo>
                    <a:lnTo>
                      <a:pt x="1286610" y="989209"/>
                    </a:lnTo>
                    <a:close/>
                    <a:moveTo>
                      <a:pt x="1412651" y="764035"/>
                    </a:moveTo>
                    <a:lnTo>
                      <a:pt x="1314934" y="841926"/>
                    </a:lnTo>
                    <a:lnTo>
                      <a:pt x="1314934" y="841926"/>
                    </a:lnTo>
                    <a:lnTo>
                      <a:pt x="1286610" y="986377"/>
                    </a:lnTo>
                    <a:lnTo>
                      <a:pt x="1118083" y="969383"/>
                    </a:lnTo>
                    <a:lnTo>
                      <a:pt x="1239876" y="792359"/>
                    </a:lnTo>
                    <a:lnTo>
                      <a:pt x="1412651" y="764035"/>
                    </a:lnTo>
                    <a:close/>
                    <a:moveTo>
                      <a:pt x="220218" y="693226"/>
                    </a:moveTo>
                    <a:lnTo>
                      <a:pt x="157905" y="730046"/>
                    </a:lnTo>
                    <a:lnTo>
                      <a:pt x="142327" y="653572"/>
                    </a:lnTo>
                    <a:lnTo>
                      <a:pt x="220218" y="693226"/>
                    </a:lnTo>
                    <a:close/>
                    <a:moveTo>
                      <a:pt x="156489" y="732879"/>
                    </a:moveTo>
                    <a:lnTo>
                      <a:pt x="166402" y="782445"/>
                    </a:lnTo>
                    <a:lnTo>
                      <a:pt x="91345" y="771116"/>
                    </a:lnTo>
                    <a:lnTo>
                      <a:pt x="156489" y="732879"/>
                    </a:lnTo>
                    <a:close/>
                    <a:moveTo>
                      <a:pt x="282530" y="800856"/>
                    </a:moveTo>
                    <a:lnTo>
                      <a:pt x="194726" y="908486"/>
                    </a:lnTo>
                    <a:lnTo>
                      <a:pt x="169235" y="785278"/>
                    </a:lnTo>
                    <a:lnTo>
                      <a:pt x="282530" y="800856"/>
                    </a:lnTo>
                    <a:close/>
                    <a:moveTo>
                      <a:pt x="375999" y="1609501"/>
                    </a:moveTo>
                    <a:lnTo>
                      <a:pt x="374583" y="1613750"/>
                    </a:lnTo>
                    <a:lnTo>
                      <a:pt x="342010" y="1596755"/>
                    </a:lnTo>
                    <a:lnTo>
                      <a:pt x="375999" y="1609501"/>
                    </a:lnTo>
                    <a:close/>
                    <a:moveTo>
                      <a:pt x="438311" y="1649154"/>
                    </a:moveTo>
                    <a:lnTo>
                      <a:pt x="339178" y="1697305"/>
                    </a:lnTo>
                    <a:lnTo>
                      <a:pt x="375999" y="1615166"/>
                    </a:lnTo>
                    <a:lnTo>
                      <a:pt x="438311" y="1649154"/>
                    </a:lnTo>
                    <a:close/>
                    <a:moveTo>
                      <a:pt x="281114" y="2436556"/>
                    </a:moveTo>
                    <a:lnTo>
                      <a:pt x="281114" y="2436556"/>
                    </a:lnTo>
                    <a:lnTo>
                      <a:pt x="281114" y="2436556"/>
                    </a:lnTo>
                    <a:lnTo>
                      <a:pt x="281114" y="2436556"/>
                    </a:lnTo>
                    <a:close/>
                    <a:moveTo>
                      <a:pt x="536029" y="2027277"/>
                    </a:moveTo>
                    <a:lnTo>
                      <a:pt x="536029" y="2027277"/>
                    </a:lnTo>
                    <a:lnTo>
                      <a:pt x="536029" y="2027277"/>
                    </a:lnTo>
                    <a:lnTo>
                      <a:pt x="536029" y="2027277"/>
                    </a:lnTo>
                    <a:close/>
                    <a:moveTo>
                      <a:pt x="662069" y="1847421"/>
                    </a:moveTo>
                    <a:lnTo>
                      <a:pt x="704555" y="1847421"/>
                    </a:lnTo>
                    <a:lnTo>
                      <a:pt x="690393" y="1946554"/>
                    </a:lnTo>
                    <a:lnTo>
                      <a:pt x="662069" y="1847421"/>
                    </a:lnTo>
                    <a:close/>
                    <a:moveTo>
                      <a:pt x="1310685" y="992042"/>
                    </a:moveTo>
                    <a:lnTo>
                      <a:pt x="1288026" y="993458"/>
                    </a:lnTo>
                    <a:lnTo>
                      <a:pt x="1288026" y="990626"/>
                    </a:lnTo>
                    <a:lnTo>
                      <a:pt x="1310685" y="992042"/>
                    </a:lnTo>
                    <a:close/>
                    <a:moveTo>
                      <a:pt x="890076" y="452473"/>
                    </a:moveTo>
                    <a:lnTo>
                      <a:pt x="941059" y="377415"/>
                    </a:lnTo>
                    <a:lnTo>
                      <a:pt x="950973" y="483629"/>
                    </a:lnTo>
                    <a:lnTo>
                      <a:pt x="890076" y="452473"/>
                    </a:lnTo>
                    <a:close/>
                    <a:moveTo>
                      <a:pt x="473716" y="2384157"/>
                    </a:moveTo>
                    <a:lnTo>
                      <a:pt x="401490" y="2430892"/>
                    </a:lnTo>
                    <a:lnTo>
                      <a:pt x="377415" y="2430892"/>
                    </a:lnTo>
                    <a:lnTo>
                      <a:pt x="473716" y="2384157"/>
                    </a:lnTo>
                    <a:close/>
                    <a:moveTo>
                      <a:pt x="851839" y="1642073"/>
                    </a:moveTo>
                    <a:lnTo>
                      <a:pt x="959470" y="1524529"/>
                    </a:lnTo>
                    <a:lnTo>
                      <a:pt x="880163" y="1651987"/>
                    </a:lnTo>
                    <a:lnTo>
                      <a:pt x="851839" y="1642073"/>
                    </a:lnTo>
                    <a:close/>
                    <a:moveTo>
                      <a:pt x="1111002" y="1356003"/>
                    </a:moveTo>
                    <a:lnTo>
                      <a:pt x="973632" y="1506119"/>
                    </a:lnTo>
                    <a:lnTo>
                      <a:pt x="1028863" y="1416899"/>
                    </a:lnTo>
                    <a:lnTo>
                      <a:pt x="1111002" y="1356003"/>
                    </a:lnTo>
                    <a:close/>
                  </a:path>
                </a:pathLst>
              </a:custGeom>
              <a:grpFill/>
              <a:ln w="6350" cap="flat">
                <a:solidFill>
                  <a:srgbClr val="2375B7">
                    <a:alpha val="10000"/>
                  </a:srgbClr>
                </a:solidFill>
                <a:prstDash val="solid"/>
                <a:miter/>
              </a:ln>
            </p:spPr>
            <p:txBody>
              <a:bodyPr rtlCol="0" anchor="ctr"/>
              <a:lstStyle/>
              <a:p>
                <a:endParaRPr lang="en-US"/>
              </a:p>
            </p:txBody>
          </p:sp>
          <p:sp>
            <p:nvSpPr>
              <p:cNvPr id="19" name="Freeform: Shape 950">
                <a:extLst>
                  <a:ext uri="{FF2B5EF4-FFF2-40B4-BE49-F238E27FC236}">
                    <a16:creationId xmlns:a16="http://schemas.microsoft.com/office/drawing/2014/main" xmlns="" id="{D23003D6-85E3-42E3-B7E1-B5D70A604741}"/>
                  </a:ext>
                </a:extLst>
              </p:cNvPr>
              <p:cNvSpPr/>
              <p:nvPr/>
            </p:nvSpPr>
            <p:spPr>
              <a:xfrm>
                <a:off x="3238834" y="3227193"/>
                <a:ext cx="538153" cy="339886"/>
              </a:xfrm>
              <a:custGeom>
                <a:avLst/>
                <a:gdLst>
                  <a:gd name="connsiteX0" fmla="*/ 102674 w 538152"/>
                  <a:gd name="connsiteY0" fmla="*/ 153657 h 339885"/>
                  <a:gd name="connsiteX1" fmla="*/ 197559 w 538152"/>
                  <a:gd name="connsiteY1" fmla="*/ 240044 h 339885"/>
                  <a:gd name="connsiteX2" fmla="*/ 189062 w 538152"/>
                  <a:gd name="connsiteY2" fmla="*/ 306605 h 339885"/>
                  <a:gd name="connsiteX3" fmla="*/ 191894 w 538152"/>
                  <a:gd name="connsiteY3" fmla="*/ 340594 h 339885"/>
                  <a:gd name="connsiteX4" fmla="*/ 191894 w 538152"/>
                  <a:gd name="connsiteY4" fmla="*/ 340594 h 339885"/>
                  <a:gd name="connsiteX5" fmla="*/ 303773 w 538152"/>
                  <a:gd name="connsiteY5" fmla="*/ 306605 h 339885"/>
                  <a:gd name="connsiteX6" fmla="*/ 303773 w 538152"/>
                  <a:gd name="connsiteY6" fmla="*/ 306605 h 339885"/>
                  <a:gd name="connsiteX7" fmla="*/ 308022 w 538152"/>
                  <a:gd name="connsiteY7" fmla="*/ 305189 h 339885"/>
                  <a:gd name="connsiteX8" fmla="*/ 402906 w 538152"/>
                  <a:gd name="connsiteY8" fmla="*/ 276865 h 339885"/>
                  <a:gd name="connsiteX9" fmla="*/ 451057 w 538152"/>
                  <a:gd name="connsiteY9" fmla="*/ 302357 h 339885"/>
                  <a:gd name="connsiteX10" fmla="*/ 530364 w 538152"/>
                  <a:gd name="connsiteY10" fmla="*/ 317935 h 339885"/>
                  <a:gd name="connsiteX11" fmla="*/ 530364 w 538152"/>
                  <a:gd name="connsiteY11" fmla="*/ 317935 h 339885"/>
                  <a:gd name="connsiteX12" fmla="*/ 530364 w 538152"/>
                  <a:gd name="connsiteY12" fmla="*/ 316519 h 339885"/>
                  <a:gd name="connsiteX13" fmla="*/ 530364 w 538152"/>
                  <a:gd name="connsiteY13" fmla="*/ 316519 h 339885"/>
                  <a:gd name="connsiteX14" fmla="*/ 417068 w 538152"/>
                  <a:gd name="connsiteY14" fmla="*/ 269784 h 339885"/>
                  <a:gd name="connsiteX15" fmla="*/ 417068 w 538152"/>
                  <a:gd name="connsiteY15" fmla="*/ 269784 h 339885"/>
                  <a:gd name="connsiteX16" fmla="*/ 401490 w 538152"/>
                  <a:gd name="connsiteY16" fmla="*/ 274033 h 339885"/>
                  <a:gd name="connsiteX17" fmla="*/ 401490 w 538152"/>
                  <a:gd name="connsiteY17" fmla="*/ 274033 h 339885"/>
                  <a:gd name="connsiteX18" fmla="*/ 414236 w 538152"/>
                  <a:gd name="connsiteY18" fmla="*/ 269784 h 339885"/>
                  <a:gd name="connsiteX19" fmla="*/ 414236 w 538152"/>
                  <a:gd name="connsiteY19" fmla="*/ 269784 h 339885"/>
                  <a:gd name="connsiteX20" fmla="*/ 337762 w 538152"/>
                  <a:gd name="connsiteY20" fmla="*/ 241461 h 339885"/>
                  <a:gd name="connsiteX21" fmla="*/ 181981 w 538152"/>
                  <a:gd name="connsiteY21" fmla="*/ 159321 h 339885"/>
                  <a:gd name="connsiteX22" fmla="*/ 87096 w 538152"/>
                  <a:gd name="connsiteY22" fmla="*/ 10621 h 339885"/>
                  <a:gd name="connsiteX23" fmla="*/ 87096 w 538152"/>
                  <a:gd name="connsiteY23" fmla="*/ 10621 h 339885"/>
                  <a:gd name="connsiteX24" fmla="*/ 85680 w 538152"/>
                  <a:gd name="connsiteY24" fmla="*/ 12038 h 339885"/>
                  <a:gd name="connsiteX25" fmla="*/ 85680 w 538152"/>
                  <a:gd name="connsiteY25" fmla="*/ 12038 h 339885"/>
                  <a:gd name="connsiteX26" fmla="*/ 179148 w 538152"/>
                  <a:gd name="connsiteY26" fmla="*/ 157905 h 339885"/>
                  <a:gd name="connsiteX27" fmla="*/ 155073 w 538152"/>
                  <a:gd name="connsiteY27" fmla="*/ 145160 h 339885"/>
                  <a:gd name="connsiteX28" fmla="*/ 97009 w 538152"/>
                  <a:gd name="connsiteY28" fmla="*/ 142327 h 339885"/>
                  <a:gd name="connsiteX29" fmla="*/ 10621 w 538152"/>
                  <a:gd name="connsiteY29" fmla="*/ 163570 h 339885"/>
                  <a:gd name="connsiteX30" fmla="*/ 10621 w 538152"/>
                  <a:gd name="connsiteY30" fmla="*/ 163570 h 339885"/>
                  <a:gd name="connsiteX31" fmla="*/ 10621 w 538152"/>
                  <a:gd name="connsiteY31" fmla="*/ 164986 h 339885"/>
                  <a:gd name="connsiteX32" fmla="*/ 94177 w 538152"/>
                  <a:gd name="connsiteY32" fmla="*/ 150824 h 339885"/>
                  <a:gd name="connsiteX33" fmla="*/ 102674 w 538152"/>
                  <a:gd name="connsiteY33" fmla="*/ 153657 h 339885"/>
                  <a:gd name="connsiteX34" fmla="*/ 302357 w 538152"/>
                  <a:gd name="connsiteY34" fmla="*/ 303773 h 339885"/>
                  <a:gd name="connsiteX35" fmla="*/ 213137 w 538152"/>
                  <a:gd name="connsiteY35" fmla="*/ 251374 h 339885"/>
                  <a:gd name="connsiteX36" fmla="*/ 198975 w 538152"/>
                  <a:gd name="connsiteY36" fmla="*/ 238628 h 339885"/>
                  <a:gd name="connsiteX37" fmla="*/ 204640 w 538152"/>
                  <a:gd name="connsiteY37" fmla="*/ 200391 h 339885"/>
                  <a:gd name="connsiteX38" fmla="*/ 204640 w 538152"/>
                  <a:gd name="connsiteY38" fmla="*/ 200391 h 339885"/>
                  <a:gd name="connsiteX39" fmla="*/ 203224 w 538152"/>
                  <a:gd name="connsiteY39" fmla="*/ 200391 h 339885"/>
                  <a:gd name="connsiteX40" fmla="*/ 203224 w 538152"/>
                  <a:gd name="connsiteY40" fmla="*/ 200391 h 339885"/>
                  <a:gd name="connsiteX41" fmla="*/ 197559 w 538152"/>
                  <a:gd name="connsiteY41" fmla="*/ 238628 h 339885"/>
                  <a:gd name="connsiteX42" fmla="*/ 106922 w 538152"/>
                  <a:gd name="connsiteY42" fmla="*/ 156489 h 339885"/>
                  <a:gd name="connsiteX43" fmla="*/ 193310 w 538152"/>
                  <a:gd name="connsiteY43" fmla="*/ 189062 h 339885"/>
                  <a:gd name="connsiteX44" fmla="*/ 204640 w 538152"/>
                  <a:gd name="connsiteY44" fmla="*/ 198975 h 339885"/>
                  <a:gd name="connsiteX45" fmla="*/ 206056 w 538152"/>
                  <a:gd name="connsiteY45" fmla="*/ 200391 h 339885"/>
                  <a:gd name="connsiteX46" fmla="*/ 200391 w 538152"/>
                  <a:gd name="connsiteY46" fmla="*/ 191894 h 339885"/>
                  <a:gd name="connsiteX47" fmla="*/ 334929 w 538152"/>
                  <a:gd name="connsiteY47" fmla="*/ 242877 h 339885"/>
                  <a:gd name="connsiteX48" fmla="*/ 394409 w 538152"/>
                  <a:gd name="connsiteY48" fmla="*/ 274033 h 339885"/>
                  <a:gd name="connsiteX49" fmla="*/ 305189 w 538152"/>
                  <a:gd name="connsiteY49" fmla="*/ 303773 h 339885"/>
                  <a:gd name="connsiteX50" fmla="*/ 302357 w 538152"/>
                  <a:gd name="connsiteY50" fmla="*/ 303773 h 339885"/>
                  <a:gd name="connsiteX51" fmla="*/ 150824 w 538152"/>
                  <a:gd name="connsiteY51" fmla="*/ 150824 h 339885"/>
                  <a:gd name="connsiteX52" fmla="*/ 190478 w 538152"/>
                  <a:gd name="connsiteY52" fmla="*/ 184813 h 339885"/>
                  <a:gd name="connsiteX53" fmla="*/ 104090 w 538152"/>
                  <a:gd name="connsiteY53" fmla="*/ 152241 h 339885"/>
                  <a:gd name="connsiteX54" fmla="*/ 99842 w 538152"/>
                  <a:gd name="connsiteY54" fmla="*/ 147992 h 339885"/>
                  <a:gd name="connsiteX55" fmla="*/ 150824 w 538152"/>
                  <a:gd name="connsiteY55" fmla="*/ 150824 h 339885"/>
                  <a:gd name="connsiteX56" fmla="*/ 196143 w 538152"/>
                  <a:gd name="connsiteY56" fmla="*/ 186229 h 339885"/>
                  <a:gd name="connsiteX57" fmla="*/ 152241 w 538152"/>
                  <a:gd name="connsiteY57" fmla="*/ 147992 h 339885"/>
                  <a:gd name="connsiteX58" fmla="*/ 152241 w 538152"/>
                  <a:gd name="connsiteY58" fmla="*/ 147992 h 339885"/>
                  <a:gd name="connsiteX59" fmla="*/ 94177 w 538152"/>
                  <a:gd name="connsiteY59" fmla="*/ 143743 h 339885"/>
                  <a:gd name="connsiteX60" fmla="*/ 94177 w 538152"/>
                  <a:gd name="connsiteY60" fmla="*/ 143743 h 339885"/>
                  <a:gd name="connsiteX61" fmla="*/ 99842 w 538152"/>
                  <a:gd name="connsiteY61" fmla="*/ 147992 h 339885"/>
                  <a:gd name="connsiteX62" fmla="*/ 94177 w 538152"/>
                  <a:gd name="connsiteY62" fmla="*/ 146576 h 339885"/>
                  <a:gd name="connsiteX63" fmla="*/ 36113 w 538152"/>
                  <a:gd name="connsiteY63" fmla="*/ 156489 h 339885"/>
                  <a:gd name="connsiteX64" fmla="*/ 95593 w 538152"/>
                  <a:gd name="connsiteY64" fmla="*/ 140911 h 339885"/>
                  <a:gd name="connsiteX65" fmla="*/ 153657 w 538152"/>
                  <a:gd name="connsiteY65" fmla="*/ 143743 h 339885"/>
                  <a:gd name="connsiteX66" fmla="*/ 180564 w 538152"/>
                  <a:gd name="connsiteY66" fmla="*/ 157905 h 339885"/>
                  <a:gd name="connsiteX67" fmla="*/ 197559 w 538152"/>
                  <a:gd name="connsiteY67" fmla="*/ 184813 h 339885"/>
                  <a:gd name="connsiteX68" fmla="*/ 196143 w 538152"/>
                  <a:gd name="connsiteY68" fmla="*/ 186229 h 339885"/>
                  <a:gd name="connsiteX69" fmla="*/ 198975 w 538152"/>
                  <a:gd name="connsiteY69" fmla="*/ 241461 h 339885"/>
                  <a:gd name="connsiteX70" fmla="*/ 213137 w 538152"/>
                  <a:gd name="connsiteY70" fmla="*/ 254206 h 339885"/>
                  <a:gd name="connsiteX71" fmla="*/ 300941 w 538152"/>
                  <a:gd name="connsiteY71" fmla="*/ 305189 h 339885"/>
                  <a:gd name="connsiteX72" fmla="*/ 193310 w 538152"/>
                  <a:gd name="connsiteY72" fmla="*/ 337762 h 339885"/>
                  <a:gd name="connsiteX73" fmla="*/ 190478 w 538152"/>
                  <a:gd name="connsiteY73" fmla="*/ 305189 h 339885"/>
                  <a:gd name="connsiteX74" fmla="*/ 198975 w 538152"/>
                  <a:gd name="connsiteY74" fmla="*/ 241461 h 339885"/>
                  <a:gd name="connsiteX75" fmla="*/ 200391 w 538152"/>
                  <a:gd name="connsiteY75" fmla="*/ 187645 h 339885"/>
                  <a:gd name="connsiteX76" fmla="*/ 183397 w 538152"/>
                  <a:gd name="connsiteY76" fmla="*/ 160738 h 339885"/>
                  <a:gd name="connsiteX77" fmla="*/ 320767 w 538152"/>
                  <a:gd name="connsiteY77" fmla="*/ 232963 h 339885"/>
                  <a:gd name="connsiteX78" fmla="*/ 200391 w 538152"/>
                  <a:gd name="connsiteY78" fmla="*/ 187645 h 339885"/>
                  <a:gd name="connsiteX79" fmla="*/ 198975 w 538152"/>
                  <a:gd name="connsiteY79" fmla="*/ 189062 h 339885"/>
                  <a:gd name="connsiteX80" fmla="*/ 198975 w 538152"/>
                  <a:gd name="connsiteY80" fmla="*/ 189062 h 339885"/>
                  <a:gd name="connsiteX81" fmla="*/ 198975 w 538152"/>
                  <a:gd name="connsiteY81" fmla="*/ 189062 h 339885"/>
                  <a:gd name="connsiteX82" fmla="*/ 198975 w 538152"/>
                  <a:gd name="connsiteY82" fmla="*/ 189062 h 339885"/>
                  <a:gd name="connsiteX83" fmla="*/ 398658 w 538152"/>
                  <a:gd name="connsiteY83" fmla="*/ 274033 h 339885"/>
                  <a:gd name="connsiteX84" fmla="*/ 381664 w 538152"/>
                  <a:gd name="connsiteY84" fmla="*/ 279698 h 339885"/>
                  <a:gd name="connsiteX85" fmla="*/ 398658 w 538152"/>
                  <a:gd name="connsiteY85" fmla="*/ 274033 h 339885"/>
                  <a:gd name="connsiteX86" fmla="*/ 398658 w 538152"/>
                  <a:gd name="connsiteY86" fmla="*/ 274033 h 339885"/>
                  <a:gd name="connsiteX87" fmla="*/ 398658 w 538152"/>
                  <a:gd name="connsiteY87" fmla="*/ 271200 h 339885"/>
                  <a:gd name="connsiteX88" fmla="*/ 351924 w 538152"/>
                  <a:gd name="connsiteY88" fmla="*/ 247125 h 339885"/>
                  <a:gd name="connsiteX89" fmla="*/ 407155 w 538152"/>
                  <a:gd name="connsiteY89" fmla="*/ 268368 h 339885"/>
                  <a:gd name="connsiteX90" fmla="*/ 398658 w 538152"/>
                  <a:gd name="connsiteY90" fmla="*/ 271200 h 339885"/>
                  <a:gd name="connsiteX91" fmla="*/ 449641 w 538152"/>
                  <a:gd name="connsiteY91" fmla="*/ 299524 h 339885"/>
                  <a:gd name="connsiteX92" fmla="*/ 404323 w 538152"/>
                  <a:gd name="connsiteY92" fmla="*/ 275449 h 339885"/>
                  <a:gd name="connsiteX93" fmla="*/ 417068 w 538152"/>
                  <a:gd name="connsiteY93" fmla="*/ 271200 h 339885"/>
                  <a:gd name="connsiteX94" fmla="*/ 519034 w 538152"/>
                  <a:gd name="connsiteY94" fmla="*/ 312270 h 339885"/>
                  <a:gd name="connsiteX95" fmla="*/ 449641 w 538152"/>
                  <a:gd name="connsiteY95" fmla="*/ 299524 h 3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38152" h="339885">
                    <a:moveTo>
                      <a:pt x="102674" y="153657"/>
                    </a:moveTo>
                    <a:lnTo>
                      <a:pt x="197559" y="240044"/>
                    </a:lnTo>
                    <a:lnTo>
                      <a:pt x="189062" y="306605"/>
                    </a:lnTo>
                    <a:lnTo>
                      <a:pt x="191894" y="340594"/>
                    </a:lnTo>
                    <a:lnTo>
                      <a:pt x="191894" y="340594"/>
                    </a:lnTo>
                    <a:lnTo>
                      <a:pt x="303773" y="306605"/>
                    </a:lnTo>
                    <a:lnTo>
                      <a:pt x="303773" y="306605"/>
                    </a:lnTo>
                    <a:lnTo>
                      <a:pt x="308022" y="305189"/>
                    </a:lnTo>
                    <a:lnTo>
                      <a:pt x="402906" y="276865"/>
                    </a:lnTo>
                    <a:lnTo>
                      <a:pt x="451057" y="302357"/>
                    </a:lnTo>
                    <a:lnTo>
                      <a:pt x="530364" y="317935"/>
                    </a:lnTo>
                    <a:lnTo>
                      <a:pt x="530364" y="317935"/>
                    </a:lnTo>
                    <a:lnTo>
                      <a:pt x="530364" y="316519"/>
                    </a:lnTo>
                    <a:lnTo>
                      <a:pt x="530364" y="316519"/>
                    </a:lnTo>
                    <a:lnTo>
                      <a:pt x="417068" y="269784"/>
                    </a:lnTo>
                    <a:lnTo>
                      <a:pt x="417068" y="269784"/>
                    </a:lnTo>
                    <a:lnTo>
                      <a:pt x="401490" y="274033"/>
                    </a:lnTo>
                    <a:lnTo>
                      <a:pt x="401490" y="274033"/>
                    </a:lnTo>
                    <a:lnTo>
                      <a:pt x="414236" y="269784"/>
                    </a:lnTo>
                    <a:lnTo>
                      <a:pt x="414236" y="269784"/>
                    </a:lnTo>
                    <a:lnTo>
                      <a:pt x="337762" y="241461"/>
                    </a:lnTo>
                    <a:lnTo>
                      <a:pt x="181981" y="159321"/>
                    </a:lnTo>
                    <a:lnTo>
                      <a:pt x="87096" y="10621"/>
                    </a:lnTo>
                    <a:lnTo>
                      <a:pt x="87096" y="10621"/>
                    </a:lnTo>
                    <a:lnTo>
                      <a:pt x="85680" y="12038"/>
                    </a:lnTo>
                    <a:lnTo>
                      <a:pt x="85680" y="12038"/>
                    </a:lnTo>
                    <a:lnTo>
                      <a:pt x="179148" y="157905"/>
                    </a:lnTo>
                    <a:lnTo>
                      <a:pt x="155073" y="145160"/>
                    </a:lnTo>
                    <a:lnTo>
                      <a:pt x="97009" y="142327"/>
                    </a:lnTo>
                    <a:lnTo>
                      <a:pt x="10621" y="163570"/>
                    </a:lnTo>
                    <a:lnTo>
                      <a:pt x="10621" y="163570"/>
                    </a:lnTo>
                    <a:lnTo>
                      <a:pt x="10621" y="164986"/>
                    </a:lnTo>
                    <a:lnTo>
                      <a:pt x="94177" y="150824"/>
                    </a:lnTo>
                    <a:lnTo>
                      <a:pt x="102674" y="153657"/>
                    </a:lnTo>
                    <a:close/>
                    <a:moveTo>
                      <a:pt x="302357" y="303773"/>
                    </a:moveTo>
                    <a:lnTo>
                      <a:pt x="213137" y="251374"/>
                    </a:lnTo>
                    <a:lnTo>
                      <a:pt x="198975" y="238628"/>
                    </a:lnTo>
                    <a:lnTo>
                      <a:pt x="204640" y="200391"/>
                    </a:lnTo>
                    <a:lnTo>
                      <a:pt x="204640" y="200391"/>
                    </a:lnTo>
                    <a:lnTo>
                      <a:pt x="203224" y="200391"/>
                    </a:lnTo>
                    <a:lnTo>
                      <a:pt x="203224" y="200391"/>
                    </a:lnTo>
                    <a:lnTo>
                      <a:pt x="197559" y="238628"/>
                    </a:lnTo>
                    <a:lnTo>
                      <a:pt x="106922" y="156489"/>
                    </a:lnTo>
                    <a:lnTo>
                      <a:pt x="193310" y="189062"/>
                    </a:lnTo>
                    <a:lnTo>
                      <a:pt x="204640" y="198975"/>
                    </a:lnTo>
                    <a:lnTo>
                      <a:pt x="206056" y="200391"/>
                    </a:lnTo>
                    <a:lnTo>
                      <a:pt x="200391" y="191894"/>
                    </a:lnTo>
                    <a:lnTo>
                      <a:pt x="334929" y="242877"/>
                    </a:lnTo>
                    <a:lnTo>
                      <a:pt x="394409" y="274033"/>
                    </a:lnTo>
                    <a:lnTo>
                      <a:pt x="305189" y="303773"/>
                    </a:lnTo>
                    <a:lnTo>
                      <a:pt x="302357" y="303773"/>
                    </a:lnTo>
                    <a:close/>
                    <a:moveTo>
                      <a:pt x="150824" y="150824"/>
                    </a:moveTo>
                    <a:lnTo>
                      <a:pt x="190478" y="184813"/>
                    </a:lnTo>
                    <a:lnTo>
                      <a:pt x="104090" y="152241"/>
                    </a:lnTo>
                    <a:lnTo>
                      <a:pt x="99842" y="147992"/>
                    </a:lnTo>
                    <a:lnTo>
                      <a:pt x="150824" y="150824"/>
                    </a:lnTo>
                    <a:close/>
                    <a:moveTo>
                      <a:pt x="196143" y="186229"/>
                    </a:moveTo>
                    <a:lnTo>
                      <a:pt x="152241" y="147992"/>
                    </a:lnTo>
                    <a:lnTo>
                      <a:pt x="152241" y="147992"/>
                    </a:lnTo>
                    <a:lnTo>
                      <a:pt x="94177" y="143743"/>
                    </a:lnTo>
                    <a:lnTo>
                      <a:pt x="94177" y="143743"/>
                    </a:lnTo>
                    <a:lnTo>
                      <a:pt x="99842" y="147992"/>
                    </a:lnTo>
                    <a:lnTo>
                      <a:pt x="94177" y="146576"/>
                    </a:lnTo>
                    <a:lnTo>
                      <a:pt x="36113" y="156489"/>
                    </a:lnTo>
                    <a:lnTo>
                      <a:pt x="95593" y="140911"/>
                    </a:lnTo>
                    <a:lnTo>
                      <a:pt x="153657" y="143743"/>
                    </a:lnTo>
                    <a:lnTo>
                      <a:pt x="180564" y="157905"/>
                    </a:lnTo>
                    <a:lnTo>
                      <a:pt x="197559" y="184813"/>
                    </a:lnTo>
                    <a:lnTo>
                      <a:pt x="196143" y="186229"/>
                    </a:lnTo>
                    <a:close/>
                    <a:moveTo>
                      <a:pt x="198975" y="241461"/>
                    </a:moveTo>
                    <a:lnTo>
                      <a:pt x="213137" y="254206"/>
                    </a:lnTo>
                    <a:lnTo>
                      <a:pt x="300941" y="305189"/>
                    </a:lnTo>
                    <a:lnTo>
                      <a:pt x="193310" y="337762"/>
                    </a:lnTo>
                    <a:lnTo>
                      <a:pt x="190478" y="305189"/>
                    </a:lnTo>
                    <a:lnTo>
                      <a:pt x="198975" y="241461"/>
                    </a:lnTo>
                    <a:close/>
                    <a:moveTo>
                      <a:pt x="200391" y="187645"/>
                    </a:moveTo>
                    <a:lnTo>
                      <a:pt x="183397" y="160738"/>
                    </a:lnTo>
                    <a:lnTo>
                      <a:pt x="320767" y="232963"/>
                    </a:lnTo>
                    <a:lnTo>
                      <a:pt x="200391" y="187645"/>
                    </a:lnTo>
                    <a:close/>
                    <a:moveTo>
                      <a:pt x="198975" y="189062"/>
                    </a:moveTo>
                    <a:lnTo>
                      <a:pt x="198975" y="189062"/>
                    </a:lnTo>
                    <a:lnTo>
                      <a:pt x="198975" y="189062"/>
                    </a:lnTo>
                    <a:lnTo>
                      <a:pt x="198975" y="189062"/>
                    </a:lnTo>
                    <a:close/>
                    <a:moveTo>
                      <a:pt x="398658" y="274033"/>
                    </a:moveTo>
                    <a:lnTo>
                      <a:pt x="381664" y="279698"/>
                    </a:lnTo>
                    <a:lnTo>
                      <a:pt x="398658" y="274033"/>
                    </a:lnTo>
                    <a:lnTo>
                      <a:pt x="398658" y="274033"/>
                    </a:lnTo>
                    <a:close/>
                    <a:moveTo>
                      <a:pt x="398658" y="271200"/>
                    </a:moveTo>
                    <a:lnTo>
                      <a:pt x="351924" y="247125"/>
                    </a:lnTo>
                    <a:lnTo>
                      <a:pt x="407155" y="268368"/>
                    </a:lnTo>
                    <a:lnTo>
                      <a:pt x="398658" y="271200"/>
                    </a:lnTo>
                    <a:close/>
                    <a:moveTo>
                      <a:pt x="449641" y="299524"/>
                    </a:moveTo>
                    <a:lnTo>
                      <a:pt x="404323" y="275449"/>
                    </a:lnTo>
                    <a:lnTo>
                      <a:pt x="417068" y="271200"/>
                    </a:lnTo>
                    <a:lnTo>
                      <a:pt x="519034" y="312270"/>
                    </a:lnTo>
                    <a:lnTo>
                      <a:pt x="449641" y="299524"/>
                    </a:lnTo>
                    <a:close/>
                  </a:path>
                </a:pathLst>
              </a:custGeom>
              <a:grpFill/>
              <a:ln w="6350" cap="flat">
                <a:solidFill>
                  <a:srgbClr val="2375B7">
                    <a:alpha val="10000"/>
                  </a:srgbClr>
                </a:solidFill>
                <a:prstDash val="solid"/>
                <a:miter/>
              </a:ln>
            </p:spPr>
            <p:txBody>
              <a:bodyPr rtlCol="0" anchor="ctr"/>
              <a:lstStyle/>
              <a:p>
                <a:endParaRPr lang="en-US"/>
              </a:p>
            </p:txBody>
          </p:sp>
          <p:sp>
            <p:nvSpPr>
              <p:cNvPr id="20" name="Freeform: Shape 951">
                <a:extLst>
                  <a:ext uri="{FF2B5EF4-FFF2-40B4-BE49-F238E27FC236}">
                    <a16:creationId xmlns:a16="http://schemas.microsoft.com/office/drawing/2014/main" xmlns="" id="{D0FBA928-35CC-4DEC-942B-1EE101E3F699}"/>
                  </a:ext>
                </a:extLst>
              </p:cNvPr>
              <p:cNvSpPr/>
              <p:nvPr/>
            </p:nvSpPr>
            <p:spPr>
              <a:xfrm>
                <a:off x="9201000" y="4709945"/>
                <a:ext cx="1189601" cy="1260410"/>
              </a:xfrm>
              <a:custGeom>
                <a:avLst/>
                <a:gdLst>
                  <a:gd name="connsiteX0" fmla="*/ 1147823 w 1189600"/>
                  <a:gd name="connsiteY0" fmla="*/ 557271 h 1260409"/>
                  <a:gd name="connsiteX1" fmla="*/ 1147823 w 1189600"/>
                  <a:gd name="connsiteY1" fmla="*/ 555855 h 1260409"/>
                  <a:gd name="connsiteX2" fmla="*/ 1147823 w 1189600"/>
                  <a:gd name="connsiteY2" fmla="*/ 555855 h 1260409"/>
                  <a:gd name="connsiteX3" fmla="*/ 1135078 w 1189600"/>
                  <a:gd name="connsiteY3" fmla="*/ 554439 h 1260409"/>
                  <a:gd name="connsiteX4" fmla="*/ 1109586 w 1189600"/>
                  <a:gd name="connsiteY4" fmla="*/ 545941 h 1260409"/>
                  <a:gd name="connsiteX5" fmla="*/ 1120916 w 1189600"/>
                  <a:gd name="connsiteY5" fmla="*/ 441143 h 1260409"/>
                  <a:gd name="connsiteX6" fmla="*/ 1120916 w 1189600"/>
                  <a:gd name="connsiteY6" fmla="*/ 441143 h 1260409"/>
                  <a:gd name="connsiteX7" fmla="*/ 958054 w 1189600"/>
                  <a:gd name="connsiteY7" fmla="*/ 526115 h 1260409"/>
                  <a:gd name="connsiteX8" fmla="*/ 938227 w 1189600"/>
                  <a:gd name="connsiteY8" fmla="*/ 526115 h 1260409"/>
                  <a:gd name="connsiteX9" fmla="*/ 843342 w 1189600"/>
                  <a:gd name="connsiteY9" fmla="*/ 511953 h 1260409"/>
                  <a:gd name="connsiteX10" fmla="*/ 820683 w 1189600"/>
                  <a:gd name="connsiteY10" fmla="*/ 431230 h 1260409"/>
                  <a:gd name="connsiteX11" fmla="*/ 948140 w 1189600"/>
                  <a:gd name="connsiteY11" fmla="*/ 375999 h 1260409"/>
                  <a:gd name="connsiteX12" fmla="*/ 1084094 w 1189600"/>
                  <a:gd name="connsiteY12" fmla="*/ 364669 h 1260409"/>
                  <a:gd name="connsiteX13" fmla="*/ 1084094 w 1189600"/>
                  <a:gd name="connsiteY13" fmla="*/ 364669 h 1260409"/>
                  <a:gd name="connsiteX14" fmla="*/ 960886 w 1189600"/>
                  <a:gd name="connsiteY14" fmla="*/ 211720 h 1260409"/>
                  <a:gd name="connsiteX15" fmla="*/ 965135 w 1189600"/>
                  <a:gd name="connsiteY15" fmla="*/ 211720 h 1260409"/>
                  <a:gd name="connsiteX16" fmla="*/ 959470 w 1189600"/>
                  <a:gd name="connsiteY16" fmla="*/ 208888 h 1260409"/>
                  <a:gd name="connsiteX17" fmla="*/ 959470 w 1189600"/>
                  <a:gd name="connsiteY17" fmla="*/ 208888 h 1260409"/>
                  <a:gd name="connsiteX18" fmla="*/ 958054 w 1189600"/>
                  <a:gd name="connsiteY18" fmla="*/ 208888 h 1260409"/>
                  <a:gd name="connsiteX19" fmla="*/ 882995 w 1189600"/>
                  <a:gd name="connsiteY19" fmla="*/ 172067 h 1260409"/>
                  <a:gd name="connsiteX20" fmla="*/ 887244 w 1189600"/>
                  <a:gd name="connsiteY20" fmla="*/ 21951 h 1260409"/>
                  <a:gd name="connsiteX21" fmla="*/ 928313 w 1189600"/>
                  <a:gd name="connsiteY21" fmla="*/ 126749 h 1260409"/>
                  <a:gd name="connsiteX22" fmla="*/ 928313 w 1189600"/>
                  <a:gd name="connsiteY22" fmla="*/ 126749 h 1260409"/>
                  <a:gd name="connsiteX23" fmla="*/ 929730 w 1189600"/>
                  <a:gd name="connsiteY23" fmla="*/ 125333 h 1260409"/>
                  <a:gd name="connsiteX24" fmla="*/ 885828 w 1189600"/>
                  <a:gd name="connsiteY24" fmla="*/ 12037 h 1260409"/>
                  <a:gd name="connsiteX25" fmla="*/ 885828 w 1189600"/>
                  <a:gd name="connsiteY25" fmla="*/ 10621 h 1260409"/>
                  <a:gd name="connsiteX26" fmla="*/ 881579 w 1189600"/>
                  <a:gd name="connsiteY26" fmla="*/ 172067 h 1260409"/>
                  <a:gd name="connsiteX27" fmla="*/ 881579 w 1189600"/>
                  <a:gd name="connsiteY27" fmla="*/ 172067 h 1260409"/>
                  <a:gd name="connsiteX28" fmla="*/ 952389 w 1189600"/>
                  <a:gd name="connsiteY28" fmla="*/ 206056 h 1260409"/>
                  <a:gd name="connsiteX29" fmla="*/ 673399 w 1189600"/>
                  <a:gd name="connsiteY29" fmla="*/ 163570 h 1260409"/>
                  <a:gd name="connsiteX30" fmla="*/ 721550 w 1189600"/>
                  <a:gd name="connsiteY30" fmla="*/ 160737 h 1260409"/>
                  <a:gd name="connsiteX31" fmla="*/ 721550 w 1189600"/>
                  <a:gd name="connsiteY31" fmla="*/ 160737 h 1260409"/>
                  <a:gd name="connsiteX32" fmla="*/ 608254 w 1189600"/>
                  <a:gd name="connsiteY32" fmla="*/ 41777 h 1260409"/>
                  <a:gd name="connsiteX33" fmla="*/ 608254 w 1189600"/>
                  <a:gd name="connsiteY33" fmla="*/ 41777 h 1260409"/>
                  <a:gd name="connsiteX34" fmla="*/ 608254 w 1189600"/>
                  <a:gd name="connsiteY34" fmla="*/ 38945 h 1260409"/>
                  <a:gd name="connsiteX35" fmla="*/ 608254 w 1189600"/>
                  <a:gd name="connsiteY35" fmla="*/ 37529 h 1260409"/>
                  <a:gd name="connsiteX36" fmla="*/ 511954 w 1189600"/>
                  <a:gd name="connsiteY36" fmla="*/ 138079 h 1260409"/>
                  <a:gd name="connsiteX37" fmla="*/ 402907 w 1189600"/>
                  <a:gd name="connsiteY37" fmla="*/ 121084 h 1260409"/>
                  <a:gd name="connsiteX38" fmla="*/ 400074 w 1189600"/>
                  <a:gd name="connsiteY38" fmla="*/ 118252 h 1260409"/>
                  <a:gd name="connsiteX39" fmla="*/ 400074 w 1189600"/>
                  <a:gd name="connsiteY39" fmla="*/ 118252 h 1260409"/>
                  <a:gd name="connsiteX40" fmla="*/ 392993 w 1189600"/>
                  <a:gd name="connsiteY40" fmla="*/ 126749 h 1260409"/>
                  <a:gd name="connsiteX41" fmla="*/ 283946 w 1189600"/>
                  <a:gd name="connsiteY41" fmla="*/ 200391 h 1260409"/>
                  <a:gd name="connsiteX42" fmla="*/ 232964 w 1189600"/>
                  <a:gd name="connsiteY42" fmla="*/ 295275 h 1260409"/>
                  <a:gd name="connsiteX43" fmla="*/ 95593 w 1189600"/>
                  <a:gd name="connsiteY43" fmla="*/ 367501 h 1260409"/>
                  <a:gd name="connsiteX44" fmla="*/ 85679 w 1189600"/>
                  <a:gd name="connsiteY44" fmla="*/ 368918 h 1260409"/>
                  <a:gd name="connsiteX45" fmla="*/ 85679 w 1189600"/>
                  <a:gd name="connsiteY45" fmla="*/ 368918 h 1260409"/>
                  <a:gd name="connsiteX46" fmla="*/ 88512 w 1189600"/>
                  <a:gd name="connsiteY46" fmla="*/ 371750 h 1260409"/>
                  <a:gd name="connsiteX47" fmla="*/ 41778 w 1189600"/>
                  <a:gd name="connsiteY47" fmla="*/ 392993 h 1260409"/>
                  <a:gd name="connsiteX48" fmla="*/ 36113 w 1189600"/>
                  <a:gd name="connsiteY48" fmla="*/ 391577 h 1260409"/>
                  <a:gd name="connsiteX49" fmla="*/ 36113 w 1189600"/>
                  <a:gd name="connsiteY49" fmla="*/ 391577 h 1260409"/>
                  <a:gd name="connsiteX50" fmla="*/ 36113 w 1189600"/>
                  <a:gd name="connsiteY50" fmla="*/ 392993 h 1260409"/>
                  <a:gd name="connsiteX51" fmla="*/ 38945 w 1189600"/>
                  <a:gd name="connsiteY51" fmla="*/ 392993 h 1260409"/>
                  <a:gd name="connsiteX52" fmla="*/ 37529 w 1189600"/>
                  <a:gd name="connsiteY52" fmla="*/ 392993 h 1260409"/>
                  <a:gd name="connsiteX53" fmla="*/ 37529 w 1189600"/>
                  <a:gd name="connsiteY53" fmla="*/ 392993 h 1260409"/>
                  <a:gd name="connsiteX54" fmla="*/ 70102 w 1189600"/>
                  <a:gd name="connsiteY54" fmla="*/ 438311 h 1260409"/>
                  <a:gd name="connsiteX55" fmla="*/ 10621 w 1189600"/>
                  <a:gd name="connsiteY55" fmla="*/ 469467 h 1260409"/>
                  <a:gd name="connsiteX56" fmla="*/ 10621 w 1189600"/>
                  <a:gd name="connsiteY56" fmla="*/ 469467 h 1260409"/>
                  <a:gd name="connsiteX57" fmla="*/ 10621 w 1189600"/>
                  <a:gd name="connsiteY57" fmla="*/ 470883 h 1260409"/>
                  <a:gd name="connsiteX58" fmla="*/ 126749 w 1189600"/>
                  <a:gd name="connsiteY58" fmla="*/ 438311 h 1260409"/>
                  <a:gd name="connsiteX59" fmla="*/ 132414 w 1189600"/>
                  <a:gd name="connsiteY59" fmla="*/ 438311 h 1260409"/>
                  <a:gd name="connsiteX60" fmla="*/ 92760 w 1189600"/>
                  <a:gd name="connsiteY60" fmla="*/ 523282 h 1260409"/>
                  <a:gd name="connsiteX61" fmla="*/ 53107 w 1189600"/>
                  <a:gd name="connsiteY61" fmla="*/ 534612 h 1260409"/>
                  <a:gd name="connsiteX62" fmla="*/ 38945 w 1189600"/>
                  <a:gd name="connsiteY62" fmla="*/ 534612 h 1260409"/>
                  <a:gd name="connsiteX63" fmla="*/ 37529 w 1189600"/>
                  <a:gd name="connsiteY63" fmla="*/ 534612 h 1260409"/>
                  <a:gd name="connsiteX64" fmla="*/ 41778 w 1189600"/>
                  <a:gd name="connsiteY64" fmla="*/ 537444 h 1260409"/>
                  <a:gd name="connsiteX65" fmla="*/ 41778 w 1189600"/>
                  <a:gd name="connsiteY65" fmla="*/ 537444 h 1260409"/>
                  <a:gd name="connsiteX66" fmla="*/ 41778 w 1189600"/>
                  <a:gd name="connsiteY66" fmla="*/ 537444 h 1260409"/>
                  <a:gd name="connsiteX67" fmla="*/ 41778 w 1189600"/>
                  <a:gd name="connsiteY67" fmla="*/ 538860 h 1260409"/>
                  <a:gd name="connsiteX68" fmla="*/ 44610 w 1189600"/>
                  <a:gd name="connsiteY68" fmla="*/ 538860 h 1260409"/>
                  <a:gd name="connsiteX69" fmla="*/ 75766 w 1189600"/>
                  <a:gd name="connsiteY69" fmla="*/ 557271 h 1260409"/>
                  <a:gd name="connsiteX70" fmla="*/ 41778 w 1189600"/>
                  <a:gd name="connsiteY70" fmla="*/ 629497 h 1260409"/>
                  <a:gd name="connsiteX71" fmla="*/ 41778 w 1189600"/>
                  <a:gd name="connsiteY71" fmla="*/ 630913 h 1260409"/>
                  <a:gd name="connsiteX72" fmla="*/ 109755 w 1189600"/>
                  <a:gd name="connsiteY72" fmla="*/ 578514 h 1260409"/>
                  <a:gd name="connsiteX73" fmla="*/ 172068 w 1189600"/>
                  <a:gd name="connsiteY73" fmla="*/ 615335 h 1260409"/>
                  <a:gd name="connsiteX74" fmla="*/ 153656 w 1189600"/>
                  <a:gd name="connsiteY74" fmla="*/ 659237 h 1260409"/>
                  <a:gd name="connsiteX75" fmla="*/ 70102 w 1189600"/>
                  <a:gd name="connsiteY75" fmla="*/ 697474 h 1260409"/>
                  <a:gd name="connsiteX76" fmla="*/ 70102 w 1189600"/>
                  <a:gd name="connsiteY76" fmla="*/ 697474 h 1260409"/>
                  <a:gd name="connsiteX77" fmla="*/ 97009 w 1189600"/>
                  <a:gd name="connsiteY77" fmla="*/ 790942 h 1260409"/>
                  <a:gd name="connsiteX78" fmla="*/ 84264 w 1189600"/>
                  <a:gd name="connsiteY78" fmla="*/ 819266 h 1260409"/>
                  <a:gd name="connsiteX79" fmla="*/ 84264 w 1189600"/>
                  <a:gd name="connsiteY79" fmla="*/ 819266 h 1260409"/>
                  <a:gd name="connsiteX80" fmla="*/ 85679 w 1189600"/>
                  <a:gd name="connsiteY80" fmla="*/ 820682 h 1260409"/>
                  <a:gd name="connsiteX81" fmla="*/ 99841 w 1189600"/>
                  <a:gd name="connsiteY81" fmla="*/ 802272 h 1260409"/>
                  <a:gd name="connsiteX82" fmla="*/ 118252 w 1189600"/>
                  <a:gd name="connsiteY82" fmla="*/ 863168 h 1260409"/>
                  <a:gd name="connsiteX83" fmla="*/ 118252 w 1189600"/>
                  <a:gd name="connsiteY83" fmla="*/ 863168 h 1260409"/>
                  <a:gd name="connsiteX84" fmla="*/ 257039 w 1189600"/>
                  <a:gd name="connsiteY84" fmla="*/ 796607 h 1260409"/>
                  <a:gd name="connsiteX85" fmla="*/ 257039 w 1189600"/>
                  <a:gd name="connsiteY85" fmla="*/ 796607 h 1260409"/>
                  <a:gd name="connsiteX86" fmla="*/ 180564 w 1189600"/>
                  <a:gd name="connsiteY86" fmla="*/ 739960 h 1260409"/>
                  <a:gd name="connsiteX87" fmla="*/ 272617 w 1189600"/>
                  <a:gd name="connsiteY87" fmla="*/ 766867 h 1260409"/>
                  <a:gd name="connsiteX88" fmla="*/ 296692 w 1189600"/>
                  <a:gd name="connsiteY88" fmla="*/ 846174 h 1260409"/>
                  <a:gd name="connsiteX89" fmla="*/ 296692 w 1189600"/>
                  <a:gd name="connsiteY89" fmla="*/ 846174 h 1260409"/>
                  <a:gd name="connsiteX90" fmla="*/ 466635 w 1189600"/>
                  <a:gd name="connsiteY90" fmla="*/ 772532 h 1260409"/>
                  <a:gd name="connsiteX91" fmla="*/ 466635 w 1189600"/>
                  <a:gd name="connsiteY91" fmla="*/ 772532 h 1260409"/>
                  <a:gd name="connsiteX92" fmla="*/ 436895 w 1189600"/>
                  <a:gd name="connsiteY92" fmla="*/ 745624 h 1260409"/>
                  <a:gd name="connsiteX93" fmla="*/ 551607 w 1189600"/>
                  <a:gd name="connsiteY93" fmla="*/ 722965 h 1260409"/>
                  <a:gd name="connsiteX94" fmla="*/ 554439 w 1189600"/>
                  <a:gd name="connsiteY94" fmla="*/ 728630 h 1260409"/>
                  <a:gd name="connsiteX95" fmla="*/ 554439 w 1189600"/>
                  <a:gd name="connsiteY95" fmla="*/ 730046 h 1260409"/>
                  <a:gd name="connsiteX96" fmla="*/ 554439 w 1189600"/>
                  <a:gd name="connsiteY96" fmla="*/ 721549 h 1260409"/>
                  <a:gd name="connsiteX97" fmla="*/ 561520 w 1189600"/>
                  <a:gd name="connsiteY97" fmla="*/ 711636 h 1260409"/>
                  <a:gd name="connsiteX98" fmla="*/ 674816 w 1189600"/>
                  <a:gd name="connsiteY98" fmla="*/ 792359 h 1260409"/>
                  <a:gd name="connsiteX99" fmla="*/ 670566 w 1189600"/>
                  <a:gd name="connsiteY99" fmla="*/ 849006 h 1260409"/>
                  <a:gd name="connsiteX100" fmla="*/ 670566 w 1189600"/>
                  <a:gd name="connsiteY100" fmla="*/ 849006 h 1260409"/>
                  <a:gd name="connsiteX101" fmla="*/ 816435 w 1189600"/>
                  <a:gd name="connsiteY101" fmla="*/ 1034527 h 1260409"/>
                  <a:gd name="connsiteX102" fmla="*/ 1040193 w 1189600"/>
                  <a:gd name="connsiteY102" fmla="*/ 1173314 h 1260409"/>
                  <a:gd name="connsiteX103" fmla="*/ 994874 w 1189600"/>
                  <a:gd name="connsiteY103" fmla="*/ 1255453 h 1260409"/>
                  <a:gd name="connsiteX104" fmla="*/ 994874 w 1189600"/>
                  <a:gd name="connsiteY104" fmla="*/ 1255453 h 1260409"/>
                  <a:gd name="connsiteX105" fmla="*/ 996290 w 1189600"/>
                  <a:gd name="connsiteY105" fmla="*/ 1256869 h 1260409"/>
                  <a:gd name="connsiteX106" fmla="*/ 1043025 w 1189600"/>
                  <a:gd name="connsiteY106" fmla="*/ 1173314 h 1260409"/>
                  <a:gd name="connsiteX107" fmla="*/ 1043025 w 1189600"/>
                  <a:gd name="connsiteY107" fmla="*/ 1173314 h 1260409"/>
                  <a:gd name="connsiteX108" fmla="*/ 817851 w 1189600"/>
                  <a:gd name="connsiteY108" fmla="*/ 1033111 h 1260409"/>
                  <a:gd name="connsiteX109" fmla="*/ 671983 w 1189600"/>
                  <a:gd name="connsiteY109" fmla="*/ 849006 h 1260409"/>
                  <a:gd name="connsiteX110" fmla="*/ 676231 w 1189600"/>
                  <a:gd name="connsiteY110" fmla="*/ 793775 h 1260409"/>
                  <a:gd name="connsiteX111" fmla="*/ 816435 w 1189600"/>
                  <a:gd name="connsiteY111" fmla="*/ 892908 h 1260409"/>
                  <a:gd name="connsiteX112" fmla="*/ 816435 w 1189600"/>
                  <a:gd name="connsiteY112" fmla="*/ 892908 h 1260409"/>
                  <a:gd name="connsiteX113" fmla="*/ 817851 w 1189600"/>
                  <a:gd name="connsiteY113" fmla="*/ 891492 h 1260409"/>
                  <a:gd name="connsiteX114" fmla="*/ 677647 w 1189600"/>
                  <a:gd name="connsiteY114" fmla="*/ 766867 h 1260409"/>
                  <a:gd name="connsiteX115" fmla="*/ 684728 w 1189600"/>
                  <a:gd name="connsiteY115" fmla="*/ 669150 h 1260409"/>
                  <a:gd name="connsiteX116" fmla="*/ 793775 w 1189600"/>
                  <a:gd name="connsiteY116" fmla="*/ 664901 h 1260409"/>
                  <a:gd name="connsiteX117" fmla="*/ 817851 w 1189600"/>
                  <a:gd name="connsiteY117" fmla="*/ 877330 h 1260409"/>
                  <a:gd name="connsiteX118" fmla="*/ 817851 w 1189600"/>
                  <a:gd name="connsiteY118" fmla="*/ 877330 h 1260409"/>
                  <a:gd name="connsiteX119" fmla="*/ 824932 w 1189600"/>
                  <a:gd name="connsiteY119" fmla="*/ 878746 h 1260409"/>
                  <a:gd name="connsiteX120" fmla="*/ 815018 w 1189600"/>
                  <a:gd name="connsiteY120" fmla="*/ 894324 h 1260409"/>
                  <a:gd name="connsiteX121" fmla="*/ 815018 w 1189600"/>
                  <a:gd name="connsiteY121" fmla="*/ 894324 h 1260409"/>
                  <a:gd name="connsiteX122" fmla="*/ 867417 w 1189600"/>
                  <a:gd name="connsiteY122" fmla="*/ 890076 h 1260409"/>
                  <a:gd name="connsiteX123" fmla="*/ 949556 w 1189600"/>
                  <a:gd name="connsiteY123" fmla="*/ 912735 h 1260409"/>
                  <a:gd name="connsiteX124" fmla="*/ 976464 w 1189600"/>
                  <a:gd name="connsiteY124" fmla="*/ 1006203 h 1260409"/>
                  <a:gd name="connsiteX125" fmla="*/ 885828 w 1189600"/>
                  <a:gd name="connsiteY125" fmla="*/ 1060019 h 1260409"/>
                  <a:gd name="connsiteX126" fmla="*/ 885828 w 1189600"/>
                  <a:gd name="connsiteY126" fmla="*/ 1060019 h 1260409"/>
                  <a:gd name="connsiteX127" fmla="*/ 993459 w 1189600"/>
                  <a:gd name="connsiteY127" fmla="*/ 1057186 h 1260409"/>
                  <a:gd name="connsiteX128" fmla="*/ 993459 w 1189600"/>
                  <a:gd name="connsiteY128" fmla="*/ 1057186 h 1260409"/>
                  <a:gd name="connsiteX129" fmla="*/ 979297 w 1189600"/>
                  <a:gd name="connsiteY129" fmla="*/ 1007620 h 1260409"/>
                  <a:gd name="connsiteX130" fmla="*/ 1078430 w 1189600"/>
                  <a:gd name="connsiteY130" fmla="*/ 949556 h 1260409"/>
                  <a:gd name="connsiteX131" fmla="*/ 1137909 w 1189600"/>
                  <a:gd name="connsiteY131" fmla="*/ 841925 h 1260409"/>
                  <a:gd name="connsiteX132" fmla="*/ 1137909 w 1189600"/>
                  <a:gd name="connsiteY132" fmla="*/ 841925 h 1260409"/>
                  <a:gd name="connsiteX133" fmla="*/ 1118083 w 1189600"/>
                  <a:gd name="connsiteY133" fmla="*/ 700306 h 1260409"/>
                  <a:gd name="connsiteX134" fmla="*/ 1119499 w 1189600"/>
                  <a:gd name="connsiteY134" fmla="*/ 687560 h 1260409"/>
                  <a:gd name="connsiteX135" fmla="*/ 1181812 w 1189600"/>
                  <a:gd name="connsiteY135" fmla="*/ 752705 h 1260409"/>
                  <a:gd name="connsiteX136" fmla="*/ 1181812 w 1189600"/>
                  <a:gd name="connsiteY136" fmla="*/ 752705 h 1260409"/>
                  <a:gd name="connsiteX137" fmla="*/ 1184644 w 1189600"/>
                  <a:gd name="connsiteY137" fmla="*/ 554439 h 1260409"/>
                  <a:gd name="connsiteX138" fmla="*/ 1184644 w 1189600"/>
                  <a:gd name="connsiteY138" fmla="*/ 554439 h 1260409"/>
                  <a:gd name="connsiteX139" fmla="*/ 1147823 w 1189600"/>
                  <a:gd name="connsiteY139" fmla="*/ 557271 h 1260409"/>
                  <a:gd name="connsiteX140" fmla="*/ 1147823 w 1189600"/>
                  <a:gd name="connsiteY140" fmla="*/ 557271 h 1260409"/>
                  <a:gd name="connsiteX141" fmla="*/ 901406 w 1189600"/>
                  <a:gd name="connsiteY141" fmla="*/ 1057186 h 1260409"/>
                  <a:gd name="connsiteX142" fmla="*/ 984961 w 1189600"/>
                  <a:gd name="connsiteY142" fmla="*/ 1007620 h 1260409"/>
                  <a:gd name="connsiteX143" fmla="*/ 997707 w 1189600"/>
                  <a:gd name="connsiteY143" fmla="*/ 1054354 h 1260409"/>
                  <a:gd name="connsiteX144" fmla="*/ 901406 w 1189600"/>
                  <a:gd name="connsiteY144" fmla="*/ 1057186 h 1260409"/>
                  <a:gd name="connsiteX145" fmla="*/ 809354 w 1189600"/>
                  <a:gd name="connsiteY145" fmla="*/ 878746 h 1260409"/>
                  <a:gd name="connsiteX146" fmla="*/ 683312 w 1189600"/>
                  <a:gd name="connsiteY146" fmla="*/ 789526 h 1260409"/>
                  <a:gd name="connsiteX147" fmla="*/ 684728 w 1189600"/>
                  <a:gd name="connsiteY147" fmla="*/ 768284 h 1260409"/>
                  <a:gd name="connsiteX148" fmla="*/ 809354 w 1189600"/>
                  <a:gd name="connsiteY148" fmla="*/ 878746 h 1260409"/>
                  <a:gd name="connsiteX149" fmla="*/ 984961 w 1189600"/>
                  <a:gd name="connsiteY149" fmla="*/ 1004787 h 1260409"/>
                  <a:gd name="connsiteX150" fmla="*/ 958054 w 1189600"/>
                  <a:gd name="connsiteY150" fmla="*/ 912735 h 1260409"/>
                  <a:gd name="connsiteX151" fmla="*/ 1081262 w 1189600"/>
                  <a:gd name="connsiteY151" fmla="*/ 946723 h 1260409"/>
                  <a:gd name="connsiteX152" fmla="*/ 1081262 w 1189600"/>
                  <a:gd name="connsiteY152" fmla="*/ 946723 h 1260409"/>
                  <a:gd name="connsiteX153" fmla="*/ 1120916 w 1189600"/>
                  <a:gd name="connsiteY153" fmla="*/ 705971 h 1260409"/>
                  <a:gd name="connsiteX154" fmla="*/ 1139326 w 1189600"/>
                  <a:gd name="connsiteY154" fmla="*/ 840509 h 1260409"/>
                  <a:gd name="connsiteX155" fmla="*/ 1079846 w 1189600"/>
                  <a:gd name="connsiteY155" fmla="*/ 948140 h 1260409"/>
                  <a:gd name="connsiteX156" fmla="*/ 984961 w 1189600"/>
                  <a:gd name="connsiteY156" fmla="*/ 1004787 h 1260409"/>
                  <a:gd name="connsiteX157" fmla="*/ 123917 w 1189600"/>
                  <a:gd name="connsiteY157" fmla="*/ 861752 h 1260409"/>
                  <a:gd name="connsiteX158" fmla="*/ 105506 w 1189600"/>
                  <a:gd name="connsiteY158" fmla="*/ 800856 h 1260409"/>
                  <a:gd name="connsiteX159" fmla="*/ 220218 w 1189600"/>
                  <a:gd name="connsiteY159" fmla="*/ 645075 h 1260409"/>
                  <a:gd name="connsiteX160" fmla="*/ 244293 w 1189600"/>
                  <a:gd name="connsiteY160" fmla="*/ 660653 h 1260409"/>
                  <a:gd name="connsiteX161" fmla="*/ 275449 w 1189600"/>
                  <a:gd name="connsiteY161" fmla="*/ 766867 h 1260409"/>
                  <a:gd name="connsiteX162" fmla="*/ 174899 w 1189600"/>
                  <a:gd name="connsiteY162" fmla="*/ 737127 h 1260409"/>
                  <a:gd name="connsiteX163" fmla="*/ 173483 w 1189600"/>
                  <a:gd name="connsiteY163" fmla="*/ 737127 h 1260409"/>
                  <a:gd name="connsiteX164" fmla="*/ 255622 w 1189600"/>
                  <a:gd name="connsiteY164" fmla="*/ 799439 h 1260409"/>
                  <a:gd name="connsiteX165" fmla="*/ 123917 w 1189600"/>
                  <a:gd name="connsiteY165" fmla="*/ 861752 h 1260409"/>
                  <a:gd name="connsiteX166" fmla="*/ 210304 w 1189600"/>
                  <a:gd name="connsiteY166" fmla="*/ 536028 h 1260409"/>
                  <a:gd name="connsiteX167" fmla="*/ 176316 w 1189600"/>
                  <a:gd name="connsiteY167" fmla="*/ 615335 h 1260409"/>
                  <a:gd name="connsiteX168" fmla="*/ 115420 w 1189600"/>
                  <a:gd name="connsiteY168" fmla="*/ 578514 h 1260409"/>
                  <a:gd name="connsiteX169" fmla="*/ 169235 w 1189600"/>
                  <a:gd name="connsiteY169" fmla="*/ 536028 h 1260409"/>
                  <a:gd name="connsiteX170" fmla="*/ 210304 w 1189600"/>
                  <a:gd name="connsiteY170" fmla="*/ 536028 h 1260409"/>
                  <a:gd name="connsiteX171" fmla="*/ 82847 w 1189600"/>
                  <a:gd name="connsiteY171" fmla="*/ 558687 h 1260409"/>
                  <a:gd name="connsiteX172" fmla="*/ 92760 w 1189600"/>
                  <a:gd name="connsiteY172" fmla="*/ 537444 h 1260409"/>
                  <a:gd name="connsiteX173" fmla="*/ 166402 w 1189600"/>
                  <a:gd name="connsiteY173" fmla="*/ 536028 h 1260409"/>
                  <a:gd name="connsiteX174" fmla="*/ 114003 w 1189600"/>
                  <a:gd name="connsiteY174" fmla="*/ 577098 h 1260409"/>
                  <a:gd name="connsiteX175" fmla="*/ 82847 w 1189600"/>
                  <a:gd name="connsiteY175" fmla="*/ 558687 h 1260409"/>
                  <a:gd name="connsiteX176" fmla="*/ 57356 w 1189600"/>
                  <a:gd name="connsiteY176" fmla="*/ 538860 h 1260409"/>
                  <a:gd name="connsiteX177" fmla="*/ 91345 w 1189600"/>
                  <a:gd name="connsiteY177" fmla="*/ 538860 h 1260409"/>
                  <a:gd name="connsiteX178" fmla="*/ 81431 w 1189600"/>
                  <a:gd name="connsiteY178" fmla="*/ 558687 h 1260409"/>
                  <a:gd name="connsiteX179" fmla="*/ 51691 w 1189600"/>
                  <a:gd name="connsiteY179" fmla="*/ 540277 h 1260409"/>
                  <a:gd name="connsiteX180" fmla="*/ 57356 w 1189600"/>
                  <a:gd name="connsiteY180" fmla="*/ 538860 h 1260409"/>
                  <a:gd name="connsiteX181" fmla="*/ 91345 w 1189600"/>
                  <a:gd name="connsiteY181" fmla="*/ 536028 h 1260409"/>
                  <a:gd name="connsiteX182" fmla="*/ 64437 w 1189600"/>
                  <a:gd name="connsiteY182" fmla="*/ 536028 h 1260409"/>
                  <a:gd name="connsiteX183" fmla="*/ 94177 w 1189600"/>
                  <a:gd name="connsiteY183" fmla="*/ 527531 h 1260409"/>
                  <a:gd name="connsiteX184" fmla="*/ 91345 w 1189600"/>
                  <a:gd name="connsiteY184" fmla="*/ 536028 h 1260409"/>
                  <a:gd name="connsiteX185" fmla="*/ 94177 w 1189600"/>
                  <a:gd name="connsiteY185" fmla="*/ 371750 h 1260409"/>
                  <a:gd name="connsiteX186" fmla="*/ 94177 w 1189600"/>
                  <a:gd name="connsiteY186" fmla="*/ 371750 h 1260409"/>
                  <a:gd name="connsiteX187" fmla="*/ 94177 w 1189600"/>
                  <a:gd name="connsiteY187" fmla="*/ 371750 h 1260409"/>
                  <a:gd name="connsiteX188" fmla="*/ 94177 w 1189600"/>
                  <a:gd name="connsiteY188" fmla="*/ 371750 h 1260409"/>
                  <a:gd name="connsiteX189" fmla="*/ 601173 w 1189600"/>
                  <a:gd name="connsiteY189" fmla="*/ 166402 h 1260409"/>
                  <a:gd name="connsiteX190" fmla="*/ 602589 w 1189600"/>
                  <a:gd name="connsiteY190" fmla="*/ 155073 h 1260409"/>
                  <a:gd name="connsiteX191" fmla="*/ 656404 w 1189600"/>
                  <a:gd name="connsiteY191" fmla="*/ 163570 h 1260409"/>
                  <a:gd name="connsiteX192" fmla="*/ 601173 w 1189600"/>
                  <a:gd name="connsiteY192" fmla="*/ 166402 h 1260409"/>
                  <a:gd name="connsiteX193" fmla="*/ 602589 w 1189600"/>
                  <a:gd name="connsiteY193" fmla="*/ 153656 h 1260409"/>
                  <a:gd name="connsiteX194" fmla="*/ 612503 w 1189600"/>
                  <a:gd name="connsiteY194" fmla="*/ 47442 h 1260409"/>
                  <a:gd name="connsiteX195" fmla="*/ 720133 w 1189600"/>
                  <a:gd name="connsiteY195" fmla="*/ 160737 h 1260409"/>
                  <a:gd name="connsiteX196" fmla="*/ 666318 w 1189600"/>
                  <a:gd name="connsiteY196" fmla="*/ 163570 h 1260409"/>
                  <a:gd name="connsiteX197" fmla="*/ 602589 w 1189600"/>
                  <a:gd name="connsiteY197" fmla="*/ 153656 h 1260409"/>
                  <a:gd name="connsiteX198" fmla="*/ 781030 w 1189600"/>
                  <a:gd name="connsiteY198" fmla="*/ 385912 h 1260409"/>
                  <a:gd name="connsiteX199" fmla="*/ 857504 w 1189600"/>
                  <a:gd name="connsiteY199" fmla="*/ 272617 h 1260409"/>
                  <a:gd name="connsiteX200" fmla="*/ 955221 w 1189600"/>
                  <a:gd name="connsiteY200" fmla="*/ 370334 h 1260409"/>
                  <a:gd name="connsiteX201" fmla="*/ 949556 w 1189600"/>
                  <a:gd name="connsiteY201" fmla="*/ 373166 h 1260409"/>
                  <a:gd name="connsiteX202" fmla="*/ 781030 w 1189600"/>
                  <a:gd name="connsiteY202" fmla="*/ 385912 h 1260409"/>
                  <a:gd name="connsiteX203" fmla="*/ 841926 w 1189600"/>
                  <a:gd name="connsiteY203" fmla="*/ 509120 h 1260409"/>
                  <a:gd name="connsiteX204" fmla="*/ 783862 w 1189600"/>
                  <a:gd name="connsiteY204" fmla="*/ 500623 h 1260409"/>
                  <a:gd name="connsiteX205" fmla="*/ 772532 w 1189600"/>
                  <a:gd name="connsiteY205" fmla="*/ 397241 h 1260409"/>
                  <a:gd name="connsiteX206" fmla="*/ 772532 w 1189600"/>
                  <a:gd name="connsiteY206" fmla="*/ 397241 h 1260409"/>
                  <a:gd name="connsiteX207" fmla="*/ 779613 w 1189600"/>
                  <a:gd name="connsiteY207" fmla="*/ 387328 h 1260409"/>
                  <a:gd name="connsiteX208" fmla="*/ 942475 w 1189600"/>
                  <a:gd name="connsiteY208" fmla="*/ 374582 h 1260409"/>
                  <a:gd name="connsiteX209" fmla="*/ 819266 w 1189600"/>
                  <a:gd name="connsiteY209" fmla="*/ 428398 h 1260409"/>
                  <a:gd name="connsiteX210" fmla="*/ 819266 w 1189600"/>
                  <a:gd name="connsiteY210" fmla="*/ 428398 h 1260409"/>
                  <a:gd name="connsiteX211" fmla="*/ 841926 w 1189600"/>
                  <a:gd name="connsiteY211" fmla="*/ 509120 h 1260409"/>
                  <a:gd name="connsiteX212" fmla="*/ 1119499 w 1189600"/>
                  <a:gd name="connsiteY212" fmla="*/ 676231 h 1260409"/>
                  <a:gd name="connsiteX213" fmla="*/ 1122332 w 1189600"/>
                  <a:gd name="connsiteY213" fmla="*/ 698890 h 1260409"/>
                  <a:gd name="connsiteX214" fmla="*/ 1081262 w 1189600"/>
                  <a:gd name="connsiteY214" fmla="*/ 943891 h 1260409"/>
                  <a:gd name="connsiteX215" fmla="*/ 958054 w 1189600"/>
                  <a:gd name="connsiteY215" fmla="*/ 909903 h 1260409"/>
                  <a:gd name="connsiteX216" fmla="*/ 949556 w 1189600"/>
                  <a:gd name="connsiteY216" fmla="*/ 881579 h 1260409"/>
                  <a:gd name="connsiteX217" fmla="*/ 1017533 w 1189600"/>
                  <a:gd name="connsiteY217" fmla="*/ 809353 h 1260409"/>
                  <a:gd name="connsiteX218" fmla="*/ 1017533 w 1189600"/>
                  <a:gd name="connsiteY218" fmla="*/ 809353 h 1260409"/>
                  <a:gd name="connsiteX219" fmla="*/ 1017533 w 1189600"/>
                  <a:gd name="connsiteY219" fmla="*/ 809353 h 1260409"/>
                  <a:gd name="connsiteX220" fmla="*/ 1077013 w 1189600"/>
                  <a:gd name="connsiteY220" fmla="*/ 858920 h 1260409"/>
                  <a:gd name="connsiteX221" fmla="*/ 1077013 w 1189600"/>
                  <a:gd name="connsiteY221" fmla="*/ 858920 h 1260409"/>
                  <a:gd name="connsiteX222" fmla="*/ 1109586 w 1189600"/>
                  <a:gd name="connsiteY222" fmla="*/ 553022 h 1260409"/>
                  <a:gd name="connsiteX223" fmla="*/ 1135078 w 1189600"/>
                  <a:gd name="connsiteY223" fmla="*/ 557271 h 1260409"/>
                  <a:gd name="connsiteX224" fmla="*/ 1144990 w 1189600"/>
                  <a:gd name="connsiteY224" fmla="*/ 560103 h 1260409"/>
                  <a:gd name="connsiteX225" fmla="*/ 1123748 w 1189600"/>
                  <a:gd name="connsiteY225" fmla="*/ 684728 h 1260409"/>
                  <a:gd name="connsiteX226" fmla="*/ 1119499 w 1189600"/>
                  <a:gd name="connsiteY226" fmla="*/ 676231 h 1260409"/>
                  <a:gd name="connsiteX227" fmla="*/ 1119499 w 1189600"/>
                  <a:gd name="connsiteY227" fmla="*/ 676231 h 1260409"/>
                  <a:gd name="connsiteX228" fmla="*/ 833428 w 1189600"/>
                  <a:gd name="connsiteY228" fmla="*/ 659237 h 1260409"/>
                  <a:gd name="connsiteX229" fmla="*/ 833428 w 1189600"/>
                  <a:gd name="connsiteY229" fmla="*/ 659237 h 1260409"/>
                  <a:gd name="connsiteX230" fmla="*/ 802273 w 1189600"/>
                  <a:gd name="connsiteY230" fmla="*/ 660653 h 1260409"/>
                  <a:gd name="connsiteX231" fmla="*/ 798024 w 1189600"/>
                  <a:gd name="connsiteY231" fmla="*/ 628080 h 1260409"/>
                  <a:gd name="connsiteX232" fmla="*/ 898574 w 1189600"/>
                  <a:gd name="connsiteY232" fmla="*/ 710220 h 1260409"/>
                  <a:gd name="connsiteX233" fmla="*/ 946724 w 1189600"/>
                  <a:gd name="connsiteY233" fmla="*/ 880163 h 1260409"/>
                  <a:gd name="connsiteX234" fmla="*/ 946724 w 1189600"/>
                  <a:gd name="connsiteY234" fmla="*/ 881579 h 1260409"/>
                  <a:gd name="connsiteX235" fmla="*/ 874498 w 1189600"/>
                  <a:gd name="connsiteY235" fmla="*/ 887243 h 1260409"/>
                  <a:gd name="connsiteX236" fmla="*/ 834845 w 1189600"/>
                  <a:gd name="connsiteY236" fmla="*/ 875914 h 1260409"/>
                  <a:gd name="connsiteX237" fmla="*/ 905655 w 1189600"/>
                  <a:gd name="connsiteY237" fmla="*/ 761203 h 1260409"/>
                  <a:gd name="connsiteX238" fmla="*/ 905655 w 1189600"/>
                  <a:gd name="connsiteY238" fmla="*/ 761203 h 1260409"/>
                  <a:gd name="connsiteX239" fmla="*/ 833428 w 1189600"/>
                  <a:gd name="connsiteY239" fmla="*/ 659237 h 1260409"/>
                  <a:gd name="connsiteX240" fmla="*/ 75766 w 1189600"/>
                  <a:gd name="connsiteY240" fmla="*/ 441143 h 1260409"/>
                  <a:gd name="connsiteX241" fmla="*/ 138079 w 1189600"/>
                  <a:gd name="connsiteY241" fmla="*/ 408571 h 1260409"/>
                  <a:gd name="connsiteX242" fmla="*/ 143744 w 1189600"/>
                  <a:gd name="connsiteY242" fmla="*/ 409987 h 1260409"/>
                  <a:gd name="connsiteX243" fmla="*/ 147992 w 1189600"/>
                  <a:gd name="connsiteY243" fmla="*/ 412820 h 1260409"/>
                  <a:gd name="connsiteX244" fmla="*/ 136663 w 1189600"/>
                  <a:gd name="connsiteY244" fmla="*/ 436895 h 1260409"/>
                  <a:gd name="connsiteX245" fmla="*/ 129582 w 1189600"/>
                  <a:gd name="connsiteY245" fmla="*/ 438311 h 1260409"/>
                  <a:gd name="connsiteX246" fmla="*/ 75766 w 1189600"/>
                  <a:gd name="connsiteY246" fmla="*/ 442560 h 1260409"/>
                  <a:gd name="connsiteX247" fmla="*/ 75766 w 1189600"/>
                  <a:gd name="connsiteY247" fmla="*/ 441143 h 1260409"/>
                  <a:gd name="connsiteX248" fmla="*/ 459554 w 1189600"/>
                  <a:gd name="connsiteY248" fmla="*/ 198975 h 1260409"/>
                  <a:gd name="connsiteX249" fmla="*/ 459554 w 1189600"/>
                  <a:gd name="connsiteY249" fmla="*/ 198975 h 1260409"/>
                  <a:gd name="connsiteX250" fmla="*/ 514785 w 1189600"/>
                  <a:gd name="connsiteY250" fmla="*/ 140911 h 1260409"/>
                  <a:gd name="connsiteX251" fmla="*/ 582763 w 1189600"/>
                  <a:gd name="connsiteY251" fmla="*/ 150824 h 1260409"/>
                  <a:gd name="connsiteX252" fmla="*/ 579931 w 1189600"/>
                  <a:gd name="connsiteY252" fmla="*/ 166402 h 1260409"/>
                  <a:gd name="connsiteX253" fmla="*/ 526115 w 1189600"/>
                  <a:gd name="connsiteY253" fmla="*/ 169235 h 1260409"/>
                  <a:gd name="connsiteX254" fmla="*/ 460970 w 1189600"/>
                  <a:gd name="connsiteY254" fmla="*/ 200391 h 1260409"/>
                  <a:gd name="connsiteX255" fmla="*/ 443976 w 1189600"/>
                  <a:gd name="connsiteY255" fmla="*/ 215969 h 1260409"/>
                  <a:gd name="connsiteX256" fmla="*/ 323599 w 1189600"/>
                  <a:gd name="connsiteY256" fmla="*/ 218801 h 1260409"/>
                  <a:gd name="connsiteX257" fmla="*/ 395826 w 1189600"/>
                  <a:gd name="connsiteY257" fmla="*/ 128165 h 1260409"/>
                  <a:gd name="connsiteX258" fmla="*/ 402907 w 1189600"/>
                  <a:gd name="connsiteY258" fmla="*/ 123917 h 1260409"/>
                  <a:gd name="connsiteX259" fmla="*/ 459554 w 1189600"/>
                  <a:gd name="connsiteY259" fmla="*/ 198975 h 1260409"/>
                  <a:gd name="connsiteX260" fmla="*/ 558688 w 1189600"/>
                  <a:gd name="connsiteY260" fmla="*/ 669150 h 1260409"/>
                  <a:gd name="connsiteX261" fmla="*/ 558688 w 1189600"/>
                  <a:gd name="connsiteY261" fmla="*/ 700306 h 1260409"/>
                  <a:gd name="connsiteX262" fmla="*/ 544526 w 1189600"/>
                  <a:gd name="connsiteY262" fmla="*/ 690393 h 1260409"/>
                  <a:gd name="connsiteX263" fmla="*/ 502040 w 1189600"/>
                  <a:gd name="connsiteY263" fmla="*/ 604005 h 1260409"/>
                  <a:gd name="connsiteX264" fmla="*/ 574265 w 1189600"/>
                  <a:gd name="connsiteY264" fmla="*/ 667734 h 1260409"/>
                  <a:gd name="connsiteX265" fmla="*/ 558688 w 1189600"/>
                  <a:gd name="connsiteY265" fmla="*/ 669150 h 1260409"/>
                  <a:gd name="connsiteX266" fmla="*/ 558688 w 1189600"/>
                  <a:gd name="connsiteY266" fmla="*/ 669150 h 1260409"/>
                  <a:gd name="connsiteX267" fmla="*/ 230131 w 1189600"/>
                  <a:gd name="connsiteY267" fmla="*/ 492126 h 1260409"/>
                  <a:gd name="connsiteX268" fmla="*/ 211721 w 1189600"/>
                  <a:gd name="connsiteY268" fmla="*/ 534612 h 1260409"/>
                  <a:gd name="connsiteX269" fmla="*/ 173483 w 1189600"/>
                  <a:gd name="connsiteY269" fmla="*/ 534612 h 1260409"/>
                  <a:gd name="connsiteX270" fmla="*/ 228715 w 1189600"/>
                  <a:gd name="connsiteY270" fmla="*/ 492126 h 1260409"/>
                  <a:gd name="connsiteX271" fmla="*/ 230131 w 1189600"/>
                  <a:gd name="connsiteY271" fmla="*/ 492126 h 1260409"/>
                  <a:gd name="connsiteX272" fmla="*/ 169235 w 1189600"/>
                  <a:gd name="connsiteY272" fmla="*/ 426981 h 1260409"/>
                  <a:gd name="connsiteX273" fmla="*/ 139495 w 1189600"/>
                  <a:gd name="connsiteY273" fmla="*/ 435479 h 1260409"/>
                  <a:gd name="connsiteX274" fmla="*/ 149408 w 1189600"/>
                  <a:gd name="connsiteY274" fmla="*/ 412820 h 1260409"/>
                  <a:gd name="connsiteX275" fmla="*/ 169235 w 1189600"/>
                  <a:gd name="connsiteY275" fmla="*/ 426981 h 1260409"/>
                  <a:gd name="connsiteX276" fmla="*/ 150825 w 1189600"/>
                  <a:gd name="connsiteY276" fmla="*/ 409987 h 1260409"/>
                  <a:gd name="connsiteX277" fmla="*/ 150825 w 1189600"/>
                  <a:gd name="connsiteY277" fmla="*/ 409987 h 1260409"/>
                  <a:gd name="connsiteX278" fmla="*/ 147992 w 1189600"/>
                  <a:gd name="connsiteY278" fmla="*/ 409987 h 1260409"/>
                  <a:gd name="connsiteX279" fmla="*/ 150825 w 1189600"/>
                  <a:gd name="connsiteY279" fmla="*/ 409987 h 1260409"/>
                  <a:gd name="connsiteX280" fmla="*/ 697474 w 1189600"/>
                  <a:gd name="connsiteY280" fmla="*/ 544525 h 1260409"/>
                  <a:gd name="connsiteX281" fmla="*/ 693226 w 1189600"/>
                  <a:gd name="connsiteY281" fmla="*/ 612503 h 1260409"/>
                  <a:gd name="connsiteX282" fmla="*/ 633746 w 1189600"/>
                  <a:gd name="connsiteY282" fmla="*/ 608254 h 1260409"/>
                  <a:gd name="connsiteX283" fmla="*/ 683312 w 1189600"/>
                  <a:gd name="connsiteY283" fmla="*/ 531780 h 1260409"/>
                  <a:gd name="connsiteX284" fmla="*/ 697474 w 1189600"/>
                  <a:gd name="connsiteY284" fmla="*/ 544525 h 1260409"/>
                  <a:gd name="connsiteX285" fmla="*/ 402907 w 1189600"/>
                  <a:gd name="connsiteY285" fmla="*/ 751289 h 1260409"/>
                  <a:gd name="connsiteX286" fmla="*/ 247126 w 1189600"/>
                  <a:gd name="connsiteY286" fmla="*/ 657820 h 1260409"/>
                  <a:gd name="connsiteX287" fmla="*/ 237212 w 1189600"/>
                  <a:gd name="connsiteY287" fmla="*/ 625248 h 1260409"/>
                  <a:gd name="connsiteX288" fmla="*/ 237212 w 1189600"/>
                  <a:gd name="connsiteY288" fmla="*/ 625248 h 1260409"/>
                  <a:gd name="connsiteX289" fmla="*/ 237212 w 1189600"/>
                  <a:gd name="connsiteY289" fmla="*/ 625248 h 1260409"/>
                  <a:gd name="connsiteX290" fmla="*/ 235796 w 1189600"/>
                  <a:gd name="connsiteY290" fmla="*/ 536028 h 1260409"/>
                  <a:gd name="connsiteX291" fmla="*/ 320768 w 1189600"/>
                  <a:gd name="connsiteY291" fmla="*/ 534612 h 1260409"/>
                  <a:gd name="connsiteX292" fmla="*/ 367502 w 1189600"/>
                  <a:gd name="connsiteY292" fmla="*/ 567184 h 1260409"/>
                  <a:gd name="connsiteX293" fmla="*/ 323599 w 1189600"/>
                  <a:gd name="connsiteY293" fmla="*/ 639410 h 1260409"/>
                  <a:gd name="connsiteX294" fmla="*/ 323599 w 1189600"/>
                  <a:gd name="connsiteY294" fmla="*/ 639410 h 1260409"/>
                  <a:gd name="connsiteX295" fmla="*/ 411403 w 1189600"/>
                  <a:gd name="connsiteY295" fmla="*/ 718717 h 1260409"/>
                  <a:gd name="connsiteX296" fmla="*/ 402907 w 1189600"/>
                  <a:gd name="connsiteY296" fmla="*/ 751289 h 1260409"/>
                  <a:gd name="connsiteX297" fmla="*/ 402907 w 1189600"/>
                  <a:gd name="connsiteY297" fmla="*/ 751289 h 1260409"/>
                  <a:gd name="connsiteX298" fmla="*/ 228715 w 1189600"/>
                  <a:gd name="connsiteY298" fmla="*/ 629497 h 1260409"/>
                  <a:gd name="connsiteX299" fmla="*/ 220218 w 1189600"/>
                  <a:gd name="connsiteY299" fmla="*/ 640826 h 1260409"/>
                  <a:gd name="connsiteX300" fmla="*/ 213137 w 1189600"/>
                  <a:gd name="connsiteY300" fmla="*/ 636578 h 1260409"/>
                  <a:gd name="connsiteX301" fmla="*/ 228715 w 1189600"/>
                  <a:gd name="connsiteY301" fmla="*/ 629497 h 1260409"/>
                  <a:gd name="connsiteX302" fmla="*/ 153656 w 1189600"/>
                  <a:gd name="connsiteY302" fmla="*/ 400074 h 1260409"/>
                  <a:gd name="connsiteX303" fmla="*/ 150825 w 1189600"/>
                  <a:gd name="connsiteY303" fmla="*/ 407155 h 1260409"/>
                  <a:gd name="connsiteX304" fmla="*/ 145160 w 1189600"/>
                  <a:gd name="connsiteY304" fmla="*/ 405739 h 1260409"/>
                  <a:gd name="connsiteX305" fmla="*/ 143744 w 1189600"/>
                  <a:gd name="connsiteY305" fmla="*/ 404322 h 1260409"/>
                  <a:gd name="connsiteX306" fmla="*/ 153656 w 1189600"/>
                  <a:gd name="connsiteY306" fmla="*/ 400074 h 1260409"/>
                  <a:gd name="connsiteX307" fmla="*/ 152241 w 1189600"/>
                  <a:gd name="connsiteY307" fmla="*/ 409987 h 1260409"/>
                  <a:gd name="connsiteX308" fmla="*/ 203223 w 1189600"/>
                  <a:gd name="connsiteY308" fmla="*/ 417068 h 1260409"/>
                  <a:gd name="connsiteX309" fmla="*/ 172068 w 1189600"/>
                  <a:gd name="connsiteY309" fmla="*/ 425565 h 1260409"/>
                  <a:gd name="connsiteX310" fmla="*/ 152241 w 1189600"/>
                  <a:gd name="connsiteY310" fmla="*/ 409987 h 1260409"/>
                  <a:gd name="connsiteX311" fmla="*/ 152241 w 1189600"/>
                  <a:gd name="connsiteY311" fmla="*/ 409987 h 1260409"/>
                  <a:gd name="connsiteX312" fmla="*/ 771116 w 1189600"/>
                  <a:gd name="connsiteY312" fmla="*/ 391577 h 1260409"/>
                  <a:gd name="connsiteX313" fmla="*/ 771116 w 1189600"/>
                  <a:gd name="connsiteY313" fmla="*/ 391577 h 1260409"/>
                  <a:gd name="connsiteX314" fmla="*/ 771116 w 1189600"/>
                  <a:gd name="connsiteY314" fmla="*/ 391577 h 1260409"/>
                  <a:gd name="connsiteX315" fmla="*/ 768284 w 1189600"/>
                  <a:gd name="connsiteY315" fmla="*/ 388744 h 1260409"/>
                  <a:gd name="connsiteX316" fmla="*/ 776781 w 1189600"/>
                  <a:gd name="connsiteY316" fmla="*/ 388744 h 1260409"/>
                  <a:gd name="connsiteX317" fmla="*/ 772532 w 1189600"/>
                  <a:gd name="connsiteY317" fmla="*/ 395825 h 1260409"/>
                  <a:gd name="connsiteX318" fmla="*/ 772532 w 1189600"/>
                  <a:gd name="connsiteY318" fmla="*/ 394409 h 1260409"/>
                  <a:gd name="connsiteX319" fmla="*/ 771116 w 1189600"/>
                  <a:gd name="connsiteY319" fmla="*/ 391577 h 1260409"/>
                  <a:gd name="connsiteX320" fmla="*/ 710220 w 1189600"/>
                  <a:gd name="connsiteY320" fmla="*/ 490710 h 1260409"/>
                  <a:gd name="connsiteX321" fmla="*/ 771116 w 1189600"/>
                  <a:gd name="connsiteY321" fmla="*/ 397241 h 1260409"/>
                  <a:gd name="connsiteX322" fmla="*/ 783862 w 1189600"/>
                  <a:gd name="connsiteY322" fmla="*/ 500623 h 1260409"/>
                  <a:gd name="connsiteX323" fmla="*/ 710220 w 1189600"/>
                  <a:gd name="connsiteY323" fmla="*/ 490710 h 1260409"/>
                  <a:gd name="connsiteX324" fmla="*/ 739960 w 1189600"/>
                  <a:gd name="connsiteY324" fmla="*/ 528947 h 1260409"/>
                  <a:gd name="connsiteX325" fmla="*/ 785278 w 1189600"/>
                  <a:gd name="connsiteY325" fmla="*/ 528947 h 1260409"/>
                  <a:gd name="connsiteX326" fmla="*/ 789527 w 1189600"/>
                  <a:gd name="connsiteY326" fmla="*/ 564352 h 1260409"/>
                  <a:gd name="connsiteX327" fmla="*/ 739960 w 1189600"/>
                  <a:gd name="connsiteY327" fmla="*/ 528947 h 1260409"/>
                  <a:gd name="connsiteX328" fmla="*/ 698890 w 1189600"/>
                  <a:gd name="connsiteY328" fmla="*/ 528947 h 1260409"/>
                  <a:gd name="connsiteX329" fmla="*/ 697474 w 1189600"/>
                  <a:gd name="connsiteY329" fmla="*/ 541693 h 1260409"/>
                  <a:gd name="connsiteX330" fmla="*/ 683312 w 1189600"/>
                  <a:gd name="connsiteY330" fmla="*/ 530363 h 1260409"/>
                  <a:gd name="connsiteX331" fmla="*/ 683312 w 1189600"/>
                  <a:gd name="connsiteY331" fmla="*/ 528947 h 1260409"/>
                  <a:gd name="connsiteX332" fmla="*/ 698890 w 1189600"/>
                  <a:gd name="connsiteY332" fmla="*/ 528947 h 1260409"/>
                  <a:gd name="connsiteX333" fmla="*/ 686145 w 1189600"/>
                  <a:gd name="connsiteY333" fmla="*/ 527531 h 1260409"/>
                  <a:gd name="connsiteX334" fmla="*/ 700307 w 1189600"/>
                  <a:gd name="connsiteY334" fmla="*/ 504872 h 1260409"/>
                  <a:gd name="connsiteX335" fmla="*/ 698890 w 1189600"/>
                  <a:gd name="connsiteY335" fmla="*/ 527531 h 1260409"/>
                  <a:gd name="connsiteX336" fmla="*/ 686145 w 1189600"/>
                  <a:gd name="connsiteY336" fmla="*/ 527531 h 1260409"/>
                  <a:gd name="connsiteX337" fmla="*/ 646492 w 1189600"/>
                  <a:gd name="connsiteY337" fmla="*/ 275449 h 1260409"/>
                  <a:gd name="connsiteX338" fmla="*/ 667735 w 1189600"/>
                  <a:gd name="connsiteY338" fmla="*/ 245709 h 1260409"/>
                  <a:gd name="connsiteX339" fmla="*/ 683312 w 1189600"/>
                  <a:gd name="connsiteY339" fmla="*/ 266952 h 1260409"/>
                  <a:gd name="connsiteX340" fmla="*/ 646492 w 1189600"/>
                  <a:gd name="connsiteY340" fmla="*/ 275449 h 1260409"/>
                  <a:gd name="connsiteX341" fmla="*/ 732879 w 1189600"/>
                  <a:gd name="connsiteY341" fmla="*/ 526115 h 1260409"/>
                  <a:gd name="connsiteX342" fmla="*/ 700307 w 1189600"/>
                  <a:gd name="connsiteY342" fmla="*/ 526115 h 1260409"/>
                  <a:gd name="connsiteX343" fmla="*/ 701723 w 1189600"/>
                  <a:gd name="connsiteY343" fmla="*/ 504872 h 1260409"/>
                  <a:gd name="connsiteX344" fmla="*/ 732879 w 1189600"/>
                  <a:gd name="connsiteY344" fmla="*/ 526115 h 1260409"/>
                  <a:gd name="connsiteX345" fmla="*/ 705971 w 1189600"/>
                  <a:gd name="connsiteY345" fmla="*/ 492126 h 1260409"/>
                  <a:gd name="connsiteX346" fmla="*/ 683312 w 1189600"/>
                  <a:gd name="connsiteY346" fmla="*/ 527531 h 1260409"/>
                  <a:gd name="connsiteX347" fmla="*/ 680480 w 1189600"/>
                  <a:gd name="connsiteY347" fmla="*/ 527531 h 1260409"/>
                  <a:gd name="connsiteX348" fmla="*/ 622416 w 1189600"/>
                  <a:gd name="connsiteY348" fmla="*/ 479380 h 1260409"/>
                  <a:gd name="connsiteX349" fmla="*/ 705971 w 1189600"/>
                  <a:gd name="connsiteY349" fmla="*/ 492126 h 1260409"/>
                  <a:gd name="connsiteX350" fmla="*/ 588427 w 1189600"/>
                  <a:gd name="connsiteY350" fmla="*/ 313686 h 1260409"/>
                  <a:gd name="connsiteX351" fmla="*/ 623832 w 1189600"/>
                  <a:gd name="connsiteY351" fmla="*/ 303773 h 1260409"/>
                  <a:gd name="connsiteX352" fmla="*/ 584179 w 1189600"/>
                  <a:gd name="connsiteY352" fmla="*/ 357588 h 1260409"/>
                  <a:gd name="connsiteX353" fmla="*/ 588427 w 1189600"/>
                  <a:gd name="connsiteY353" fmla="*/ 313686 h 1260409"/>
                  <a:gd name="connsiteX354" fmla="*/ 625249 w 1189600"/>
                  <a:gd name="connsiteY354" fmla="*/ 300941 h 1260409"/>
                  <a:gd name="connsiteX355" fmla="*/ 588427 w 1189600"/>
                  <a:gd name="connsiteY355" fmla="*/ 310854 h 1260409"/>
                  <a:gd name="connsiteX356" fmla="*/ 589844 w 1189600"/>
                  <a:gd name="connsiteY356" fmla="*/ 289611 h 1260409"/>
                  <a:gd name="connsiteX357" fmla="*/ 640827 w 1189600"/>
                  <a:gd name="connsiteY357" fmla="*/ 278281 h 1260409"/>
                  <a:gd name="connsiteX358" fmla="*/ 625249 w 1189600"/>
                  <a:gd name="connsiteY358" fmla="*/ 300941 h 1260409"/>
                  <a:gd name="connsiteX359" fmla="*/ 547358 w 1189600"/>
                  <a:gd name="connsiteY359" fmla="*/ 322183 h 1260409"/>
                  <a:gd name="connsiteX360" fmla="*/ 553023 w 1189600"/>
                  <a:gd name="connsiteY360" fmla="*/ 296692 h 1260409"/>
                  <a:gd name="connsiteX361" fmla="*/ 588427 w 1189600"/>
                  <a:gd name="connsiteY361" fmla="*/ 289611 h 1260409"/>
                  <a:gd name="connsiteX362" fmla="*/ 587012 w 1189600"/>
                  <a:gd name="connsiteY362" fmla="*/ 310854 h 1260409"/>
                  <a:gd name="connsiteX363" fmla="*/ 547358 w 1189600"/>
                  <a:gd name="connsiteY363" fmla="*/ 322183 h 1260409"/>
                  <a:gd name="connsiteX364" fmla="*/ 339178 w 1189600"/>
                  <a:gd name="connsiteY364" fmla="*/ 421317 h 1260409"/>
                  <a:gd name="connsiteX365" fmla="*/ 334930 w 1189600"/>
                  <a:gd name="connsiteY365" fmla="*/ 412820 h 1260409"/>
                  <a:gd name="connsiteX366" fmla="*/ 349092 w 1189600"/>
                  <a:gd name="connsiteY366" fmla="*/ 421317 h 1260409"/>
                  <a:gd name="connsiteX367" fmla="*/ 339178 w 1189600"/>
                  <a:gd name="connsiteY367" fmla="*/ 421317 h 1260409"/>
                  <a:gd name="connsiteX368" fmla="*/ 340594 w 1189600"/>
                  <a:gd name="connsiteY368" fmla="*/ 424149 h 1260409"/>
                  <a:gd name="connsiteX369" fmla="*/ 353340 w 1189600"/>
                  <a:gd name="connsiteY369" fmla="*/ 422733 h 1260409"/>
                  <a:gd name="connsiteX370" fmla="*/ 388745 w 1189600"/>
                  <a:gd name="connsiteY370" fmla="*/ 442560 h 1260409"/>
                  <a:gd name="connsiteX371" fmla="*/ 347675 w 1189600"/>
                  <a:gd name="connsiteY371" fmla="*/ 436895 h 1260409"/>
                  <a:gd name="connsiteX372" fmla="*/ 340594 w 1189600"/>
                  <a:gd name="connsiteY372" fmla="*/ 424149 h 1260409"/>
                  <a:gd name="connsiteX373" fmla="*/ 442560 w 1189600"/>
                  <a:gd name="connsiteY373" fmla="*/ 452473 h 1260409"/>
                  <a:gd name="connsiteX374" fmla="*/ 514785 w 1189600"/>
                  <a:gd name="connsiteY374" fmla="*/ 462386 h 1260409"/>
                  <a:gd name="connsiteX375" fmla="*/ 504873 w 1189600"/>
                  <a:gd name="connsiteY375" fmla="*/ 506288 h 1260409"/>
                  <a:gd name="connsiteX376" fmla="*/ 442560 w 1189600"/>
                  <a:gd name="connsiteY376" fmla="*/ 452473 h 1260409"/>
                  <a:gd name="connsiteX377" fmla="*/ 429814 w 1189600"/>
                  <a:gd name="connsiteY377" fmla="*/ 465218 h 1260409"/>
                  <a:gd name="connsiteX378" fmla="*/ 397242 w 1189600"/>
                  <a:gd name="connsiteY378" fmla="*/ 446808 h 1260409"/>
                  <a:gd name="connsiteX379" fmla="*/ 436895 w 1189600"/>
                  <a:gd name="connsiteY379" fmla="*/ 452473 h 1260409"/>
                  <a:gd name="connsiteX380" fmla="*/ 429814 w 1189600"/>
                  <a:gd name="connsiteY380" fmla="*/ 465218 h 1260409"/>
                  <a:gd name="connsiteX381" fmla="*/ 431230 w 1189600"/>
                  <a:gd name="connsiteY381" fmla="*/ 466635 h 1260409"/>
                  <a:gd name="connsiteX382" fmla="*/ 439727 w 1189600"/>
                  <a:gd name="connsiteY382" fmla="*/ 453889 h 1260409"/>
                  <a:gd name="connsiteX383" fmla="*/ 502040 w 1189600"/>
                  <a:gd name="connsiteY383" fmla="*/ 507704 h 1260409"/>
                  <a:gd name="connsiteX384" fmla="*/ 431230 w 1189600"/>
                  <a:gd name="connsiteY384" fmla="*/ 466635 h 1260409"/>
                  <a:gd name="connsiteX385" fmla="*/ 465219 w 1189600"/>
                  <a:gd name="connsiteY385" fmla="*/ 411403 h 1260409"/>
                  <a:gd name="connsiteX386" fmla="*/ 489294 w 1189600"/>
                  <a:gd name="connsiteY386" fmla="*/ 373166 h 1260409"/>
                  <a:gd name="connsiteX387" fmla="*/ 527531 w 1189600"/>
                  <a:gd name="connsiteY387" fmla="*/ 404322 h 1260409"/>
                  <a:gd name="connsiteX388" fmla="*/ 527531 w 1189600"/>
                  <a:gd name="connsiteY388" fmla="*/ 405739 h 1260409"/>
                  <a:gd name="connsiteX389" fmla="*/ 465219 w 1189600"/>
                  <a:gd name="connsiteY389" fmla="*/ 411403 h 1260409"/>
                  <a:gd name="connsiteX390" fmla="*/ 438311 w 1189600"/>
                  <a:gd name="connsiteY390" fmla="*/ 451056 h 1260409"/>
                  <a:gd name="connsiteX391" fmla="*/ 401490 w 1189600"/>
                  <a:gd name="connsiteY391" fmla="*/ 418484 h 1260409"/>
                  <a:gd name="connsiteX392" fmla="*/ 460970 w 1189600"/>
                  <a:gd name="connsiteY392" fmla="*/ 414236 h 1260409"/>
                  <a:gd name="connsiteX393" fmla="*/ 438311 w 1189600"/>
                  <a:gd name="connsiteY393" fmla="*/ 451056 h 1260409"/>
                  <a:gd name="connsiteX394" fmla="*/ 435479 w 1189600"/>
                  <a:gd name="connsiteY394" fmla="*/ 449641 h 1260409"/>
                  <a:gd name="connsiteX395" fmla="*/ 392993 w 1189600"/>
                  <a:gd name="connsiteY395" fmla="*/ 443975 h 1260409"/>
                  <a:gd name="connsiteX396" fmla="*/ 356172 w 1189600"/>
                  <a:gd name="connsiteY396" fmla="*/ 422733 h 1260409"/>
                  <a:gd name="connsiteX397" fmla="*/ 398658 w 1189600"/>
                  <a:gd name="connsiteY397" fmla="*/ 419901 h 1260409"/>
                  <a:gd name="connsiteX398" fmla="*/ 435479 w 1189600"/>
                  <a:gd name="connsiteY398" fmla="*/ 449641 h 1260409"/>
                  <a:gd name="connsiteX399" fmla="*/ 392993 w 1189600"/>
                  <a:gd name="connsiteY399" fmla="*/ 445392 h 1260409"/>
                  <a:gd name="connsiteX400" fmla="*/ 429814 w 1189600"/>
                  <a:gd name="connsiteY400" fmla="*/ 466635 h 1260409"/>
                  <a:gd name="connsiteX401" fmla="*/ 390161 w 1189600"/>
                  <a:gd name="connsiteY401" fmla="*/ 531780 h 1260409"/>
                  <a:gd name="connsiteX402" fmla="*/ 390161 w 1189600"/>
                  <a:gd name="connsiteY402" fmla="*/ 531780 h 1260409"/>
                  <a:gd name="connsiteX403" fmla="*/ 349092 w 1189600"/>
                  <a:gd name="connsiteY403" fmla="*/ 439727 h 1260409"/>
                  <a:gd name="connsiteX404" fmla="*/ 392993 w 1189600"/>
                  <a:gd name="connsiteY404" fmla="*/ 445392 h 1260409"/>
                  <a:gd name="connsiteX405" fmla="*/ 431230 w 1189600"/>
                  <a:gd name="connsiteY405" fmla="*/ 468051 h 1260409"/>
                  <a:gd name="connsiteX406" fmla="*/ 506288 w 1189600"/>
                  <a:gd name="connsiteY406" fmla="*/ 511953 h 1260409"/>
                  <a:gd name="connsiteX407" fmla="*/ 504873 w 1189600"/>
                  <a:gd name="connsiteY407" fmla="*/ 530363 h 1260409"/>
                  <a:gd name="connsiteX408" fmla="*/ 392993 w 1189600"/>
                  <a:gd name="connsiteY408" fmla="*/ 531780 h 1260409"/>
                  <a:gd name="connsiteX409" fmla="*/ 431230 w 1189600"/>
                  <a:gd name="connsiteY409" fmla="*/ 468051 h 1260409"/>
                  <a:gd name="connsiteX410" fmla="*/ 441144 w 1189600"/>
                  <a:gd name="connsiteY410" fmla="*/ 451056 h 1260409"/>
                  <a:gd name="connsiteX411" fmla="*/ 463803 w 1189600"/>
                  <a:gd name="connsiteY411" fmla="*/ 414236 h 1260409"/>
                  <a:gd name="connsiteX412" fmla="*/ 526115 w 1189600"/>
                  <a:gd name="connsiteY412" fmla="*/ 408571 h 1260409"/>
                  <a:gd name="connsiteX413" fmla="*/ 514785 w 1189600"/>
                  <a:gd name="connsiteY413" fmla="*/ 460970 h 1260409"/>
                  <a:gd name="connsiteX414" fmla="*/ 441144 w 1189600"/>
                  <a:gd name="connsiteY414" fmla="*/ 451056 h 1260409"/>
                  <a:gd name="connsiteX415" fmla="*/ 285363 w 1189600"/>
                  <a:gd name="connsiteY415" fmla="*/ 428398 h 1260409"/>
                  <a:gd name="connsiteX416" fmla="*/ 339178 w 1189600"/>
                  <a:gd name="connsiteY416" fmla="*/ 424149 h 1260409"/>
                  <a:gd name="connsiteX417" fmla="*/ 344842 w 1189600"/>
                  <a:gd name="connsiteY417" fmla="*/ 436895 h 1260409"/>
                  <a:gd name="connsiteX418" fmla="*/ 285363 w 1189600"/>
                  <a:gd name="connsiteY418" fmla="*/ 428398 h 1260409"/>
                  <a:gd name="connsiteX419" fmla="*/ 516202 w 1189600"/>
                  <a:gd name="connsiteY419" fmla="*/ 462386 h 1260409"/>
                  <a:gd name="connsiteX420" fmla="*/ 528947 w 1189600"/>
                  <a:gd name="connsiteY420" fmla="*/ 408571 h 1260409"/>
                  <a:gd name="connsiteX421" fmla="*/ 531780 w 1189600"/>
                  <a:gd name="connsiteY421" fmla="*/ 408571 h 1260409"/>
                  <a:gd name="connsiteX422" fmla="*/ 615335 w 1189600"/>
                  <a:gd name="connsiteY422" fmla="*/ 476548 h 1260409"/>
                  <a:gd name="connsiteX423" fmla="*/ 516202 w 1189600"/>
                  <a:gd name="connsiteY423" fmla="*/ 462386 h 1260409"/>
                  <a:gd name="connsiteX424" fmla="*/ 528947 w 1189600"/>
                  <a:gd name="connsiteY424" fmla="*/ 405739 h 1260409"/>
                  <a:gd name="connsiteX425" fmla="*/ 528947 w 1189600"/>
                  <a:gd name="connsiteY425" fmla="*/ 405739 h 1260409"/>
                  <a:gd name="connsiteX426" fmla="*/ 528947 w 1189600"/>
                  <a:gd name="connsiteY426" fmla="*/ 405739 h 1260409"/>
                  <a:gd name="connsiteX427" fmla="*/ 528947 w 1189600"/>
                  <a:gd name="connsiteY427" fmla="*/ 405739 h 1260409"/>
                  <a:gd name="connsiteX428" fmla="*/ 544526 w 1189600"/>
                  <a:gd name="connsiteY428" fmla="*/ 325016 h 1260409"/>
                  <a:gd name="connsiteX429" fmla="*/ 527531 w 1189600"/>
                  <a:gd name="connsiteY429" fmla="*/ 401490 h 1260409"/>
                  <a:gd name="connsiteX430" fmla="*/ 487878 w 1189600"/>
                  <a:gd name="connsiteY430" fmla="*/ 368918 h 1260409"/>
                  <a:gd name="connsiteX431" fmla="*/ 487878 w 1189600"/>
                  <a:gd name="connsiteY431" fmla="*/ 368918 h 1260409"/>
                  <a:gd name="connsiteX432" fmla="*/ 462387 w 1189600"/>
                  <a:gd name="connsiteY432" fmla="*/ 411403 h 1260409"/>
                  <a:gd name="connsiteX433" fmla="*/ 400074 w 1189600"/>
                  <a:gd name="connsiteY433" fmla="*/ 417068 h 1260409"/>
                  <a:gd name="connsiteX434" fmla="*/ 356172 w 1189600"/>
                  <a:gd name="connsiteY434" fmla="*/ 378831 h 1260409"/>
                  <a:gd name="connsiteX435" fmla="*/ 544526 w 1189600"/>
                  <a:gd name="connsiteY435" fmla="*/ 325016 h 1260409"/>
                  <a:gd name="connsiteX436" fmla="*/ 506288 w 1189600"/>
                  <a:gd name="connsiteY436" fmla="*/ 530363 h 1260409"/>
                  <a:gd name="connsiteX437" fmla="*/ 507704 w 1189600"/>
                  <a:gd name="connsiteY437" fmla="*/ 511953 h 1260409"/>
                  <a:gd name="connsiteX438" fmla="*/ 507704 w 1189600"/>
                  <a:gd name="connsiteY438" fmla="*/ 511953 h 1260409"/>
                  <a:gd name="connsiteX439" fmla="*/ 506288 w 1189600"/>
                  <a:gd name="connsiteY439" fmla="*/ 510537 h 1260409"/>
                  <a:gd name="connsiteX440" fmla="*/ 516202 w 1189600"/>
                  <a:gd name="connsiteY440" fmla="*/ 463803 h 1260409"/>
                  <a:gd name="connsiteX441" fmla="*/ 618168 w 1189600"/>
                  <a:gd name="connsiteY441" fmla="*/ 479380 h 1260409"/>
                  <a:gd name="connsiteX442" fmla="*/ 677647 w 1189600"/>
                  <a:gd name="connsiteY442" fmla="*/ 527531 h 1260409"/>
                  <a:gd name="connsiteX443" fmla="*/ 506288 w 1189600"/>
                  <a:gd name="connsiteY443" fmla="*/ 530363 h 1260409"/>
                  <a:gd name="connsiteX444" fmla="*/ 387328 w 1189600"/>
                  <a:gd name="connsiteY444" fmla="*/ 533196 h 1260409"/>
                  <a:gd name="connsiteX445" fmla="*/ 387328 w 1189600"/>
                  <a:gd name="connsiteY445" fmla="*/ 533196 h 1260409"/>
                  <a:gd name="connsiteX446" fmla="*/ 367502 w 1189600"/>
                  <a:gd name="connsiteY446" fmla="*/ 565768 h 1260409"/>
                  <a:gd name="connsiteX447" fmla="*/ 323599 w 1189600"/>
                  <a:gd name="connsiteY447" fmla="*/ 534612 h 1260409"/>
                  <a:gd name="connsiteX448" fmla="*/ 387328 w 1189600"/>
                  <a:gd name="connsiteY448" fmla="*/ 533196 h 1260409"/>
                  <a:gd name="connsiteX449" fmla="*/ 353340 w 1189600"/>
                  <a:gd name="connsiteY449" fmla="*/ 419901 h 1260409"/>
                  <a:gd name="connsiteX450" fmla="*/ 332097 w 1189600"/>
                  <a:gd name="connsiteY450" fmla="*/ 407155 h 1260409"/>
                  <a:gd name="connsiteX451" fmla="*/ 332097 w 1189600"/>
                  <a:gd name="connsiteY451" fmla="*/ 407155 h 1260409"/>
                  <a:gd name="connsiteX452" fmla="*/ 339178 w 1189600"/>
                  <a:gd name="connsiteY452" fmla="*/ 421317 h 1260409"/>
                  <a:gd name="connsiteX453" fmla="*/ 276865 w 1189600"/>
                  <a:gd name="connsiteY453" fmla="*/ 426981 h 1260409"/>
                  <a:gd name="connsiteX454" fmla="*/ 214553 w 1189600"/>
                  <a:gd name="connsiteY454" fmla="*/ 418484 h 1260409"/>
                  <a:gd name="connsiteX455" fmla="*/ 354756 w 1189600"/>
                  <a:gd name="connsiteY455" fmla="*/ 380247 h 1260409"/>
                  <a:gd name="connsiteX456" fmla="*/ 398658 w 1189600"/>
                  <a:gd name="connsiteY456" fmla="*/ 418484 h 1260409"/>
                  <a:gd name="connsiteX457" fmla="*/ 353340 w 1189600"/>
                  <a:gd name="connsiteY457" fmla="*/ 419901 h 1260409"/>
                  <a:gd name="connsiteX458" fmla="*/ 618168 w 1189600"/>
                  <a:gd name="connsiteY458" fmla="*/ 476548 h 1260409"/>
                  <a:gd name="connsiteX459" fmla="*/ 534612 w 1189600"/>
                  <a:gd name="connsiteY459" fmla="*/ 407155 h 1260409"/>
                  <a:gd name="connsiteX460" fmla="*/ 765451 w 1189600"/>
                  <a:gd name="connsiteY460" fmla="*/ 388744 h 1260409"/>
                  <a:gd name="connsiteX461" fmla="*/ 768284 w 1189600"/>
                  <a:gd name="connsiteY461" fmla="*/ 394409 h 1260409"/>
                  <a:gd name="connsiteX462" fmla="*/ 705971 w 1189600"/>
                  <a:gd name="connsiteY462" fmla="*/ 490710 h 1260409"/>
                  <a:gd name="connsiteX463" fmla="*/ 618168 w 1189600"/>
                  <a:gd name="connsiteY463" fmla="*/ 476548 h 1260409"/>
                  <a:gd name="connsiteX464" fmla="*/ 531780 w 1189600"/>
                  <a:gd name="connsiteY464" fmla="*/ 405739 h 1260409"/>
                  <a:gd name="connsiteX465" fmla="*/ 528947 w 1189600"/>
                  <a:gd name="connsiteY465" fmla="*/ 402906 h 1260409"/>
                  <a:gd name="connsiteX466" fmla="*/ 545942 w 1189600"/>
                  <a:gd name="connsiteY466" fmla="*/ 323599 h 1260409"/>
                  <a:gd name="connsiteX467" fmla="*/ 584179 w 1189600"/>
                  <a:gd name="connsiteY467" fmla="*/ 312270 h 1260409"/>
                  <a:gd name="connsiteX468" fmla="*/ 579931 w 1189600"/>
                  <a:gd name="connsiteY468" fmla="*/ 363253 h 1260409"/>
                  <a:gd name="connsiteX469" fmla="*/ 625249 w 1189600"/>
                  <a:gd name="connsiteY469" fmla="*/ 300941 h 1260409"/>
                  <a:gd name="connsiteX470" fmla="*/ 691809 w 1189600"/>
                  <a:gd name="connsiteY470" fmla="*/ 282530 h 1260409"/>
                  <a:gd name="connsiteX471" fmla="*/ 762619 w 1189600"/>
                  <a:gd name="connsiteY471" fmla="*/ 385912 h 1260409"/>
                  <a:gd name="connsiteX472" fmla="*/ 531780 w 1189600"/>
                  <a:gd name="connsiteY472" fmla="*/ 405739 h 1260409"/>
                  <a:gd name="connsiteX473" fmla="*/ 629497 w 1189600"/>
                  <a:gd name="connsiteY473" fmla="*/ 299524 h 1260409"/>
                  <a:gd name="connsiteX474" fmla="*/ 645075 w 1189600"/>
                  <a:gd name="connsiteY474" fmla="*/ 278281 h 1260409"/>
                  <a:gd name="connsiteX475" fmla="*/ 684728 w 1189600"/>
                  <a:gd name="connsiteY475" fmla="*/ 269784 h 1260409"/>
                  <a:gd name="connsiteX476" fmla="*/ 693226 w 1189600"/>
                  <a:gd name="connsiteY476" fmla="*/ 282530 h 1260409"/>
                  <a:gd name="connsiteX477" fmla="*/ 629497 w 1189600"/>
                  <a:gd name="connsiteY477" fmla="*/ 299524 h 1260409"/>
                  <a:gd name="connsiteX478" fmla="*/ 588427 w 1189600"/>
                  <a:gd name="connsiteY478" fmla="*/ 288194 h 1260409"/>
                  <a:gd name="connsiteX479" fmla="*/ 554439 w 1189600"/>
                  <a:gd name="connsiteY479" fmla="*/ 295275 h 1260409"/>
                  <a:gd name="connsiteX480" fmla="*/ 571433 w 1189600"/>
                  <a:gd name="connsiteY480" fmla="*/ 217385 h 1260409"/>
                  <a:gd name="connsiteX481" fmla="*/ 595508 w 1189600"/>
                  <a:gd name="connsiteY481" fmla="*/ 217385 h 1260409"/>
                  <a:gd name="connsiteX482" fmla="*/ 588427 w 1189600"/>
                  <a:gd name="connsiteY482" fmla="*/ 288194 h 1260409"/>
                  <a:gd name="connsiteX483" fmla="*/ 463803 w 1189600"/>
                  <a:gd name="connsiteY483" fmla="*/ 203223 h 1260409"/>
                  <a:gd name="connsiteX484" fmla="*/ 527531 w 1189600"/>
                  <a:gd name="connsiteY484" fmla="*/ 172067 h 1260409"/>
                  <a:gd name="connsiteX485" fmla="*/ 579931 w 1189600"/>
                  <a:gd name="connsiteY485" fmla="*/ 169235 h 1260409"/>
                  <a:gd name="connsiteX486" fmla="*/ 570017 w 1189600"/>
                  <a:gd name="connsiteY486" fmla="*/ 214553 h 1260409"/>
                  <a:gd name="connsiteX487" fmla="*/ 449641 w 1189600"/>
                  <a:gd name="connsiteY487" fmla="*/ 217385 h 1260409"/>
                  <a:gd name="connsiteX488" fmla="*/ 463803 w 1189600"/>
                  <a:gd name="connsiteY488" fmla="*/ 203223 h 1260409"/>
                  <a:gd name="connsiteX489" fmla="*/ 568601 w 1189600"/>
                  <a:gd name="connsiteY489" fmla="*/ 217385 h 1260409"/>
                  <a:gd name="connsiteX490" fmla="*/ 551607 w 1189600"/>
                  <a:gd name="connsiteY490" fmla="*/ 295275 h 1260409"/>
                  <a:gd name="connsiteX491" fmla="*/ 319351 w 1189600"/>
                  <a:gd name="connsiteY491" fmla="*/ 343426 h 1260409"/>
                  <a:gd name="connsiteX492" fmla="*/ 446808 w 1189600"/>
                  <a:gd name="connsiteY492" fmla="*/ 220218 h 1260409"/>
                  <a:gd name="connsiteX493" fmla="*/ 568601 w 1189600"/>
                  <a:gd name="connsiteY493" fmla="*/ 217385 h 1260409"/>
                  <a:gd name="connsiteX494" fmla="*/ 545942 w 1189600"/>
                  <a:gd name="connsiteY494" fmla="*/ 323599 h 1260409"/>
                  <a:gd name="connsiteX495" fmla="*/ 354756 w 1189600"/>
                  <a:gd name="connsiteY495" fmla="*/ 375999 h 1260409"/>
                  <a:gd name="connsiteX496" fmla="*/ 320768 w 1189600"/>
                  <a:gd name="connsiteY496" fmla="*/ 346258 h 1260409"/>
                  <a:gd name="connsiteX497" fmla="*/ 551607 w 1189600"/>
                  <a:gd name="connsiteY497" fmla="*/ 298108 h 1260409"/>
                  <a:gd name="connsiteX498" fmla="*/ 545942 w 1189600"/>
                  <a:gd name="connsiteY498" fmla="*/ 323599 h 1260409"/>
                  <a:gd name="connsiteX499" fmla="*/ 174899 w 1189600"/>
                  <a:gd name="connsiteY499" fmla="*/ 428398 h 1260409"/>
                  <a:gd name="connsiteX500" fmla="*/ 208888 w 1189600"/>
                  <a:gd name="connsiteY500" fmla="*/ 418484 h 1260409"/>
                  <a:gd name="connsiteX501" fmla="*/ 266952 w 1189600"/>
                  <a:gd name="connsiteY501" fmla="*/ 426981 h 1260409"/>
                  <a:gd name="connsiteX502" fmla="*/ 183397 w 1189600"/>
                  <a:gd name="connsiteY502" fmla="*/ 434062 h 1260409"/>
                  <a:gd name="connsiteX503" fmla="*/ 174899 w 1189600"/>
                  <a:gd name="connsiteY503" fmla="*/ 428398 h 1260409"/>
                  <a:gd name="connsiteX504" fmla="*/ 275449 w 1189600"/>
                  <a:gd name="connsiteY504" fmla="*/ 428398 h 1260409"/>
                  <a:gd name="connsiteX505" fmla="*/ 344842 w 1189600"/>
                  <a:gd name="connsiteY505" fmla="*/ 438311 h 1260409"/>
                  <a:gd name="connsiteX506" fmla="*/ 385912 w 1189600"/>
                  <a:gd name="connsiteY506" fmla="*/ 531780 h 1260409"/>
                  <a:gd name="connsiteX507" fmla="*/ 320768 w 1189600"/>
                  <a:gd name="connsiteY507" fmla="*/ 533196 h 1260409"/>
                  <a:gd name="connsiteX508" fmla="*/ 184813 w 1189600"/>
                  <a:gd name="connsiteY508" fmla="*/ 436895 h 1260409"/>
                  <a:gd name="connsiteX509" fmla="*/ 275449 w 1189600"/>
                  <a:gd name="connsiteY509" fmla="*/ 428398 h 1260409"/>
                  <a:gd name="connsiteX510" fmla="*/ 370334 w 1189600"/>
                  <a:gd name="connsiteY510" fmla="*/ 567184 h 1260409"/>
                  <a:gd name="connsiteX511" fmla="*/ 388745 w 1189600"/>
                  <a:gd name="connsiteY511" fmla="*/ 536028 h 1260409"/>
                  <a:gd name="connsiteX512" fmla="*/ 418484 w 1189600"/>
                  <a:gd name="connsiteY512" fmla="*/ 601173 h 1260409"/>
                  <a:gd name="connsiteX513" fmla="*/ 370334 w 1189600"/>
                  <a:gd name="connsiteY513" fmla="*/ 567184 h 1260409"/>
                  <a:gd name="connsiteX514" fmla="*/ 390161 w 1189600"/>
                  <a:gd name="connsiteY514" fmla="*/ 534612 h 1260409"/>
                  <a:gd name="connsiteX515" fmla="*/ 390161 w 1189600"/>
                  <a:gd name="connsiteY515" fmla="*/ 534612 h 1260409"/>
                  <a:gd name="connsiteX516" fmla="*/ 503456 w 1189600"/>
                  <a:gd name="connsiteY516" fmla="*/ 533196 h 1260409"/>
                  <a:gd name="connsiteX517" fmla="*/ 499207 w 1189600"/>
                  <a:gd name="connsiteY517" fmla="*/ 599756 h 1260409"/>
                  <a:gd name="connsiteX518" fmla="*/ 496375 w 1189600"/>
                  <a:gd name="connsiteY518" fmla="*/ 599756 h 1260409"/>
                  <a:gd name="connsiteX519" fmla="*/ 496375 w 1189600"/>
                  <a:gd name="connsiteY519" fmla="*/ 599756 h 1260409"/>
                  <a:gd name="connsiteX520" fmla="*/ 499207 w 1189600"/>
                  <a:gd name="connsiteY520" fmla="*/ 602589 h 1260409"/>
                  <a:gd name="connsiteX521" fmla="*/ 499207 w 1189600"/>
                  <a:gd name="connsiteY521" fmla="*/ 604005 h 1260409"/>
                  <a:gd name="connsiteX522" fmla="*/ 499207 w 1189600"/>
                  <a:gd name="connsiteY522" fmla="*/ 604005 h 1260409"/>
                  <a:gd name="connsiteX523" fmla="*/ 541693 w 1189600"/>
                  <a:gd name="connsiteY523" fmla="*/ 690393 h 1260409"/>
                  <a:gd name="connsiteX524" fmla="*/ 421317 w 1189600"/>
                  <a:gd name="connsiteY524" fmla="*/ 605422 h 1260409"/>
                  <a:gd name="connsiteX525" fmla="*/ 390161 w 1189600"/>
                  <a:gd name="connsiteY525" fmla="*/ 534612 h 1260409"/>
                  <a:gd name="connsiteX526" fmla="*/ 502040 w 1189600"/>
                  <a:gd name="connsiteY526" fmla="*/ 598341 h 1260409"/>
                  <a:gd name="connsiteX527" fmla="*/ 506288 w 1189600"/>
                  <a:gd name="connsiteY527" fmla="*/ 531780 h 1260409"/>
                  <a:gd name="connsiteX528" fmla="*/ 680480 w 1189600"/>
                  <a:gd name="connsiteY528" fmla="*/ 528947 h 1260409"/>
                  <a:gd name="connsiteX529" fmla="*/ 681897 w 1189600"/>
                  <a:gd name="connsiteY529" fmla="*/ 530363 h 1260409"/>
                  <a:gd name="connsiteX530" fmla="*/ 630913 w 1189600"/>
                  <a:gd name="connsiteY530" fmla="*/ 608254 h 1260409"/>
                  <a:gd name="connsiteX531" fmla="*/ 502040 w 1189600"/>
                  <a:gd name="connsiteY531" fmla="*/ 598341 h 1260409"/>
                  <a:gd name="connsiteX532" fmla="*/ 700307 w 1189600"/>
                  <a:gd name="connsiteY532" fmla="*/ 528947 h 1260409"/>
                  <a:gd name="connsiteX533" fmla="*/ 735712 w 1189600"/>
                  <a:gd name="connsiteY533" fmla="*/ 528947 h 1260409"/>
                  <a:gd name="connsiteX534" fmla="*/ 789527 w 1189600"/>
                  <a:gd name="connsiteY534" fmla="*/ 565768 h 1260409"/>
                  <a:gd name="connsiteX535" fmla="*/ 795192 w 1189600"/>
                  <a:gd name="connsiteY535" fmla="*/ 620999 h 1260409"/>
                  <a:gd name="connsiteX536" fmla="*/ 792359 w 1189600"/>
                  <a:gd name="connsiteY536" fmla="*/ 620999 h 1260409"/>
                  <a:gd name="connsiteX537" fmla="*/ 698890 w 1189600"/>
                  <a:gd name="connsiteY537" fmla="*/ 544525 h 1260409"/>
                  <a:gd name="connsiteX538" fmla="*/ 700307 w 1189600"/>
                  <a:gd name="connsiteY538" fmla="*/ 528947 h 1260409"/>
                  <a:gd name="connsiteX539" fmla="*/ 737127 w 1189600"/>
                  <a:gd name="connsiteY539" fmla="*/ 526115 h 1260409"/>
                  <a:gd name="connsiteX540" fmla="*/ 701723 w 1189600"/>
                  <a:gd name="connsiteY540" fmla="*/ 502039 h 1260409"/>
                  <a:gd name="connsiteX541" fmla="*/ 708804 w 1189600"/>
                  <a:gd name="connsiteY541" fmla="*/ 492126 h 1260409"/>
                  <a:gd name="connsiteX542" fmla="*/ 782446 w 1189600"/>
                  <a:gd name="connsiteY542" fmla="*/ 503456 h 1260409"/>
                  <a:gd name="connsiteX543" fmla="*/ 785278 w 1189600"/>
                  <a:gd name="connsiteY543" fmla="*/ 526115 h 1260409"/>
                  <a:gd name="connsiteX544" fmla="*/ 737127 w 1189600"/>
                  <a:gd name="connsiteY544" fmla="*/ 526115 h 1260409"/>
                  <a:gd name="connsiteX545" fmla="*/ 235796 w 1189600"/>
                  <a:gd name="connsiteY545" fmla="*/ 625248 h 1260409"/>
                  <a:gd name="connsiteX546" fmla="*/ 235796 w 1189600"/>
                  <a:gd name="connsiteY546" fmla="*/ 625248 h 1260409"/>
                  <a:gd name="connsiteX547" fmla="*/ 235796 w 1189600"/>
                  <a:gd name="connsiteY547" fmla="*/ 625248 h 1260409"/>
                  <a:gd name="connsiteX548" fmla="*/ 235796 w 1189600"/>
                  <a:gd name="connsiteY548" fmla="*/ 625248 h 1260409"/>
                  <a:gd name="connsiteX549" fmla="*/ 235796 w 1189600"/>
                  <a:gd name="connsiteY549" fmla="*/ 626664 h 1260409"/>
                  <a:gd name="connsiteX550" fmla="*/ 244293 w 1189600"/>
                  <a:gd name="connsiteY550" fmla="*/ 656404 h 1260409"/>
                  <a:gd name="connsiteX551" fmla="*/ 221634 w 1189600"/>
                  <a:gd name="connsiteY551" fmla="*/ 642242 h 1260409"/>
                  <a:gd name="connsiteX552" fmla="*/ 231547 w 1189600"/>
                  <a:gd name="connsiteY552" fmla="*/ 628080 h 1260409"/>
                  <a:gd name="connsiteX553" fmla="*/ 235796 w 1189600"/>
                  <a:gd name="connsiteY553" fmla="*/ 626664 h 1260409"/>
                  <a:gd name="connsiteX554" fmla="*/ 326432 w 1189600"/>
                  <a:gd name="connsiteY554" fmla="*/ 639410 h 1260409"/>
                  <a:gd name="connsiteX555" fmla="*/ 368918 w 1189600"/>
                  <a:gd name="connsiteY555" fmla="*/ 570017 h 1260409"/>
                  <a:gd name="connsiteX556" fmla="*/ 419901 w 1189600"/>
                  <a:gd name="connsiteY556" fmla="*/ 605422 h 1260409"/>
                  <a:gd name="connsiteX557" fmla="*/ 431230 w 1189600"/>
                  <a:gd name="connsiteY557" fmla="*/ 630913 h 1260409"/>
                  <a:gd name="connsiteX558" fmla="*/ 411403 w 1189600"/>
                  <a:gd name="connsiteY558" fmla="*/ 717301 h 1260409"/>
                  <a:gd name="connsiteX559" fmla="*/ 326432 w 1189600"/>
                  <a:gd name="connsiteY559" fmla="*/ 639410 h 1260409"/>
                  <a:gd name="connsiteX560" fmla="*/ 502040 w 1189600"/>
                  <a:gd name="connsiteY560" fmla="*/ 601173 h 1260409"/>
                  <a:gd name="connsiteX561" fmla="*/ 629497 w 1189600"/>
                  <a:gd name="connsiteY561" fmla="*/ 611086 h 1260409"/>
                  <a:gd name="connsiteX562" fmla="*/ 592676 w 1189600"/>
                  <a:gd name="connsiteY562" fmla="*/ 669150 h 1260409"/>
                  <a:gd name="connsiteX563" fmla="*/ 578514 w 1189600"/>
                  <a:gd name="connsiteY563" fmla="*/ 669150 h 1260409"/>
                  <a:gd name="connsiteX564" fmla="*/ 502040 w 1189600"/>
                  <a:gd name="connsiteY564" fmla="*/ 601173 h 1260409"/>
                  <a:gd name="connsiteX565" fmla="*/ 681897 w 1189600"/>
                  <a:gd name="connsiteY565" fmla="*/ 528947 h 1260409"/>
                  <a:gd name="connsiteX566" fmla="*/ 681897 w 1189600"/>
                  <a:gd name="connsiteY566" fmla="*/ 528947 h 1260409"/>
                  <a:gd name="connsiteX567" fmla="*/ 681897 w 1189600"/>
                  <a:gd name="connsiteY567" fmla="*/ 528947 h 1260409"/>
                  <a:gd name="connsiteX568" fmla="*/ 681897 w 1189600"/>
                  <a:gd name="connsiteY568" fmla="*/ 528947 h 1260409"/>
                  <a:gd name="connsiteX569" fmla="*/ 829180 w 1189600"/>
                  <a:gd name="connsiteY569" fmla="*/ 592676 h 1260409"/>
                  <a:gd name="connsiteX570" fmla="*/ 829180 w 1189600"/>
                  <a:gd name="connsiteY570" fmla="*/ 592676 h 1260409"/>
                  <a:gd name="connsiteX571" fmla="*/ 861752 w 1189600"/>
                  <a:gd name="connsiteY571" fmla="*/ 575682 h 1260409"/>
                  <a:gd name="connsiteX572" fmla="*/ 875914 w 1189600"/>
                  <a:gd name="connsiteY572" fmla="*/ 625248 h 1260409"/>
                  <a:gd name="connsiteX573" fmla="*/ 798024 w 1189600"/>
                  <a:gd name="connsiteY573" fmla="*/ 619584 h 1260409"/>
                  <a:gd name="connsiteX574" fmla="*/ 792359 w 1189600"/>
                  <a:gd name="connsiteY574" fmla="*/ 565768 h 1260409"/>
                  <a:gd name="connsiteX575" fmla="*/ 829180 w 1189600"/>
                  <a:gd name="connsiteY575" fmla="*/ 592676 h 1260409"/>
                  <a:gd name="connsiteX576" fmla="*/ 829180 w 1189600"/>
                  <a:gd name="connsiteY576" fmla="*/ 591260 h 1260409"/>
                  <a:gd name="connsiteX577" fmla="*/ 790943 w 1189600"/>
                  <a:gd name="connsiteY577" fmla="*/ 565768 h 1260409"/>
                  <a:gd name="connsiteX578" fmla="*/ 786694 w 1189600"/>
                  <a:gd name="connsiteY578" fmla="*/ 528947 h 1260409"/>
                  <a:gd name="connsiteX579" fmla="*/ 846174 w 1189600"/>
                  <a:gd name="connsiteY579" fmla="*/ 527531 h 1260409"/>
                  <a:gd name="connsiteX580" fmla="*/ 860336 w 1189600"/>
                  <a:gd name="connsiteY580" fmla="*/ 574265 h 1260409"/>
                  <a:gd name="connsiteX581" fmla="*/ 829180 w 1189600"/>
                  <a:gd name="connsiteY581" fmla="*/ 591260 h 1260409"/>
                  <a:gd name="connsiteX582" fmla="*/ 686145 w 1189600"/>
                  <a:gd name="connsiteY582" fmla="*/ 269784 h 1260409"/>
                  <a:gd name="connsiteX583" fmla="*/ 890076 w 1189600"/>
                  <a:gd name="connsiteY583" fmla="*/ 227298 h 1260409"/>
                  <a:gd name="connsiteX584" fmla="*/ 694642 w 1189600"/>
                  <a:gd name="connsiteY584" fmla="*/ 281114 h 1260409"/>
                  <a:gd name="connsiteX585" fmla="*/ 686145 w 1189600"/>
                  <a:gd name="connsiteY585" fmla="*/ 269784 h 1260409"/>
                  <a:gd name="connsiteX586" fmla="*/ 571433 w 1189600"/>
                  <a:gd name="connsiteY586" fmla="*/ 215969 h 1260409"/>
                  <a:gd name="connsiteX587" fmla="*/ 581346 w 1189600"/>
                  <a:gd name="connsiteY587" fmla="*/ 170651 h 1260409"/>
                  <a:gd name="connsiteX588" fmla="*/ 598341 w 1189600"/>
                  <a:gd name="connsiteY588" fmla="*/ 169235 h 1260409"/>
                  <a:gd name="connsiteX589" fmla="*/ 594092 w 1189600"/>
                  <a:gd name="connsiteY589" fmla="*/ 215969 h 1260409"/>
                  <a:gd name="connsiteX590" fmla="*/ 571433 w 1189600"/>
                  <a:gd name="connsiteY590" fmla="*/ 215969 h 1260409"/>
                  <a:gd name="connsiteX591" fmla="*/ 232964 w 1189600"/>
                  <a:gd name="connsiteY591" fmla="*/ 490710 h 1260409"/>
                  <a:gd name="connsiteX592" fmla="*/ 234380 w 1189600"/>
                  <a:gd name="connsiteY592" fmla="*/ 534612 h 1260409"/>
                  <a:gd name="connsiteX593" fmla="*/ 213137 w 1189600"/>
                  <a:gd name="connsiteY593" fmla="*/ 534612 h 1260409"/>
                  <a:gd name="connsiteX594" fmla="*/ 232964 w 1189600"/>
                  <a:gd name="connsiteY594" fmla="*/ 490710 h 1260409"/>
                  <a:gd name="connsiteX595" fmla="*/ 232964 w 1189600"/>
                  <a:gd name="connsiteY595" fmla="*/ 490710 h 1260409"/>
                  <a:gd name="connsiteX596" fmla="*/ 405739 w 1189600"/>
                  <a:gd name="connsiteY596" fmla="*/ 751289 h 1260409"/>
                  <a:gd name="connsiteX597" fmla="*/ 412820 w 1189600"/>
                  <a:gd name="connsiteY597" fmla="*/ 721549 h 1260409"/>
                  <a:gd name="connsiteX598" fmla="*/ 438311 w 1189600"/>
                  <a:gd name="connsiteY598" fmla="*/ 745624 h 1260409"/>
                  <a:gd name="connsiteX599" fmla="*/ 405739 w 1189600"/>
                  <a:gd name="connsiteY599" fmla="*/ 751289 h 1260409"/>
                  <a:gd name="connsiteX600" fmla="*/ 789527 w 1189600"/>
                  <a:gd name="connsiteY600" fmla="*/ 619584 h 1260409"/>
                  <a:gd name="connsiteX601" fmla="*/ 694642 w 1189600"/>
                  <a:gd name="connsiteY601" fmla="*/ 612503 h 1260409"/>
                  <a:gd name="connsiteX602" fmla="*/ 698890 w 1189600"/>
                  <a:gd name="connsiteY602" fmla="*/ 545941 h 1260409"/>
                  <a:gd name="connsiteX603" fmla="*/ 789527 w 1189600"/>
                  <a:gd name="connsiteY603" fmla="*/ 619584 h 1260409"/>
                  <a:gd name="connsiteX604" fmla="*/ 796608 w 1189600"/>
                  <a:gd name="connsiteY604" fmla="*/ 622416 h 1260409"/>
                  <a:gd name="connsiteX605" fmla="*/ 796608 w 1189600"/>
                  <a:gd name="connsiteY605" fmla="*/ 622416 h 1260409"/>
                  <a:gd name="connsiteX606" fmla="*/ 796608 w 1189600"/>
                  <a:gd name="connsiteY606" fmla="*/ 622416 h 1260409"/>
                  <a:gd name="connsiteX607" fmla="*/ 796608 w 1189600"/>
                  <a:gd name="connsiteY607" fmla="*/ 622416 h 1260409"/>
                  <a:gd name="connsiteX608" fmla="*/ 901406 w 1189600"/>
                  <a:gd name="connsiteY608" fmla="*/ 708803 h 1260409"/>
                  <a:gd name="connsiteX609" fmla="*/ 878747 w 1189600"/>
                  <a:gd name="connsiteY609" fmla="*/ 628080 h 1260409"/>
                  <a:gd name="connsiteX610" fmla="*/ 963718 w 1189600"/>
                  <a:gd name="connsiteY610" fmla="*/ 633745 h 1260409"/>
                  <a:gd name="connsiteX611" fmla="*/ 963718 w 1189600"/>
                  <a:gd name="connsiteY611" fmla="*/ 633745 h 1260409"/>
                  <a:gd name="connsiteX612" fmla="*/ 963718 w 1189600"/>
                  <a:gd name="connsiteY612" fmla="*/ 632329 h 1260409"/>
                  <a:gd name="connsiteX613" fmla="*/ 963718 w 1189600"/>
                  <a:gd name="connsiteY613" fmla="*/ 635161 h 1260409"/>
                  <a:gd name="connsiteX614" fmla="*/ 963718 w 1189600"/>
                  <a:gd name="connsiteY614" fmla="*/ 635161 h 1260409"/>
                  <a:gd name="connsiteX615" fmla="*/ 1013285 w 1189600"/>
                  <a:gd name="connsiteY615" fmla="*/ 800856 h 1260409"/>
                  <a:gd name="connsiteX616" fmla="*/ 901406 w 1189600"/>
                  <a:gd name="connsiteY616" fmla="*/ 708803 h 1260409"/>
                  <a:gd name="connsiteX617" fmla="*/ 1016117 w 1189600"/>
                  <a:gd name="connsiteY617" fmla="*/ 803688 h 1260409"/>
                  <a:gd name="connsiteX618" fmla="*/ 965135 w 1189600"/>
                  <a:gd name="connsiteY618" fmla="*/ 635161 h 1260409"/>
                  <a:gd name="connsiteX619" fmla="*/ 966551 w 1189600"/>
                  <a:gd name="connsiteY619" fmla="*/ 629497 h 1260409"/>
                  <a:gd name="connsiteX620" fmla="*/ 1035944 w 1189600"/>
                  <a:gd name="connsiteY620" fmla="*/ 540277 h 1260409"/>
                  <a:gd name="connsiteX621" fmla="*/ 1108170 w 1189600"/>
                  <a:gd name="connsiteY621" fmla="*/ 550190 h 1260409"/>
                  <a:gd name="connsiteX622" fmla="*/ 1075598 w 1189600"/>
                  <a:gd name="connsiteY622" fmla="*/ 853255 h 1260409"/>
                  <a:gd name="connsiteX623" fmla="*/ 1016117 w 1189600"/>
                  <a:gd name="connsiteY623" fmla="*/ 803688 h 1260409"/>
                  <a:gd name="connsiteX624" fmla="*/ 1035944 w 1189600"/>
                  <a:gd name="connsiteY624" fmla="*/ 537444 h 1260409"/>
                  <a:gd name="connsiteX625" fmla="*/ 1027447 w 1189600"/>
                  <a:gd name="connsiteY625" fmla="*/ 536028 h 1260409"/>
                  <a:gd name="connsiteX626" fmla="*/ 1041609 w 1189600"/>
                  <a:gd name="connsiteY626" fmla="*/ 530363 h 1260409"/>
                  <a:gd name="connsiteX627" fmla="*/ 1035944 w 1189600"/>
                  <a:gd name="connsiteY627" fmla="*/ 537444 h 1260409"/>
                  <a:gd name="connsiteX628" fmla="*/ 1034528 w 1189600"/>
                  <a:gd name="connsiteY628" fmla="*/ 540277 h 1260409"/>
                  <a:gd name="connsiteX629" fmla="*/ 969383 w 1189600"/>
                  <a:gd name="connsiteY629" fmla="*/ 625248 h 1260409"/>
                  <a:gd name="connsiteX630" fmla="*/ 987794 w 1189600"/>
                  <a:gd name="connsiteY630" fmla="*/ 555855 h 1260409"/>
                  <a:gd name="connsiteX631" fmla="*/ 1024614 w 1189600"/>
                  <a:gd name="connsiteY631" fmla="*/ 538860 h 1260409"/>
                  <a:gd name="connsiteX632" fmla="*/ 1034528 w 1189600"/>
                  <a:gd name="connsiteY632" fmla="*/ 540277 h 1260409"/>
                  <a:gd name="connsiteX633" fmla="*/ 875914 w 1189600"/>
                  <a:gd name="connsiteY633" fmla="*/ 628080 h 1260409"/>
                  <a:gd name="connsiteX634" fmla="*/ 898574 w 1189600"/>
                  <a:gd name="connsiteY634" fmla="*/ 707387 h 1260409"/>
                  <a:gd name="connsiteX635" fmla="*/ 798024 w 1189600"/>
                  <a:gd name="connsiteY635" fmla="*/ 625248 h 1260409"/>
                  <a:gd name="connsiteX636" fmla="*/ 798024 w 1189600"/>
                  <a:gd name="connsiteY636" fmla="*/ 622416 h 1260409"/>
                  <a:gd name="connsiteX637" fmla="*/ 875914 w 1189600"/>
                  <a:gd name="connsiteY637" fmla="*/ 628080 h 1260409"/>
                  <a:gd name="connsiteX638" fmla="*/ 1014701 w 1189600"/>
                  <a:gd name="connsiteY638" fmla="*/ 805104 h 1260409"/>
                  <a:gd name="connsiteX639" fmla="*/ 1016117 w 1189600"/>
                  <a:gd name="connsiteY639" fmla="*/ 807937 h 1260409"/>
                  <a:gd name="connsiteX640" fmla="*/ 949556 w 1189600"/>
                  <a:gd name="connsiteY640" fmla="*/ 878746 h 1260409"/>
                  <a:gd name="connsiteX641" fmla="*/ 902822 w 1189600"/>
                  <a:gd name="connsiteY641" fmla="*/ 713052 h 1260409"/>
                  <a:gd name="connsiteX642" fmla="*/ 1014701 w 1189600"/>
                  <a:gd name="connsiteY642" fmla="*/ 805104 h 1260409"/>
                  <a:gd name="connsiteX643" fmla="*/ 684728 w 1189600"/>
                  <a:gd name="connsiteY643" fmla="*/ 268368 h 1260409"/>
                  <a:gd name="connsiteX644" fmla="*/ 667735 w 1189600"/>
                  <a:gd name="connsiteY644" fmla="*/ 244293 h 1260409"/>
                  <a:gd name="connsiteX645" fmla="*/ 667735 w 1189600"/>
                  <a:gd name="connsiteY645" fmla="*/ 244293 h 1260409"/>
                  <a:gd name="connsiteX646" fmla="*/ 643659 w 1189600"/>
                  <a:gd name="connsiteY646" fmla="*/ 276865 h 1260409"/>
                  <a:gd name="connsiteX647" fmla="*/ 591260 w 1189600"/>
                  <a:gd name="connsiteY647" fmla="*/ 288194 h 1260409"/>
                  <a:gd name="connsiteX648" fmla="*/ 596925 w 1189600"/>
                  <a:gd name="connsiteY648" fmla="*/ 217385 h 1260409"/>
                  <a:gd name="connsiteX649" fmla="*/ 952389 w 1189600"/>
                  <a:gd name="connsiteY649" fmla="*/ 210304 h 1260409"/>
                  <a:gd name="connsiteX650" fmla="*/ 919817 w 1189600"/>
                  <a:gd name="connsiteY650" fmla="*/ 218801 h 1260409"/>
                  <a:gd name="connsiteX651" fmla="*/ 684728 w 1189600"/>
                  <a:gd name="connsiteY651" fmla="*/ 268368 h 1260409"/>
                  <a:gd name="connsiteX652" fmla="*/ 140911 w 1189600"/>
                  <a:gd name="connsiteY652" fmla="*/ 407155 h 1260409"/>
                  <a:gd name="connsiteX653" fmla="*/ 140911 w 1189600"/>
                  <a:gd name="connsiteY653" fmla="*/ 407155 h 1260409"/>
                  <a:gd name="connsiteX654" fmla="*/ 140911 w 1189600"/>
                  <a:gd name="connsiteY654" fmla="*/ 407155 h 1260409"/>
                  <a:gd name="connsiteX655" fmla="*/ 140911 w 1189600"/>
                  <a:gd name="connsiteY655" fmla="*/ 407155 h 1260409"/>
                  <a:gd name="connsiteX656" fmla="*/ 234380 w 1189600"/>
                  <a:gd name="connsiteY656" fmla="*/ 536028 h 1260409"/>
                  <a:gd name="connsiteX657" fmla="*/ 235796 w 1189600"/>
                  <a:gd name="connsiteY657" fmla="*/ 620999 h 1260409"/>
                  <a:gd name="connsiteX658" fmla="*/ 235796 w 1189600"/>
                  <a:gd name="connsiteY658" fmla="*/ 620999 h 1260409"/>
                  <a:gd name="connsiteX659" fmla="*/ 231547 w 1189600"/>
                  <a:gd name="connsiteY659" fmla="*/ 626664 h 1260409"/>
                  <a:gd name="connsiteX660" fmla="*/ 211721 w 1189600"/>
                  <a:gd name="connsiteY660" fmla="*/ 636578 h 1260409"/>
                  <a:gd name="connsiteX661" fmla="*/ 179149 w 1189600"/>
                  <a:gd name="connsiteY661" fmla="*/ 616751 h 1260409"/>
                  <a:gd name="connsiteX662" fmla="*/ 213137 w 1189600"/>
                  <a:gd name="connsiteY662" fmla="*/ 536028 h 1260409"/>
                  <a:gd name="connsiteX663" fmla="*/ 234380 w 1189600"/>
                  <a:gd name="connsiteY663" fmla="*/ 536028 h 1260409"/>
                  <a:gd name="connsiteX664" fmla="*/ 591260 w 1189600"/>
                  <a:gd name="connsiteY664" fmla="*/ 670566 h 1260409"/>
                  <a:gd name="connsiteX665" fmla="*/ 587012 w 1189600"/>
                  <a:gd name="connsiteY665" fmla="*/ 677647 h 1260409"/>
                  <a:gd name="connsiteX666" fmla="*/ 579931 w 1189600"/>
                  <a:gd name="connsiteY666" fmla="*/ 671982 h 1260409"/>
                  <a:gd name="connsiteX667" fmla="*/ 591260 w 1189600"/>
                  <a:gd name="connsiteY667" fmla="*/ 670566 h 1260409"/>
                  <a:gd name="connsiteX668" fmla="*/ 1109586 w 1189600"/>
                  <a:gd name="connsiteY668" fmla="*/ 548774 h 1260409"/>
                  <a:gd name="connsiteX669" fmla="*/ 1038776 w 1189600"/>
                  <a:gd name="connsiteY669" fmla="*/ 538860 h 1260409"/>
                  <a:gd name="connsiteX670" fmla="*/ 1045857 w 1189600"/>
                  <a:gd name="connsiteY670" fmla="*/ 528947 h 1260409"/>
                  <a:gd name="connsiteX671" fmla="*/ 1050106 w 1189600"/>
                  <a:gd name="connsiteY671" fmla="*/ 527531 h 1260409"/>
                  <a:gd name="connsiteX672" fmla="*/ 1109586 w 1189600"/>
                  <a:gd name="connsiteY672" fmla="*/ 547358 h 1260409"/>
                  <a:gd name="connsiteX673" fmla="*/ 1109586 w 1189600"/>
                  <a:gd name="connsiteY673" fmla="*/ 548774 h 1260409"/>
                  <a:gd name="connsiteX674" fmla="*/ 984961 w 1189600"/>
                  <a:gd name="connsiteY674" fmla="*/ 553022 h 1260409"/>
                  <a:gd name="connsiteX675" fmla="*/ 984961 w 1189600"/>
                  <a:gd name="connsiteY675" fmla="*/ 553022 h 1260409"/>
                  <a:gd name="connsiteX676" fmla="*/ 965135 w 1189600"/>
                  <a:gd name="connsiteY676" fmla="*/ 628080 h 1260409"/>
                  <a:gd name="connsiteX677" fmla="*/ 962302 w 1189600"/>
                  <a:gd name="connsiteY677" fmla="*/ 632329 h 1260409"/>
                  <a:gd name="connsiteX678" fmla="*/ 877331 w 1189600"/>
                  <a:gd name="connsiteY678" fmla="*/ 626664 h 1260409"/>
                  <a:gd name="connsiteX679" fmla="*/ 863169 w 1189600"/>
                  <a:gd name="connsiteY679" fmla="*/ 575682 h 1260409"/>
                  <a:gd name="connsiteX680" fmla="*/ 955221 w 1189600"/>
                  <a:gd name="connsiteY680" fmla="*/ 528947 h 1260409"/>
                  <a:gd name="connsiteX681" fmla="*/ 1020366 w 1189600"/>
                  <a:gd name="connsiteY681" fmla="*/ 538860 h 1260409"/>
                  <a:gd name="connsiteX682" fmla="*/ 984961 w 1189600"/>
                  <a:gd name="connsiteY682" fmla="*/ 553022 h 1260409"/>
                  <a:gd name="connsiteX683" fmla="*/ 786694 w 1189600"/>
                  <a:gd name="connsiteY683" fmla="*/ 526115 h 1260409"/>
                  <a:gd name="connsiteX684" fmla="*/ 783862 w 1189600"/>
                  <a:gd name="connsiteY684" fmla="*/ 503456 h 1260409"/>
                  <a:gd name="connsiteX685" fmla="*/ 841926 w 1189600"/>
                  <a:gd name="connsiteY685" fmla="*/ 511953 h 1260409"/>
                  <a:gd name="connsiteX686" fmla="*/ 846174 w 1189600"/>
                  <a:gd name="connsiteY686" fmla="*/ 524699 h 1260409"/>
                  <a:gd name="connsiteX687" fmla="*/ 786694 w 1189600"/>
                  <a:gd name="connsiteY687" fmla="*/ 526115 h 1260409"/>
                  <a:gd name="connsiteX688" fmla="*/ 599757 w 1189600"/>
                  <a:gd name="connsiteY688" fmla="*/ 166402 h 1260409"/>
                  <a:gd name="connsiteX689" fmla="*/ 582763 w 1189600"/>
                  <a:gd name="connsiteY689" fmla="*/ 167818 h 1260409"/>
                  <a:gd name="connsiteX690" fmla="*/ 585595 w 1189600"/>
                  <a:gd name="connsiteY690" fmla="*/ 152241 h 1260409"/>
                  <a:gd name="connsiteX691" fmla="*/ 599757 w 1189600"/>
                  <a:gd name="connsiteY691" fmla="*/ 155073 h 1260409"/>
                  <a:gd name="connsiteX692" fmla="*/ 599757 w 1189600"/>
                  <a:gd name="connsiteY692" fmla="*/ 166402 h 1260409"/>
                  <a:gd name="connsiteX693" fmla="*/ 315103 w 1189600"/>
                  <a:gd name="connsiteY693" fmla="*/ 344842 h 1260409"/>
                  <a:gd name="connsiteX694" fmla="*/ 313687 w 1189600"/>
                  <a:gd name="connsiteY694" fmla="*/ 346258 h 1260409"/>
                  <a:gd name="connsiteX695" fmla="*/ 313687 w 1189600"/>
                  <a:gd name="connsiteY695" fmla="*/ 346258 h 1260409"/>
                  <a:gd name="connsiteX696" fmla="*/ 317935 w 1189600"/>
                  <a:gd name="connsiteY696" fmla="*/ 344842 h 1260409"/>
                  <a:gd name="connsiteX697" fmla="*/ 351923 w 1189600"/>
                  <a:gd name="connsiteY697" fmla="*/ 374582 h 1260409"/>
                  <a:gd name="connsiteX698" fmla="*/ 208888 w 1189600"/>
                  <a:gd name="connsiteY698" fmla="*/ 414236 h 1260409"/>
                  <a:gd name="connsiteX699" fmla="*/ 153656 w 1189600"/>
                  <a:gd name="connsiteY699" fmla="*/ 405739 h 1260409"/>
                  <a:gd name="connsiteX700" fmla="*/ 159322 w 1189600"/>
                  <a:gd name="connsiteY700" fmla="*/ 392993 h 1260409"/>
                  <a:gd name="connsiteX701" fmla="*/ 142327 w 1189600"/>
                  <a:gd name="connsiteY701" fmla="*/ 401490 h 1260409"/>
                  <a:gd name="connsiteX702" fmla="*/ 97009 w 1189600"/>
                  <a:gd name="connsiteY702" fmla="*/ 368918 h 1260409"/>
                  <a:gd name="connsiteX703" fmla="*/ 101258 w 1189600"/>
                  <a:gd name="connsiteY703" fmla="*/ 367501 h 1260409"/>
                  <a:gd name="connsiteX704" fmla="*/ 315103 w 1189600"/>
                  <a:gd name="connsiteY704" fmla="*/ 344842 h 1260409"/>
                  <a:gd name="connsiteX705" fmla="*/ 315103 w 1189600"/>
                  <a:gd name="connsiteY705" fmla="*/ 344842 h 1260409"/>
                  <a:gd name="connsiteX706" fmla="*/ 172068 w 1189600"/>
                  <a:gd name="connsiteY706" fmla="*/ 428398 h 1260409"/>
                  <a:gd name="connsiteX707" fmla="*/ 179149 w 1189600"/>
                  <a:gd name="connsiteY707" fmla="*/ 434062 h 1260409"/>
                  <a:gd name="connsiteX708" fmla="*/ 140911 w 1189600"/>
                  <a:gd name="connsiteY708" fmla="*/ 436895 h 1260409"/>
                  <a:gd name="connsiteX709" fmla="*/ 172068 w 1189600"/>
                  <a:gd name="connsiteY709" fmla="*/ 428398 h 1260409"/>
                  <a:gd name="connsiteX710" fmla="*/ 94177 w 1189600"/>
                  <a:gd name="connsiteY710" fmla="*/ 536028 h 1260409"/>
                  <a:gd name="connsiteX711" fmla="*/ 98425 w 1189600"/>
                  <a:gd name="connsiteY711" fmla="*/ 527531 h 1260409"/>
                  <a:gd name="connsiteX712" fmla="*/ 223050 w 1189600"/>
                  <a:gd name="connsiteY712" fmla="*/ 493542 h 1260409"/>
                  <a:gd name="connsiteX713" fmla="*/ 170651 w 1189600"/>
                  <a:gd name="connsiteY713" fmla="*/ 534612 h 1260409"/>
                  <a:gd name="connsiteX714" fmla="*/ 94177 w 1189600"/>
                  <a:gd name="connsiteY714" fmla="*/ 536028 h 1260409"/>
                  <a:gd name="connsiteX715" fmla="*/ 218802 w 1189600"/>
                  <a:gd name="connsiteY715" fmla="*/ 643658 h 1260409"/>
                  <a:gd name="connsiteX716" fmla="*/ 105506 w 1189600"/>
                  <a:gd name="connsiteY716" fmla="*/ 798023 h 1260409"/>
                  <a:gd name="connsiteX717" fmla="*/ 104090 w 1189600"/>
                  <a:gd name="connsiteY717" fmla="*/ 792359 h 1260409"/>
                  <a:gd name="connsiteX718" fmla="*/ 159322 w 1189600"/>
                  <a:gd name="connsiteY718" fmla="*/ 662069 h 1260409"/>
                  <a:gd name="connsiteX719" fmla="*/ 210304 w 1189600"/>
                  <a:gd name="connsiteY719" fmla="*/ 637994 h 1260409"/>
                  <a:gd name="connsiteX720" fmla="*/ 218802 w 1189600"/>
                  <a:gd name="connsiteY720" fmla="*/ 643658 h 1260409"/>
                  <a:gd name="connsiteX721" fmla="*/ 402907 w 1189600"/>
                  <a:gd name="connsiteY721" fmla="*/ 754122 h 1260409"/>
                  <a:gd name="connsiteX722" fmla="*/ 402907 w 1189600"/>
                  <a:gd name="connsiteY722" fmla="*/ 754122 h 1260409"/>
                  <a:gd name="connsiteX723" fmla="*/ 402907 w 1189600"/>
                  <a:gd name="connsiteY723" fmla="*/ 754122 h 1260409"/>
                  <a:gd name="connsiteX724" fmla="*/ 402907 w 1189600"/>
                  <a:gd name="connsiteY724" fmla="*/ 754122 h 1260409"/>
                  <a:gd name="connsiteX725" fmla="*/ 357588 w 1189600"/>
                  <a:gd name="connsiteY725" fmla="*/ 788110 h 1260409"/>
                  <a:gd name="connsiteX726" fmla="*/ 279698 w 1189600"/>
                  <a:gd name="connsiteY726" fmla="*/ 765451 h 1260409"/>
                  <a:gd name="connsiteX727" fmla="*/ 248541 w 1189600"/>
                  <a:gd name="connsiteY727" fmla="*/ 660653 h 1260409"/>
                  <a:gd name="connsiteX728" fmla="*/ 402907 w 1189600"/>
                  <a:gd name="connsiteY728" fmla="*/ 754122 h 1260409"/>
                  <a:gd name="connsiteX729" fmla="*/ 547358 w 1189600"/>
                  <a:gd name="connsiteY729" fmla="*/ 694641 h 1260409"/>
                  <a:gd name="connsiteX730" fmla="*/ 560104 w 1189600"/>
                  <a:gd name="connsiteY730" fmla="*/ 703139 h 1260409"/>
                  <a:gd name="connsiteX731" fmla="*/ 560104 w 1189600"/>
                  <a:gd name="connsiteY731" fmla="*/ 718717 h 1260409"/>
                  <a:gd name="connsiteX732" fmla="*/ 560104 w 1189600"/>
                  <a:gd name="connsiteY732" fmla="*/ 718717 h 1260409"/>
                  <a:gd name="connsiteX733" fmla="*/ 547358 w 1189600"/>
                  <a:gd name="connsiteY733" fmla="*/ 694641 h 1260409"/>
                  <a:gd name="connsiteX734" fmla="*/ 632330 w 1189600"/>
                  <a:gd name="connsiteY734" fmla="*/ 611086 h 1260409"/>
                  <a:gd name="connsiteX735" fmla="*/ 693226 w 1189600"/>
                  <a:gd name="connsiteY735" fmla="*/ 615335 h 1260409"/>
                  <a:gd name="connsiteX736" fmla="*/ 690393 w 1189600"/>
                  <a:gd name="connsiteY736" fmla="*/ 664901 h 1260409"/>
                  <a:gd name="connsiteX737" fmla="*/ 595508 w 1189600"/>
                  <a:gd name="connsiteY737" fmla="*/ 667734 h 1260409"/>
                  <a:gd name="connsiteX738" fmla="*/ 632330 w 1189600"/>
                  <a:gd name="connsiteY738" fmla="*/ 611086 h 1260409"/>
                  <a:gd name="connsiteX739" fmla="*/ 1111002 w 1189600"/>
                  <a:gd name="connsiteY739" fmla="*/ 548774 h 1260409"/>
                  <a:gd name="connsiteX740" fmla="*/ 1111002 w 1189600"/>
                  <a:gd name="connsiteY740" fmla="*/ 545941 h 1260409"/>
                  <a:gd name="connsiteX741" fmla="*/ 1123748 w 1189600"/>
                  <a:gd name="connsiteY741" fmla="*/ 550190 h 1260409"/>
                  <a:gd name="connsiteX742" fmla="*/ 1111002 w 1189600"/>
                  <a:gd name="connsiteY742" fmla="*/ 548774 h 1260409"/>
                  <a:gd name="connsiteX743" fmla="*/ 1050106 w 1189600"/>
                  <a:gd name="connsiteY743" fmla="*/ 524699 h 1260409"/>
                  <a:gd name="connsiteX744" fmla="*/ 1050106 w 1189600"/>
                  <a:gd name="connsiteY744" fmla="*/ 524699 h 1260409"/>
                  <a:gd name="connsiteX745" fmla="*/ 1048690 w 1189600"/>
                  <a:gd name="connsiteY745" fmla="*/ 526115 h 1260409"/>
                  <a:gd name="connsiteX746" fmla="*/ 1051522 w 1189600"/>
                  <a:gd name="connsiteY746" fmla="*/ 523282 h 1260409"/>
                  <a:gd name="connsiteX747" fmla="*/ 1051522 w 1189600"/>
                  <a:gd name="connsiteY747" fmla="*/ 523282 h 1260409"/>
                  <a:gd name="connsiteX748" fmla="*/ 965135 w 1189600"/>
                  <a:gd name="connsiteY748" fmla="*/ 524699 h 1260409"/>
                  <a:gd name="connsiteX749" fmla="*/ 1120916 w 1189600"/>
                  <a:gd name="connsiteY749" fmla="*/ 443975 h 1260409"/>
                  <a:gd name="connsiteX750" fmla="*/ 1109586 w 1189600"/>
                  <a:gd name="connsiteY750" fmla="*/ 545941 h 1260409"/>
                  <a:gd name="connsiteX751" fmla="*/ 1050106 w 1189600"/>
                  <a:gd name="connsiteY751" fmla="*/ 524699 h 1260409"/>
                  <a:gd name="connsiteX752" fmla="*/ 1044441 w 1189600"/>
                  <a:gd name="connsiteY752" fmla="*/ 527531 h 1260409"/>
                  <a:gd name="connsiteX753" fmla="*/ 1024614 w 1189600"/>
                  <a:gd name="connsiteY753" fmla="*/ 536028 h 1260409"/>
                  <a:gd name="connsiteX754" fmla="*/ 958054 w 1189600"/>
                  <a:gd name="connsiteY754" fmla="*/ 526115 h 1260409"/>
                  <a:gd name="connsiteX755" fmla="*/ 959470 w 1189600"/>
                  <a:gd name="connsiteY755" fmla="*/ 524699 h 1260409"/>
                  <a:gd name="connsiteX756" fmla="*/ 1045857 w 1189600"/>
                  <a:gd name="connsiteY756" fmla="*/ 523282 h 1260409"/>
                  <a:gd name="connsiteX757" fmla="*/ 1044441 w 1189600"/>
                  <a:gd name="connsiteY757" fmla="*/ 527531 h 1260409"/>
                  <a:gd name="connsiteX758" fmla="*/ 863169 w 1189600"/>
                  <a:gd name="connsiteY758" fmla="*/ 572849 h 1260409"/>
                  <a:gd name="connsiteX759" fmla="*/ 850423 w 1189600"/>
                  <a:gd name="connsiteY759" fmla="*/ 526115 h 1260409"/>
                  <a:gd name="connsiteX760" fmla="*/ 939643 w 1189600"/>
                  <a:gd name="connsiteY760" fmla="*/ 524699 h 1260409"/>
                  <a:gd name="connsiteX761" fmla="*/ 952389 w 1189600"/>
                  <a:gd name="connsiteY761" fmla="*/ 526115 h 1260409"/>
                  <a:gd name="connsiteX762" fmla="*/ 863169 w 1189600"/>
                  <a:gd name="connsiteY762" fmla="*/ 572849 h 1260409"/>
                  <a:gd name="connsiteX763" fmla="*/ 849007 w 1189600"/>
                  <a:gd name="connsiteY763" fmla="*/ 524699 h 1260409"/>
                  <a:gd name="connsiteX764" fmla="*/ 844759 w 1189600"/>
                  <a:gd name="connsiteY764" fmla="*/ 511953 h 1260409"/>
                  <a:gd name="connsiteX765" fmla="*/ 925481 w 1189600"/>
                  <a:gd name="connsiteY765" fmla="*/ 523282 h 1260409"/>
                  <a:gd name="connsiteX766" fmla="*/ 849007 w 1189600"/>
                  <a:gd name="connsiteY766" fmla="*/ 524699 h 1260409"/>
                  <a:gd name="connsiteX767" fmla="*/ 958054 w 1189600"/>
                  <a:gd name="connsiteY767" fmla="*/ 370334 h 1260409"/>
                  <a:gd name="connsiteX768" fmla="*/ 958054 w 1189600"/>
                  <a:gd name="connsiteY768" fmla="*/ 370334 h 1260409"/>
                  <a:gd name="connsiteX769" fmla="*/ 857504 w 1189600"/>
                  <a:gd name="connsiteY769" fmla="*/ 269784 h 1260409"/>
                  <a:gd name="connsiteX770" fmla="*/ 778197 w 1189600"/>
                  <a:gd name="connsiteY770" fmla="*/ 385912 h 1260409"/>
                  <a:gd name="connsiteX771" fmla="*/ 766868 w 1189600"/>
                  <a:gd name="connsiteY771" fmla="*/ 387328 h 1260409"/>
                  <a:gd name="connsiteX772" fmla="*/ 694642 w 1189600"/>
                  <a:gd name="connsiteY772" fmla="*/ 283946 h 1260409"/>
                  <a:gd name="connsiteX773" fmla="*/ 919817 w 1189600"/>
                  <a:gd name="connsiteY773" fmla="*/ 221634 h 1260409"/>
                  <a:gd name="connsiteX774" fmla="*/ 960886 w 1189600"/>
                  <a:gd name="connsiteY774" fmla="*/ 213137 h 1260409"/>
                  <a:gd name="connsiteX775" fmla="*/ 1081262 w 1189600"/>
                  <a:gd name="connsiteY775" fmla="*/ 361837 h 1260409"/>
                  <a:gd name="connsiteX776" fmla="*/ 955221 w 1189600"/>
                  <a:gd name="connsiteY776" fmla="*/ 371750 h 1260409"/>
                  <a:gd name="connsiteX777" fmla="*/ 958054 w 1189600"/>
                  <a:gd name="connsiteY777" fmla="*/ 370334 h 1260409"/>
                  <a:gd name="connsiteX778" fmla="*/ 596925 w 1189600"/>
                  <a:gd name="connsiteY778" fmla="*/ 214553 h 1260409"/>
                  <a:gd name="connsiteX779" fmla="*/ 601173 w 1189600"/>
                  <a:gd name="connsiteY779" fmla="*/ 167818 h 1260409"/>
                  <a:gd name="connsiteX780" fmla="*/ 664902 w 1189600"/>
                  <a:gd name="connsiteY780" fmla="*/ 163570 h 1260409"/>
                  <a:gd name="connsiteX781" fmla="*/ 946724 w 1189600"/>
                  <a:gd name="connsiteY781" fmla="*/ 207472 h 1260409"/>
                  <a:gd name="connsiteX782" fmla="*/ 596925 w 1189600"/>
                  <a:gd name="connsiteY782" fmla="*/ 214553 h 1260409"/>
                  <a:gd name="connsiteX783" fmla="*/ 517618 w 1189600"/>
                  <a:gd name="connsiteY783" fmla="*/ 139494 h 1260409"/>
                  <a:gd name="connsiteX784" fmla="*/ 608254 w 1189600"/>
                  <a:gd name="connsiteY784" fmla="*/ 44610 h 1260409"/>
                  <a:gd name="connsiteX785" fmla="*/ 584179 w 1189600"/>
                  <a:gd name="connsiteY785" fmla="*/ 149408 h 1260409"/>
                  <a:gd name="connsiteX786" fmla="*/ 517618 w 1189600"/>
                  <a:gd name="connsiteY786" fmla="*/ 139494 h 1260409"/>
                  <a:gd name="connsiteX787" fmla="*/ 460970 w 1189600"/>
                  <a:gd name="connsiteY787" fmla="*/ 196142 h 1260409"/>
                  <a:gd name="connsiteX788" fmla="*/ 407155 w 1189600"/>
                  <a:gd name="connsiteY788" fmla="*/ 125333 h 1260409"/>
                  <a:gd name="connsiteX789" fmla="*/ 513369 w 1189600"/>
                  <a:gd name="connsiteY789" fmla="*/ 142327 h 1260409"/>
                  <a:gd name="connsiteX790" fmla="*/ 460970 w 1189600"/>
                  <a:gd name="connsiteY790" fmla="*/ 196142 h 1260409"/>
                  <a:gd name="connsiteX791" fmla="*/ 401490 w 1189600"/>
                  <a:gd name="connsiteY791" fmla="*/ 123917 h 1260409"/>
                  <a:gd name="connsiteX792" fmla="*/ 402907 w 1189600"/>
                  <a:gd name="connsiteY792" fmla="*/ 122500 h 1260409"/>
                  <a:gd name="connsiteX793" fmla="*/ 402907 w 1189600"/>
                  <a:gd name="connsiteY793" fmla="*/ 122500 h 1260409"/>
                  <a:gd name="connsiteX794" fmla="*/ 401490 w 1189600"/>
                  <a:gd name="connsiteY794" fmla="*/ 123917 h 1260409"/>
                  <a:gd name="connsiteX795" fmla="*/ 320768 w 1189600"/>
                  <a:gd name="connsiteY795" fmla="*/ 223050 h 1260409"/>
                  <a:gd name="connsiteX796" fmla="*/ 320768 w 1189600"/>
                  <a:gd name="connsiteY796" fmla="*/ 223050 h 1260409"/>
                  <a:gd name="connsiteX797" fmla="*/ 443976 w 1189600"/>
                  <a:gd name="connsiteY797" fmla="*/ 221634 h 1260409"/>
                  <a:gd name="connsiteX798" fmla="*/ 316518 w 1189600"/>
                  <a:gd name="connsiteY798" fmla="*/ 344842 h 1260409"/>
                  <a:gd name="connsiteX799" fmla="*/ 315103 w 1189600"/>
                  <a:gd name="connsiteY799" fmla="*/ 343426 h 1260409"/>
                  <a:gd name="connsiteX800" fmla="*/ 315103 w 1189600"/>
                  <a:gd name="connsiteY800" fmla="*/ 343426 h 1260409"/>
                  <a:gd name="connsiteX801" fmla="*/ 105506 w 1189600"/>
                  <a:gd name="connsiteY801" fmla="*/ 368918 h 1260409"/>
                  <a:gd name="connsiteX802" fmla="*/ 238628 w 1189600"/>
                  <a:gd name="connsiteY802" fmla="*/ 299524 h 1260409"/>
                  <a:gd name="connsiteX803" fmla="*/ 238628 w 1189600"/>
                  <a:gd name="connsiteY803" fmla="*/ 299524 h 1260409"/>
                  <a:gd name="connsiteX804" fmla="*/ 289611 w 1189600"/>
                  <a:gd name="connsiteY804" fmla="*/ 204639 h 1260409"/>
                  <a:gd name="connsiteX805" fmla="*/ 391577 w 1189600"/>
                  <a:gd name="connsiteY805" fmla="*/ 135246 h 1260409"/>
                  <a:gd name="connsiteX806" fmla="*/ 320768 w 1189600"/>
                  <a:gd name="connsiteY806" fmla="*/ 223050 h 1260409"/>
                  <a:gd name="connsiteX807" fmla="*/ 139495 w 1189600"/>
                  <a:gd name="connsiteY807" fmla="*/ 405739 h 1260409"/>
                  <a:gd name="connsiteX808" fmla="*/ 139495 w 1189600"/>
                  <a:gd name="connsiteY808" fmla="*/ 405739 h 1260409"/>
                  <a:gd name="connsiteX809" fmla="*/ 48859 w 1189600"/>
                  <a:gd name="connsiteY809" fmla="*/ 392993 h 1260409"/>
                  <a:gd name="connsiteX810" fmla="*/ 92760 w 1189600"/>
                  <a:gd name="connsiteY810" fmla="*/ 373166 h 1260409"/>
                  <a:gd name="connsiteX811" fmla="*/ 92760 w 1189600"/>
                  <a:gd name="connsiteY811" fmla="*/ 373166 h 1260409"/>
                  <a:gd name="connsiteX812" fmla="*/ 139495 w 1189600"/>
                  <a:gd name="connsiteY812" fmla="*/ 405739 h 1260409"/>
                  <a:gd name="connsiteX813" fmla="*/ 135246 w 1189600"/>
                  <a:gd name="connsiteY813" fmla="*/ 408571 h 1260409"/>
                  <a:gd name="connsiteX814" fmla="*/ 74350 w 1189600"/>
                  <a:gd name="connsiteY814" fmla="*/ 439727 h 1260409"/>
                  <a:gd name="connsiteX815" fmla="*/ 43194 w 1189600"/>
                  <a:gd name="connsiteY815" fmla="*/ 395825 h 1260409"/>
                  <a:gd name="connsiteX816" fmla="*/ 46026 w 1189600"/>
                  <a:gd name="connsiteY816" fmla="*/ 394409 h 1260409"/>
                  <a:gd name="connsiteX817" fmla="*/ 135246 w 1189600"/>
                  <a:gd name="connsiteY817" fmla="*/ 408571 h 1260409"/>
                  <a:gd name="connsiteX818" fmla="*/ 75766 w 1189600"/>
                  <a:gd name="connsiteY818" fmla="*/ 445392 h 1260409"/>
                  <a:gd name="connsiteX819" fmla="*/ 75766 w 1189600"/>
                  <a:gd name="connsiteY819" fmla="*/ 445392 h 1260409"/>
                  <a:gd name="connsiteX820" fmla="*/ 119668 w 1189600"/>
                  <a:gd name="connsiteY820" fmla="*/ 442560 h 1260409"/>
                  <a:gd name="connsiteX821" fmla="*/ 24783 w 1189600"/>
                  <a:gd name="connsiteY821" fmla="*/ 468051 h 1260409"/>
                  <a:gd name="connsiteX822" fmla="*/ 74350 w 1189600"/>
                  <a:gd name="connsiteY822" fmla="*/ 442560 h 1260409"/>
                  <a:gd name="connsiteX823" fmla="*/ 75766 w 1189600"/>
                  <a:gd name="connsiteY823" fmla="*/ 445392 h 1260409"/>
                  <a:gd name="connsiteX824" fmla="*/ 181980 w 1189600"/>
                  <a:gd name="connsiteY824" fmla="*/ 436895 h 1260409"/>
                  <a:gd name="connsiteX825" fmla="*/ 317935 w 1189600"/>
                  <a:gd name="connsiteY825" fmla="*/ 533196 h 1260409"/>
                  <a:gd name="connsiteX826" fmla="*/ 235796 w 1189600"/>
                  <a:gd name="connsiteY826" fmla="*/ 534612 h 1260409"/>
                  <a:gd name="connsiteX827" fmla="*/ 234380 w 1189600"/>
                  <a:gd name="connsiteY827" fmla="*/ 489294 h 1260409"/>
                  <a:gd name="connsiteX828" fmla="*/ 234380 w 1189600"/>
                  <a:gd name="connsiteY828" fmla="*/ 489294 h 1260409"/>
                  <a:gd name="connsiteX829" fmla="*/ 231547 w 1189600"/>
                  <a:gd name="connsiteY829" fmla="*/ 489294 h 1260409"/>
                  <a:gd name="connsiteX830" fmla="*/ 232964 w 1189600"/>
                  <a:gd name="connsiteY830" fmla="*/ 485045 h 1260409"/>
                  <a:gd name="connsiteX831" fmla="*/ 232964 w 1189600"/>
                  <a:gd name="connsiteY831" fmla="*/ 483629 h 1260409"/>
                  <a:gd name="connsiteX832" fmla="*/ 224466 w 1189600"/>
                  <a:gd name="connsiteY832" fmla="*/ 490710 h 1260409"/>
                  <a:gd name="connsiteX833" fmla="*/ 97009 w 1189600"/>
                  <a:gd name="connsiteY833" fmla="*/ 526115 h 1260409"/>
                  <a:gd name="connsiteX834" fmla="*/ 136663 w 1189600"/>
                  <a:gd name="connsiteY834" fmla="*/ 441143 h 1260409"/>
                  <a:gd name="connsiteX835" fmla="*/ 181980 w 1189600"/>
                  <a:gd name="connsiteY835" fmla="*/ 436895 h 1260409"/>
                  <a:gd name="connsiteX836" fmla="*/ 208888 w 1189600"/>
                  <a:gd name="connsiteY836" fmla="*/ 636578 h 1260409"/>
                  <a:gd name="connsiteX837" fmla="*/ 160737 w 1189600"/>
                  <a:gd name="connsiteY837" fmla="*/ 659237 h 1260409"/>
                  <a:gd name="connsiteX838" fmla="*/ 177732 w 1189600"/>
                  <a:gd name="connsiteY838" fmla="*/ 618167 h 1260409"/>
                  <a:gd name="connsiteX839" fmla="*/ 208888 w 1189600"/>
                  <a:gd name="connsiteY839" fmla="*/ 636578 h 1260409"/>
                  <a:gd name="connsiteX840" fmla="*/ 102674 w 1189600"/>
                  <a:gd name="connsiteY840" fmla="*/ 788110 h 1260409"/>
                  <a:gd name="connsiteX841" fmla="*/ 77183 w 1189600"/>
                  <a:gd name="connsiteY841" fmla="*/ 698890 h 1260409"/>
                  <a:gd name="connsiteX842" fmla="*/ 156489 w 1189600"/>
                  <a:gd name="connsiteY842" fmla="*/ 662069 h 1260409"/>
                  <a:gd name="connsiteX843" fmla="*/ 102674 w 1189600"/>
                  <a:gd name="connsiteY843" fmla="*/ 788110 h 1260409"/>
                  <a:gd name="connsiteX844" fmla="*/ 104090 w 1189600"/>
                  <a:gd name="connsiteY844" fmla="*/ 799439 h 1260409"/>
                  <a:gd name="connsiteX845" fmla="*/ 95593 w 1189600"/>
                  <a:gd name="connsiteY845" fmla="*/ 812185 h 1260409"/>
                  <a:gd name="connsiteX846" fmla="*/ 102674 w 1189600"/>
                  <a:gd name="connsiteY846" fmla="*/ 795191 h 1260409"/>
                  <a:gd name="connsiteX847" fmla="*/ 104090 w 1189600"/>
                  <a:gd name="connsiteY847" fmla="*/ 799439 h 1260409"/>
                  <a:gd name="connsiteX848" fmla="*/ 357588 w 1189600"/>
                  <a:gd name="connsiteY848" fmla="*/ 790942 h 1260409"/>
                  <a:gd name="connsiteX849" fmla="*/ 357588 w 1189600"/>
                  <a:gd name="connsiteY849" fmla="*/ 790942 h 1260409"/>
                  <a:gd name="connsiteX850" fmla="*/ 405739 w 1189600"/>
                  <a:gd name="connsiteY850" fmla="*/ 756954 h 1260409"/>
                  <a:gd name="connsiteX851" fmla="*/ 405739 w 1189600"/>
                  <a:gd name="connsiteY851" fmla="*/ 756954 h 1260409"/>
                  <a:gd name="connsiteX852" fmla="*/ 405739 w 1189600"/>
                  <a:gd name="connsiteY852" fmla="*/ 754122 h 1260409"/>
                  <a:gd name="connsiteX853" fmla="*/ 441144 w 1189600"/>
                  <a:gd name="connsiteY853" fmla="*/ 747041 h 1260409"/>
                  <a:gd name="connsiteX854" fmla="*/ 469468 w 1189600"/>
                  <a:gd name="connsiteY854" fmla="*/ 772532 h 1260409"/>
                  <a:gd name="connsiteX855" fmla="*/ 303773 w 1189600"/>
                  <a:gd name="connsiteY855" fmla="*/ 844758 h 1260409"/>
                  <a:gd name="connsiteX856" fmla="*/ 281114 w 1189600"/>
                  <a:gd name="connsiteY856" fmla="*/ 769699 h 1260409"/>
                  <a:gd name="connsiteX857" fmla="*/ 357588 w 1189600"/>
                  <a:gd name="connsiteY857" fmla="*/ 790942 h 1260409"/>
                  <a:gd name="connsiteX858" fmla="*/ 434063 w 1189600"/>
                  <a:gd name="connsiteY858" fmla="*/ 630913 h 1260409"/>
                  <a:gd name="connsiteX859" fmla="*/ 434063 w 1189600"/>
                  <a:gd name="connsiteY859" fmla="*/ 630913 h 1260409"/>
                  <a:gd name="connsiteX860" fmla="*/ 424150 w 1189600"/>
                  <a:gd name="connsiteY860" fmla="*/ 608254 h 1260409"/>
                  <a:gd name="connsiteX861" fmla="*/ 544526 w 1189600"/>
                  <a:gd name="connsiteY861" fmla="*/ 693225 h 1260409"/>
                  <a:gd name="connsiteX862" fmla="*/ 558688 w 1189600"/>
                  <a:gd name="connsiteY862" fmla="*/ 721549 h 1260409"/>
                  <a:gd name="connsiteX863" fmla="*/ 442560 w 1189600"/>
                  <a:gd name="connsiteY863" fmla="*/ 744208 h 1260409"/>
                  <a:gd name="connsiteX864" fmla="*/ 414236 w 1189600"/>
                  <a:gd name="connsiteY864" fmla="*/ 718717 h 1260409"/>
                  <a:gd name="connsiteX865" fmla="*/ 434063 w 1189600"/>
                  <a:gd name="connsiteY865" fmla="*/ 630913 h 1260409"/>
                  <a:gd name="connsiteX866" fmla="*/ 561520 w 1189600"/>
                  <a:gd name="connsiteY866" fmla="*/ 704555 h 1260409"/>
                  <a:gd name="connsiteX867" fmla="*/ 565769 w 1189600"/>
                  <a:gd name="connsiteY867" fmla="*/ 707387 h 1260409"/>
                  <a:gd name="connsiteX868" fmla="*/ 561520 w 1189600"/>
                  <a:gd name="connsiteY868" fmla="*/ 714468 h 1260409"/>
                  <a:gd name="connsiteX869" fmla="*/ 561520 w 1189600"/>
                  <a:gd name="connsiteY869" fmla="*/ 704555 h 1260409"/>
                  <a:gd name="connsiteX870" fmla="*/ 561520 w 1189600"/>
                  <a:gd name="connsiteY870" fmla="*/ 670566 h 1260409"/>
                  <a:gd name="connsiteX871" fmla="*/ 577098 w 1189600"/>
                  <a:gd name="connsiteY871" fmla="*/ 670566 h 1260409"/>
                  <a:gd name="connsiteX872" fmla="*/ 585595 w 1189600"/>
                  <a:gd name="connsiteY872" fmla="*/ 677647 h 1260409"/>
                  <a:gd name="connsiteX873" fmla="*/ 567185 w 1189600"/>
                  <a:gd name="connsiteY873" fmla="*/ 705971 h 1260409"/>
                  <a:gd name="connsiteX874" fmla="*/ 561520 w 1189600"/>
                  <a:gd name="connsiteY874" fmla="*/ 701722 h 1260409"/>
                  <a:gd name="connsiteX875" fmla="*/ 561520 w 1189600"/>
                  <a:gd name="connsiteY875" fmla="*/ 670566 h 1260409"/>
                  <a:gd name="connsiteX876" fmla="*/ 588427 w 1189600"/>
                  <a:gd name="connsiteY876" fmla="*/ 677647 h 1260409"/>
                  <a:gd name="connsiteX877" fmla="*/ 594092 w 1189600"/>
                  <a:gd name="connsiteY877" fmla="*/ 669150 h 1260409"/>
                  <a:gd name="connsiteX878" fmla="*/ 690393 w 1189600"/>
                  <a:gd name="connsiteY878" fmla="*/ 666318 h 1260409"/>
                  <a:gd name="connsiteX879" fmla="*/ 683312 w 1189600"/>
                  <a:gd name="connsiteY879" fmla="*/ 762618 h 1260409"/>
                  <a:gd name="connsiteX880" fmla="*/ 588427 w 1189600"/>
                  <a:gd name="connsiteY880" fmla="*/ 677647 h 1260409"/>
                  <a:gd name="connsiteX881" fmla="*/ 694642 w 1189600"/>
                  <a:gd name="connsiteY881" fmla="*/ 615335 h 1260409"/>
                  <a:gd name="connsiteX882" fmla="*/ 792359 w 1189600"/>
                  <a:gd name="connsiteY882" fmla="*/ 622416 h 1260409"/>
                  <a:gd name="connsiteX883" fmla="*/ 796608 w 1189600"/>
                  <a:gd name="connsiteY883" fmla="*/ 626664 h 1260409"/>
                  <a:gd name="connsiteX884" fmla="*/ 800856 w 1189600"/>
                  <a:gd name="connsiteY884" fmla="*/ 662069 h 1260409"/>
                  <a:gd name="connsiteX885" fmla="*/ 691809 w 1189600"/>
                  <a:gd name="connsiteY885" fmla="*/ 666318 h 1260409"/>
                  <a:gd name="connsiteX886" fmla="*/ 694642 w 1189600"/>
                  <a:gd name="connsiteY886" fmla="*/ 615335 h 1260409"/>
                  <a:gd name="connsiteX887" fmla="*/ 832012 w 1189600"/>
                  <a:gd name="connsiteY887" fmla="*/ 662069 h 1260409"/>
                  <a:gd name="connsiteX888" fmla="*/ 904238 w 1189600"/>
                  <a:gd name="connsiteY888" fmla="*/ 761203 h 1260409"/>
                  <a:gd name="connsiteX889" fmla="*/ 833428 w 1189600"/>
                  <a:gd name="connsiteY889" fmla="*/ 875914 h 1260409"/>
                  <a:gd name="connsiteX890" fmla="*/ 827764 w 1189600"/>
                  <a:gd name="connsiteY890" fmla="*/ 874498 h 1260409"/>
                  <a:gd name="connsiteX891" fmla="*/ 803689 w 1189600"/>
                  <a:gd name="connsiteY891" fmla="*/ 663485 h 1260409"/>
                  <a:gd name="connsiteX892" fmla="*/ 832012 w 1189600"/>
                  <a:gd name="connsiteY892" fmla="*/ 662069 h 1260409"/>
                  <a:gd name="connsiteX893" fmla="*/ 870250 w 1189600"/>
                  <a:gd name="connsiteY893" fmla="*/ 887243 h 1260409"/>
                  <a:gd name="connsiteX894" fmla="*/ 827764 w 1189600"/>
                  <a:gd name="connsiteY894" fmla="*/ 890076 h 1260409"/>
                  <a:gd name="connsiteX895" fmla="*/ 836261 w 1189600"/>
                  <a:gd name="connsiteY895" fmla="*/ 877330 h 1260409"/>
                  <a:gd name="connsiteX896" fmla="*/ 870250 w 1189600"/>
                  <a:gd name="connsiteY896" fmla="*/ 887243 h 1260409"/>
                  <a:gd name="connsiteX897" fmla="*/ 948140 w 1189600"/>
                  <a:gd name="connsiteY897" fmla="*/ 882995 h 1260409"/>
                  <a:gd name="connsiteX898" fmla="*/ 948140 w 1189600"/>
                  <a:gd name="connsiteY898" fmla="*/ 882995 h 1260409"/>
                  <a:gd name="connsiteX899" fmla="*/ 948140 w 1189600"/>
                  <a:gd name="connsiteY899" fmla="*/ 882995 h 1260409"/>
                  <a:gd name="connsiteX900" fmla="*/ 956637 w 1189600"/>
                  <a:gd name="connsiteY900" fmla="*/ 908486 h 1260409"/>
                  <a:gd name="connsiteX901" fmla="*/ 881579 w 1189600"/>
                  <a:gd name="connsiteY901" fmla="*/ 887243 h 1260409"/>
                  <a:gd name="connsiteX902" fmla="*/ 948140 w 1189600"/>
                  <a:gd name="connsiteY902" fmla="*/ 882995 h 1260409"/>
                  <a:gd name="connsiteX903" fmla="*/ 1122332 w 1189600"/>
                  <a:gd name="connsiteY903" fmla="*/ 681896 h 1260409"/>
                  <a:gd name="connsiteX904" fmla="*/ 1125164 w 1189600"/>
                  <a:gd name="connsiteY904" fmla="*/ 684728 h 1260409"/>
                  <a:gd name="connsiteX905" fmla="*/ 1123748 w 1189600"/>
                  <a:gd name="connsiteY905" fmla="*/ 691809 h 1260409"/>
                  <a:gd name="connsiteX906" fmla="*/ 1122332 w 1189600"/>
                  <a:gd name="connsiteY906" fmla="*/ 681896 h 1260409"/>
                  <a:gd name="connsiteX907" fmla="*/ 1147823 w 1189600"/>
                  <a:gd name="connsiteY907" fmla="*/ 558687 h 1260409"/>
                  <a:gd name="connsiteX908" fmla="*/ 1147823 w 1189600"/>
                  <a:gd name="connsiteY908" fmla="*/ 558687 h 1260409"/>
                  <a:gd name="connsiteX909" fmla="*/ 1147823 w 1189600"/>
                  <a:gd name="connsiteY909" fmla="*/ 558687 h 1260409"/>
                  <a:gd name="connsiteX910" fmla="*/ 1190309 w 1189600"/>
                  <a:gd name="connsiteY910" fmla="*/ 555855 h 1260409"/>
                  <a:gd name="connsiteX911" fmla="*/ 1187476 w 1189600"/>
                  <a:gd name="connsiteY911" fmla="*/ 747041 h 1260409"/>
                  <a:gd name="connsiteX912" fmla="*/ 1126580 w 1189600"/>
                  <a:gd name="connsiteY912" fmla="*/ 683312 h 1260409"/>
                  <a:gd name="connsiteX913" fmla="*/ 1147823 w 1189600"/>
                  <a:gd name="connsiteY913" fmla="*/ 558687 h 1260409"/>
                  <a:gd name="connsiteX914" fmla="*/ 112587 w 1189600"/>
                  <a:gd name="connsiteY914" fmla="*/ 578514 h 1260409"/>
                  <a:gd name="connsiteX915" fmla="*/ 51691 w 1189600"/>
                  <a:gd name="connsiteY915" fmla="*/ 625248 h 1260409"/>
                  <a:gd name="connsiteX916" fmla="*/ 81431 w 1189600"/>
                  <a:gd name="connsiteY916" fmla="*/ 560103 h 1260409"/>
                  <a:gd name="connsiteX917" fmla="*/ 112587 w 1189600"/>
                  <a:gd name="connsiteY917" fmla="*/ 578514 h 1260409"/>
                  <a:gd name="connsiteX918" fmla="*/ 568601 w 1189600"/>
                  <a:gd name="connsiteY918" fmla="*/ 707387 h 1260409"/>
                  <a:gd name="connsiteX919" fmla="*/ 587012 w 1189600"/>
                  <a:gd name="connsiteY919" fmla="*/ 679063 h 1260409"/>
                  <a:gd name="connsiteX920" fmla="*/ 683312 w 1189600"/>
                  <a:gd name="connsiteY920" fmla="*/ 764035 h 1260409"/>
                  <a:gd name="connsiteX921" fmla="*/ 681897 w 1189600"/>
                  <a:gd name="connsiteY921" fmla="*/ 786694 h 1260409"/>
                  <a:gd name="connsiteX922" fmla="*/ 568601 w 1189600"/>
                  <a:gd name="connsiteY922" fmla="*/ 707387 h 1260409"/>
                  <a:gd name="connsiteX923" fmla="*/ 950973 w 1189600"/>
                  <a:gd name="connsiteY923" fmla="*/ 213137 h 1260409"/>
                  <a:gd name="connsiteX924" fmla="*/ 960886 w 1189600"/>
                  <a:gd name="connsiteY924" fmla="*/ 210304 h 1260409"/>
                  <a:gd name="connsiteX925" fmla="*/ 962302 w 1189600"/>
                  <a:gd name="connsiteY925" fmla="*/ 210304 h 1260409"/>
                  <a:gd name="connsiteX926" fmla="*/ 950973 w 1189600"/>
                  <a:gd name="connsiteY926" fmla="*/ 213137 h 1260409"/>
                  <a:gd name="connsiteX927" fmla="*/ 599757 w 1189600"/>
                  <a:gd name="connsiteY927" fmla="*/ 152241 h 1260409"/>
                  <a:gd name="connsiteX928" fmla="*/ 585595 w 1189600"/>
                  <a:gd name="connsiteY928" fmla="*/ 149408 h 1260409"/>
                  <a:gd name="connsiteX929" fmla="*/ 609670 w 1189600"/>
                  <a:gd name="connsiteY929" fmla="*/ 43194 h 1260409"/>
                  <a:gd name="connsiteX930" fmla="*/ 599757 w 1189600"/>
                  <a:gd name="connsiteY930" fmla="*/ 152241 h 126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Lst>
                <a:rect l="l" t="t" r="r" b="b"/>
                <a:pathLst>
                  <a:path w="1189600" h="1260409">
                    <a:moveTo>
                      <a:pt x="1147823" y="557271"/>
                    </a:moveTo>
                    <a:lnTo>
                      <a:pt x="1147823" y="555855"/>
                    </a:lnTo>
                    <a:lnTo>
                      <a:pt x="1147823" y="555855"/>
                    </a:lnTo>
                    <a:lnTo>
                      <a:pt x="1135078" y="554439"/>
                    </a:lnTo>
                    <a:lnTo>
                      <a:pt x="1109586" y="545941"/>
                    </a:lnTo>
                    <a:lnTo>
                      <a:pt x="1120916" y="441143"/>
                    </a:lnTo>
                    <a:lnTo>
                      <a:pt x="1120916" y="441143"/>
                    </a:lnTo>
                    <a:lnTo>
                      <a:pt x="958054" y="526115"/>
                    </a:lnTo>
                    <a:lnTo>
                      <a:pt x="938227" y="526115"/>
                    </a:lnTo>
                    <a:lnTo>
                      <a:pt x="843342" y="511953"/>
                    </a:lnTo>
                    <a:lnTo>
                      <a:pt x="820683" y="431230"/>
                    </a:lnTo>
                    <a:lnTo>
                      <a:pt x="948140" y="375999"/>
                    </a:lnTo>
                    <a:lnTo>
                      <a:pt x="1084094" y="364669"/>
                    </a:lnTo>
                    <a:lnTo>
                      <a:pt x="1084094" y="364669"/>
                    </a:lnTo>
                    <a:lnTo>
                      <a:pt x="960886" y="211720"/>
                    </a:lnTo>
                    <a:lnTo>
                      <a:pt x="965135" y="211720"/>
                    </a:lnTo>
                    <a:lnTo>
                      <a:pt x="959470" y="208888"/>
                    </a:lnTo>
                    <a:lnTo>
                      <a:pt x="959470" y="208888"/>
                    </a:lnTo>
                    <a:lnTo>
                      <a:pt x="958054" y="208888"/>
                    </a:lnTo>
                    <a:lnTo>
                      <a:pt x="882995" y="172067"/>
                    </a:lnTo>
                    <a:lnTo>
                      <a:pt x="887244" y="21951"/>
                    </a:lnTo>
                    <a:lnTo>
                      <a:pt x="928313" y="126749"/>
                    </a:lnTo>
                    <a:lnTo>
                      <a:pt x="928313" y="126749"/>
                    </a:lnTo>
                    <a:lnTo>
                      <a:pt x="929730" y="125333"/>
                    </a:lnTo>
                    <a:lnTo>
                      <a:pt x="885828" y="12037"/>
                    </a:lnTo>
                    <a:lnTo>
                      <a:pt x="885828" y="10621"/>
                    </a:lnTo>
                    <a:lnTo>
                      <a:pt x="881579" y="172067"/>
                    </a:lnTo>
                    <a:lnTo>
                      <a:pt x="881579" y="172067"/>
                    </a:lnTo>
                    <a:lnTo>
                      <a:pt x="952389" y="206056"/>
                    </a:lnTo>
                    <a:lnTo>
                      <a:pt x="673399" y="163570"/>
                    </a:lnTo>
                    <a:lnTo>
                      <a:pt x="721550" y="160737"/>
                    </a:lnTo>
                    <a:lnTo>
                      <a:pt x="721550" y="160737"/>
                    </a:lnTo>
                    <a:lnTo>
                      <a:pt x="608254" y="41777"/>
                    </a:lnTo>
                    <a:lnTo>
                      <a:pt x="608254" y="41777"/>
                    </a:lnTo>
                    <a:lnTo>
                      <a:pt x="608254" y="38945"/>
                    </a:lnTo>
                    <a:lnTo>
                      <a:pt x="608254" y="37529"/>
                    </a:lnTo>
                    <a:lnTo>
                      <a:pt x="511954" y="138079"/>
                    </a:lnTo>
                    <a:lnTo>
                      <a:pt x="402907" y="121084"/>
                    </a:lnTo>
                    <a:lnTo>
                      <a:pt x="400074" y="118252"/>
                    </a:lnTo>
                    <a:lnTo>
                      <a:pt x="400074" y="118252"/>
                    </a:lnTo>
                    <a:lnTo>
                      <a:pt x="392993" y="126749"/>
                    </a:lnTo>
                    <a:lnTo>
                      <a:pt x="283946" y="200391"/>
                    </a:lnTo>
                    <a:lnTo>
                      <a:pt x="232964" y="295275"/>
                    </a:lnTo>
                    <a:lnTo>
                      <a:pt x="95593" y="367501"/>
                    </a:lnTo>
                    <a:lnTo>
                      <a:pt x="85679" y="368918"/>
                    </a:lnTo>
                    <a:lnTo>
                      <a:pt x="85679" y="368918"/>
                    </a:lnTo>
                    <a:lnTo>
                      <a:pt x="88512" y="371750"/>
                    </a:lnTo>
                    <a:lnTo>
                      <a:pt x="41778" y="392993"/>
                    </a:lnTo>
                    <a:lnTo>
                      <a:pt x="36113" y="391577"/>
                    </a:lnTo>
                    <a:lnTo>
                      <a:pt x="36113" y="391577"/>
                    </a:lnTo>
                    <a:lnTo>
                      <a:pt x="36113" y="392993"/>
                    </a:lnTo>
                    <a:lnTo>
                      <a:pt x="38945" y="392993"/>
                    </a:lnTo>
                    <a:lnTo>
                      <a:pt x="37529" y="392993"/>
                    </a:lnTo>
                    <a:lnTo>
                      <a:pt x="37529" y="392993"/>
                    </a:lnTo>
                    <a:lnTo>
                      <a:pt x="70102" y="438311"/>
                    </a:lnTo>
                    <a:lnTo>
                      <a:pt x="10621" y="469467"/>
                    </a:lnTo>
                    <a:lnTo>
                      <a:pt x="10621" y="469467"/>
                    </a:lnTo>
                    <a:lnTo>
                      <a:pt x="10621" y="470883"/>
                    </a:lnTo>
                    <a:lnTo>
                      <a:pt x="126749" y="438311"/>
                    </a:lnTo>
                    <a:lnTo>
                      <a:pt x="132414" y="438311"/>
                    </a:lnTo>
                    <a:lnTo>
                      <a:pt x="92760" y="523282"/>
                    </a:lnTo>
                    <a:lnTo>
                      <a:pt x="53107" y="534612"/>
                    </a:lnTo>
                    <a:lnTo>
                      <a:pt x="38945" y="534612"/>
                    </a:lnTo>
                    <a:lnTo>
                      <a:pt x="37529" y="534612"/>
                    </a:lnTo>
                    <a:lnTo>
                      <a:pt x="41778" y="537444"/>
                    </a:lnTo>
                    <a:lnTo>
                      <a:pt x="41778" y="537444"/>
                    </a:lnTo>
                    <a:lnTo>
                      <a:pt x="41778" y="537444"/>
                    </a:lnTo>
                    <a:lnTo>
                      <a:pt x="41778" y="538860"/>
                    </a:lnTo>
                    <a:lnTo>
                      <a:pt x="44610" y="538860"/>
                    </a:lnTo>
                    <a:lnTo>
                      <a:pt x="75766" y="557271"/>
                    </a:lnTo>
                    <a:lnTo>
                      <a:pt x="41778" y="629497"/>
                    </a:lnTo>
                    <a:lnTo>
                      <a:pt x="41778" y="630913"/>
                    </a:lnTo>
                    <a:lnTo>
                      <a:pt x="109755" y="578514"/>
                    </a:lnTo>
                    <a:lnTo>
                      <a:pt x="172068" y="615335"/>
                    </a:lnTo>
                    <a:lnTo>
                      <a:pt x="153656" y="659237"/>
                    </a:lnTo>
                    <a:lnTo>
                      <a:pt x="70102" y="697474"/>
                    </a:lnTo>
                    <a:lnTo>
                      <a:pt x="70102" y="697474"/>
                    </a:lnTo>
                    <a:lnTo>
                      <a:pt x="97009" y="790942"/>
                    </a:lnTo>
                    <a:lnTo>
                      <a:pt x="84264" y="819266"/>
                    </a:lnTo>
                    <a:lnTo>
                      <a:pt x="84264" y="819266"/>
                    </a:lnTo>
                    <a:lnTo>
                      <a:pt x="85679" y="820682"/>
                    </a:lnTo>
                    <a:lnTo>
                      <a:pt x="99841" y="802272"/>
                    </a:lnTo>
                    <a:lnTo>
                      <a:pt x="118252" y="863168"/>
                    </a:lnTo>
                    <a:lnTo>
                      <a:pt x="118252" y="863168"/>
                    </a:lnTo>
                    <a:lnTo>
                      <a:pt x="257039" y="796607"/>
                    </a:lnTo>
                    <a:lnTo>
                      <a:pt x="257039" y="796607"/>
                    </a:lnTo>
                    <a:lnTo>
                      <a:pt x="180564" y="739960"/>
                    </a:lnTo>
                    <a:lnTo>
                      <a:pt x="272617" y="766867"/>
                    </a:lnTo>
                    <a:lnTo>
                      <a:pt x="296692" y="846174"/>
                    </a:lnTo>
                    <a:lnTo>
                      <a:pt x="296692" y="846174"/>
                    </a:lnTo>
                    <a:lnTo>
                      <a:pt x="466635" y="772532"/>
                    </a:lnTo>
                    <a:lnTo>
                      <a:pt x="466635" y="772532"/>
                    </a:lnTo>
                    <a:lnTo>
                      <a:pt x="436895" y="745624"/>
                    </a:lnTo>
                    <a:lnTo>
                      <a:pt x="551607" y="722965"/>
                    </a:lnTo>
                    <a:lnTo>
                      <a:pt x="554439" y="728630"/>
                    </a:lnTo>
                    <a:lnTo>
                      <a:pt x="554439" y="730046"/>
                    </a:lnTo>
                    <a:lnTo>
                      <a:pt x="554439" y="721549"/>
                    </a:lnTo>
                    <a:lnTo>
                      <a:pt x="561520" y="711636"/>
                    </a:lnTo>
                    <a:lnTo>
                      <a:pt x="674816" y="792359"/>
                    </a:lnTo>
                    <a:lnTo>
                      <a:pt x="670566" y="849006"/>
                    </a:lnTo>
                    <a:lnTo>
                      <a:pt x="670566" y="849006"/>
                    </a:lnTo>
                    <a:lnTo>
                      <a:pt x="816435" y="1034527"/>
                    </a:lnTo>
                    <a:lnTo>
                      <a:pt x="1040193" y="1173314"/>
                    </a:lnTo>
                    <a:lnTo>
                      <a:pt x="994874" y="1255453"/>
                    </a:lnTo>
                    <a:lnTo>
                      <a:pt x="994874" y="1255453"/>
                    </a:lnTo>
                    <a:lnTo>
                      <a:pt x="996290" y="1256869"/>
                    </a:lnTo>
                    <a:lnTo>
                      <a:pt x="1043025" y="1173314"/>
                    </a:lnTo>
                    <a:lnTo>
                      <a:pt x="1043025" y="1173314"/>
                    </a:lnTo>
                    <a:lnTo>
                      <a:pt x="817851" y="1033111"/>
                    </a:lnTo>
                    <a:lnTo>
                      <a:pt x="671983" y="849006"/>
                    </a:lnTo>
                    <a:lnTo>
                      <a:pt x="676231" y="793775"/>
                    </a:lnTo>
                    <a:lnTo>
                      <a:pt x="816435" y="892908"/>
                    </a:lnTo>
                    <a:lnTo>
                      <a:pt x="816435" y="892908"/>
                    </a:lnTo>
                    <a:lnTo>
                      <a:pt x="817851" y="891492"/>
                    </a:lnTo>
                    <a:lnTo>
                      <a:pt x="677647" y="766867"/>
                    </a:lnTo>
                    <a:lnTo>
                      <a:pt x="684728" y="669150"/>
                    </a:lnTo>
                    <a:lnTo>
                      <a:pt x="793775" y="664901"/>
                    </a:lnTo>
                    <a:lnTo>
                      <a:pt x="817851" y="877330"/>
                    </a:lnTo>
                    <a:lnTo>
                      <a:pt x="817851" y="877330"/>
                    </a:lnTo>
                    <a:lnTo>
                      <a:pt x="824932" y="878746"/>
                    </a:lnTo>
                    <a:lnTo>
                      <a:pt x="815018" y="894324"/>
                    </a:lnTo>
                    <a:lnTo>
                      <a:pt x="815018" y="894324"/>
                    </a:lnTo>
                    <a:lnTo>
                      <a:pt x="867417" y="890076"/>
                    </a:lnTo>
                    <a:lnTo>
                      <a:pt x="949556" y="912735"/>
                    </a:lnTo>
                    <a:lnTo>
                      <a:pt x="976464" y="1006203"/>
                    </a:lnTo>
                    <a:lnTo>
                      <a:pt x="885828" y="1060019"/>
                    </a:lnTo>
                    <a:lnTo>
                      <a:pt x="885828" y="1060019"/>
                    </a:lnTo>
                    <a:lnTo>
                      <a:pt x="993459" y="1057186"/>
                    </a:lnTo>
                    <a:lnTo>
                      <a:pt x="993459" y="1057186"/>
                    </a:lnTo>
                    <a:lnTo>
                      <a:pt x="979297" y="1007620"/>
                    </a:lnTo>
                    <a:lnTo>
                      <a:pt x="1078430" y="949556"/>
                    </a:lnTo>
                    <a:lnTo>
                      <a:pt x="1137909" y="841925"/>
                    </a:lnTo>
                    <a:lnTo>
                      <a:pt x="1137909" y="841925"/>
                    </a:lnTo>
                    <a:lnTo>
                      <a:pt x="1118083" y="700306"/>
                    </a:lnTo>
                    <a:lnTo>
                      <a:pt x="1119499" y="687560"/>
                    </a:lnTo>
                    <a:lnTo>
                      <a:pt x="1181812" y="752705"/>
                    </a:lnTo>
                    <a:lnTo>
                      <a:pt x="1181812" y="752705"/>
                    </a:lnTo>
                    <a:lnTo>
                      <a:pt x="1184644" y="554439"/>
                    </a:lnTo>
                    <a:lnTo>
                      <a:pt x="1184644" y="554439"/>
                    </a:lnTo>
                    <a:lnTo>
                      <a:pt x="1147823" y="557271"/>
                    </a:lnTo>
                    <a:lnTo>
                      <a:pt x="1147823" y="557271"/>
                    </a:lnTo>
                    <a:close/>
                    <a:moveTo>
                      <a:pt x="901406" y="1057186"/>
                    </a:moveTo>
                    <a:lnTo>
                      <a:pt x="984961" y="1007620"/>
                    </a:lnTo>
                    <a:lnTo>
                      <a:pt x="997707" y="1054354"/>
                    </a:lnTo>
                    <a:lnTo>
                      <a:pt x="901406" y="1057186"/>
                    </a:lnTo>
                    <a:close/>
                    <a:moveTo>
                      <a:pt x="809354" y="878746"/>
                    </a:moveTo>
                    <a:lnTo>
                      <a:pt x="683312" y="789526"/>
                    </a:lnTo>
                    <a:lnTo>
                      <a:pt x="684728" y="768284"/>
                    </a:lnTo>
                    <a:lnTo>
                      <a:pt x="809354" y="878746"/>
                    </a:lnTo>
                    <a:close/>
                    <a:moveTo>
                      <a:pt x="984961" y="1004787"/>
                    </a:moveTo>
                    <a:lnTo>
                      <a:pt x="958054" y="912735"/>
                    </a:lnTo>
                    <a:lnTo>
                      <a:pt x="1081262" y="946723"/>
                    </a:lnTo>
                    <a:lnTo>
                      <a:pt x="1081262" y="946723"/>
                    </a:lnTo>
                    <a:lnTo>
                      <a:pt x="1120916" y="705971"/>
                    </a:lnTo>
                    <a:lnTo>
                      <a:pt x="1139326" y="840509"/>
                    </a:lnTo>
                    <a:lnTo>
                      <a:pt x="1079846" y="948140"/>
                    </a:lnTo>
                    <a:lnTo>
                      <a:pt x="984961" y="1004787"/>
                    </a:lnTo>
                    <a:close/>
                    <a:moveTo>
                      <a:pt x="123917" y="861752"/>
                    </a:moveTo>
                    <a:lnTo>
                      <a:pt x="105506" y="800856"/>
                    </a:lnTo>
                    <a:lnTo>
                      <a:pt x="220218" y="645075"/>
                    </a:lnTo>
                    <a:lnTo>
                      <a:pt x="244293" y="660653"/>
                    </a:lnTo>
                    <a:lnTo>
                      <a:pt x="275449" y="766867"/>
                    </a:lnTo>
                    <a:lnTo>
                      <a:pt x="174899" y="737127"/>
                    </a:lnTo>
                    <a:lnTo>
                      <a:pt x="173483" y="737127"/>
                    </a:lnTo>
                    <a:lnTo>
                      <a:pt x="255622" y="799439"/>
                    </a:lnTo>
                    <a:lnTo>
                      <a:pt x="123917" y="861752"/>
                    </a:lnTo>
                    <a:close/>
                    <a:moveTo>
                      <a:pt x="210304" y="536028"/>
                    </a:moveTo>
                    <a:lnTo>
                      <a:pt x="176316" y="615335"/>
                    </a:lnTo>
                    <a:lnTo>
                      <a:pt x="115420" y="578514"/>
                    </a:lnTo>
                    <a:lnTo>
                      <a:pt x="169235" y="536028"/>
                    </a:lnTo>
                    <a:lnTo>
                      <a:pt x="210304" y="536028"/>
                    </a:lnTo>
                    <a:close/>
                    <a:moveTo>
                      <a:pt x="82847" y="558687"/>
                    </a:moveTo>
                    <a:lnTo>
                      <a:pt x="92760" y="537444"/>
                    </a:lnTo>
                    <a:lnTo>
                      <a:pt x="166402" y="536028"/>
                    </a:lnTo>
                    <a:lnTo>
                      <a:pt x="114003" y="577098"/>
                    </a:lnTo>
                    <a:lnTo>
                      <a:pt x="82847" y="558687"/>
                    </a:lnTo>
                    <a:close/>
                    <a:moveTo>
                      <a:pt x="57356" y="538860"/>
                    </a:moveTo>
                    <a:lnTo>
                      <a:pt x="91345" y="538860"/>
                    </a:lnTo>
                    <a:lnTo>
                      <a:pt x="81431" y="558687"/>
                    </a:lnTo>
                    <a:lnTo>
                      <a:pt x="51691" y="540277"/>
                    </a:lnTo>
                    <a:lnTo>
                      <a:pt x="57356" y="538860"/>
                    </a:lnTo>
                    <a:close/>
                    <a:moveTo>
                      <a:pt x="91345" y="536028"/>
                    </a:moveTo>
                    <a:lnTo>
                      <a:pt x="64437" y="536028"/>
                    </a:lnTo>
                    <a:lnTo>
                      <a:pt x="94177" y="527531"/>
                    </a:lnTo>
                    <a:lnTo>
                      <a:pt x="91345" y="536028"/>
                    </a:lnTo>
                    <a:close/>
                    <a:moveTo>
                      <a:pt x="94177" y="371750"/>
                    </a:moveTo>
                    <a:lnTo>
                      <a:pt x="94177" y="371750"/>
                    </a:lnTo>
                    <a:lnTo>
                      <a:pt x="94177" y="371750"/>
                    </a:lnTo>
                    <a:lnTo>
                      <a:pt x="94177" y="371750"/>
                    </a:lnTo>
                    <a:close/>
                    <a:moveTo>
                      <a:pt x="601173" y="166402"/>
                    </a:moveTo>
                    <a:lnTo>
                      <a:pt x="602589" y="155073"/>
                    </a:lnTo>
                    <a:lnTo>
                      <a:pt x="656404" y="163570"/>
                    </a:lnTo>
                    <a:lnTo>
                      <a:pt x="601173" y="166402"/>
                    </a:lnTo>
                    <a:close/>
                    <a:moveTo>
                      <a:pt x="602589" y="153656"/>
                    </a:moveTo>
                    <a:lnTo>
                      <a:pt x="612503" y="47442"/>
                    </a:lnTo>
                    <a:lnTo>
                      <a:pt x="720133" y="160737"/>
                    </a:lnTo>
                    <a:lnTo>
                      <a:pt x="666318" y="163570"/>
                    </a:lnTo>
                    <a:lnTo>
                      <a:pt x="602589" y="153656"/>
                    </a:lnTo>
                    <a:close/>
                    <a:moveTo>
                      <a:pt x="781030" y="385912"/>
                    </a:moveTo>
                    <a:lnTo>
                      <a:pt x="857504" y="272617"/>
                    </a:lnTo>
                    <a:lnTo>
                      <a:pt x="955221" y="370334"/>
                    </a:lnTo>
                    <a:lnTo>
                      <a:pt x="949556" y="373166"/>
                    </a:lnTo>
                    <a:lnTo>
                      <a:pt x="781030" y="385912"/>
                    </a:lnTo>
                    <a:close/>
                    <a:moveTo>
                      <a:pt x="841926" y="509120"/>
                    </a:moveTo>
                    <a:lnTo>
                      <a:pt x="783862" y="500623"/>
                    </a:lnTo>
                    <a:lnTo>
                      <a:pt x="772532" y="397241"/>
                    </a:lnTo>
                    <a:lnTo>
                      <a:pt x="772532" y="397241"/>
                    </a:lnTo>
                    <a:lnTo>
                      <a:pt x="779613" y="387328"/>
                    </a:lnTo>
                    <a:lnTo>
                      <a:pt x="942475" y="374582"/>
                    </a:lnTo>
                    <a:lnTo>
                      <a:pt x="819266" y="428398"/>
                    </a:lnTo>
                    <a:lnTo>
                      <a:pt x="819266" y="428398"/>
                    </a:lnTo>
                    <a:lnTo>
                      <a:pt x="841926" y="509120"/>
                    </a:lnTo>
                    <a:close/>
                    <a:moveTo>
                      <a:pt x="1119499" y="676231"/>
                    </a:moveTo>
                    <a:lnTo>
                      <a:pt x="1122332" y="698890"/>
                    </a:lnTo>
                    <a:lnTo>
                      <a:pt x="1081262" y="943891"/>
                    </a:lnTo>
                    <a:lnTo>
                      <a:pt x="958054" y="909903"/>
                    </a:lnTo>
                    <a:lnTo>
                      <a:pt x="949556" y="881579"/>
                    </a:lnTo>
                    <a:lnTo>
                      <a:pt x="1017533" y="809353"/>
                    </a:lnTo>
                    <a:lnTo>
                      <a:pt x="1017533" y="809353"/>
                    </a:lnTo>
                    <a:lnTo>
                      <a:pt x="1017533" y="809353"/>
                    </a:lnTo>
                    <a:lnTo>
                      <a:pt x="1077013" y="858920"/>
                    </a:lnTo>
                    <a:lnTo>
                      <a:pt x="1077013" y="858920"/>
                    </a:lnTo>
                    <a:lnTo>
                      <a:pt x="1109586" y="553022"/>
                    </a:lnTo>
                    <a:lnTo>
                      <a:pt x="1135078" y="557271"/>
                    </a:lnTo>
                    <a:lnTo>
                      <a:pt x="1144990" y="560103"/>
                    </a:lnTo>
                    <a:lnTo>
                      <a:pt x="1123748" y="684728"/>
                    </a:lnTo>
                    <a:lnTo>
                      <a:pt x="1119499" y="676231"/>
                    </a:lnTo>
                    <a:lnTo>
                      <a:pt x="1119499" y="676231"/>
                    </a:lnTo>
                    <a:close/>
                    <a:moveTo>
                      <a:pt x="833428" y="659237"/>
                    </a:moveTo>
                    <a:lnTo>
                      <a:pt x="833428" y="659237"/>
                    </a:lnTo>
                    <a:lnTo>
                      <a:pt x="802273" y="660653"/>
                    </a:lnTo>
                    <a:lnTo>
                      <a:pt x="798024" y="628080"/>
                    </a:lnTo>
                    <a:lnTo>
                      <a:pt x="898574" y="710220"/>
                    </a:lnTo>
                    <a:lnTo>
                      <a:pt x="946724" y="880163"/>
                    </a:lnTo>
                    <a:lnTo>
                      <a:pt x="946724" y="881579"/>
                    </a:lnTo>
                    <a:lnTo>
                      <a:pt x="874498" y="887243"/>
                    </a:lnTo>
                    <a:lnTo>
                      <a:pt x="834845" y="875914"/>
                    </a:lnTo>
                    <a:lnTo>
                      <a:pt x="905655" y="761203"/>
                    </a:lnTo>
                    <a:lnTo>
                      <a:pt x="905655" y="761203"/>
                    </a:lnTo>
                    <a:lnTo>
                      <a:pt x="833428" y="659237"/>
                    </a:lnTo>
                    <a:close/>
                    <a:moveTo>
                      <a:pt x="75766" y="441143"/>
                    </a:moveTo>
                    <a:lnTo>
                      <a:pt x="138079" y="408571"/>
                    </a:lnTo>
                    <a:lnTo>
                      <a:pt x="143744" y="409987"/>
                    </a:lnTo>
                    <a:lnTo>
                      <a:pt x="147992" y="412820"/>
                    </a:lnTo>
                    <a:lnTo>
                      <a:pt x="136663" y="436895"/>
                    </a:lnTo>
                    <a:lnTo>
                      <a:pt x="129582" y="438311"/>
                    </a:lnTo>
                    <a:lnTo>
                      <a:pt x="75766" y="442560"/>
                    </a:lnTo>
                    <a:lnTo>
                      <a:pt x="75766" y="441143"/>
                    </a:lnTo>
                    <a:close/>
                    <a:moveTo>
                      <a:pt x="459554" y="198975"/>
                    </a:moveTo>
                    <a:lnTo>
                      <a:pt x="459554" y="198975"/>
                    </a:lnTo>
                    <a:lnTo>
                      <a:pt x="514785" y="140911"/>
                    </a:lnTo>
                    <a:lnTo>
                      <a:pt x="582763" y="150824"/>
                    </a:lnTo>
                    <a:lnTo>
                      <a:pt x="579931" y="166402"/>
                    </a:lnTo>
                    <a:lnTo>
                      <a:pt x="526115" y="169235"/>
                    </a:lnTo>
                    <a:lnTo>
                      <a:pt x="460970" y="200391"/>
                    </a:lnTo>
                    <a:lnTo>
                      <a:pt x="443976" y="215969"/>
                    </a:lnTo>
                    <a:lnTo>
                      <a:pt x="323599" y="218801"/>
                    </a:lnTo>
                    <a:lnTo>
                      <a:pt x="395826" y="128165"/>
                    </a:lnTo>
                    <a:lnTo>
                      <a:pt x="402907" y="123917"/>
                    </a:lnTo>
                    <a:lnTo>
                      <a:pt x="459554" y="198975"/>
                    </a:lnTo>
                    <a:close/>
                    <a:moveTo>
                      <a:pt x="558688" y="669150"/>
                    </a:moveTo>
                    <a:lnTo>
                      <a:pt x="558688" y="700306"/>
                    </a:lnTo>
                    <a:lnTo>
                      <a:pt x="544526" y="690393"/>
                    </a:lnTo>
                    <a:lnTo>
                      <a:pt x="502040" y="604005"/>
                    </a:lnTo>
                    <a:lnTo>
                      <a:pt x="574265" y="667734"/>
                    </a:lnTo>
                    <a:lnTo>
                      <a:pt x="558688" y="669150"/>
                    </a:lnTo>
                    <a:lnTo>
                      <a:pt x="558688" y="669150"/>
                    </a:lnTo>
                    <a:close/>
                    <a:moveTo>
                      <a:pt x="230131" y="492126"/>
                    </a:moveTo>
                    <a:lnTo>
                      <a:pt x="211721" y="534612"/>
                    </a:lnTo>
                    <a:lnTo>
                      <a:pt x="173483" y="534612"/>
                    </a:lnTo>
                    <a:lnTo>
                      <a:pt x="228715" y="492126"/>
                    </a:lnTo>
                    <a:lnTo>
                      <a:pt x="230131" y="492126"/>
                    </a:lnTo>
                    <a:close/>
                    <a:moveTo>
                      <a:pt x="169235" y="426981"/>
                    </a:moveTo>
                    <a:lnTo>
                      <a:pt x="139495" y="435479"/>
                    </a:lnTo>
                    <a:lnTo>
                      <a:pt x="149408" y="412820"/>
                    </a:lnTo>
                    <a:lnTo>
                      <a:pt x="169235" y="426981"/>
                    </a:lnTo>
                    <a:close/>
                    <a:moveTo>
                      <a:pt x="150825" y="409987"/>
                    </a:moveTo>
                    <a:lnTo>
                      <a:pt x="150825" y="409987"/>
                    </a:lnTo>
                    <a:lnTo>
                      <a:pt x="147992" y="409987"/>
                    </a:lnTo>
                    <a:lnTo>
                      <a:pt x="150825" y="409987"/>
                    </a:lnTo>
                    <a:close/>
                    <a:moveTo>
                      <a:pt x="697474" y="544525"/>
                    </a:moveTo>
                    <a:lnTo>
                      <a:pt x="693226" y="612503"/>
                    </a:lnTo>
                    <a:lnTo>
                      <a:pt x="633746" y="608254"/>
                    </a:lnTo>
                    <a:lnTo>
                      <a:pt x="683312" y="531780"/>
                    </a:lnTo>
                    <a:lnTo>
                      <a:pt x="697474" y="544525"/>
                    </a:lnTo>
                    <a:close/>
                    <a:moveTo>
                      <a:pt x="402907" y="751289"/>
                    </a:moveTo>
                    <a:lnTo>
                      <a:pt x="247126" y="657820"/>
                    </a:lnTo>
                    <a:lnTo>
                      <a:pt x="237212" y="625248"/>
                    </a:lnTo>
                    <a:lnTo>
                      <a:pt x="237212" y="625248"/>
                    </a:lnTo>
                    <a:lnTo>
                      <a:pt x="237212" y="625248"/>
                    </a:lnTo>
                    <a:lnTo>
                      <a:pt x="235796" y="536028"/>
                    </a:lnTo>
                    <a:lnTo>
                      <a:pt x="320768" y="534612"/>
                    </a:lnTo>
                    <a:lnTo>
                      <a:pt x="367502" y="567184"/>
                    </a:lnTo>
                    <a:lnTo>
                      <a:pt x="323599" y="639410"/>
                    </a:lnTo>
                    <a:lnTo>
                      <a:pt x="323599" y="639410"/>
                    </a:lnTo>
                    <a:lnTo>
                      <a:pt x="411403" y="718717"/>
                    </a:lnTo>
                    <a:lnTo>
                      <a:pt x="402907" y="751289"/>
                    </a:lnTo>
                    <a:lnTo>
                      <a:pt x="402907" y="751289"/>
                    </a:lnTo>
                    <a:close/>
                    <a:moveTo>
                      <a:pt x="228715" y="629497"/>
                    </a:moveTo>
                    <a:lnTo>
                      <a:pt x="220218" y="640826"/>
                    </a:lnTo>
                    <a:lnTo>
                      <a:pt x="213137" y="636578"/>
                    </a:lnTo>
                    <a:lnTo>
                      <a:pt x="228715" y="629497"/>
                    </a:lnTo>
                    <a:close/>
                    <a:moveTo>
                      <a:pt x="153656" y="400074"/>
                    </a:moveTo>
                    <a:lnTo>
                      <a:pt x="150825" y="407155"/>
                    </a:lnTo>
                    <a:lnTo>
                      <a:pt x="145160" y="405739"/>
                    </a:lnTo>
                    <a:lnTo>
                      <a:pt x="143744" y="404322"/>
                    </a:lnTo>
                    <a:lnTo>
                      <a:pt x="153656" y="400074"/>
                    </a:lnTo>
                    <a:close/>
                    <a:moveTo>
                      <a:pt x="152241" y="409987"/>
                    </a:moveTo>
                    <a:lnTo>
                      <a:pt x="203223" y="417068"/>
                    </a:lnTo>
                    <a:lnTo>
                      <a:pt x="172068" y="425565"/>
                    </a:lnTo>
                    <a:lnTo>
                      <a:pt x="152241" y="409987"/>
                    </a:lnTo>
                    <a:lnTo>
                      <a:pt x="152241" y="409987"/>
                    </a:lnTo>
                    <a:close/>
                    <a:moveTo>
                      <a:pt x="771116" y="391577"/>
                    </a:moveTo>
                    <a:lnTo>
                      <a:pt x="771116" y="391577"/>
                    </a:lnTo>
                    <a:lnTo>
                      <a:pt x="771116" y="391577"/>
                    </a:lnTo>
                    <a:lnTo>
                      <a:pt x="768284" y="388744"/>
                    </a:lnTo>
                    <a:lnTo>
                      <a:pt x="776781" y="388744"/>
                    </a:lnTo>
                    <a:lnTo>
                      <a:pt x="772532" y="395825"/>
                    </a:lnTo>
                    <a:lnTo>
                      <a:pt x="772532" y="394409"/>
                    </a:lnTo>
                    <a:lnTo>
                      <a:pt x="771116" y="391577"/>
                    </a:lnTo>
                    <a:close/>
                    <a:moveTo>
                      <a:pt x="710220" y="490710"/>
                    </a:moveTo>
                    <a:lnTo>
                      <a:pt x="771116" y="397241"/>
                    </a:lnTo>
                    <a:lnTo>
                      <a:pt x="783862" y="500623"/>
                    </a:lnTo>
                    <a:lnTo>
                      <a:pt x="710220" y="490710"/>
                    </a:lnTo>
                    <a:close/>
                    <a:moveTo>
                      <a:pt x="739960" y="528947"/>
                    </a:moveTo>
                    <a:lnTo>
                      <a:pt x="785278" y="528947"/>
                    </a:lnTo>
                    <a:lnTo>
                      <a:pt x="789527" y="564352"/>
                    </a:lnTo>
                    <a:lnTo>
                      <a:pt x="739960" y="528947"/>
                    </a:lnTo>
                    <a:close/>
                    <a:moveTo>
                      <a:pt x="698890" y="528947"/>
                    </a:moveTo>
                    <a:lnTo>
                      <a:pt x="697474" y="541693"/>
                    </a:lnTo>
                    <a:lnTo>
                      <a:pt x="683312" y="530363"/>
                    </a:lnTo>
                    <a:lnTo>
                      <a:pt x="683312" y="528947"/>
                    </a:lnTo>
                    <a:lnTo>
                      <a:pt x="698890" y="528947"/>
                    </a:lnTo>
                    <a:close/>
                    <a:moveTo>
                      <a:pt x="686145" y="527531"/>
                    </a:moveTo>
                    <a:lnTo>
                      <a:pt x="700307" y="504872"/>
                    </a:lnTo>
                    <a:lnTo>
                      <a:pt x="698890" y="527531"/>
                    </a:lnTo>
                    <a:lnTo>
                      <a:pt x="686145" y="527531"/>
                    </a:lnTo>
                    <a:close/>
                    <a:moveTo>
                      <a:pt x="646492" y="275449"/>
                    </a:moveTo>
                    <a:lnTo>
                      <a:pt x="667735" y="245709"/>
                    </a:lnTo>
                    <a:lnTo>
                      <a:pt x="683312" y="266952"/>
                    </a:lnTo>
                    <a:lnTo>
                      <a:pt x="646492" y="275449"/>
                    </a:lnTo>
                    <a:close/>
                    <a:moveTo>
                      <a:pt x="732879" y="526115"/>
                    </a:moveTo>
                    <a:lnTo>
                      <a:pt x="700307" y="526115"/>
                    </a:lnTo>
                    <a:lnTo>
                      <a:pt x="701723" y="504872"/>
                    </a:lnTo>
                    <a:lnTo>
                      <a:pt x="732879" y="526115"/>
                    </a:lnTo>
                    <a:close/>
                    <a:moveTo>
                      <a:pt x="705971" y="492126"/>
                    </a:moveTo>
                    <a:lnTo>
                      <a:pt x="683312" y="527531"/>
                    </a:lnTo>
                    <a:lnTo>
                      <a:pt x="680480" y="527531"/>
                    </a:lnTo>
                    <a:lnTo>
                      <a:pt x="622416" y="479380"/>
                    </a:lnTo>
                    <a:lnTo>
                      <a:pt x="705971" y="492126"/>
                    </a:lnTo>
                    <a:close/>
                    <a:moveTo>
                      <a:pt x="588427" y="313686"/>
                    </a:moveTo>
                    <a:lnTo>
                      <a:pt x="623832" y="303773"/>
                    </a:lnTo>
                    <a:lnTo>
                      <a:pt x="584179" y="357588"/>
                    </a:lnTo>
                    <a:lnTo>
                      <a:pt x="588427" y="313686"/>
                    </a:lnTo>
                    <a:close/>
                    <a:moveTo>
                      <a:pt x="625249" y="300941"/>
                    </a:moveTo>
                    <a:lnTo>
                      <a:pt x="588427" y="310854"/>
                    </a:lnTo>
                    <a:lnTo>
                      <a:pt x="589844" y="289611"/>
                    </a:lnTo>
                    <a:lnTo>
                      <a:pt x="640827" y="278281"/>
                    </a:lnTo>
                    <a:lnTo>
                      <a:pt x="625249" y="300941"/>
                    </a:lnTo>
                    <a:close/>
                    <a:moveTo>
                      <a:pt x="547358" y="322183"/>
                    </a:moveTo>
                    <a:lnTo>
                      <a:pt x="553023" y="296692"/>
                    </a:lnTo>
                    <a:lnTo>
                      <a:pt x="588427" y="289611"/>
                    </a:lnTo>
                    <a:lnTo>
                      <a:pt x="587012" y="310854"/>
                    </a:lnTo>
                    <a:lnTo>
                      <a:pt x="547358" y="322183"/>
                    </a:lnTo>
                    <a:close/>
                    <a:moveTo>
                      <a:pt x="339178" y="421317"/>
                    </a:moveTo>
                    <a:lnTo>
                      <a:pt x="334930" y="412820"/>
                    </a:lnTo>
                    <a:lnTo>
                      <a:pt x="349092" y="421317"/>
                    </a:lnTo>
                    <a:lnTo>
                      <a:pt x="339178" y="421317"/>
                    </a:lnTo>
                    <a:close/>
                    <a:moveTo>
                      <a:pt x="340594" y="424149"/>
                    </a:moveTo>
                    <a:lnTo>
                      <a:pt x="353340" y="422733"/>
                    </a:lnTo>
                    <a:lnTo>
                      <a:pt x="388745" y="442560"/>
                    </a:lnTo>
                    <a:lnTo>
                      <a:pt x="347675" y="436895"/>
                    </a:lnTo>
                    <a:lnTo>
                      <a:pt x="340594" y="424149"/>
                    </a:lnTo>
                    <a:close/>
                    <a:moveTo>
                      <a:pt x="442560" y="452473"/>
                    </a:moveTo>
                    <a:lnTo>
                      <a:pt x="514785" y="462386"/>
                    </a:lnTo>
                    <a:lnTo>
                      <a:pt x="504873" y="506288"/>
                    </a:lnTo>
                    <a:lnTo>
                      <a:pt x="442560" y="452473"/>
                    </a:lnTo>
                    <a:close/>
                    <a:moveTo>
                      <a:pt x="429814" y="465218"/>
                    </a:moveTo>
                    <a:lnTo>
                      <a:pt x="397242" y="446808"/>
                    </a:lnTo>
                    <a:lnTo>
                      <a:pt x="436895" y="452473"/>
                    </a:lnTo>
                    <a:lnTo>
                      <a:pt x="429814" y="465218"/>
                    </a:lnTo>
                    <a:close/>
                    <a:moveTo>
                      <a:pt x="431230" y="466635"/>
                    </a:moveTo>
                    <a:lnTo>
                      <a:pt x="439727" y="453889"/>
                    </a:lnTo>
                    <a:lnTo>
                      <a:pt x="502040" y="507704"/>
                    </a:lnTo>
                    <a:lnTo>
                      <a:pt x="431230" y="466635"/>
                    </a:lnTo>
                    <a:close/>
                    <a:moveTo>
                      <a:pt x="465219" y="411403"/>
                    </a:moveTo>
                    <a:lnTo>
                      <a:pt x="489294" y="373166"/>
                    </a:lnTo>
                    <a:lnTo>
                      <a:pt x="527531" y="404322"/>
                    </a:lnTo>
                    <a:lnTo>
                      <a:pt x="527531" y="405739"/>
                    </a:lnTo>
                    <a:lnTo>
                      <a:pt x="465219" y="411403"/>
                    </a:lnTo>
                    <a:close/>
                    <a:moveTo>
                      <a:pt x="438311" y="451056"/>
                    </a:moveTo>
                    <a:lnTo>
                      <a:pt x="401490" y="418484"/>
                    </a:lnTo>
                    <a:lnTo>
                      <a:pt x="460970" y="414236"/>
                    </a:lnTo>
                    <a:lnTo>
                      <a:pt x="438311" y="451056"/>
                    </a:lnTo>
                    <a:close/>
                    <a:moveTo>
                      <a:pt x="435479" y="449641"/>
                    </a:moveTo>
                    <a:lnTo>
                      <a:pt x="392993" y="443975"/>
                    </a:lnTo>
                    <a:lnTo>
                      <a:pt x="356172" y="422733"/>
                    </a:lnTo>
                    <a:lnTo>
                      <a:pt x="398658" y="419901"/>
                    </a:lnTo>
                    <a:lnTo>
                      <a:pt x="435479" y="449641"/>
                    </a:lnTo>
                    <a:close/>
                    <a:moveTo>
                      <a:pt x="392993" y="445392"/>
                    </a:moveTo>
                    <a:lnTo>
                      <a:pt x="429814" y="466635"/>
                    </a:lnTo>
                    <a:lnTo>
                      <a:pt x="390161" y="531780"/>
                    </a:lnTo>
                    <a:lnTo>
                      <a:pt x="390161" y="531780"/>
                    </a:lnTo>
                    <a:lnTo>
                      <a:pt x="349092" y="439727"/>
                    </a:lnTo>
                    <a:lnTo>
                      <a:pt x="392993" y="445392"/>
                    </a:lnTo>
                    <a:close/>
                    <a:moveTo>
                      <a:pt x="431230" y="468051"/>
                    </a:moveTo>
                    <a:lnTo>
                      <a:pt x="506288" y="511953"/>
                    </a:lnTo>
                    <a:lnTo>
                      <a:pt x="504873" y="530363"/>
                    </a:lnTo>
                    <a:lnTo>
                      <a:pt x="392993" y="531780"/>
                    </a:lnTo>
                    <a:lnTo>
                      <a:pt x="431230" y="468051"/>
                    </a:lnTo>
                    <a:close/>
                    <a:moveTo>
                      <a:pt x="441144" y="451056"/>
                    </a:moveTo>
                    <a:lnTo>
                      <a:pt x="463803" y="414236"/>
                    </a:lnTo>
                    <a:lnTo>
                      <a:pt x="526115" y="408571"/>
                    </a:lnTo>
                    <a:lnTo>
                      <a:pt x="514785" y="460970"/>
                    </a:lnTo>
                    <a:lnTo>
                      <a:pt x="441144" y="451056"/>
                    </a:lnTo>
                    <a:close/>
                    <a:moveTo>
                      <a:pt x="285363" y="428398"/>
                    </a:moveTo>
                    <a:lnTo>
                      <a:pt x="339178" y="424149"/>
                    </a:lnTo>
                    <a:lnTo>
                      <a:pt x="344842" y="436895"/>
                    </a:lnTo>
                    <a:lnTo>
                      <a:pt x="285363" y="428398"/>
                    </a:lnTo>
                    <a:close/>
                    <a:moveTo>
                      <a:pt x="516202" y="462386"/>
                    </a:moveTo>
                    <a:lnTo>
                      <a:pt x="528947" y="408571"/>
                    </a:lnTo>
                    <a:lnTo>
                      <a:pt x="531780" y="408571"/>
                    </a:lnTo>
                    <a:lnTo>
                      <a:pt x="615335" y="476548"/>
                    </a:lnTo>
                    <a:lnTo>
                      <a:pt x="516202" y="462386"/>
                    </a:lnTo>
                    <a:close/>
                    <a:moveTo>
                      <a:pt x="528947" y="405739"/>
                    </a:moveTo>
                    <a:lnTo>
                      <a:pt x="528947" y="405739"/>
                    </a:lnTo>
                    <a:lnTo>
                      <a:pt x="528947" y="405739"/>
                    </a:lnTo>
                    <a:lnTo>
                      <a:pt x="528947" y="405739"/>
                    </a:lnTo>
                    <a:close/>
                    <a:moveTo>
                      <a:pt x="544526" y="325016"/>
                    </a:moveTo>
                    <a:lnTo>
                      <a:pt x="527531" y="401490"/>
                    </a:lnTo>
                    <a:lnTo>
                      <a:pt x="487878" y="368918"/>
                    </a:lnTo>
                    <a:lnTo>
                      <a:pt x="487878" y="368918"/>
                    </a:lnTo>
                    <a:lnTo>
                      <a:pt x="462387" y="411403"/>
                    </a:lnTo>
                    <a:lnTo>
                      <a:pt x="400074" y="417068"/>
                    </a:lnTo>
                    <a:lnTo>
                      <a:pt x="356172" y="378831"/>
                    </a:lnTo>
                    <a:lnTo>
                      <a:pt x="544526" y="325016"/>
                    </a:lnTo>
                    <a:close/>
                    <a:moveTo>
                      <a:pt x="506288" y="530363"/>
                    </a:moveTo>
                    <a:lnTo>
                      <a:pt x="507704" y="511953"/>
                    </a:lnTo>
                    <a:lnTo>
                      <a:pt x="507704" y="511953"/>
                    </a:lnTo>
                    <a:lnTo>
                      <a:pt x="506288" y="510537"/>
                    </a:lnTo>
                    <a:lnTo>
                      <a:pt x="516202" y="463803"/>
                    </a:lnTo>
                    <a:lnTo>
                      <a:pt x="618168" y="479380"/>
                    </a:lnTo>
                    <a:lnTo>
                      <a:pt x="677647" y="527531"/>
                    </a:lnTo>
                    <a:lnTo>
                      <a:pt x="506288" y="530363"/>
                    </a:lnTo>
                    <a:close/>
                    <a:moveTo>
                      <a:pt x="387328" y="533196"/>
                    </a:moveTo>
                    <a:lnTo>
                      <a:pt x="387328" y="533196"/>
                    </a:lnTo>
                    <a:lnTo>
                      <a:pt x="367502" y="565768"/>
                    </a:lnTo>
                    <a:lnTo>
                      <a:pt x="323599" y="534612"/>
                    </a:lnTo>
                    <a:lnTo>
                      <a:pt x="387328" y="533196"/>
                    </a:lnTo>
                    <a:close/>
                    <a:moveTo>
                      <a:pt x="353340" y="419901"/>
                    </a:moveTo>
                    <a:lnTo>
                      <a:pt x="332097" y="407155"/>
                    </a:lnTo>
                    <a:lnTo>
                      <a:pt x="332097" y="407155"/>
                    </a:lnTo>
                    <a:lnTo>
                      <a:pt x="339178" y="421317"/>
                    </a:lnTo>
                    <a:lnTo>
                      <a:pt x="276865" y="426981"/>
                    </a:lnTo>
                    <a:lnTo>
                      <a:pt x="214553" y="418484"/>
                    </a:lnTo>
                    <a:lnTo>
                      <a:pt x="354756" y="380247"/>
                    </a:lnTo>
                    <a:lnTo>
                      <a:pt x="398658" y="418484"/>
                    </a:lnTo>
                    <a:lnTo>
                      <a:pt x="353340" y="419901"/>
                    </a:lnTo>
                    <a:close/>
                    <a:moveTo>
                      <a:pt x="618168" y="476548"/>
                    </a:moveTo>
                    <a:lnTo>
                      <a:pt x="534612" y="407155"/>
                    </a:lnTo>
                    <a:lnTo>
                      <a:pt x="765451" y="388744"/>
                    </a:lnTo>
                    <a:lnTo>
                      <a:pt x="768284" y="394409"/>
                    </a:lnTo>
                    <a:lnTo>
                      <a:pt x="705971" y="490710"/>
                    </a:lnTo>
                    <a:lnTo>
                      <a:pt x="618168" y="476548"/>
                    </a:lnTo>
                    <a:close/>
                    <a:moveTo>
                      <a:pt x="531780" y="405739"/>
                    </a:moveTo>
                    <a:lnTo>
                      <a:pt x="528947" y="402906"/>
                    </a:lnTo>
                    <a:lnTo>
                      <a:pt x="545942" y="323599"/>
                    </a:lnTo>
                    <a:lnTo>
                      <a:pt x="584179" y="312270"/>
                    </a:lnTo>
                    <a:lnTo>
                      <a:pt x="579931" y="363253"/>
                    </a:lnTo>
                    <a:lnTo>
                      <a:pt x="625249" y="300941"/>
                    </a:lnTo>
                    <a:lnTo>
                      <a:pt x="691809" y="282530"/>
                    </a:lnTo>
                    <a:lnTo>
                      <a:pt x="762619" y="385912"/>
                    </a:lnTo>
                    <a:lnTo>
                      <a:pt x="531780" y="405739"/>
                    </a:lnTo>
                    <a:close/>
                    <a:moveTo>
                      <a:pt x="629497" y="299524"/>
                    </a:moveTo>
                    <a:lnTo>
                      <a:pt x="645075" y="278281"/>
                    </a:lnTo>
                    <a:lnTo>
                      <a:pt x="684728" y="269784"/>
                    </a:lnTo>
                    <a:lnTo>
                      <a:pt x="693226" y="282530"/>
                    </a:lnTo>
                    <a:lnTo>
                      <a:pt x="629497" y="299524"/>
                    </a:lnTo>
                    <a:close/>
                    <a:moveTo>
                      <a:pt x="588427" y="288194"/>
                    </a:moveTo>
                    <a:lnTo>
                      <a:pt x="554439" y="295275"/>
                    </a:lnTo>
                    <a:lnTo>
                      <a:pt x="571433" y="217385"/>
                    </a:lnTo>
                    <a:lnTo>
                      <a:pt x="595508" y="217385"/>
                    </a:lnTo>
                    <a:lnTo>
                      <a:pt x="588427" y="288194"/>
                    </a:lnTo>
                    <a:close/>
                    <a:moveTo>
                      <a:pt x="463803" y="203223"/>
                    </a:moveTo>
                    <a:lnTo>
                      <a:pt x="527531" y="172067"/>
                    </a:lnTo>
                    <a:lnTo>
                      <a:pt x="579931" y="169235"/>
                    </a:lnTo>
                    <a:lnTo>
                      <a:pt x="570017" y="214553"/>
                    </a:lnTo>
                    <a:lnTo>
                      <a:pt x="449641" y="217385"/>
                    </a:lnTo>
                    <a:lnTo>
                      <a:pt x="463803" y="203223"/>
                    </a:lnTo>
                    <a:close/>
                    <a:moveTo>
                      <a:pt x="568601" y="217385"/>
                    </a:moveTo>
                    <a:lnTo>
                      <a:pt x="551607" y="295275"/>
                    </a:lnTo>
                    <a:lnTo>
                      <a:pt x="319351" y="343426"/>
                    </a:lnTo>
                    <a:lnTo>
                      <a:pt x="446808" y="220218"/>
                    </a:lnTo>
                    <a:lnTo>
                      <a:pt x="568601" y="217385"/>
                    </a:lnTo>
                    <a:close/>
                    <a:moveTo>
                      <a:pt x="545942" y="323599"/>
                    </a:moveTo>
                    <a:lnTo>
                      <a:pt x="354756" y="375999"/>
                    </a:lnTo>
                    <a:lnTo>
                      <a:pt x="320768" y="346258"/>
                    </a:lnTo>
                    <a:lnTo>
                      <a:pt x="551607" y="298108"/>
                    </a:lnTo>
                    <a:lnTo>
                      <a:pt x="545942" y="323599"/>
                    </a:lnTo>
                    <a:close/>
                    <a:moveTo>
                      <a:pt x="174899" y="428398"/>
                    </a:moveTo>
                    <a:lnTo>
                      <a:pt x="208888" y="418484"/>
                    </a:lnTo>
                    <a:lnTo>
                      <a:pt x="266952" y="426981"/>
                    </a:lnTo>
                    <a:lnTo>
                      <a:pt x="183397" y="434062"/>
                    </a:lnTo>
                    <a:lnTo>
                      <a:pt x="174899" y="428398"/>
                    </a:lnTo>
                    <a:close/>
                    <a:moveTo>
                      <a:pt x="275449" y="428398"/>
                    </a:moveTo>
                    <a:lnTo>
                      <a:pt x="344842" y="438311"/>
                    </a:lnTo>
                    <a:lnTo>
                      <a:pt x="385912" y="531780"/>
                    </a:lnTo>
                    <a:lnTo>
                      <a:pt x="320768" y="533196"/>
                    </a:lnTo>
                    <a:lnTo>
                      <a:pt x="184813" y="436895"/>
                    </a:lnTo>
                    <a:lnTo>
                      <a:pt x="275449" y="428398"/>
                    </a:lnTo>
                    <a:close/>
                    <a:moveTo>
                      <a:pt x="370334" y="567184"/>
                    </a:moveTo>
                    <a:lnTo>
                      <a:pt x="388745" y="536028"/>
                    </a:lnTo>
                    <a:lnTo>
                      <a:pt x="418484" y="601173"/>
                    </a:lnTo>
                    <a:lnTo>
                      <a:pt x="370334" y="567184"/>
                    </a:lnTo>
                    <a:close/>
                    <a:moveTo>
                      <a:pt x="390161" y="534612"/>
                    </a:moveTo>
                    <a:lnTo>
                      <a:pt x="390161" y="534612"/>
                    </a:lnTo>
                    <a:lnTo>
                      <a:pt x="503456" y="533196"/>
                    </a:lnTo>
                    <a:lnTo>
                      <a:pt x="499207" y="599756"/>
                    </a:lnTo>
                    <a:lnTo>
                      <a:pt x="496375" y="599756"/>
                    </a:lnTo>
                    <a:lnTo>
                      <a:pt x="496375" y="599756"/>
                    </a:lnTo>
                    <a:lnTo>
                      <a:pt x="499207" y="602589"/>
                    </a:lnTo>
                    <a:lnTo>
                      <a:pt x="499207" y="604005"/>
                    </a:lnTo>
                    <a:lnTo>
                      <a:pt x="499207" y="604005"/>
                    </a:lnTo>
                    <a:lnTo>
                      <a:pt x="541693" y="690393"/>
                    </a:lnTo>
                    <a:lnTo>
                      <a:pt x="421317" y="605422"/>
                    </a:lnTo>
                    <a:lnTo>
                      <a:pt x="390161" y="534612"/>
                    </a:lnTo>
                    <a:close/>
                    <a:moveTo>
                      <a:pt x="502040" y="598341"/>
                    </a:moveTo>
                    <a:lnTo>
                      <a:pt x="506288" y="531780"/>
                    </a:lnTo>
                    <a:lnTo>
                      <a:pt x="680480" y="528947"/>
                    </a:lnTo>
                    <a:lnTo>
                      <a:pt x="681897" y="530363"/>
                    </a:lnTo>
                    <a:lnTo>
                      <a:pt x="630913" y="608254"/>
                    </a:lnTo>
                    <a:lnTo>
                      <a:pt x="502040" y="598341"/>
                    </a:lnTo>
                    <a:close/>
                    <a:moveTo>
                      <a:pt x="700307" y="528947"/>
                    </a:moveTo>
                    <a:lnTo>
                      <a:pt x="735712" y="528947"/>
                    </a:lnTo>
                    <a:lnTo>
                      <a:pt x="789527" y="565768"/>
                    </a:lnTo>
                    <a:lnTo>
                      <a:pt x="795192" y="620999"/>
                    </a:lnTo>
                    <a:lnTo>
                      <a:pt x="792359" y="620999"/>
                    </a:lnTo>
                    <a:lnTo>
                      <a:pt x="698890" y="544525"/>
                    </a:lnTo>
                    <a:lnTo>
                      <a:pt x="700307" y="528947"/>
                    </a:lnTo>
                    <a:close/>
                    <a:moveTo>
                      <a:pt x="737127" y="526115"/>
                    </a:moveTo>
                    <a:lnTo>
                      <a:pt x="701723" y="502039"/>
                    </a:lnTo>
                    <a:lnTo>
                      <a:pt x="708804" y="492126"/>
                    </a:lnTo>
                    <a:lnTo>
                      <a:pt x="782446" y="503456"/>
                    </a:lnTo>
                    <a:lnTo>
                      <a:pt x="785278" y="526115"/>
                    </a:lnTo>
                    <a:lnTo>
                      <a:pt x="737127" y="526115"/>
                    </a:lnTo>
                    <a:close/>
                    <a:moveTo>
                      <a:pt x="235796" y="625248"/>
                    </a:moveTo>
                    <a:lnTo>
                      <a:pt x="235796" y="625248"/>
                    </a:lnTo>
                    <a:lnTo>
                      <a:pt x="235796" y="625248"/>
                    </a:lnTo>
                    <a:lnTo>
                      <a:pt x="235796" y="625248"/>
                    </a:lnTo>
                    <a:close/>
                    <a:moveTo>
                      <a:pt x="235796" y="626664"/>
                    </a:moveTo>
                    <a:lnTo>
                      <a:pt x="244293" y="656404"/>
                    </a:lnTo>
                    <a:lnTo>
                      <a:pt x="221634" y="642242"/>
                    </a:lnTo>
                    <a:lnTo>
                      <a:pt x="231547" y="628080"/>
                    </a:lnTo>
                    <a:lnTo>
                      <a:pt x="235796" y="626664"/>
                    </a:lnTo>
                    <a:close/>
                    <a:moveTo>
                      <a:pt x="326432" y="639410"/>
                    </a:moveTo>
                    <a:lnTo>
                      <a:pt x="368918" y="570017"/>
                    </a:lnTo>
                    <a:lnTo>
                      <a:pt x="419901" y="605422"/>
                    </a:lnTo>
                    <a:lnTo>
                      <a:pt x="431230" y="630913"/>
                    </a:lnTo>
                    <a:lnTo>
                      <a:pt x="411403" y="717301"/>
                    </a:lnTo>
                    <a:lnTo>
                      <a:pt x="326432" y="639410"/>
                    </a:lnTo>
                    <a:close/>
                    <a:moveTo>
                      <a:pt x="502040" y="601173"/>
                    </a:moveTo>
                    <a:lnTo>
                      <a:pt x="629497" y="611086"/>
                    </a:lnTo>
                    <a:lnTo>
                      <a:pt x="592676" y="669150"/>
                    </a:lnTo>
                    <a:lnTo>
                      <a:pt x="578514" y="669150"/>
                    </a:lnTo>
                    <a:lnTo>
                      <a:pt x="502040" y="601173"/>
                    </a:lnTo>
                    <a:close/>
                    <a:moveTo>
                      <a:pt x="681897" y="528947"/>
                    </a:moveTo>
                    <a:lnTo>
                      <a:pt x="681897" y="528947"/>
                    </a:lnTo>
                    <a:lnTo>
                      <a:pt x="681897" y="528947"/>
                    </a:lnTo>
                    <a:lnTo>
                      <a:pt x="681897" y="528947"/>
                    </a:lnTo>
                    <a:close/>
                    <a:moveTo>
                      <a:pt x="829180" y="592676"/>
                    </a:moveTo>
                    <a:lnTo>
                      <a:pt x="829180" y="592676"/>
                    </a:lnTo>
                    <a:lnTo>
                      <a:pt x="861752" y="575682"/>
                    </a:lnTo>
                    <a:lnTo>
                      <a:pt x="875914" y="625248"/>
                    </a:lnTo>
                    <a:lnTo>
                      <a:pt x="798024" y="619584"/>
                    </a:lnTo>
                    <a:lnTo>
                      <a:pt x="792359" y="565768"/>
                    </a:lnTo>
                    <a:lnTo>
                      <a:pt x="829180" y="592676"/>
                    </a:lnTo>
                    <a:close/>
                    <a:moveTo>
                      <a:pt x="829180" y="591260"/>
                    </a:moveTo>
                    <a:lnTo>
                      <a:pt x="790943" y="565768"/>
                    </a:lnTo>
                    <a:lnTo>
                      <a:pt x="786694" y="528947"/>
                    </a:lnTo>
                    <a:lnTo>
                      <a:pt x="846174" y="527531"/>
                    </a:lnTo>
                    <a:lnTo>
                      <a:pt x="860336" y="574265"/>
                    </a:lnTo>
                    <a:lnTo>
                      <a:pt x="829180" y="591260"/>
                    </a:lnTo>
                    <a:close/>
                    <a:moveTo>
                      <a:pt x="686145" y="269784"/>
                    </a:moveTo>
                    <a:lnTo>
                      <a:pt x="890076" y="227298"/>
                    </a:lnTo>
                    <a:lnTo>
                      <a:pt x="694642" y="281114"/>
                    </a:lnTo>
                    <a:lnTo>
                      <a:pt x="686145" y="269784"/>
                    </a:lnTo>
                    <a:close/>
                    <a:moveTo>
                      <a:pt x="571433" y="215969"/>
                    </a:moveTo>
                    <a:lnTo>
                      <a:pt x="581346" y="170651"/>
                    </a:lnTo>
                    <a:lnTo>
                      <a:pt x="598341" y="169235"/>
                    </a:lnTo>
                    <a:lnTo>
                      <a:pt x="594092" y="215969"/>
                    </a:lnTo>
                    <a:lnTo>
                      <a:pt x="571433" y="215969"/>
                    </a:lnTo>
                    <a:close/>
                    <a:moveTo>
                      <a:pt x="232964" y="490710"/>
                    </a:moveTo>
                    <a:lnTo>
                      <a:pt x="234380" y="534612"/>
                    </a:lnTo>
                    <a:lnTo>
                      <a:pt x="213137" y="534612"/>
                    </a:lnTo>
                    <a:lnTo>
                      <a:pt x="232964" y="490710"/>
                    </a:lnTo>
                    <a:lnTo>
                      <a:pt x="232964" y="490710"/>
                    </a:lnTo>
                    <a:close/>
                    <a:moveTo>
                      <a:pt x="405739" y="751289"/>
                    </a:moveTo>
                    <a:lnTo>
                      <a:pt x="412820" y="721549"/>
                    </a:lnTo>
                    <a:lnTo>
                      <a:pt x="438311" y="745624"/>
                    </a:lnTo>
                    <a:lnTo>
                      <a:pt x="405739" y="751289"/>
                    </a:lnTo>
                    <a:close/>
                    <a:moveTo>
                      <a:pt x="789527" y="619584"/>
                    </a:moveTo>
                    <a:lnTo>
                      <a:pt x="694642" y="612503"/>
                    </a:lnTo>
                    <a:lnTo>
                      <a:pt x="698890" y="545941"/>
                    </a:lnTo>
                    <a:lnTo>
                      <a:pt x="789527" y="619584"/>
                    </a:lnTo>
                    <a:close/>
                    <a:moveTo>
                      <a:pt x="796608" y="622416"/>
                    </a:moveTo>
                    <a:lnTo>
                      <a:pt x="796608" y="622416"/>
                    </a:lnTo>
                    <a:lnTo>
                      <a:pt x="796608" y="622416"/>
                    </a:lnTo>
                    <a:lnTo>
                      <a:pt x="796608" y="622416"/>
                    </a:lnTo>
                    <a:close/>
                    <a:moveTo>
                      <a:pt x="901406" y="708803"/>
                    </a:moveTo>
                    <a:lnTo>
                      <a:pt x="878747" y="628080"/>
                    </a:lnTo>
                    <a:lnTo>
                      <a:pt x="963718" y="633745"/>
                    </a:lnTo>
                    <a:lnTo>
                      <a:pt x="963718" y="633745"/>
                    </a:lnTo>
                    <a:lnTo>
                      <a:pt x="963718" y="632329"/>
                    </a:lnTo>
                    <a:lnTo>
                      <a:pt x="963718" y="635161"/>
                    </a:lnTo>
                    <a:lnTo>
                      <a:pt x="963718" y="635161"/>
                    </a:lnTo>
                    <a:lnTo>
                      <a:pt x="1013285" y="800856"/>
                    </a:lnTo>
                    <a:lnTo>
                      <a:pt x="901406" y="708803"/>
                    </a:lnTo>
                    <a:close/>
                    <a:moveTo>
                      <a:pt x="1016117" y="803688"/>
                    </a:moveTo>
                    <a:lnTo>
                      <a:pt x="965135" y="635161"/>
                    </a:lnTo>
                    <a:lnTo>
                      <a:pt x="966551" y="629497"/>
                    </a:lnTo>
                    <a:lnTo>
                      <a:pt x="1035944" y="540277"/>
                    </a:lnTo>
                    <a:lnTo>
                      <a:pt x="1108170" y="550190"/>
                    </a:lnTo>
                    <a:lnTo>
                      <a:pt x="1075598" y="853255"/>
                    </a:lnTo>
                    <a:lnTo>
                      <a:pt x="1016117" y="803688"/>
                    </a:lnTo>
                    <a:close/>
                    <a:moveTo>
                      <a:pt x="1035944" y="537444"/>
                    </a:moveTo>
                    <a:lnTo>
                      <a:pt x="1027447" y="536028"/>
                    </a:lnTo>
                    <a:lnTo>
                      <a:pt x="1041609" y="530363"/>
                    </a:lnTo>
                    <a:lnTo>
                      <a:pt x="1035944" y="537444"/>
                    </a:lnTo>
                    <a:close/>
                    <a:moveTo>
                      <a:pt x="1034528" y="540277"/>
                    </a:moveTo>
                    <a:lnTo>
                      <a:pt x="969383" y="625248"/>
                    </a:lnTo>
                    <a:lnTo>
                      <a:pt x="987794" y="555855"/>
                    </a:lnTo>
                    <a:lnTo>
                      <a:pt x="1024614" y="538860"/>
                    </a:lnTo>
                    <a:lnTo>
                      <a:pt x="1034528" y="540277"/>
                    </a:lnTo>
                    <a:close/>
                    <a:moveTo>
                      <a:pt x="875914" y="628080"/>
                    </a:moveTo>
                    <a:lnTo>
                      <a:pt x="898574" y="707387"/>
                    </a:lnTo>
                    <a:lnTo>
                      <a:pt x="798024" y="625248"/>
                    </a:lnTo>
                    <a:lnTo>
                      <a:pt x="798024" y="622416"/>
                    </a:lnTo>
                    <a:lnTo>
                      <a:pt x="875914" y="628080"/>
                    </a:lnTo>
                    <a:close/>
                    <a:moveTo>
                      <a:pt x="1014701" y="805104"/>
                    </a:moveTo>
                    <a:lnTo>
                      <a:pt x="1016117" y="807937"/>
                    </a:lnTo>
                    <a:lnTo>
                      <a:pt x="949556" y="878746"/>
                    </a:lnTo>
                    <a:lnTo>
                      <a:pt x="902822" y="713052"/>
                    </a:lnTo>
                    <a:lnTo>
                      <a:pt x="1014701" y="805104"/>
                    </a:lnTo>
                    <a:close/>
                    <a:moveTo>
                      <a:pt x="684728" y="268368"/>
                    </a:moveTo>
                    <a:lnTo>
                      <a:pt x="667735" y="244293"/>
                    </a:lnTo>
                    <a:lnTo>
                      <a:pt x="667735" y="244293"/>
                    </a:lnTo>
                    <a:lnTo>
                      <a:pt x="643659" y="276865"/>
                    </a:lnTo>
                    <a:lnTo>
                      <a:pt x="591260" y="288194"/>
                    </a:lnTo>
                    <a:lnTo>
                      <a:pt x="596925" y="217385"/>
                    </a:lnTo>
                    <a:lnTo>
                      <a:pt x="952389" y="210304"/>
                    </a:lnTo>
                    <a:lnTo>
                      <a:pt x="919817" y="218801"/>
                    </a:lnTo>
                    <a:lnTo>
                      <a:pt x="684728" y="268368"/>
                    </a:lnTo>
                    <a:close/>
                    <a:moveTo>
                      <a:pt x="140911" y="407155"/>
                    </a:moveTo>
                    <a:lnTo>
                      <a:pt x="140911" y="407155"/>
                    </a:lnTo>
                    <a:lnTo>
                      <a:pt x="140911" y="407155"/>
                    </a:lnTo>
                    <a:lnTo>
                      <a:pt x="140911" y="407155"/>
                    </a:lnTo>
                    <a:close/>
                    <a:moveTo>
                      <a:pt x="234380" y="536028"/>
                    </a:moveTo>
                    <a:lnTo>
                      <a:pt x="235796" y="620999"/>
                    </a:lnTo>
                    <a:lnTo>
                      <a:pt x="235796" y="620999"/>
                    </a:lnTo>
                    <a:lnTo>
                      <a:pt x="231547" y="626664"/>
                    </a:lnTo>
                    <a:lnTo>
                      <a:pt x="211721" y="636578"/>
                    </a:lnTo>
                    <a:lnTo>
                      <a:pt x="179149" y="616751"/>
                    </a:lnTo>
                    <a:lnTo>
                      <a:pt x="213137" y="536028"/>
                    </a:lnTo>
                    <a:lnTo>
                      <a:pt x="234380" y="536028"/>
                    </a:lnTo>
                    <a:close/>
                    <a:moveTo>
                      <a:pt x="591260" y="670566"/>
                    </a:moveTo>
                    <a:lnTo>
                      <a:pt x="587012" y="677647"/>
                    </a:lnTo>
                    <a:lnTo>
                      <a:pt x="579931" y="671982"/>
                    </a:lnTo>
                    <a:lnTo>
                      <a:pt x="591260" y="670566"/>
                    </a:lnTo>
                    <a:close/>
                    <a:moveTo>
                      <a:pt x="1109586" y="548774"/>
                    </a:moveTo>
                    <a:lnTo>
                      <a:pt x="1038776" y="538860"/>
                    </a:lnTo>
                    <a:lnTo>
                      <a:pt x="1045857" y="528947"/>
                    </a:lnTo>
                    <a:lnTo>
                      <a:pt x="1050106" y="527531"/>
                    </a:lnTo>
                    <a:lnTo>
                      <a:pt x="1109586" y="547358"/>
                    </a:lnTo>
                    <a:lnTo>
                      <a:pt x="1109586" y="548774"/>
                    </a:lnTo>
                    <a:close/>
                    <a:moveTo>
                      <a:pt x="984961" y="553022"/>
                    </a:moveTo>
                    <a:lnTo>
                      <a:pt x="984961" y="553022"/>
                    </a:lnTo>
                    <a:lnTo>
                      <a:pt x="965135" y="628080"/>
                    </a:lnTo>
                    <a:lnTo>
                      <a:pt x="962302" y="632329"/>
                    </a:lnTo>
                    <a:lnTo>
                      <a:pt x="877331" y="626664"/>
                    </a:lnTo>
                    <a:lnTo>
                      <a:pt x="863169" y="575682"/>
                    </a:lnTo>
                    <a:lnTo>
                      <a:pt x="955221" y="528947"/>
                    </a:lnTo>
                    <a:lnTo>
                      <a:pt x="1020366" y="538860"/>
                    </a:lnTo>
                    <a:lnTo>
                      <a:pt x="984961" y="553022"/>
                    </a:lnTo>
                    <a:close/>
                    <a:moveTo>
                      <a:pt x="786694" y="526115"/>
                    </a:moveTo>
                    <a:lnTo>
                      <a:pt x="783862" y="503456"/>
                    </a:lnTo>
                    <a:lnTo>
                      <a:pt x="841926" y="511953"/>
                    </a:lnTo>
                    <a:lnTo>
                      <a:pt x="846174" y="524699"/>
                    </a:lnTo>
                    <a:lnTo>
                      <a:pt x="786694" y="526115"/>
                    </a:lnTo>
                    <a:close/>
                    <a:moveTo>
                      <a:pt x="599757" y="166402"/>
                    </a:moveTo>
                    <a:lnTo>
                      <a:pt x="582763" y="167818"/>
                    </a:lnTo>
                    <a:lnTo>
                      <a:pt x="585595" y="152241"/>
                    </a:lnTo>
                    <a:lnTo>
                      <a:pt x="599757" y="155073"/>
                    </a:lnTo>
                    <a:lnTo>
                      <a:pt x="599757" y="166402"/>
                    </a:lnTo>
                    <a:close/>
                    <a:moveTo>
                      <a:pt x="315103" y="344842"/>
                    </a:moveTo>
                    <a:lnTo>
                      <a:pt x="313687" y="346258"/>
                    </a:lnTo>
                    <a:lnTo>
                      <a:pt x="313687" y="346258"/>
                    </a:lnTo>
                    <a:lnTo>
                      <a:pt x="317935" y="344842"/>
                    </a:lnTo>
                    <a:lnTo>
                      <a:pt x="351923" y="374582"/>
                    </a:lnTo>
                    <a:lnTo>
                      <a:pt x="208888" y="414236"/>
                    </a:lnTo>
                    <a:lnTo>
                      <a:pt x="153656" y="405739"/>
                    </a:lnTo>
                    <a:lnTo>
                      <a:pt x="159322" y="392993"/>
                    </a:lnTo>
                    <a:lnTo>
                      <a:pt x="142327" y="401490"/>
                    </a:lnTo>
                    <a:lnTo>
                      <a:pt x="97009" y="368918"/>
                    </a:lnTo>
                    <a:lnTo>
                      <a:pt x="101258" y="367501"/>
                    </a:lnTo>
                    <a:lnTo>
                      <a:pt x="315103" y="344842"/>
                    </a:lnTo>
                    <a:lnTo>
                      <a:pt x="315103" y="344842"/>
                    </a:lnTo>
                    <a:close/>
                    <a:moveTo>
                      <a:pt x="172068" y="428398"/>
                    </a:moveTo>
                    <a:lnTo>
                      <a:pt x="179149" y="434062"/>
                    </a:lnTo>
                    <a:lnTo>
                      <a:pt x="140911" y="436895"/>
                    </a:lnTo>
                    <a:lnTo>
                      <a:pt x="172068" y="428398"/>
                    </a:lnTo>
                    <a:close/>
                    <a:moveTo>
                      <a:pt x="94177" y="536028"/>
                    </a:moveTo>
                    <a:lnTo>
                      <a:pt x="98425" y="527531"/>
                    </a:lnTo>
                    <a:lnTo>
                      <a:pt x="223050" y="493542"/>
                    </a:lnTo>
                    <a:lnTo>
                      <a:pt x="170651" y="534612"/>
                    </a:lnTo>
                    <a:lnTo>
                      <a:pt x="94177" y="536028"/>
                    </a:lnTo>
                    <a:close/>
                    <a:moveTo>
                      <a:pt x="218802" y="643658"/>
                    </a:moveTo>
                    <a:lnTo>
                      <a:pt x="105506" y="798023"/>
                    </a:lnTo>
                    <a:lnTo>
                      <a:pt x="104090" y="792359"/>
                    </a:lnTo>
                    <a:lnTo>
                      <a:pt x="159322" y="662069"/>
                    </a:lnTo>
                    <a:lnTo>
                      <a:pt x="210304" y="637994"/>
                    </a:lnTo>
                    <a:lnTo>
                      <a:pt x="218802" y="643658"/>
                    </a:lnTo>
                    <a:close/>
                    <a:moveTo>
                      <a:pt x="402907" y="754122"/>
                    </a:moveTo>
                    <a:lnTo>
                      <a:pt x="402907" y="754122"/>
                    </a:lnTo>
                    <a:lnTo>
                      <a:pt x="402907" y="754122"/>
                    </a:lnTo>
                    <a:lnTo>
                      <a:pt x="402907" y="754122"/>
                    </a:lnTo>
                    <a:lnTo>
                      <a:pt x="357588" y="788110"/>
                    </a:lnTo>
                    <a:lnTo>
                      <a:pt x="279698" y="765451"/>
                    </a:lnTo>
                    <a:lnTo>
                      <a:pt x="248541" y="660653"/>
                    </a:lnTo>
                    <a:lnTo>
                      <a:pt x="402907" y="754122"/>
                    </a:lnTo>
                    <a:close/>
                    <a:moveTo>
                      <a:pt x="547358" y="694641"/>
                    </a:moveTo>
                    <a:lnTo>
                      <a:pt x="560104" y="703139"/>
                    </a:lnTo>
                    <a:lnTo>
                      <a:pt x="560104" y="718717"/>
                    </a:lnTo>
                    <a:lnTo>
                      <a:pt x="560104" y="718717"/>
                    </a:lnTo>
                    <a:lnTo>
                      <a:pt x="547358" y="694641"/>
                    </a:lnTo>
                    <a:close/>
                    <a:moveTo>
                      <a:pt x="632330" y="611086"/>
                    </a:moveTo>
                    <a:lnTo>
                      <a:pt x="693226" y="615335"/>
                    </a:lnTo>
                    <a:lnTo>
                      <a:pt x="690393" y="664901"/>
                    </a:lnTo>
                    <a:lnTo>
                      <a:pt x="595508" y="667734"/>
                    </a:lnTo>
                    <a:lnTo>
                      <a:pt x="632330" y="611086"/>
                    </a:lnTo>
                    <a:close/>
                    <a:moveTo>
                      <a:pt x="1111002" y="548774"/>
                    </a:moveTo>
                    <a:lnTo>
                      <a:pt x="1111002" y="545941"/>
                    </a:lnTo>
                    <a:lnTo>
                      <a:pt x="1123748" y="550190"/>
                    </a:lnTo>
                    <a:lnTo>
                      <a:pt x="1111002" y="548774"/>
                    </a:lnTo>
                    <a:close/>
                    <a:moveTo>
                      <a:pt x="1050106" y="524699"/>
                    </a:moveTo>
                    <a:lnTo>
                      <a:pt x="1050106" y="524699"/>
                    </a:lnTo>
                    <a:lnTo>
                      <a:pt x="1048690" y="526115"/>
                    </a:lnTo>
                    <a:lnTo>
                      <a:pt x="1051522" y="523282"/>
                    </a:lnTo>
                    <a:lnTo>
                      <a:pt x="1051522" y="523282"/>
                    </a:lnTo>
                    <a:lnTo>
                      <a:pt x="965135" y="524699"/>
                    </a:lnTo>
                    <a:lnTo>
                      <a:pt x="1120916" y="443975"/>
                    </a:lnTo>
                    <a:lnTo>
                      <a:pt x="1109586" y="545941"/>
                    </a:lnTo>
                    <a:lnTo>
                      <a:pt x="1050106" y="524699"/>
                    </a:lnTo>
                    <a:close/>
                    <a:moveTo>
                      <a:pt x="1044441" y="527531"/>
                    </a:moveTo>
                    <a:lnTo>
                      <a:pt x="1024614" y="536028"/>
                    </a:lnTo>
                    <a:lnTo>
                      <a:pt x="958054" y="526115"/>
                    </a:lnTo>
                    <a:lnTo>
                      <a:pt x="959470" y="524699"/>
                    </a:lnTo>
                    <a:lnTo>
                      <a:pt x="1045857" y="523282"/>
                    </a:lnTo>
                    <a:lnTo>
                      <a:pt x="1044441" y="527531"/>
                    </a:lnTo>
                    <a:close/>
                    <a:moveTo>
                      <a:pt x="863169" y="572849"/>
                    </a:moveTo>
                    <a:lnTo>
                      <a:pt x="850423" y="526115"/>
                    </a:lnTo>
                    <a:lnTo>
                      <a:pt x="939643" y="524699"/>
                    </a:lnTo>
                    <a:lnTo>
                      <a:pt x="952389" y="526115"/>
                    </a:lnTo>
                    <a:lnTo>
                      <a:pt x="863169" y="572849"/>
                    </a:lnTo>
                    <a:close/>
                    <a:moveTo>
                      <a:pt x="849007" y="524699"/>
                    </a:moveTo>
                    <a:lnTo>
                      <a:pt x="844759" y="511953"/>
                    </a:lnTo>
                    <a:lnTo>
                      <a:pt x="925481" y="523282"/>
                    </a:lnTo>
                    <a:lnTo>
                      <a:pt x="849007" y="524699"/>
                    </a:lnTo>
                    <a:close/>
                    <a:moveTo>
                      <a:pt x="958054" y="370334"/>
                    </a:moveTo>
                    <a:lnTo>
                      <a:pt x="958054" y="370334"/>
                    </a:lnTo>
                    <a:lnTo>
                      <a:pt x="857504" y="269784"/>
                    </a:lnTo>
                    <a:lnTo>
                      <a:pt x="778197" y="385912"/>
                    </a:lnTo>
                    <a:lnTo>
                      <a:pt x="766868" y="387328"/>
                    </a:lnTo>
                    <a:lnTo>
                      <a:pt x="694642" y="283946"/>
                    </a:lnTo>
                    <a:lnTo>
                      <a:pt x="919817" y="221634"/>
                    </a:lnTo>
                    <a:lnTo>
                      <a:pt x="960886" y="213137"/>
                    </a:lnTo>
                    <a:lnTo>
                      <a:pt x="1081262" y="361837"/>
                    </a:lnTo>
                    <a:lnTo>
                      <a:pt x="955221" y="371750"/>
                    </a:lnTo>
                    <a:lnTo>
                      <a:pt x="958054" y="370334"/>
                    </a:lnTo>
                    <a:close/>
                    <a:moveTo>
                      <a:pt x="596925" y="214553"/>
                    </a:moveTo>
                    <a:lnTo>
                      <a:pt x="601173" y="167818"/>
                    </a:lnTo>
                    <a:lnTo>
                      <a:pt x="664902" y="163570"/>
                    </a:lnTo>
                    <a:lnTo>
                      <a:pt x="946724" y="207472"/>
                    </a:lnTo>
                    <a:lnTo>
                      <a:pt x="596925" y="214553"/>
                    </a:lnTo>
                    <a:close/>
                    <a:moveTo>
                      <a:pt x="517618" y="139494"/>
                    </a:moveTo>
                    <a:lnTo>
                      <a:pt x="608254" y="44610"/>
                    </a:lnTo>
                    <a:lnTo>
                      <a:pt x="584179" y="149408"/>
                    </a:lnTo>
                    <a:lnTo>
                      <a:pt x="517618" y="139494"/>
                    </a:lnTo>
                    <a:close/>
                    <a:moveTo>
                      <a:pt x="460970" y="196142"/>
                    </a:moveTo>
                    <a:lnTo>
                      <a:pt x="407155" y="125333"/>
                    </a:lnTo>
                    <a:lnTo>
                      <a:pt x="513369" y="142327"/>
                    </a:lnTo>
                    <a:lnTo>
                      <a:pt x="460970" y="196142"/>
                    </a:lnTo>
                    <a:close/>
                    <a:moveTo>
                      <a:pt x="401490" y="123917"/>
                    </a:moveTo>
                    <a:lnTo>
                      <a:pt x="402907" y="122500"/>
                    </a:lnTo>
                    <a:lnTo>
                      <a:pt x="402907" y="122500"/>
                    </a:lnTo>
                    <a:lnTo>
                      <a:pt x="401490" y="123917"/>
                    </a:lnTo>
                    <a:close/>
                    <a:moveTo>
                      <a:pt x="320768" y="223050"/>
                    </a:moveTo>
                    <a:lnTo>
                      <a:pt x="320768" y="223050"/>
                    </a:lnTo>
                    <a:lnTo>
                      <a:pt x="443976" y="221634"/>
                    </a:lnTo>
                    <a:lnTo>
                      <a:pt x="316518" y="344842"/>
                    </a:lnTo>
                    <a:lnTo>
                      <a:pt x="315103" y="343426"/>
                    </a:lnTo>
                    <a:lnTo>
                      <a:pt x="315103" y="343426"/>
                    </a:lnTo>
                    <a:lnTo>
                      <a:pt x="105506" y="368918"/>
                    </a:lnTo>
                    <a:lnTo>
                      <a:pt x="238628" y="299524"/>
                    </a:lnTo>
                    <a:lnTo>
                      <a:pt x="238628" y="299524"/>
                    </a:lnTo>
                    <a:lnTo>
                      <a:pt x="289611" y="204639"/>
                    </a:lnTo>
                    <a:lnTo>
                      <a:pt x="391577" y="135246"/>
                    </a:lnTo>
                    <a:lnTo>
                      <a:pt x="320768" y="223050"/>
                    </a:lnTo>
                    <a:close/>
                    <a:moveTo>
                      <a:pt x="139495" y="405739"/>
                    </a:moveTo>
                    <a:lnTo>
                      <a:pt x="139495" y="405739"/>
                    </a:lnTo>
                    <a:lnTo>
                      <a:pt x="48859" y="392993"/>
                    </a:lnTo>
                    <a:lnTo>
                      <a:pt x="92760" y="373166"/>
                    </a:lnTo>
                    <a:lnTo>
                      <a:pt x="92760" y="373166"/>
                    </a:lnTo>
                    <a:lnTo>
                      <a:pt x="139495" y="405739"/>
                    </a:lnTo>
                    <a:close/>
                    <a:moveTo>
                      <a:pt x="135246" y="408571"/>
                    </a:moveTo>
                    <a:lnTo>
                      <a:pt x="74350" y="439727"/>
                    </a:lnTo>
                    <a:lnTo>
                      <a:pt x="43194" y="395825"/>
                    </a:lnTo>
                    <a:lnTo>
                      <a:pt x="46026" y="394409"/>
                    </a:lnTo>
                    <a:lnTo>
                      <a:pt x="135246" y="408571"/>
                    </a:lnTo>
                    <a:close/>
                    <a:moveTo>
                      <a:pt x="75766" y="445392"/>
                    </a:moveTo>
                    <a:lnTo>
                      <a:pt x="75766" y="445392"/>
                    </a:lnTo>
                    <a:lnTo>
                      <a:pt x="119668" y="442560"/>
                    </a:lnTo>
                    <a:lnTo>
                      <a:pt x="24783" y="468051"/>
                    </a:lnTo>
                    <a:lnTo>
                      <a:pt x="74350" y="442560"/>
                    </a:lnTo>
                    <a:lnTo>
                      <a:pt x="75766" y="445392"/>
                    </a:lnTo>
                    <a:close/>
                    <a:moveTo>
                      <a:pt x="181980" y="436895"/>
                    </a:moveTo>
                    <a:lnTo>
                      <a:pt x="317935" y="533196"/>
                    </a:lnTo>
                    <a:lnTo>
                      <a:pt x="235796" y="534612"/>
                    </a:lnTo>
                    <a:lnTo>
                      <a:pt x="234380" y="489294"/>
                    </a:lnTo>
                    <a:lnTo>
                      <a:pt x="234380" y="489294"/>
                    </a:lnTo>
                    <a:lnTo>
                      <a:pt x="231547" y="489294"/>
                    </a:lnTo>
                    <a:lnTo>
                      <a:pt x="232964" y="485045"/>
                    </a:lnTo>
                    <a:lnTo>
                      <a:pt x="232964" y="483629"/>
                    </a:lnTo>
                    <a:lnTo>
                      <a:pt x="224466" y="490710"/>
                    </a:lnTo>
                    <a:lnTo>
                      <a:pt x="97009" y="526115"/>
                    </a:lnTo>
                    <a:lnTo>
                      <a:pt x="136663" y="441143"/>
                    </a:lnTo>
                    <a:lnTo>
                      <a:pt x="181980" y="436895"/>
                    </a:lnTo>
                    <a:close/>
                    <a:moveTo>
                      <a:pt x="208888" y="636578"/>
                    </a:moveTo>
                    <a:lnTo>
                      <a:pt x="160737" y="659237"/>
                    </a:lnTo>
                    <a:lnTo>
                      <a:pt x="177732" y="618167"/>
                    </a:lnTo>
                    <a:lnTo>
                      <a:pt x="208888" y="636578"/>
                    </a:lnTo>
                    <a:close/>
                    <a:moveTo>
                      <a:pt x="102674" y="788110"/>
                    </a:moveTo>
                    <a:lnTo>
                      <a:pt x="77183" y="698890"/>
                    </a:lnTo>
                    <a:lnTo>
                      <a:pt x="156489" y="662069"/>
                    </a:lnTo>
                    <a:lnTo>
                      <a:pt x="102674" y="788110"/>
                    </a:lnTo>
                    <a:close/>
                    <a:moveTo>
                      <a:pt x="104090" y="799439"/>
                    </a:moveTo>
                    <a:lnTo>
                      <a:pt x="95593" y="812185"/>
                    </a:lnTo>
                    <a:lnTo>
                      <a:pt x="102674" y="795191"/>
                    </a:lnTo>
                    <a:lnTo>
                      <a:pt x="104090" y="799439"/>
                    </a:lnTo>
                    <a:close/>
                    <a:moveTo>
                      <a:pt x="357588" y="790942"/>
                    </a:moveTo>
                    <a:lnTo>
                      <a:pt x="357588" y="790942"/>
                    </a:lnTo>
                    <a:lnTo>
                      <a:pt x="405739" y="756954"/>
                    </a:lnTo>
                    <a:lnTo>
                      <a:pt x="405739" y="756954"/>
                    </a:lnTo>
                    <a:lnTo>
                      <a:pt x="405739" y="754122"/>
                    </a:lnTo>
                    <a:lnTo>
                      <a:pt x="441144" y="747041"/>
                    </a:lnTo>
                    <a:lnTo>
                      <a:pt x="469468" y="772532"/>
                    </a:lnTo>
                    <a:lnTo>
                      <a:pt x="303773" y="844758"/>
                    </a:lnTo>
                    <a:lnTo>
                      <a:pt x="281114" y="769699"/>
                    </a:lnTo>
                    <a:lnTo>
                      <a:pt x="357588" y="790942"/>
                    </a:lnTo>
                    <a:close/>
                    <a:moveTo>
                      <a:pt x="434063" y="630913"/>
                    </a:moveTo>
                    <a:lnTo>
                      <a:pt x="434063" y="630913"/>
                    </a:lnTo>
                    <a:lnTo>
                      <a:pt x="424150" y="608254"/>
                    </a:lnTo>
                    <a:lnTo>
                      <a:pt x="544526" y="693225"/>
                    </a:lnTo>
                    <a:lnTo>
                      <a:pt x="558688" y="721549"/>
                    </a:lnTo>
                    <a:lnTo>
                      <a:pt x="442560" y="744208"/>
                    </a:lnTo>
                    <a:lnTo>
                      <a:pt x="414236" y="718717"/>
                    </a:lnTo>
                    <a:lnTo>
                      <a:pt x="434063" y="630913"/>
                    </a:lnTo>
                    <a:close/>
                    <a:moveTo>
                      <a:pt x="561520" y="704555"/>
                    </a:moveTo>
                    <a:lnTo>
                      <a:pt x="565769" y="707387"/>
                    </a:lnTo>
                    <a:lnTo>
                      <a:pt x="561520" y="714468"/>
                    </a:lnTo>
                    <a:lnTo>
                      <a:pt x="561520" y="704555"/>
                    </a:lnTo>
                    <a:close/>
                    <a:moveTo>
                      <a:pt x="561520" y="670566"/>
                    </a:moveTo>
                    <a:lnTo>
                      <a:pt x="577098" y="670566"/>
                    </a:lnTo>
                    <a:lnTo>
                      <a:pt x="585595" y="677647"/>
                    </a:lnTo>
                    <a:lnTo>
                      <a:pt x="567185" y="705971"/>
                    </a:lnTo>
                    <a:lnTo>
                      <a:pt x="561520" y="701722"/>
                    </a:lnTo>
                    <a:lnTo>
                      <a:pt x="561520" y="670566"/>
                    </a:lnTo>
                    <a:close/>
                    <a:moveTo>
                      <a:pt x="588427" y="677647"/>
                    </a:moveTo>
                    <a:lnTo>
                      <a:pt x="594092" y="669150"/>
                    </a:lnTo>
                    <a:lnTo>
                      <a:pt x="690393" y="666318"/>
                    </a:lnTo>
                    <a:lnTo>
                      <a:pt x="683312" y="762618"/>
                    </a:lnTo>
                    <a:lnTo>
                      <a:pt x="588427" y="677647"/>
                    </a:lnTo>
                    <a:close/>
                    <a:moveTo>
                      <a:pt x="694642" y="615335"/>
                    </a:moveTo>
                    <a:lnTo>
                      <a:pt x="792359" y="622416"/>
                    </a:lnTo>
                    <a:lnTo>
                      <a:pt x="796608" y="626664"/>
                    </a:lnTo>
                    <a:lnTo>
                      <a:pt x="800856" y="662069"/>
                    </a:lnTo>
                    <a:lnTo>
                      <a:pt x="691809" y="666318"/>
                    </a:lnTo>
                    <a:lnTo>
                      <a:pt x="694642" y="615335"/>
                    </a:lnTo>
                    <a:close/>
                    <a:moveTo>
                      <a:pt x="832012" y="662069"/>
                    </a:moveTo>
                    <a:lnTo>
                      <a:pt x="904238" y="761203"/>
                    </a:lnTo>
                    <a:lnTo>
                      <a:pt x="833428" y="875914"/>
                    </a:lnTo>
                    <a:lnTo>
                      <a:pt x="827764" y="874498"/>
                    </a:lnTo>
                    <a:lnTo>
                      <a:pt x="803689" y="663485"/>
                    </a:lnTo>
                    <a:lnTo>
                      <a:pt x="832012" y="662069"/>
                    </a:lnTo>
                    <a:close/>
                    <a:moveTo>
                      <a:pt x="870250" y="887243"/>
                    </a:moveTo>
                    <a:lnTo>
                      <a:pt x="827764" y="890076"/>
                    </a:lnTo>
                    <a:lnTo>
                      <a:pt x="836261" y="877330"/>
                    </a:lnTo>
                    <a:lnTo>
                      <a:pt x="870250" y="887243"/>
                    </a:lnTo>
                    <a:close/>
                    <a:moveTo>
                      <a:pt x="948140" y="882995"/>
                    </a:moveTo>
                    <a:lnTo>
                      <a:pt x="948140" y="882995"/>
                    </a:lnTo>
                    <a:lnTo>
                      <a:pt x="948140" y="882995"/>
                    </a:lnTo>
                    <a:lnTo>
                      <a:pt x="956637" y="908486"/>
                    </a:lnTo>
                    <a:lnTo>
                      <a:pt x="881579" y="887243"/>
                    </a:lnTo>
                    <a:lnTo>
                      <a:pt x="948140" y="882995"/>
                    </a:lnTo>
                    <a:close/>
                    <a:moveTo>
                      <a:pt x="1122332" y="681896"/>
                    </a:moveTo>
                    <a:lnTo>
                      <a:pt x="1125164" y="684728"/>
                    </a:lnTo>
                    <a:lnTo>
                      <a:pt x="1123748" y="691809"/>
                    </a:lnTo>
                    <a:lnTo>
                      <a:pt x="1122332" y="681896"/>
                    </a:lnTo>
                    <a:close/>
                    <a:moveTo>
                      <a:pt x="1147823" y="558687"/>
                    </a:moveTo>
                    <a:lnTo>
                      <a:pt x="1147823" y="558687"/>
                    </a:lnTo>
                    <a:lnTo>
                      <a:pt x="1147823" y="558687"/>
                    </a:lnTo>
                    <a:lnTo>
                      <a:pt x="1190309" y="555855"/>
                    </a:lnTo>
                    <a:lnTo>
                      <a:pt x="1187476" y="747041"/>
                    </a:lnTo>
                    <a:lnTo>
                      <a:pt x="1126580" y="683312"/>
                    </a:lnTo>
                    <a:lnTo>
                      <a:pt x="1147823" y="558687"/>
                    </a:lnTo>
                    <a:close/>
                    <a:moveTo>
                      <a:pt x="112587" y="578514"/>
                    </a:moveTo>
                    <a:lnTo>
                      <a:pt x="51691" y="625248"/>
                    </a:lnTo>
                    <a:lnTo>
                      <a:pt x="81431" y="560103"/>
                    </a:lnTo>
                    <a:lnTo>
                      <a:pt x="112587" y="578514"/>
                    </a:lnTo>
                    <a:close/>
                    <a:moveTo>
                      <a:pt x="568601" y="707387"/>
                    </a:moveTo>
                    <a:lnTo>
                      <a:pt x="587012" y="679063"/>
                    </a:lnTo>
                    <a:lnTo>
                      <a:pt x="683312" y="764035"/>
                    </a:lnTo>
                    <a:lnTo>
                      <a:pt x="681897" y="786694"/>
                    </a:lnTo>
                    <a:lnTo>
                      <a:pt x="568601" y="707387"/>
                    </a:lnTo>
                    <a:close/>
                    <a:moveTo>
                      <a:pt x="950973" y="213137"/>
                    </a:moveTo>
                    <a:lnTo>
                      <a:pt x="960886" y="210304"/>
                    </a:lnTo>
                    <a:lnTo>
                      <a:pt x="962302" y="210304"/>
                    </a:lnTo>
                    <a:lnTo>
                      <a:pt x="950973" y="213137"/>
                    </a:lnTo>
                    <a:close/>
                    <a:moveTo>
                      <a:pt x="599757" y="152241"/>
                    </a:moveTo>
                    <a:lnTo>
                      <a:pt x="585595" y="149408"/>
                    </a:lnTo>
                    <a:lnTo>
                      <a:pt x="609670" y="43194"/>
                    </a:lnTo>
                    <a:lnTo>
                      <a:pt x="599757" y="152241"/>
                    </a:lnTo>
                    <a:close/>
                  </a:path>
                </a:pathLst>
              </a:custGeom>
              <a:grpFill/>
              <a:ln w="6350" cap="flat">
                <a:solidFill>
                  <a:srgbClr val="2375B7">
                    <a:alpha val="10000"/>
                  </a:srgbClr>
                </a:solidFill>
                <a:prstDash val="solid"/>
                <a:miter/>
              </a:ln>
            </p:spPr>
            <p:txBody>
              <a:bodyPr rtlCol="0" anchor="ctr"/>
              <a:lstStyle/>
              <a:p>
                <a:endParaRPr lang="en-US"/>
              </a:p>
            </p:txBody>
          </p:sp>
          <p:sp>
            <p:nvSpPr>
              <p:cNvPr id="21" name="Freeform: Shape 952">
                <a:extLst>
                  <a:ext uri="{FF2B5EF4-FFF2-40B4-BE49-F238E27FC236}">
                    <a16:creationId xmlns:a16="http://schemas.microsoft.com/office/drawing/2014/main" xmlns="" id="{49F3FF57-41FF-4C54-91F7-9AE562F8584E}"/>
                  </a:ext>
                </a:extLst>
              </p:cNvPr>
              <p:cNvSpPr/>
              <p:nvPr/>
            </p:nvSpPr>
            <p:spPr>
              <a:xfrm>
                <a:off x="5476416" y="1812418"/>
                <a:ext cx="608962" cy="396533"/>
              </a:xfrm>
              <a:custGeom>
                <a:avLst/>
                <a:gdLst>
                  <a:gd name="connsiteX0" fmla="*/ 13454 w 608962"/>
                  <a:gd name="connsiteY0" fmla="*/ 340594 h 396533"/>
                  <a:gd name="connsiteX1" fmla="*/ 13454 w 608962"/>
                  <a:gd name="connsiteY1" fmla="*/ 340594 h 396533"/>
                  <a:gd name="connsiteX2" fmla="*/ 68685 w 608962"/>
                  <a:gd name="connsiteY2" fmla="*/ 340594 h 396533"/>
                  <a:gd name="connsiteX3" fmla="*/ 68685 w 608962"/>
                  <a:gd name="connsiteY3" fmla="*/ 340594 h 396533"/>
                  <a:gd name="connsiteX4" fmla="*/ 40362 w 608962"/>
                  <a:gd name="connsiteY4" fmla="*/ 296692 h 396533"/>
                  <a:gd name="connsiteX5" fmla="*/ 54523 w 608962"/>
                  <a:gd name="connsiteY5" fmla="*/ 271201 h 396533"/>
                  <a:gd name="connsiteX6" fmla="*/ 84264 w 608962"/>
                  <a:gd name="connsiteY6" fmla="*/ 282530 h 396533"/>
                  <a:gd name="connsiteX7" fmla="*/ 84264 w 608962"/>
                  <a:gd name="connsiteY7" fmla="*/ 282530 h 396533"/>
                  <a:gd name="connsiteX8" fmla="*/ 98425 w 608962"/>
                  <a:gd name="connsiteY8" fmla="*/ 198975 h 396533"/>
                  <a:gd name="connsiteX9" fmla="*/ 135246 w 608962"/>
                  <a:gd name="connsiteY9" fmla="*/ 194726 h 396533"/>
                  <a:gd name="connsiteX10" fmla="*/ 245709 w 608962"/>
                  <a:gd name="connsiteY10" fmla="*/ 187645 h 396533"/>
                  <a:gd name="connsiteX11" fmla="*/ 317935 w 608962"/>
                  <a:gd name="connsiteY11" fmla="*/ 312270 h 396533"/>
                  <a:gd name="connsiteX12" fmla="*/ 174900 w 608962"/>
                  <a:gd name="connsiteY12" fmla="*/ 313686 h 396533"/>
                  <a:gd name="connsiteX13" fmla="*/ 174900 w 608962"/>
                  <a:gd name="connsiteY13" fmla="*/ 313686 h 396533"/>
                  <a:gd name="connsiteX14" fmla="*/ 241460 w 608962"/>
                  <a:gd name="connsiteY14" fmla="*/ 388744 h 396533"/>
                  <a:gd name="connsiteX15" fmla="*/ 241460 w 608962"/>
                  <a:gd name="connsiteY15" fmla="*/ 388744 h 396533"/>
                  <a:gd name="connsiteX16" fmla="*/ 329265 w 608962"/>
                  <a:gd name="connsiteY16" fmla="*/ 322183 h 396533"/>
                  <a:gd name="connsiteX17" fmla="*/ 513369 w 608962"/>
                  <a:gd name="connsiteY17" fmla="*/ 298108 h 396533"/>
                  <a:gd name="connsiteX18" fmla="*/ 601173 w 608962"/>
                  <a:gd name="connsiteY18" fmla="*/ 241461 h 396533"/>
                  <a:gd name="connsiteX19" fmla="*/ 601173 w 608962"/>
                  <a:gd name="connsiteY19" fmla="*/ 241461 h 396533"/>
                  <a:gd name="connsiteX20" fmla="*/ 587012 w 608962"/>
                  <a:gd name="connsiteY20" fmla="*/ 106922 h 396533"/>
                  <a:gd name="connsiteX21" fmla="*/ 587012 w 608962"/>
                  <a:gd name="connsiteY21" fmla="*/ 106922 h 396533"/>
                  <a:gd name="connsiteX22" fmla="*/ 585595 w 608962"/>
                  <a:gd name="connsiteY22" fmla="*/ 106922 h 396533"/>
                  <a:gd name="connsiteX23" fmla="*/ 599757 w 608962"/>
                  <a:gd name="connsiteY23" fmla="*/ 240044 h 396533"/>
                  <a:gd name="connsiteX24" fmla="*/ 513369 w 608962"/>
                  <a:gd name="connsiteY24" fmla="*/ 295276 h 396533"/>
                  <a:gd name="connsiteX25" fmla="*/ 329265 w 608962"/>
                  <a:gd name="connsiteY25" fmla="*/ 319351 h 396533"/>
                  <a:gd name="connsiteX26" fmla="*/ 242877 w 608962"/>
                  <a:gd name="connsiteY26" fmla="*/ 385912 h 396533"/>
                  <a:gd name="connsiteX27" fmla="*/ 180564 w 608962"/>
                  <a:gd name="connsiteY27" fmla="*/ 316519 h 396533"/>
                  <a:gd name="connsiteX28" fmla="*/ 322184 w 608962"/>
                  <a:gd name="connsiteY28" fmla="*/ 315102 h 396533"/>
                  <a:gd name="connsiteX29" fmla="*/ 322184 w 608962"/>
                  <a:gd name="connsiteY29" fmla="*/ 315102 h 396533"/>
                  <a:gd name="connsiteX30" fmla="*/ 247126 w 608962"/>
                  <a:gd name="connsiteY30" fmla="*/ 186229 h 396533"/>
                  <a:gd name="connsiteX31" fmla="*/ 247126 w 608962"/>
                  <a:gd name="connsiteY31" fmla="*/ 186229 h 396533"/>
                  <a:gd name="connsiteX32" fmla="*/ 173483 w 608962"/>
                  <a:gd name="connsiteY32" fmla="*/ 190478 h 396533"/>
                  <a:gd name="connsiteX33" fmla="*/ 247126 w 608962"/>
                  <a:gd name="connsiteY33" fmla="*/ 181981 h 396533"/>
                  <a:gd name="connsiteX34" fmla="*/ 247126 w 608962"/>
                  <a:gd name="connsiteY34" fmla="*/ 181981 h 396533"/>
                  <a:gd name="connsiteX35" fmla="*/ 143743 w 608962"/>
                  <a:gd name="connsiteY35" fmla="*/ 97009 h 396533"/>
                  <a:gd name="connsiteX36" fmla="*/ 160738 w 608962"/>
                  <a:gd name="connsiteY36" fmla="*/ 54523 h 396533"/>
                  <a:gd name="connsiteX37" fmla="*/ 177732 w 608962"/>
                  <a:gd name="connsiteY37" fmla="*/ 13454 h 396533"/>
                  <a:gd name="connsiteX38" fmla="*/ 177732 w 608962"/>
                  <a:gd name="connsiteY38" fmla="*/ 12038 h 396533"/>
                  <a:gd name="connsiteX39" fmla="*/ 176316 w 608962"/>
                  <a:gd name="connsiteY39" fmla="*/ 10621 h 396533"/>
                  <a:gd name="connsiteX40" fmla="*/ 176316 w 608962"/>
                  <a:gd name="connsiteY40" fmla="*/ 12038 h 396533"/>
                  <a:gd name="connsiteX41" fmla="*/ 159322 w 608962"/>
                  <a:gd name="connsiteY41" fmla="*/ 53107 h 396533"/>
                  <a:gd name="connsiteX42" fmla="*/ 142327 w 608962"/>
                  <a:gd name="connsiteY42" fmla="*/ 95593 h 396533"/>
                  <a:gd name="connsiteX43" fmla="*/ 142327 w 608962"/>
                  <a:gd name="connsiteY43" fmla="*/ 97009 h 396533"/>
                  <a:gd name="connsiteX44" fmla="*/ 242877 w 608962"/>
                  <a:gd name="connsiteY44" fmla="*/ 179148 h 396533"/>
                  <a:gd name="connsiteX45" fmla="*/ 135246 w 608962"/>
                  <a:gd name="connsiteY45" fmla="*/ 191894 h 396533"/>
                  <a:gd name="connsiteX46" fmla="*/ 95593 w 608962"/>
                  <a:gd name="connsiteY46" fmla="*/ 194726 h 396533"/>
                  <a:gd name="connsiteX47" fmla="*/ 95593 w 608962"/>
                  <a:gd name="connsiteY47" fmla="*/ 194726 h 396533"/>
                  <a:gd name="connsiteX48" fmla="*/ 54523 w 608962"/>
                  <a:gd name="connsiteY48" fmla="*/ 268368 h 396533"/>
                  <a:gd name="connsiteX49" fmla="*/ 10621 w 608962"/>
                  <a:gd name="connsiteY49" fmla="*/ 252790 h 396533"/>
                  <a:gd name="connsiteX50" fmla="*/ 10621 w 608962"/>
                  <a:gd name="connsiteY50" fmla="*/ 252790 h 396533"/>
                  <a:gd name="connsiteX51" fmla="*/ 38945 w 608962"/>
                  <a:gd name="connsiteY51" fmla="*/ 298108 h 396533"/>
                  <a:gd name="connsiteX52" fmla="*/ 13454 w 608962"/>
                  <a:gd name="connsiteY52" fmla="*/ 340594 h 396533"/>
                  <a:gd name="connsiteX53" fmla="*/ 16286 w 608962"/>
                  <a:gd name="connsiteY53" fmla="*/ 339178 h 396533"/>
                  <a:gd name="connsiteX54" fmla="*/ 38945 w 608962"/>
                  <a:gd name="connsiteY54" fmla="*/ 298108 h 396533"/>
                  <a:gd name="connsiteX55" fmla="*/ 64437 w 608962"/>
                  <a:gd name="connsiteY55" fmla="*/ 337762 h 396533"/>
                  <a:gd name="connsiteX56" fmla="*/ 16286 w 608962"/>
                  <a:gd name="connsiteY56" fmla="*/ 339178 h 396533"/>
                  <a:gd name="connsiteX57" fmla="*/ 53107 w 608962"/>
                  <a:gd name="connsiteY57" fmla="*/ 269784 h 396533"/>
                  <a:gd name="connsiteX58" fmla="*/ 38945 w 608962"/>
                  <a:gd name="connsiteY58" fmla="*/ 293860 h 396533"/>
                  <a:gd name="connsiteX59" fmla="*/ 14870 w 608962"/>
                  <a:gd name="connsiteY59" fmla="*/ 255622 h 396533"/>
                  <a:gd name="connsiteX60" fmla="*/ 53107 w 608962"/>
                  <a:gd name="connsiteY60" fmla="*/ 269784 h 396533"/>
                  <a:gd name="connsiteX61" fmla="*/ 55940 w 608962"/>
                  <a:gd name="connsiteY61" fmla="*/ 268368 h 396533"/>
                  <a:gd name="connsiteX62" fmla="*/ 95593 w 608962"/>
                  <a:gd name="connsiteY62" fmla="*/ 196142 h 396533"/>
                  <a:gd name="connsiteX63" fmla="*/ 97009 w 608962"/>
                  <a:gd name="connsiteY63" fmla="*/ 196142 h 396533"/>
                  <a:gd name="connsiteX64" fmla="*/ 97009 w 608962"/>
                  <a:gd name="connsiteY64" fmla="*/ 196142 h 396533"/>
                  <a:gd name="connsiteX65" fmla="*/ 82847 w 608962"/>
                  <a:gd name="connsiteY65" fmla="*/ 278282 h 396533"/>
                  <a:gd name="connsiteX66" fmla="*/ 55940 w 608962"/>
                  <a:gd name="connsiteY66" fmla="*/ 268368 h 3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08962" h="396533">
                    <a:moveTo>
                      <a:pt x="13454" y="340594"/>
                    </a:moveTo>
                    <a:lnTo>
                      <a:pt x="13454" y="340594"/>
                    </a:lnTo>
                    <a:lnTo>
                      <a:pt x="68685" y="340594"/>
                    </a:lnTo>
                    <a:lnTo>
                      <a:pt x="68685" y="340594"/>
                    </a:lnTo>
                    <a:lnTo>
                      <a:pt x="40362" y="296692"/>
                    </a:lnTo>
                    <a:lnTo>
                      <a:pt x="54523" y="271201"/>
                    </a:lnTo>
                    <a:lnTo>
                      <a:pt x="84264" y="282530"/>
                    </a:lnTo>
                    <a:lnTo>
                      <a:pt x="84264" y="282530"/>
                    </a:lnTo>
                    <a:lnTo>
                      <a:pt x="98425" y="198975"/>
                    </a:lnTo>
                    <a:lnTo>
                      <a:pt x="135246" y="194726"/>
                    </a:lnTo>
                    <a:lnTo>
                      <a:pt x="245709" y="187645"/>
                    </a:lnTo>
                    <a:lnTo>
                      <a:pt x="317935" y="312270"/>
                    </a:lnTo>
                    <a:lnTo>
                      <a:pt x="174900" y="313686"/>
                    </a:lnTo>
                    <a:lnTo>
                      <a:pt x="174900" y="313686"/>
                    </a:lnTo>
                    <a:lnTo>
                      <a:pt x="241460" y="388744"/>
                    </a:lnTo>
                    <a:lnTo>
                      <a:pt x="241460" y="388744"/>
                    </a:lnTo>
                    <a:lnTo>
                      <a:pt x="329265" y="322183"/>
                    </a:lnTo>
                    <a:lnTo>
                      <a:pt x="513369" y="298108"/>
                    </a:lnTo>
                    <a:lnTo>
                      <a:pt x="601173" y="241461"/>
                    </a:lnTo>
                    <a:lnTo>
                      <a:pt x="601173" y="241461"/>
                    </a:lnTo>
                    <a:lnTo>
                      <a:pt x="587012" y="106922"/>
                    </a:lnTo>
                    <a:lnTo>
                      <a:pt x="587012" y="106922"/>
                    </a:lnTo>
                    <a:lnTo>
                      <a:pt x="585595" y="106922"/>
                    </a:lnTo>
                    <a:lnTo>
                      <a:pt x="599757" y="240044"/>
                    </a:lnTo>
                    <a:lnTo>
                      <a:pt x="513369" y="295276"/>
                    </a:lnTo>
                    <a:lnTo>
                      <a:pt x="329265" y="319351"/>
                    </a:lnTo>
                    <a:lnTo>
                      <a:pt x="242877" y="385912"/>
                    </a:lnTo>
                    <a:lnTo>
                      <a:pt x="180564" y="316519"/>
                    </a:lnTo>
                    <a:lnTo>
                      <a:pt x="322184" y="315102"/>
                    </a:lnTo>
                    <a:lnTo>
                      <a:pt x="322184" y="315102"/>
                    </a:lnTo>
                    <a:lnTo>
                      <a:pt x="247126" y="186229"/>
                    </a:lnTo>
                    <a:lnTo>
                      <a:pt x="247126" y="186229"/>
                    </a:lnTo>
                    <a:lnTo>
                      <a:pt x="173483" y="190478"/>
                    </a:lnTo>
                    <a:lnTo>
                      <a:pt x="247126" y="181981"/>
                    </a:lnTo>
                    <a:lnTo>
                      <a:pt x="247126" y="181981"/>
                    </a:lnTo>
                    <a:lnTo>
                      <a:pt x="143743" y="97009"/>
                    </a:lnTo>
                    <a:cubicBezTo>
                      <a:pt x="149408" y="82847"/>
                      <a:pt x="155073" y="68685"/>
                      <a:pt x="160738" y="54523"/>
                    </a:cubicBezTo>
                    <a:cubicBezTo>
                      <a:pt x="166402" y="41778"/>
                      <a:pt x="172067" y="27616"/>
                      <a:pt x="177732" y="13454"/>
                    </a:cubicBezTo>
                    <a:lnTo>
                      <a:pt x="177732" y="12038"/>
                    </a:lnTo>
                    <a:lnTo>
                      <a:pt x="176316" y="10621"/>
                    </a:lnTo>
                    <a:lnTo>
                      <a:pt x="176316" y="12038"/>
                    </a:lnTo>
                    <a:cubicBezTo>
                      <a:pt x="170651" y="26200"/>
                      <a:pt x="164986" y="40361"/>
                      <a:pt x="159322" y="53107"/>
                    </a:cubicBezTo>
                    <a:cubicBezTo>
                      <a:pt x="153657" y="67269"/>
                      <a:pt x="147992" y="81431"/>
                      <a:pt x="142327" y="95593"/>
                    </a:cubicBezTo>
                    <a:lnTo>
                      <a:pt x="142327" y="97009"/>
                    </a:lnTo>
                    <a:lnTo>
                      <a:pt x="242877" y="179148"/>
                    </a:lnTo>
                    <a:lnTo>
                      <a:pt x="135246" y="191894"/>
                    </a:lnTo>
                    <a:lnTo>
                      <a:pt x="95593" y="194726"/>
                    </a:lnTo>
                    <a:lnTo>
                      <a:pt x="95593" y="194726"/>
                    </a:lnTo>
                    <a:lnTo>
                      <a:pt x="54523" y="268368"/>
                    </a:lnTo>
                    <a:lnTo>
                      <a:pt x="10621" y="252790"/>
                    </a:lnTo>
                    <a:lnTo>
                      <a:pt x="10621" y="252790"/>
                    </a:lnTo>
                    <a:lnTo>
                      <a:pt x="38945" y="298108"/>
                    </a:lnTo>
                    <a:lnTo>
                      <a:pt x="13454" y="340594"/>
                    </a:lnTo>
                    <a:close/>
                    <a:moveTo>
                      <a:pt x="16286" y="339178"/>
                    </a:moveTo>
                    <a:lnTo>
                      <a:pt x="38945" y="298108"/>
                    </a:lnTo>
                    <a:lnTo>
                      <a:pt x="64437" y="337762"/>
                    </a:lnTo>
                    <a:lnTo>
                      <a:pt x="16286" y="339178"/>
                    </a:lnTo>
                    <a:close/>
                    <a:moveTo>
                      <a:pt x="53107" y="269784"/>
                    </a:moveTo>
                    <a:lnTo>
                      <a:pt x="38945" y="293860"/>
                    </a:lnTo>
                    <a:lnTo>
                      <a:pt x="14870" y="255622"/>
                    </a:lnTo>
                    <a:lnTo>
                      <a:pt x="53107" y="269784"/>
                    </a:lnTo>
                    <a:close/>
                    <a:moveTo>
                      <a:pt x="55940" y="268368"/>
                    </a:moveTo>
                    <a:lnTo>
                      <a:pt x="95593" y="196142"/>
                    </a:lnTo>
                    <a:lnTo>
                      <a:pt x="97009" y="196142"/>
                    </a:lnTo>
                    <a:lnTo>
                      <a:pt x="97009" y="196142"/>
                    </a:lnTo>
                    <a:lnTo>
                      <a:pt x="82847" y="278282"/>
                    </a:lnTo>
                    <a:lnTo>
                      <a:pt x="55940" y="268368"/>
                    </a:lnTo>
                    <a:close/>
                  </a:path>
                </a:pathLst>
              </a:custGeom>
              <a:grpFill/>
              <a:ln w="6350" cap="flat">
                <a:solidFill>
                  <a:srgbClr val="2375B7">
                    <a:alpha val="10000"/>
                  </a:srgbClr>
                </a:solidFill>
                <a:prstDash val="solid"/>
                <a:miter/>
              </a:ln>
            </p:spPr>
            <p:txBody>
              <a:bodyPr rtlCol="0" anchor="ctr"/>
              <a:lstStyle/>
              <a:p>
                <a:endParaRPr lang="en-US"/>
              </a:p>
            </p:txBody>
          </p:sp>
          <p:sp>
            <p:nvSpPr>
              <p:cNvPr id="22" name="Freeform: Shape 953">
                <a:extLst>
                  <a:ext uri="{FF2B5EF4-FFF2-40B4-BE49-F238E27FC236}">
                    <a16:creationId xmlns:a16="http://schemas.microsoft.com/office/drawing/2014/main" xmlns="" id="{DD74C351-AA77-4784-99A0-B2A06C23BDE4}"/>
                  </a:ext>
                </a:extLst>
              </p:cNvPr>
              <p:cNvSpPr/>
              <p:nvPr/>
            </p:nvSpPr>
            <p:spPr>
              <a:xfrm>
                <a:off x="6147691" y="621402"/>
                <a:ext cx="453181" cy="169943"/>
              </a:xfrm>
              <a:custGeom>
                <a:avLst/>
                <a:gdLst>
                  <a:gd name="connsiteX0" fmla="*/ 138079 w 453181"/>
                  <a:gd name="connsiteY0" fmla="*/ 27616 h 169942"/>
                  <a:gd name="connsiteX1" fmla="*/ 159322 w 453181"/>
                  <a:gd name="connsiteY1" fmla="*/ 160738 h 169942"/>
                  <a:gd name="connsiteX2" fmla="*/ 159322 w 453181"/>
                  <a:gd name="connsiteY2" fmla="*/ 160738 h 169942"/>
                  <a:gd name="connsiteX3" fmla="*/ 336345 w 453181"/>
                  <a:gd name="connsiteY3" fmla="*/ 61604 h 169942"/>
                  <a:gd name="connsiteX4" fmla="*/ 336345 w 453181"/>
                  <a:gd name="connsiteY4" fmla="*/ 61604 h 169942"/>
                  <a:gd name="connsiteX5" fmla="*/ 150824 w 453181"/>
                  <a:gd name="connsiteY5" fmla="*/ 17702 h 169942"/>
                  <a:gd name="connsiteX6" fmla="*/ 443976 w 453181"/>
                  <a:gd name="connsiteY6" fmla="*/ 13454 h 169942"/>
                  <a:gd name="connsiteX7" fmla="*/ 443976 w 453181"/>
                  <a:gd name="connsiteY7" fmla="*/ 13454 h 169942"/>
                  <a:gd name="connsiteX8" fmla="*/ 443976 w 453181"/>
                  <a:gd name="connsiteY8" fmla="*/ 10621 h 169942"/>
                  <a:gd name="connsiteX9" fmla="*/ 142328 w 453181"/>
                  <a:gd name="connsiteY9" fmla="*/ 16286 h 169942"/>
                  <a:gd name="connsiteX10" fmla="*/ 140911 w 453181"/>
                  <a:gd name="connsiteY10" fmla="*/ 16286 h 169942"/>
                  <a:gd name="connsiteX11" fmla="*/ 140911 w 453181"/>
                  <a:gd name="connsiteY11" fmla="*/ 17702 h 169942"/>
                  <a:gd name="connsiteX12" fmla="*/ 330681 w 453181"/>
                  <a:gd name="connsiteY12" fmla="*/ 61604 h 169942"/>
                  <a:gd name="connsiteX13" fmla="*/ 162154 w 453181"/>
                  <a:gd name="connsiteY13" fmla="*/ 157905 h 169942"/>
                  <a:gd name="connsiteX14" fmla="*/ 139495 w 453181"/>
                  <a:gd name="connsiteY14" fmla="*/ 24783 h 169942"/>
                  <a:gd name="connsiteX15" fmla="*/ 139495 w 453181"/>
                  <a:gd name="connsiteY15" fmla="*/ 24783 h 169942"/>
                  <a:gd name="connsiteX16" fmla="*/ 10621 w 453181"/>
                  <a:gd name="connsiteY16" fmla="*/ 81431 h 169942"/>
                  <a:gd name="connsiteX17" fmla="*/ 10621 w 453181"/>
                  <a:gd name="connsiteY17" fmla="*/ 81431 h 169942"/>
                  <a:gd name="connsiteX18" fmla="*/ 12038 w 453181"/>
                  <a:gd name="connsiteY18" fmla="*/ 82847 h 16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3181" h="169942">
                    <a:moveTo>
                      <a:pt x="138079" y="27616"/>
                    </a:moveTo>
                    <a:lnTo>
                      <a:pt x="159322" y="160738"/>
                    </a:lnTo>
                    <a:lnTo>
                      <a:pt x="159322" y="160738"/>
                    </a:lnTo>
                    <a:lnTo>
                      <a:pt x="336345" y="61604"/>
                    </a:lnTo>
                    <a:lnTo>
                      <a:pt x="336345" y="61604"/>
                    </a:lnTo>
                    <a:lnTo>
                      <a:pt x="150824" y="17702"/>
                    </a:lnTo>
                    <a:lnTo>
                      <a:pt x="443976" y="13454"/>
                    </a:lnTo>
                    <a:lnTo>
                      <a:pt x="443976" y="13454"/>
                    </a:lnTo>
                    <a:lnTo>
                      <a:pt x="443976" y="10621"/>
                    </a:lnTo>
                    <a:lnTo>
                      <a:pt x="142328" y="16286"/>
                    </a:lnTo>
                    <a:lnTo>
                      <a:pt x="140911" y="16286"/>
                    </a:lnTo>
                    <a:lnTo>
                      <a:pt x="140911" y="17702"/>
                    </a:lnTo>
                    <a:lnTo>
                      <a:pt x="330681" y="61604"/>
                    </a:lnTo>
                    <a:lnTo>
                      <a:pt x="162154" y="157905"/>
                    </a:lnTo>
                    <a:lnTo>
                      <a:pt x="139495" y="24783"/>
                    </a:lnTo>
                    <a:lnTo>
                      <a:pt x="139495" y="24783"/>
                    </a:lnTo>
                    <a:lnTo>
                      <a:pt x="10621" y="81431"/>
                    </a:lnTo>
                    <a:lnTo>
                      <a:pt x="10621" y="81431"/>
                    </a:lnTo>
                    <a:lnTo>
                      <a:pt x="12038" y="82847"/>
                    </a:lnTo>
                    <a:close/>
                  </a:path>
                </a:pathLst>
              </a:custGeom>
              <a:grpFill/>
              <a:ln w="6350" cap="flat">
                <a:solidFill>
                  <a:srgbClr val="2375B7">
                    <a:alpha val="10000"/>
                  </a:srgbClr>
                </a:solidFill>
                <a:prstDash val="solid"/>
                <a:miter/>
              </a:ln>
            </p:spPr>
            <p:txBody>
              <a:bodyPr rtlCol="0" anchor="ctr"/>
              <a:lstStyle/>
              <a:p>
                <a:endParaRPr lang="en-US"/>
              </a:p>
            </p:txBody>
          </p:sp>
          <p:sp>
            <p:nvSpPr>
              <p:cNvPr id="23" name="Freeform: Shape 954">
                <a:extLst>
                  <a:ext uri="{FF2B5EF4-FFF2-40B4-BE49-F238E27FC236}">
                    <a16:creationId xmlns:a16="http://schemas.microsoft.com/office/drawing/2014/main" xmlns="" id="{7292B3B0-D514-4C1C-B8C8-7D39A33BA8F7}"/>
                  </a:ext>
                </a:extLst>
              </p:cNvPr>
              <p:cNvSpPr/>
              <p:nvPr/>
            </p:nvSpPr>
            <p:spPr>
              <a:xfrm>
                <a:off x="7331627" y="847992"/>
                <a:ext cx="368210" cy="325724"/>
              </a:xfrm>
              <a:custGeom>
                <a:avLst/>
                <a:gdLst>
                  <a:gd name="connsiteX0" fmla="*/ 10621 w 368209"/>
                  <a:gd name="connsiteY0" fmla="*/ 211721 h 325723"/>
                  <a:gd name="connsiteX1" fmla="*/ 12038 w 368209"/>
                  <a:gd name="connsiteY1" fmla="*/ 213137 h 325723"/>
                  <a:gd name="connsiteX2" fmla="*/ 12038 w 368209"/>
                  <a:gd name="connsiteY2" fmla="*/ 213137 h 325723"/>
                  <a:gd name="connsiteX3" fmla="*/ 361837 w 368209"/>
                  <a:gd name="connsiteY3" fmla="*/ 17702 h 325723"/>
                  <a:gd name="connsiteX4" fmla="*/ 186229 w 368209"/>
                  <a:gd name="connsiteY4" fmla="*/ 183397 h 325723"/>
                  <a:gd name="connsiteX5" fmla="*/ 10621 w 368209"/>
                  <a:gd name="connsiteY5" fmla="*/ 220218 h 325723"/>
                  <a:gd name="connsiteX6" fmla="*/ 10621 w 368209"/>
                  <a:gd name="connsiteY6" fmla="*/ 220218 h 325723"/>
                  <a:gd name="connsiteX7" fmla="*/ 128165 w 368209"/>
                  <a:gd name="connsiteY7" fmla="*/ 320767 h 325723"/>
                  <a:gd name="connsiteX8" fmla="*/ 129581 w 368209"/>
                  <a:gd name="connsiteY8" fmla="*/ 320767 h 325723"/>
                  <a:gd name="connsiteX9" fmla="*/ 129581 w 368209"/>
                  <a:gd name="connsiteY9" fmla="*/ 319351 h 325723"/>
                  <a:gd name="connsiteX10" fmla="*/ 129581 w 368209"/>
                  <a:gd name="connsiteY10" fmla="*/ 319351 h 325723"/>
                  <a:gd name="connsiteX11" fmla="*/ 14870 w 368209"/>
                  <a:gd name="connsiteY11" fmla="*/ 221634 h 325723"/>
                  <a:gd name="connsiteX12" fmla="*/ 187645 w 368209"/>
                  <a:gd name="connsiteY12" fmla="*/ 184813 h 325723"/>
                  <a:gd name="connsiteX13" fmla="*/ 368918 w 368209"/>
                  <a:gd name="connsiteY13" fmla="*/ 12038 h 325723"/>
                  <a:gd name="connsiteX14" fmla="*/ 370334 w 368209"/>
                  <a:gd name="connsiteY14" fmla="*/ 12038 h 325723"/>
                  <a:gd name="connsiteX15" fmla="*/ 368918 w 368209"/>
                  <a:gd name="connsiteY15" fmla="*/ 10621 h 325723"/>
                  <a:gd name="connsiteX16" fmla="*/ 10621 w 368209"/>
                  <a:gd name="connsiteY16" fmla="*/ 211721 h 32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8209" h="325723">
                    <a:moveTo>
                      <a:pt x="10621" y="211721"/>
                    </a:moveTo>
                    <a:lnTo>
                      <a:pt x="12038" y="213137"/>
                    </a:lnTo>
                    <a:lnTo>
                      <a:pt x="12038" y="213137"/>
                    </a:lnTo>
                    <a:lnTo>
                      <a:pt x="361837" y="17702"/>
                    </a:lnTo>
                    <a:lnTo>
                      <a:pt x="186229" y="183397"/>
                    </a:lnTo>
                    <a:lnTo>
                      <a:pt x="10621" y="220218"/>
                    </a:lnTo>
                    <a:lnTo>
                      <a:pt x="10621" y="220218"/>
                    </a:lnTo>
                    <a:lnTo>
                      <a:pt x="128165" y="320767"/>
                    </a:lnTo>
                    <a:lnTo>
                      <a:pt x="129581" y="320767"/>
                    </a:lnTo>
                    <a:lnTo>
                      <a:pt x="129581" y="319351"/>
                    </a:lnTo>
                    <a:lnTo>
                      <a:pt x="129581" y="319351"/>
                    </a:lnTo>
                    <a:lnTo>
                      <a:pt x="14870" y="221634"/>
                    </a:lnTo>
                    <a:lnTo>
                      <a:pt x="187645" y="184813"/>
                    </a:lnTo>
                    <a:lnTo>
                      <a:pt x="368918" y="12038"/>
                    </a:lnTo>
                    <a:lnTo>
                      <a:pt x="370334" y="12038"/>
                    </a:lnTo>
                    <a:lnTo>
                      <a:pt x="368918" y="10621"/>
                    </a:lnTo>
                    <a:lnTo>
                      <a:pt x="10621" y="211721"/>
                    </a:lnTo>
                    <a:close/>
                  </a:path>
                </a:pathLst>
              </a:custGeom>
              <a:grpFill/>
              <a:ln w="6350" cap="flat">
                <a:solidFill>
                  <a:srgbClr val="2375B7">
                    <a:alpha val="10000"/>
                  </a:srgbClr>
                </a:solidFill>
                <a:prstDash val="solid"/>
                <a:miter/>
              </a:ln>
            </p:spPr>
            <p:txBody>
              <a:bodyPr rtlCol="0" anchor="ctr"/>
              <a:lstStyle/>
              <a:p>
                <a:endParaRPr lang="en-US"/>
              </a:p>
            </p:txBody>
          </p:sp>
          <p:sp>
            <p:nvSpPr>
              <p:cNvPr id="24" name="Freeform: Shape 955">
                <a:extLst>
                  <a:ext uri="{FF2B5EF4-FFF2-40B4-BE49-F238E27FC236}">
                    <a16:creationId xmlns:a16="http://schemas.microsoft.com/office/drawing/2014/main" xmlns="" id="{FA0B7040-D6EA-4490-A184-6140930C1A65}"/>
                  </a:ext>
                </a:extLst>
              </p:cNvPr>
              <p:cNvSpPr/>
              <p:nvPr/>
            </p:nvSpPr>
            <p:spPr>
              <a:xfrm>
                <a:off x="7238158" y="482615"/>
                <a:ext cx="410695" cy="127457"/>
              </a:xfrm>
              <a:custGeom>
                <a:avLst/>
                <a:gdLst>
                  <a:gd name="connsiteX0" fmla="*/ 279698 w 410695"/>
                  <a:gd name="connsiteY0" fmla="*/ 13454 h 127457"/>
                  <a:gd name="connsiteX1" fmla="*/ 292443 w 410695"/>
                  <a:gd name="connsiteY1" fmla="*/ 82847 h 127457"/>
                  <a:gd name="connsiteX2" fmla="*/ 20535 w 410695"/>
                  <a:gd name="connsiteY2" fmla="*/ 104090 h 127457"/>
                  <a:gd name="connsiteX3" fmla="*/ 20535 w 410695"/>
                  <a:gd name="connsiteY3" fmla="*/ 104090 h 127457"/>
                  <a:gd name="connsiteX4" fmla="*/ 20535 w 410695"/>
                  <a:gd name="connsiteY4" fmla="*/ 105506 h 127457"/>
                  <a:gd name="connsiteX5" fmla="*/ 292443 w 410695"/>
                  <a:gd name="connsiteY5" fmla="*/ 84263 h 127457"/>
                  <a:gd name="connsiteX6" fmla="*/ 300941 w 410695"/>
                  <a:gd name="connsiteY6" fmla="*/ 129581 h 127457"/>
                  <a:gd name="connsiteX7" fmla="*/ 300941 w 410695"/>
                  <a:gd name="connsiteY7" fmla="*/ 129581 h 127457"/>
                  <a:gd name="connsiteX8" fmla="*/ 401490 w 410695"/>
                  <a:gd name="connsiteY8" fmla="*/ 74350 h 127457"/>
                  <a:gd name="connsiteX9" fmla="*/ 402907 w 410695"/>
                  <a:gd name="connsiteY9" fmla="*/ 74350 h 127457"/>
                  <a:gd name="connsiteX10" fmla="*/ 293860 w 410695"/>
                  <a:gd name="connsiteY10" fmla="*/ 82847 h 127457"/>
                  <a:gd name="connsiteX11" fmla="*/ 281114 w 410695"/>
                  <a:gd name="connsiteY11" fmla="*/ 10621 h 127457"/>
                  <a:gd name="connsiteX12" fmla="*/ 281114 w 410695"/>
                  <a:gd name="connsiteY12" fmla="*/ 10621 h 127457"/>
                  <a:gd name="connsiteX13" fmla="*/ 10621 w 410695"/>
                  <a:gd name="connsiteY13" fmla="*/ 97009 h 127457"/>
                  <a:gd name="connsiteX14" fmla="*/ 10621 w 410695"/>
                  <a:gd name="connsiteY14" fmla="*/ 97009 h 127457"/>
                  <a:gd name="connsiteX15" fmla="*/ 10621 w 410695"/>
                  <a:gd name="connsiteY15" fmla="*/ 98425 h 127457"/>
                  <a:gd name="connsiteX16" fmla="*/ 279698 w 410695"/>
                  <a:gd name="connsiteY16" fmla="*/ 13454 h 127457"/>
                  <a:gd name="connsiteX17" fmla="*/ 302357 w 410695"/>
                  <a:gd name="connsiteY17" fmla="*/ 126749 h 127457"/>
                  <a:gd name="connsiteX18" fmla="*/ 295276 w 410695"/>
                  <a:gd name="connsiteY18" fmla="*/ 84263 h 127457"/>
                  <a:gd name="connsiteX19" fmla="*/ 394409 w 410695"/>
                  <a:gd name="connsiteY19" fmla="*/ 75766 h 127457"/>
                  <a:gd name="connsiteX20" fmla="*/ 302357 w 410695"/>
                  <a:gd name="connsiteY20" fmla="*/ 126749 h 12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10695" h="127457">
                    <a:moveTo>
                      <a:pt x="279698" y="13454"/>
                    </a:moveTo>
                    <a:lnTo>
                      <a:pt x="292443" y="82847"/>
                    </a:lnTo>
                    <a:lnTo>
                      <a:pt x="20535" y="104090"/>
                    </a:lnTo>
                    <a:lnTo>
                      <a:pt x="20535" y="104090"/>
                    </a:lnTo>
                    <a:lnTo>
                      <a:pt x="20535" y="105506"/>
                    </a:lnTo>
                    <a:lnTo>
                      <a:pt x="292443" y="84263"/>
                    </a:lnTo>
                    <a:lnTo>
                      <a:pt x="300941" y="129581"/>
                    </a:lnTo>
                    <a:lnTo>
                      <a:pt x="300941" y="129581"/>
                    </a:lnTo>
                    <a:lnTo>
                      <a:pt x="401490" y="74350"/>
                    </a:lnTo>
                    <a:lnTo>
                      <a:pt x="402907" y="74350"/>
                    </a:lnTo>
                    <a:lnTo>
                      <a:pt x="293860" y="82847"/>
                    </a:lnTo>
                    <a:lnTo>
                      <a:pt x="281114" y="10621"/>
                    </a:lnTo>
                    <a:lnTo>
                      <a:pt x="281114" y="10621"/>
                    </a:lnTo>
                    <a:lnTo>
                      <a:pt x="10621" y="97009"/>
                    </a:lnTo>
                    <a:lnTo>
                      <a:pt x="10621" y="97009"/>
                    </a:lnTo>
                    <a:lnTo>
                      <a:pt x="10621" y="98425"/>
                    </a:lnTo>
                    <a:lnTo>
                      <a:pt x="279698" y="13454"/>
                    </a:lnTo>
                    <a:close/>
                    <a:moveTo>
                      <a:pt x="302357" y="126749"/>
                    </a:moveTo>
                    <a:lnTo>
                      <a:pt x="295276" y="84263"/>
                    </a:lnTo>
                    <a:lnTo>
                      <a:pt x="394409" y="75766"/>
                    </a:lnTo>
                    <a:lnTo>
                      <a:pt x="302357" y="126749"/>
                    </a:lnTo>
                    <a:close/>
                  </a:path>
                </a:pathLst>
              </a:custGeom>
              <a:grpFill/>
              <a:ln w="6350" cap="flat">
                <a:solidFill>
                  <a:srgbClr val="2375B7">
                    <a:alpha val="10000"/>
                  </a:srgbClr>
                </a:solidFill>
                <a:prstDash val="solid"/>
                <a:miter/>
              </a:ln>
            </p:spPr>
            <p:txBody>
              <a:bodyPr rtlCol="0" anchor="ctr"/>
              <a:lstStyle/>
              <a:p>
                <a:endParaRPr lang="en-US"/>
              </a:p>
            </p:txBody>
          </p:sp>
        </p:grpSp>
      </p:grpSp>
      <p:grpSp>
        <p:nvGrpSpPr>
          <p:cNvPr id="32" name="Dots">
            <a:extLst>
              <a:ext uri="{FF2B5EF4-FFF2-40B4-BE49-F238E27FC236}">
                <a16:creationId xmlns:a16="http://schemas.microsoft.com/office/drawing/2014/main" xmlns="" id="{0D5CD23D-DA27-4FC4-A95A-0C3FFDAC9698}"/>
              </a:ext>
            </a:extLst>
          </p:cNvPr>
          <p:cNvGrpSpPr/>
          <p:nvPr userDrawn="1"/>
        </p:nvGrpSpPr>
        <p:grpSpPr>
          <a:xfrm>
            <a:off x="341338" y="790723"/>
            <a:ext cx="10086806" cy="5913232"/>
            <a:chOff x="826141" y="332996"/>
            <a:chExt cx="10535048" cy="6176008"/>
          </a:xfrm>
          <a:solidFill>
            <a:schemeClr val="accent5">
              <a:lumMod val="60000"/>
              <a:lumOff val="40000"/>
              <a:alpha val="39000"/>
            </a:schemeClr>
          </a:solidFill>
        </p:grpSpPr>
        <p:sp>
          <p:nvSpPr>
            <p:cNvPr id="33" name="Freeform: Shape 964">
              <a:extLst>
                <a:ext uri="{FF2B5EF4-FFF2-40B4-BE49-F238E27FC236}">
                  <a16:creationId xmlns:a16="http://schemas.microsoft.com/office/drawing/2014/main" xmlns="" id="{90E875FC-B4F5-4437-B1A0-7A72D1354EBC}"/>
                </a:ext>
              </a:extLst>
            </p:cNvPr>
            <p:cNvSpPr/>
            <p:nvPr/>
          </p:nvSpPr>
          <p:spPr>
            <a:xfrm>
              <a:off x="11181332" y="1308751"/>
              <a:ext cx="99133" cy="99133"/>
            </a:xfrm>
            <a:custGeom>
              <a:avLst/>
              <a:gdLst>
                <a:gd name="connsiteX0" fmla="*/ 55442 w 99133"/>
                <a:gd name="connsiteY0" fmla="*/ 95096 h 99133"/>
                <a:gd name="connsiteX1" fmla="*/ 95095 w 99133"/>
                <a:gd name="connsiteY1" fmla="*/ 55442 h 99133"/>
                <a:gd name="connsiteX2" fmla="*/ 55442 w 99133"/>
                <a:gd name="connsiteY2" fmla="*/ 15789 h 99133"/>
                <a:gd name="connsiteX3" fmla="*/ 15789 w 99133"/>
                <a:gd name="connsiteY3" fmla="*/ 55442 h 99133"/>
                <a:gd name="connsiteX4" fmla="*/ 55442 w 99133"/>
                <a:gd name="connsiteY4" fmla="*/ 9509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5442" y="95096"/>
                  </a:moveTo>
                  <a:cubicBezTo>
                    <a:pt x="76685" y="95096"/>
                    <a:pt x="95095" y="78101"/>
                    <a:pt x="95095" y="55442"/>
                  </a:cubicBezTo>
                  <a:cubicBezTo>
                    <a:pt x="95095" y="34199"/>
                    <a:pt x="78101" y="15789"/>
                    <a:pt x="55442" y="15789"/>
                  </a:cubicBezTo>
                  <a:cubicBezTo>
                    <a:pt x="34199" y="15789"/>
                    <a:pt x="15789" y="32783"/>
                    <a:pt x="15789" y="55442"/>
                  </a:cubicBezTo>
                  <a:cubicBezTo>
                    <a:pt x="15789" y="76685"/>
                    <a:pt x="34199" y="95096"/>
                    <a:pt x="55442" y="95096"/>
                  </a:cubicBezTo>
                  <a:close/>
                </a:path>
              </a:pathLst>
            </a:custGeom>
            <a:grpFill/>
            <a:ln w="14159" cap="flat">
              <a:noFill/>
              <a:prstDash val="solid"/>
              <a:miter/>
            </a:ln>
          </p:spPr>
          <p:txBody>
            <a:bodyPr rtlCol="0" anchor="ctr"/>
            <a:lstStyle/>
            <a:p>
              <a:endParaRPr lang="en-US"/>
            </a:p>
          </p:txBody>
        </p:sp>
        <p:sp>
          <p:nvSpPr>
            <p:cNvPr id="34" name="Freeform: Shape 965">
              <a:extLst>
                <a:ext uri="{FF2B5EF4-FFF2-40B4-BE49-F238E27FC236}">
                  <a16:creationId xmlns:a16="http://schemas.microsoft.com/office/drawing/2014/main" xmlns="" id="{0337895F-AF66-4369-97CF-1305E8D8FB8F}"/>
                </a:ext>
              </a:extLst>
            </p:cNvPr>
            <p:cNvSpPr/>
            <p:nvPr/>
          </p:nvSpPr>
          <p:spPr>
            <a:xfrm>
              <a:off x="9156179" y="2165547"/>
              <a:ext cx="99133" cy="99133"/>
            </a:xfrm>
            <a:custGeom>
              <a:avLst/>
              <a:gdLst>
                <a:gd name="connsiteX0" fmla="*/ 55442 w 99133"/>
                <a:gd name="connsiteY0" fmla="*/ 95096 h 99133"/>
                <a:gd name="connsiteX1" fmla="*/ 95095 w 99133"/>
                <a:gd name="connsiteY1" fmla="*/ 55442 h 99133"/>
                <a:gd name="connsiteX2" fmla="*/ 55442 w 99133"/>
                <a:gd name="connsiteY2" fmla="*/ 15789 h 99133"/>
                <a:gd name="connsiteX3" fmla="*/ 15789 w 99133"/>
                <a:gd name="connsiteY3" fmla="*/ 55442 h 99133"/>
                <a:gd name="connsiteX4" fmla="*/ 55442 w 99133"/>
                <a:gd name="connsiteY4" fmla="*/ 9509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5442" y="95096"/>
                  </a:moveTo>
                  <a:cubicBezTo>
                    <a:pt x="76685" y="95096"/>
                    <a:pt x="95095" y="78102"/>
                    <a:pt x="95095" y="55442"/>
                  </a:cubicBezTo>
                  <a:cubicBezTo>
                    <a:pt x="95095" y="34200"/>
                    <a:pt x="78101" y="15789"/>
                    <a:pt x="55442" y="15789"/>
                  </a:cubicBezTo>
                  <a:cubicBezTo>
                    <a:pt x="32783" y="15789"/>
                    <a:pt x="15789" y="32783"/>
                    <a:pt x="15789" y="55442"/>
                  </a:cubicBezTo>
                  <a:cubicBezTo>
                    <a:pt x="15789" y="76685"/>
                    <a:pt x="34199" y="95096"/>
                    <a:pt x="55442" y="95096"/>
                  </a:cubicBezTo>
                  <a:close/>
                </a:path>
              </a:pathLst>
            </a:custGeom>
            <a:grpFill/>
            <a:ln w="14159" cap="flat">
              <a:noFill/>
              <a:prstDash val="solid"/>
              <a:miter/>
            </a:ln>
          </p:spPr>
          <p:txBody>
            <a:bodyPr rtlCol="0" anchor="ctr"/>
            <a:lstStyle/>
            <a:p>
              <a:endParaRPr lang="en-US"/>
            </a:p>
          </p:txBody>
        </p:sp>
        <p:sp>
          <p:nvSpPr>
            <p:cNvPr id="35" name="Freeform: Shape 966">
              <a:extLst>
                <a:ext uri="{FF2B5EF4-FFF2-40B4-BE49-F238E27FC236}">
                  <a16:creationId xmlns:a16="http://schemas.microsoft.com/office/drawing/2014/main" xmlns="" id="{2982670E-5B1E-44B3-8221-D67161492BEE}"/>
                </a:ext>
              </a:extLst>
            </p:cNvPr>
            <p:cNvSpPr/>
            <p:nvPr/>
          </p:nvSpPr>
          <p:spPr>
            <a:xfrm>
              <a:off x="9304879" y="1524012"/>
              <a:ext cx="99133" cy="99133"/>
            </a:xfrm>
            <a:custGeom>
              <a:avLst/>
              <a:gdLst>
                <a:gd name="connsiteX0" fmla="*/ 55442 w 99133"/>
                <a:gd name="connsiteY0" fmla="*/ 95096 h 99133"/>
                <a:gd name="connsiteX1" fmla="*/ 95095 w 99133"/>
                <a:gd name="connsiteY1" fmla="*/ 55442 h 99133"/>
                <a:gd name="connsiteX2" fmla="*/ 55442 w 99133"/>
                <a:gd name="connsiteY2" fmla="*/ 15789 h 99133"/>
                <a:gd name="connsiteX3" fmla="*/ 15789 w 99133"/>
                <a:gd name="connsiteY3" fmla="*/ 55442 h 99133"/>
                <a:gd name="connsiteX4" fmla="*/ 55442 w 99133"/>
                <a:gd name="connsiteY4" fmla="*/ 9509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5442" y="95096"/>
                  </a:moveTo>
                  <a:cubicBezTo>
                    <a:pt x="76685" y="95096"/>
                    <a:pt x="95095" y="78101"/>
                    <a:pt x="95095" y="55442"/>
                  </a:cubicBezTo>
                  <a:cubicBezTo>
                    <a:pt x="95095" y="34200"/>
                    <a:pt x="78101" y="15789"/>
                    <a:pt x="55442" y="15789"/>
                  </a:cubicBezTo>
                  <a:cubicBezTo>
                    <a:pt x="34199" y="15789"/>
                    <a:pt x="15789" y="32783"/>
                    <a:pt x="15789" y="55442"/>
                  </a:cubicBezTo>
                  <a:cubicBezTo>
                    <a:pt x="15789" y="78101"/>
                    <a:pt x="32783" y="95096"/>
                    <a:pt x="55442" y="95096"/>
                  </a:cubicBezTo>
                  <a:close/>
                </a:path>
              </a:pathLst>
            </a:custGeom>
            <a:grpFill/>
            <a:ln w="14159" cap="flat">
              <a:noFill/>
              <a:prstDash val="solid"/>
              <a:miter/>
            </a:ln>
          </p:spPr>
          <p:txBody>
            <a:bodyPr rtlCol="0" anchor="ctr"/>
            <a:lstStyle/>
            <a:p>
              <a:endParaRPr lang="en-US"/>
            </a:p>
          </p:txBody>
        </p:sp>
        <p:sp>
          <p:nvSpPr>
            <p:cNvPr id="36" name="Freeform: Shape 967">
              <a:extLst>
                <a:ext uri="{FF2B5EF4-FFF2-40B4-BE49-F238E27FC236}">
                  <a16:creationId xmlns:a16="http://schemas.microsoft.com/office/drawing/2014/main" xmlns="" id="{06D03ADC-6B28-479E-9CE2-D4110FAFB2EF}"/>
                </a:ext>
              </a:extLst>
            </p:cNvPr>
            <p:cNvSpPr/>
            <p:nvPr/>
          </p:nvSpPr>
          <p:spPr>
            <a:xfrm>
              <a:off x="10181501" y="1157219"/>
              <a:ext cx="155781" cy="155781"/>
            </a:xfrm>
            <a:custGeom>
              <a:avLst/>
              <a:gdLst>
                <a:gd name="connsiteX0" fmla="*/ 80934 w 155781"/>
                <a:gd name="connsiteY0" fmla="*/ 146079 h 155780"/>
                <a:gd name="connsiteX1" fmla="*/ 146079 w 155781"/>
                <a:gd name="connsiteY1" fmla="*/ 80934 h 155780"/>
                <a:gd name="connsiteX2" fmla="*/ 80934 w 155781"/>
                <a:gd name="connsiteY2" fmla="*/ 15789 h 155780"/>
                <a:gd name="connsiteX3" fmla="*/ 15789 w 155781"/>
                <a:gd name="connsiteY3" fmla="*/ 80934 h 155780"/>
                <a:gd name="connsiteX4" fmla="*/ 80934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4" y="146079"/>
                  </a:moveTo>
                  <a:cubicBezTo>
                    <a:pt x="116339" y="146079"/>
                    <a:pt x="146079" y="116339"/>
                    <a:pt x="146079" y="80934"/>
                  </a:cubicBezTo>
                  <a:cubicBezTo>
                    <a:pt x="146079" y="45529"/>
                    <a:pt x="116339" y="15789"/>
                    <a:pt x="80934" y="15789"/>
                  </a:cubicBezTo>
                  <a:cubicBezTo>
                    <a:pt x="45530" y="15789"/>
                    <a:pt x="15789" y="45529"/>
                    <a:pt x="15789" y="80934"/>
                  </a:cubicBezTo>
                  <a:cubicBezTo>
                    <a:pt x="15789" y="116339"/>
                    <a:pt x="44113" y="146079"/>
                    <a:pt x="80934" y="146079"/>
                  </a:cubicBezTo>
                  <a:close/>
                </a:path>
              </a:pathLst>
            </a:custGeom>
            <a:grpFill/>
            <a:ln w="14159" cap="flat">
              <a:noFill/>
              <a:prstDash val="solid"/>
              <a:miter/>
            </a:ln>
          </p:spPr>
          <p:txBody>
            <a:bodyPr rtlCol="0" anchor="ctr"/>
            <a:lstStyle/>
            <a:p>
              <a:endParaRPr lang="en-US"/>
            </a:p>
          </p:txBody>
        </p:sp>
        <p:sp>
          <p:nvSpPr>
            <p:cNvPr id="37" name="Freeform: Shape 968">
              <a:extLst>
                <a:ext uri="{FF2B5EF4-FFF2-40B4-BE49-F238E27FC236}">
                  <a16:creationId xmlns:a16="http://schemas.microsoft.com/office/drawing/2014/main" xmlns="" id="{0702D393-AF2C-4579-A7D1-FA25214B85ED}"/>
                </a:ext>
              </a:extLst>
            </p:cNvPr>
            <p:cNvSpPr/>
            <p:nvPr/>
          </p:nvSpPr>
          <p:spPr>
            <a:xfrm>
              <a:off x="9862858" y="2115980"/>
              <a:ext cx="141619" cy="141619"/>
            </a:xfrm>
            <a:custGeom>
              <a:avLst/>
              <a:gdLst>
                <a:gd name="connsiteX0" fmla="*/ 71021 w 141619"/>
                <a:gd name="connsiteY0" fmla="*/ 126252 h 141619"/>
                <a:gd name="connsiteX1" fmla="*/ 126253 w 141619"/>
                <a:gd name="connsiteY1" fmla="*/ 71020 h 141619"/>
                <a:gd name="connsiteX2" fmla="*/ 71021 w 141619"/>
                <a:gd name="connsiteY2" fmla="*/ 15789 h 141619"/>
                <a:gd name="connsiteX3" fmla="*/ 15789 w 141619"/>
                <a:gd name="connsiteY3" fmla="*/ 71020 h 141619"/>
                <a:gd name="connsiteX4" fmla="*/ 71021 w 141619"/>
                <a:gd name="connsiteY4" fmla="*/ 126252 h 14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9" h="141619">
                  <a:moveTo>
                    <a:pt x="71021" y="126252"/>
                  </a:moveTo>
                  <a:cubicBezTo>
                    <a:pt x="100760" y="126252"/>
                    <a:pt x="126253" y="100760"/>
                    <a:pt x="126253" y="71020"/>
                  </a:cubicBezTo>
                  <a:cubicBezTo>
                    <a:pt x="126253" y="41280"/>
                    <a:pt x="100760" y="15789"/>
                    <a:pt x="71021" y="15789"/>
                  </a:cubicBezTo>
                  <a:cubicBezTo>
                    <a:pt x="41281" y="15789"/>
                    <a:pt x="15789" y="41280"/>
                    <a:pt x="15789" y="71020"/>
                  </a:cubicBezTo>
                  <a:cubicBezTo>
                    <a:pt x="15789" y="100760"/>
                    <a:pt x="41281" y="126252"/>
                    <a:pt x="71021" y="126252"/>
                  </a:cubicBezTo>
                  <a:close/>
                </a:path>
              </a:pathLst>
            </a:custGeom>
            <a:grpFill/>
            <a:ln w="14159" cap="flat">
              <a:noFill/>
              <a:prstDash val="solid"/>
              <a:miter/>
            </a:ln>
          </p:spPr>
          <p:txBody>
            <a:bodyPr rtlCol="0" anchor="ctr"/>
            <a:lstStyle/>
            <a:p>
              <a:endParaRPr lang="en-US"/>
            </a:p>
          </p:txBody>
        </p:sp>
        <p:sp>
          <p:nvSpPr>
            <p:cNvPr id="38" name="Freeform: Shape 969">
              <a:extLst>
                <a:ext uri="{FF2B5EF4-FFF2-40B4-BE49-F238E27FC236}">
                  <a16:creationId xmlns:a16="http://schemas.microsoft.com/office/drawing/2014/main" xmlns="" id="{9618A21C-86CB-44B3-8BEF-1099BA4CAF75}"/>
                </a:ext>
              </a:extLst>
            </p:cNvPr>
            <p:cNvSpPr/>
            <p:nvPr/>
          </p:nvSpPr>
          <p:spPr>
            <a:xfrm>
              <a:off x="8710079" y="831495"/>
              <a:ext cx="155781" cy="155781"/>
            </a:xfrm>
            <a:custGeom>
              <a:avLst/>
              <a:gdLst>
                <a:gd name="connsiteX0" fmla="*/ 80933 w 155781"/>
                <a:gd name="connsiteY0" fmla="*/ 15789 h 155780"/>
                <a:gd name="connsiteX1" fmla="*/ 146079 w 155781"/>
                <a:gd name="connsiteY1" fmla="*/ 80934 h 155780"/>
                <a:gd name="connsiteX2" fmla="*/ 80933 w 155781"/>
                <a:gd name="connsiteY2" fmla="*/ 146079 h 155780"/>
                <a:gd name="connsiteX3" fmla="*/ 15789 w 155781"/>
                <a:gd name="connsiteY3" fmla="*/ 80934 h 155780"/>
                <a:gd name="connsiteX4" fmla="*/ 80933 w 155781"/>
                <a:gd name="connsiteY4" fmla="*/ 15789 h 155780"/>
                <a:gd name="connsiteX5" fmla="*/ 80933 w 155781"/>
                <a:gd name="connsiteY5" fmla="*/ 15789 h 155780"/>
                <a:gd name="connsiteX6" fmla="*/ 80933 w 155781"/>
                <a:gd name="connsiteY6" fmla="*/ 45529 h 155780"/>
                <a:gd name="connsiteX7" fmla="*/ 44113 w 155781"/>
                <a:gd name="connsiteY7" fmla="*/ 82350 h 155780"/>
                <a:gd name="connsiteX8" fmla="*/ 80933 w 155781"/>
                <a:gd name="connsiteY8" fmla="*/ 119171 h 155780"/>
                <a:gd name="connsiteX9" fmla="*/ 117755 w 155781"/>
                <a:gd name="connsiteY9" fmla="*/ 82350 h 155780"/>
                <a:gd name="connsiteX10" fmla="*/ 80933 w 155781"/>
                <a:gd name="connsiteY10" fmla="*/ 45529 h 15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781" h="155780">
                  <a:moveTo>
                    <a:pt x="80933" y="15789"/>
                  </a:moveTo>
                  <a:cubicBezTo>
                    <a:pt x="117755" y="15789"/>
                    <a:pt x="146079" y="45529"/>
                    <a:pt x="146079" y="80934"/>
                  </a:cubicBezTo>
                  <a:cubicBezTo>
                    <a:pt x="146079" y="117755"/>
                    <a:pt x="116338" y="146079"/>
                    <a:pt x="80933" y="146079"/>
                  </a:cubicBezTo>
                  <a:cubicBezTo>
                    <a:pt x="44113" y="146079"/>
                    <a:pt x="15789" y="116339"/>
                    <a:pt x="15789" y="80934"/>
                  </a:cubicBezTo>
                  <a:cubicBezTo>
                    <a:pt x="15789" y="45529"/>
                    <a:pt x="44113" y="15789"/>
                    <a:pt x="80933" y="15789"/>
                  </a:cubicBezTo>
                  <a:lnTo>
                    <a:pt x="80933" y="15789"/>
                  </a:lnTo>
                  <a:close/>
                  <a:moveTo>
                    <a:pt x="80933" y="45529"/>
                  </a:moveTo>
                  <a:cubicBezTo>
                    <a:pt x="61107" y="45529"/>
                    <a:pt x="44113" y="62523"/>
                    <a:pt x="44113" y="82350"/>
                  </a:cubicBezTo>
                  <a:cubicBezTo>
                    <a:pt x="44113" y="102177"/>
                    <a:pt x="61107" y="119171"/>
                    <a:pt x="80933" y="119171"/>
                  </a:cubicBezTo>
                  <a:cubicBezTo>
                    <a:pt x="100760" y="119171"/>
                    <a:pt x="117755" y="102177"/>
                    <a:pt x="117755" y="82350"/>
                  </a:cubicBezTo>
                  <a:cubicBezTo>
                    <a:pt x="117755" y="62523"/>
                    <a:pt x="100760" y="45529"/>
                    <a:pt x="80933" y="45529"/>
                  </a:cubicBezTo>
                  <a:close/>
                </a:path>
              </a:pathLst>
            </a:custGeom>
            <a:grpFill/>
            <a:ln w="14159" cap="flat">
              <a:noFill/>
              <a:prstDash val="solid"/>
              <a:miter/>
            </a:ln>
          </p:spPr>
          <p:txBody>
            <a:bodyPr rtlCol="0" anchor="ctr"/>
            <a:lstStyle/>
            <a:p>
              <a:endParaRPr lang="en-US"/>
            </a:p>
          </p:txBody>
        </p:sp>
        <p:sp>
          <p:nvSpPr>
            <p:cNvPr id="39" name="Freeform: Shape 970">
              <a:extLst>
                <a:ext uri="{FF2B5EF4-FFF2-40B4-BE49-F238E27FC236}">
                  <a16:creationId xmlns:a16="http://schemas.microsoft.com/office/drawing/2014/main" xmlns="" id="{F9863796-0495-4287-9CBA-53596E7410CC}"/>
                </a:ext>
              </a:extLst>
            </p:cNvPr>
            <p:cNvSpPr/>
            <p:nvPr/>
          </p:nvSpPr>
          <p:spPr>
            <a:xfrm>
              <a:off x="10896678" y="1550920"/>
              <a:ext cx="155781" cy="155781"/>
            </a:xfrm>
            <a:custGeom>
              <a:avLst/>
              <a:gdLst>
                <a:gd name="connsiteX0" fmla="*/ 80934 w 155781"/>
                <a:gd name="connsiteY0" fmla="*/ 15789 h 155780"/>
                <a:gd name="connsiteX1" fmla="*/ 146079 w 155781"/>
                <a:gd name="connsiteY1" fmla="*/ 80934 h 155780"/>
                <a:gd name="connsiteX2" fmla="*/ 80934 w 155781"/>
                <a:gd name="connsiteY2" fmla="*/ 146079 h 155780"/>
                <a:gd name="connsiteX3" fmla="*/ 15789 w 155781"/>
                <a:gd name="connsiteY3" fmla="*/ 80934 h 155780"/>
                <a:gd name="connsiteX4" fmla="*/ 80934 w 155781"/>
                <a:gd name="connsiteY4" fmla="*/ 15789 h 155780"/>
                <a:gd name="connsiteX5" fmla="*/ 80934 w 155781"/>
                <a:gd name="connsiteY5" fmla="*/ 15789 h 155780"/>
                <a:gd name="connsiteX6" fmla="*/ 80934 w 155781"/>
                <a:gd name="connsiteY6" fmla="*/ 44113 h 155780"/>
                <a:gd name="connsiteX7" fmla="*/ 44113 w 155781"/>
                <a:gd name="connsiteY7" fmla="*/ 80934 h 155780"/>
                <a:gd name="connsiteX8" fmla="*/ 80934 w 155781"/>
                <a:gd name="connsiteY8" fmla="*/ 117755 h 155780"/>
                <a:gd name="connsiteX9" fmla="*/ 117755 w 155781"/>
                <a:gd name="connsiteY9" fmla="*/ 80934 h 155780"/>
                <a:gd name="connsiteX10" fmla="*/ 80934 w 155781"/>
                <a:gd name="connsiteY10" fmla="*/ 44113 h 15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781" h="155780">
                  <a:moveTo>
                    <a:pt x="80934" y="15789"/>
                  </a:moveTo>
                  <a:cubicBezTo>
                    <a:pt x="117755" y="15789"/>
                    <a:pt x="146079" y="45529"/>
                    <a:pt x="146079" y="80934"/>
                  </a:cubicBezTo>
                  <a:cubicBezTo>
                    <a:pt x="146079" y="117755"/>
                    <a:pt x="116339" y="146079"/>
                    <a:pt x="80934" y="146079"/>
                  </a:cubicBezTo>
                  <a:cubicBezTo>
                    <a:pt x="45530" y="146079"/>
                    <a:pt x="15789" y="116339"/>
                    <a:pt x="15789" y="80934"/>
                  </a:cubicBezTo>
                  <a:cubicBezTo>
                    <a:pt x="15789" y="45529"/>
                    <a:pt x="45530" y="15789"/>
                    <a:pt x="80934" y="15789"/>
                  </a:cubicBezTo>
                  <a:lnTo>
                    <a:pt x="80934" y="15789"/>
                  </a:lnTo>
                  <a:close/>
                  <a:moveTo>
                    <a:pt x="80934" y="44113"/>
                  </a:moveTo>
                  <a:cubicBezTo>
                    <a:pt x="61107" y="44113"/>
                    <a:pt x="44113" y="61107"/>
                    <a:pt x="44113" y="80934"/>
                  </a:cubicBezTo>
                  <a:cubicBezTo>
                    <a:pt x="44113" y="100760"/>
                    <a:pt x="61107" y="117755"/>
                    <a:pt x="80934" y="117755"/>
                  </a:cubicBezTo>
                  <a:cubicBezTo>
                    <a:pt x="100760" y="117755"/>
                    <a:pt x="117755" y="100760"/>
                    <a:pt x="117755" y="80934"/>
                  </a:cubicBezTo>
                  <a:cubicBezTo>
                    <a:pt x="117755" y="61107"/>
                    <a:pt x="100760" y="44113"/>
                    <a:pt x="80934" y="44113"/>
                  </a:cubicBezTo>
                  <a:close/>
                </a:path>
              </a:pathLst>
            </a:custGeom>
            <a:grpFill/>
            <a:ln w="14159" cap="flat">
              <a:noFill/>
              <a:prstDash val="solid"/>
              <a:miter/>
            </a:ln>
          </p:spPr>
          <p:txBody>
            <a:bodyPr rtlCol="0" anchor="ctr"/>
            <a:lstStyle/>
            <a:p>
              <a:endParaRPr lang="en-US"/>
            </a:p>
          </p:txBody>
        </p:sp>
        <p:sp>
          <p:nvSpPr>
            <p:cNvPr id="40" name="Freeform: Shape 971">
              <a:extLst>
                <a:ext uri="{FF2B5EF4-FFF2-40B4-BE49-F238E27FC236}">
                  <a16:creationId xmlns:a16="http://schemas.microsoft.com/office/drawing/2014/main" xmlns="" id="{B0534C36-3EF2-41AC-A936-DBB96D16CEC4}"/>
                </a:ext>
              </a:extLst>
            </p:cNvPr>
            <p:cNvSpPr/>
            <p:nvPr/>
          </p:nvSpPr>
          <p:spPr>
            <a:xfrm>
              <a:off x="10265057" y="1637308"/>
              <a:ext cx="141619" cy="141619"/>
            </a:xfrm>
            <a:custGeom>
              <a:avLst/>
              <a:gdLst>
                <a:gd name="connsiteX0" fmla="*/ 71021 w 141619"/>
                <a:gd name="connsiteY0" fmla="*/ 15789 h 141619"/>
                <a:gd name="connsiteX1" fmla="*/ 126252 w 141619"/>
                <a:gd name="connsiteY1" fmla="*/ 71020 h 141619"/>
                <a:gd name="connsiteX2" fmla="*/ 71021 w 141619"/>
                <a:gd name="connsiteY2" fmla="*/ 126252 h 141619"/>
                <a:gd name="connsiteX3" fmla="*/ 15789 w 141619"/>
                <a:gd name="connsiteY3" fmla="*/ 71020 h 141619"/>
                <a:gd name="connsiteX4" fmla="*/ 71021 w 141619"/>
                <a:gd name="connsiteY4" fmla="*/ 15789 h 141619"/>
                <a:gd name="connsiteX5" fmla="*/ 71021 w 141619"/>
                <a:gd name="connsiteY5" fmla="*/ 15789 h 141619"/>
                <a:gd name="connsiteX6" fmla="*/ 71021 w 141619"/>
                <a:gd name="connsiteY6" fmla="*/ 25702 h 141619"/>
                <a:gd name="connsiteX7" fmla="*/ 25703 w 141619"/>
                <a:gd name="connsiteY7" fmla="*/ 71020 h 141619"/>
                <a:gd name="connsiteX8" fmla="*/ 71021 w 141619"/>
                <a:gd name="connsiteY8" fmla="*/ 116339 h 141619"/>
                <a:gd name="connsiteX9" fmla="*/ 116338 w 141619"/>
                <a:gd name="connsiteY9" fmla="*/ 71020 h 141619"/>
                <a:gd name="connsiteX10" fmla="*/ 71021 w 141619"/>
                <a:gd name="connsiteY10" fmla="*/ 25702 h 141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619" h="141619">
                  <a:moveTo>
                    <a:pt x="71021" y="15789"/>
                  </a:moveTo>
                  <a:cubicBezTo>
                    <a:pt x="102176" y="15789"/>
                    <a:pt x="126252" y="41280"/>
                    <a:pt x="126252" y="71020"/>
                  </a:cubicBezTo>
                  <a:cubicBezTo>
                    <a:pt x="126252" y="102177"/>
                    <a:pt x="100760" y="126252"/>
                    <a:pt x="71021" y="126252"/>
                  </a:cubicBezTo>
                  <a:cubicBezTo>
                    <a:pt x="39864" y="126252"/>
                    <a:pt x="15789" y="100760"/>
                    <a:pt x="15789" y="71020"/>
                  </a:cubicBezTo>
                  <a:cubicBezTo>
                    <a:pt x="15789" y="41280"/>
                    <a:pt x="39864" y="15789"/>
                    <a:pt x="71021" y="15789"/>
                  </a:cubicBezTo>
                  <a:lnTo>
                    <a:pt x="71021" y="15789"/>
                  </a:lnTo>
                  <a:close/>
                  <a:moveTo>
                    <a:pt x="71021" y="25702"/>
                  </a:moveTo>
                  <a:cubicBezTo>
                    <a:pt x="45529" y="25702"/>
                    <a:pt x="25703" y="45529"/>
                    <a:pt x="25703" y="71020"/>
                  </a:cubicBezTo>
                  <a:cubicBezTo>
                    <a:pt x="25703" y="96512"/>
                    <a:pt x="45529" y="116339"/>
                    <a:pt x="71021" y="116339"/>
                  </a:cubicBezTo>
                  <a:cubicBezTo>
                    <a:pt x="96512" y="116339"/>
                    <a:pt x="116338" y="96512"/>
                    <a:pt x="116338" y="71020"/>
                  </a:cubicBezTo>
                  <a:cubicBezTo>
                    <a:pt x="116338" y="46945"/>
                    <a:pt x="96512" y="25702"/>
                    <a:pt x="71021" y="25702"/>
                  </a:cubicBezTo>
                  <a:close/>
                </a:path>
              </a:pathLst>
            </a:custGeom>
            <a:grpFill/>
            <a:ln w="14159" cap="flat">
              <a:noFill/>
              <a:prstDash val="solid"/>
              <a:miter/>
            </a:ln>
          </p:spPr>
          <p:txBody>
            <a:bodyPr rtlCol="0" anchor="ctr"/>
            <a:lstStyle/>
            <a:p>
              <a:endParaRPr lang="en-US"/>
            </a:p>
          </p:txBody>
        </p:sp>
        <p:sp>
          <p:nvSpPr>
            <p:cNvPr id="41" name="Freeform: Shape 972">
              <a:extLst>
                <a:ext uri="{FF2B5EF4-FFF2-40B4-BE49-F238E27FC236}">
                  <a16:creationId xmlns:a16="http://schemas.microsoft.com/office/drawing/2014/main" xmlns="" id="{E752AF99-ED50-4466-B89D-76904DE1B23B}"/>
                </a:ext>
              </a:extLst>
            </p:cNvPr>
            <p:cNvSpPr/>
            <p:nvPr/>
          </p:nvSpPr>
          <p:spPr>
            <a:xfrm>
              <a:off x="11153009" y="1501353"/>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8" y="15789"/>
                    <a:pt x="29951" y="15789"/>
                  </a:cubicBezTo>
                  <a:cubicBezTo>
                    <a:pt x="22870" y="15789"/>
                    <a:pt x="15789" y="21454"/>
                    <a:pt x="15789" y="29951"/>
                  </a:cubicBezTo>
                  <a:cubicBezTo>
                    <a:pt x="15789" y="37032"/>
                    <a:pt x="21453" y="44113"/>
                    <a:pt x="29951" y="44113"/>
                  </a:cubicBezTo>
                  <a:close/>
                </a:path>
              </a:pathLst>
            </a:custGeom>
            <a:grpFill/>
            <a:ln w="14159" cap="flat">
              <a:noFill/>
              <a:prstDash val="solid"/>
              <a:miter/>
            </a:ln>
          </p:spPr>
          <p:txBody>
            <a:bodyPr rtlCol="0" anchor="ctr"/>
            <a:lstStyle/>
            <a:p>
              <a:endParaRPr lang="en-US"/>
            </a:p>
          </p:txBody>
        </p:sp>
        <p:sp>
          <p:nvSpPr>
            <p:cNvPr id="42" name="Freeform: Shape 973">
              <a:extLst>
                <a:ext uri="{FF2B5EF4-FFF2-40B4-BE49-F238E27FC236}">
                  <a16:creationId xmlns:a16="http://schemas.microsoft.com/office/drawing/2014/main" xmlns="" id="{D99EF33E-A4CE-429A-8B60-13184180D1C3}"/>
                </a:ext>
              </a:extLst>
            </p:cNvPr>
            <p:cNvSpPr/>
            <p:nvPr/>
          </p:nvSpPr>
          <p:spPr>
            <a:xfrm>
              <a:off x="10743729" y="1504186"/>
              <a:ext cx="99133" cy="99133"/>
            </a:xfrm>
            <a:custGeom>
              <a:avLst/>
              <a:gdLst>
                <a:gd name="connsiteX0" fmla="*/ 49778 w 99133"/>
                <a:gd name="connsiteY0" fmla="*/ 83766 h 99133"/>
                <a:gd name="connsiteX1" fmla="*/ 83766 w 99133"/>
                <a:gd name="connsiteY1" fmla="*/ 49778 h 99133"/>
                <a:gd name="connsiteX2" fmla="*/ 49778 w 99133"/>
                <a:gd name="connsiteY2" fmla="*/ 15789 h 99133"/>
                <a:gd name="connsiteX3" fmla="*/ 15789 w 99133"/>
                <a:gd name="connsiteY3" fmla="*/ 49778 h 99133"/>
                <a:gd name="connsiteX4" fmla="*/ 49778 w 99133"/>
                <a:gd name="connsiteY4" fmla="*/ 8376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49778" y="83766"/>
                  </a:moveTo>
                  <a:cubicBezTo>
                    <a:pt x="68188" y="83766"/>
                    <a:pt x="83766" y="68188"/>
                    <a:pt x="83766" y="49778"/>
                  </a:cubicBezTo>
                  <a:cubicBezTo>
                    <a:pt x="83766" y="31367"/>
                    <a:pt x="68188" y="15789"/>
                    <a:pt x="49778" y="15789"/>
                  </a:cubicBezTo>
                  <a:cubicBezTo>
                    <a:pt x="31368" y="15789"/>
                    <a:pt x="15789" y="31367"/>
                    <a:pt x="15789" y="49778"/>
                  </a:cubicBezTo>
                  <a:cubicBezTo>
                    <a:pt x="15789" y="69604"/>
                    <a:pt x="31368" y="83766"/>
                    <a:pt x="49778" y="83766"/>
                  </a:cubicBezTo>
                  <a:close/>
                </a:path>
              </a:pathLst>
            </a:custGeom>
            <a:grpFill/>
            <a:ln w="14159" cap="flat">
              <a:noFill/>
              <a:prstDash val="solid"/>
              <a:miter/>
            </a:ln>
          </p:spPr>
          <p:txBody>
            <a:bodyPr rtlCol="0" anchor="ctr"/>
            <a:lstStyle/>
            <a:p>
              <a:endParaRPr lang="en-US"/>
            </a:p>
          </p:txBody>
        </p:sp>
        <p:sp>
          <p:nvSpPr>
            <p:cNvPr id="43" name="Freeform: Shape 974">
              <a:extLst>
                <a:ext uri="{FF2B5EF4-FFF2-40B4-BE49-F238E27FC236}">
                  <a16:creationId xmlns:a16="http://schemas.microsoft.com/office/drawing/2014/main" xmlns="" id="{602C3888-3E14-47C3-BE54-37E06B76D189}"/>
                </a:ext>
              </a:extLst>
            </p:cNvPr>
            <p:cNvSpPr/>
            <p:nvPr/>
          </p:nvSpPr>
          <p:spPr>
            <a:xfrm>
              <a:off x="9959160" y="1787424"/>
              <a:ext cx="84971" cy="84971"/>
            </a:xfrm>
            <a:custGeom>
              <a:avLst/>
              <a:gdLst>
                <a:gd name="connsiteX0" fmla="*/ 48361 w 84971"/>
                <a:gd name="connsiteY0" fmla="*/ 80934 h 84971"/>
                <a:gd name="connsiteX1" fmla="*/ 80933 w 84971"/>
                <a:gd name="connsiteY1" fmla="*/ 48361 h 84971"/>
                <a:gd name="connsiteX2" fmla="*/ 48361 w 84971"/>
                <a:gd name="connsiteY2" fmla="*/ 15789 h 84971"/>
                <a:gd name="connsiteX3" fmla="*/ 15789 w 84971"/>
                <a:gd name="connsiteY3" fmla="*/ 48361 h 84971"/>
                <a:gd name="connsiteX4" fmla="*/ 48361 w 84971"/>
                <a:gd name="connsiteY4" fmla="*/ 80934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8361" y="80934"/>
                  </a:moveTo>
                  <a:cubicBezTo>
                    <a:pt x="66772" y="80934"/>
                    <a:pt x="80933" y="66772"/>
                    <a:pt x="80933" y="48361"/>
                  </a:cubicBezTo>
                  <a:cubicBezTo>
                    <a:pt x="80933" y="29951"/>
                    <a:pt x="66772" y="15789"/>
                    <a:pt x="48361" y="15789"/>
                  </a:cubicBezTo>
                  <a:cubicBezTo>
                    <a:pt x="29951" y="15789"/>
                    <a:pt x="15789" y="29951"/>
                    <a:pt x="15789" y="48361"/>
                  </a:cubicBezTo>
                  <a:cubicBezTo>
                    <a:pt x="15789" y="65356"/>
                    <a:pt x="31367" y="80934"/>
                    <a:pt x="48361" y="80934"/>
                  </a:cubicBezTo>
                  <a:close/>
                </a:path>
              </a:pathLst>
            </a:custGeom>
            <a:grpFill/>
            <a:ln w="14159" cap="flat">
              <a:noFill/>
              <a:prstDash val="solid"/>
              <a:miter/>
            </a:ln>
          </p:spPr>
          <p:txBody>
            <a:bodyPr rtlCol="0" anchor="ctr"/>
            <a:lstStyle/>
            <a:p>
              <a:endParaRPr lang="en-US"/>
            </a:p>
          </p:txBody>
        </p:sp>
        <p:sp>
          <p:nvSpPr>
            <p:cNvPr id="44" name="Freeform: Shape 975">
              <a:extLst>
                <a:ext uri="{FF2B5EF4-FFF2-40B4-BE49-F238E27FC236}">
                  <a16:creationId xmlns:a16="http://schemas.microsoft.com/office/drawing/2014/main" xmlns="" id="{32C7BF28-FD9C-4EDD-A90A-C75E4BD13C7D}"/>
                </a:ext>
              </a:extLst>
            </p:cNvPr>
            <p:cNvSpPr/>
            <p:nvPr/>
          </p:nvSpPr>
          <p:spPr>
            <a:xfrm>
              <a:off x="10954742" y="1211034"/>
              <a:ext cx="84971" cy="84971"/>
            </a:xfrm>
            <a:custGeom>
              <a:avLst/>
              <a:gdLst>
                <a:gd name="connsiteX0" fmla="*/ 72437 w 84971"/>
                <a:gd name="connsiteY0" fmla="*/ 44113 h 84971"/>
                <a:gd name="connsiteX1" fmla="*/ 44113 w 84971"/>
                <a:gd name="connsiteY1" fmla="*/ 72437 h 84971"/>
                <a:gd name="connsiteX2" fmla="*/ 15789 w 84971"/>
                <a:gd name="connsiteY2" fmla="*/ 44113 h 84971"/>
                <a:gd name="connsiteX3" fmla="*/ 44113 w 84971"/>
                <a:gd name="connsiteY3" fmla="*/ 15789 h 84971"/>
                <a:gd name="connsiteX4" fmla="*/ 72437 w 84971"/>
                <a:gd name="connsiteY4" fmla="*/ 44113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72437" y="44113"/>
                  </a:moveTo>
                  <a:cubicBezTo>
                    <a:pt x="72437" y="59756"/>
                    <a:pt x="59756" y="72437"/>
                    <a:pt x="44113" y="72437"/>
                  </a:cubicBezTo>
                  <a:cubicBezTo>
                    <a:pt x="28470" y="72437"/>
                    <a:pt x="15789" y="59756"/>
                    <a:pt x="15789" y="44113"/>
                  </a:cubicBezTo>
                  <a:cubicBezTo>
                    <a:pt x="15789" y="28470"/>
                    <a:pt x="28470" y="15789"/>
                    <a:pt x="44113" y="15789"/>
                  </a:cubicBezTo>
                  <a:cubicBezTo>
                    <a:pt x="59756" y="15789"/>
                    <a:pt x="72437" y="28470"/>
                    <a:pt x="72437" y="44113"/>
                  </a:cubicBezTo>
                  <a:close/>
                </a:path>
              </a:pathLst>
            </a:custGeom>
            <a:grpFill/>
            <a:ln w="14159" cap="flat">
              <a:noFill/>
              <a:prstDash val="solid"/>
              <a:miter/>
            </a:ln>
          </p:spPr>
          <p:txBody>
            <a:bodyPr rtlCol="0" anchor="ctr"/>
            <a:lstStyle/>
            <a:p>
              <a:endParaRPr lang="en-US"/>
            </a:p>
          </p:txBody>
        </p:sp>
        <p:sp>
          <p:nvSpPr>
            <p:cNvPr id="45" name="Freeform: Shape 976">
              <a:extLst>
                <a:ext uri="{FF2B5EF4-FFF2-40B4-BE49-F238E27FC236}">
                  <a16:creationId xmlns:a16="http://schemas.microsoft.com/office/drawing/2014/main" xmlns="" id="{5BA8B73A-B202-45AB-9EC6-0DC5FE3B3370}"/>
                </a:ext>
              </a:extLst>
            </p:cNvPr>
            <p:cNvSpPr/>
            <p:nvPr/>
          </p:nvSpPr>
          <p:spPr>
            <a:xfrm>
              <a:off x="11048210" y="1348405"/>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5530" y="55442"/>
                    <a:pt x="55442" y="46945"/>
                    <a:pt x="55442" y="35616"/>
                  </a:cubicBezTo>
                  <a:cubicBezTo>
                    <a:pt x="55442" y="25702"/>
                    <a:pt x="46945" y="15789"/>
                    <a:pt x="35616" y="15789"/>
                  </a:cubicBezTo>
                  <a:cubicBezTo>
                    <a:pt x="25703" y="15789"/>
                    <a:pt x="15789" y="24286"/>
                    <a:pt x="15789" y="35616"/>
                  </a:cubicBezTo>
                  <a:cubicBezTo>
                    <a:pt x="17206" y="46945"/>
                    <a:pt x="25703" y="55442"/>
                    <a:pt x="35616" y="55442"/>
                  </a:cubicBezTo>
                  <a:close/>
                </a:path>
              </a:pathLst>
            </a:custGeom>
            <a:grpFill/>
            <a:ln w="14159" cap="flat">
              <a:noFill/>
              <a:prstDash val="solid"/>
              <a:miter/>
            </a:ln>
          </p:spPr>
          <p:txBody>
            <a:bodyPr rtlCol="0" anchor="ctr"/>
            <a:lstStyle/>
            <a:p>
              <a:endParaRPr lang="en-US"/>
            </a:p>
          </p:txBody>
        </p:sp>
        <p:sp>
          <p:nvSpPr>
            <p:cNvPr id="46" name="Freeform: Shape 977">
              <a:extLst>
                <a:ext uri="{FF2B5EF4-FFF2-40B4-BE49-F238E27FC236}">
                  <a16:creationId xmlns:a16="http://schemas.microsoft.com/office/drawing/2014/main" xmlns="" id="{7016D99E-13C0-46EC-ACDC-C74624EAFFB5}"/>
                </a:ext>
              </a:extLst>
            </p:cNvPr>
            <p:cNvSpPr/>
            <p:nvPr/>
          </p:nvSpPr>
          <p:spPr>
            <a:xfrm>
              <a:off x="9886933" y="1678377"/>
              <a:ext cx="113295" cy="113295"/>
            </a:xfrm>
            <a:custGeom>
              <a:avLst/>
              <a:gdLst>
                <a:gd name="connsiteX0" fmla="*/ 61107 w 113295"/>
                <a:gd name="connsiteY0" fmla="*/ 15789 h 113295"/>
                <a:gd name="connsiteX1" fmla="*/ 106426 w 113295"/>
                <a:gd name="connsiteY1" fmla="*/ 61107 h 113295"/>
                <a:gd name="connsiteX2" fmla="*/ 61107 w 113295"/>
                <a:gd name="connsiteY2" fmla="*/ 106425 h 113295"/>
                <a:gd name="connsiteX3" fmla="*/ 15789 w 113295"/>
                <a:gd name="connsiteY3" fmla="*/ 61107 h 113295"/>
                <a:gd name="connsiteX4" fmla="*/ 61107 w 113295"/>
                <a:gd name="connsiteY4" fmla="*/ 15789 h 113295"/>
                <a:gd name="connsiteX5" fmla="*/ 61107 w 113295"/>
                <a:gd name="connsiteY5" fmla="*/ 15789 h 113295"/>
                <a:gd name="connsiteX6" fmla="*/ 61107 w 113295"/>
                <a:gd name="connsiteY6" fmla="*/ 35616 h 113295"/>
                <a:gd name="connsiteX7" fmla="*/ 35616 w 113295"/>
                <a:gd name="connsiteY7" fmla="*/ 61107 h 113295"/>
                <a:gd name="connsiteX8" fmla="*/ 61107 w 113295"/>
                <a:gd name="connsiteY8" fmla="*/ 86599 h 113295"/>
                <a:gd name="connsiteX9" fmla="*/ 86599 w 113295"/>
                <a:gd name="connsiteY9" fmla="*/ 61107 h 113295"/>
                <a:gd name="connsiteX10" fmla="*/ 61107 w 113295"/>
                <a:gd name="connsiteY10" fmla="*/ 35616 h 1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295" h="113295">
                  <a:moveTo>
                    <a:pt x="61107" y="15789"/>
                  </a:moveTo>
                  <a:cubicBezTo>
                    <a:pt x="86599" y="15789"/>
                    <a:pt x="106426" y="35616"/>
                    <a:pt x="106426" y="61107"/>
                  </a:cubicBezTo>
                  <a:cubicBezTo>
                    <a:pt x="106426" y="86599"/>
                    <a:pt x="86599" y="106425"/>
                    <a:pt x="61107" y="106425"/>
                  </a:cubicBezTo>
                  <a:cubicBezTo>
                    <a:pt x="35616" y="106425"/>
                    <a:pt x="15789" y="86599"/>
                    <a:pt x="15789" y="61107"/>
                  </a:cubicBezTo>
                  <a:cubicBezTo>
                    <a:pt x="15789" y="35616"/>
                    <a:pt x="35616" y="15789"/>
                    <a:pt x="61107" y="15789"/>
                  </a:cubicBezTo>
                  <a:lnTo>
                    <a:pt x="61107" y="15789"/>
                  </a:lnTo>
                  <a:close/>
                  <a:moveTo>
                    <a:pt x="61107" y="35616"/>
                  </a:moveTo>
                  <a:cubicBezTo>
                    <a:pt x="46945" y="35616"/>
                    <a:pt x="35616" y="46945"/>
                    <a:pt x="35616" y="61107"/>
                  </a:cubicBezTo>
                  <a:cubicBezTo>
                    <a:pt x="35616" y="75269"/>
                    <a:pt x="46945" y="86599"/>
                    <a:pt x="61107" y="86599"/>
                  </a:cubicBezTo>
                  <a:cubicBezTo>
                    <a:pt x="75269" y="86599"/>
                    <a:pt x="86599" y="75269"/>
                    <a:pt x="86599" y="61107"/>
                  </a:cubicBezTo>
                  <a:cubicBezTo>
                    <a:pt x="86599" y="46945"/>
                    <a:pt x="75269" y="35616"/>
                    <a:pt x="61107" y="35616"/>
                  </a:cubicBezTo>
                  <a:close/>
                </a:path>
              </a:pathLst>
            </a:custGeom>
            <a:grpFill/>
            <a:ln w="14159" cap="flat">
              <a:noFill/>
              <a:prstDash val="solid"/>
              <a:miter/>
            </a:ln>
          </p:spPr>
          <p:txBody>
            <a:bodyPr rtlCol="0" anchor="ctr"/>
            <a:lstStyle/>
            <a:p>
              <a:endParaRPr lang="en-US"/>
            </a:p>
          </p:txBody>
        </p:sp>
        <p:sp>
          <p:nvSpPr>
            <p:cNvPr id="47" name="Freeform: Shape 978">
              <a:extLst>
                <a:ext uri="{FF2B5EF4-FFF2-40B4-BE49-F238E27FC236}">
                  <a16:creationId xmlns:a16="http://schemas.microsoft.com/office/drawing/2014/main" xmlns="" id="{835B8E70-ADDC-4004-9A5B-9C28E8E1E80E}"/>
                </a:ext>
              </a:extLst>
            </p:cNvPr>
            <p:cNvSpPr/>
            <p:nvPr/>
          </p:nvSpPr>
          <p:spPr>
            <a:xfrm>
              <a:off x="10892429" y="1461700"/>
              <a:ext cx="84971" cy="84971"/>
            </a:xfrm>
            <a:custGeom>
              <a:avLst/>
              <a:gdLst>
                <a:gd name="connsiteX0" fmla="*/ 48361 w 84971"/>
                <a:gd name="connsiteY0" fmla="*/ 80934 h 84971"/>
                <a:gd name="connsiteX1" fmla="*/ 80934 w 84971"/>
                <a:gd name="connsiteY1" fmla="*/ 48361 h 84971"/>
                <a:gd name="connsiteX2" fmla="*/ 48361 w 84971"/>
                <a:gd name="connsiteY2" fmla="*/ 15789 h 84971"/>
                <a:gd name="connsiteX3" fmla="*/ 15789 w 84971"/>
                <a:gd name="connsiteY3" fmla="*/ 48361 h 84971"/>
                <a:gd name="connsiteX4" fmla="*/ 48361 w 84971"/>
                <a:gd name="connsiteY4" fmla="*/ 80934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8361" y="80934"/>
                  </a:moveTo>
                  <a:cubicBezTo>
                    <a:pt x="66772" y="80934"/>
                    <a:pt x="80934" y="66772"/>
                    <a:pt x="80934" y="48361"/>
                  </a:cubicBezTo>
                  <a:cubicBezTo>
                    <a:pt x="80934" y="29951"/>
                    <a:pt x="66772" y="15789"/>
                    <a:pt x="48361" y="15789"/>
                  </a:cubicBezTo>
                  <a:cubicBezTo>
                    <a:pt x="29951" y="15789"/>
                    <a:pt x="15789" y="29951"/>
                    <a:pt x="15789" y="48361"/>
                  </a:cubicBezTo>
                  <a:cubicBezTo>
                    <a:pt x="15789" y="66772"/>
                    <a:pt x="31368" y="80934"/>
                    <a:pt x="48361" y="80934"/>
                  </a:cubicBezTo>
                  <a:close/>
                </a:path>
              </a:pathLst>
            </a:custGeom>
            <a:grpFill/>
            <a:ln w="14159" cap="flat">
              <a:noFill/>
              <a:prstDash val="solid"/>
              <a:miter/>
            </a:ln>
          </p:spPr>
          <p:txBody>
            <a:bodyPr rtlCol="0" anchor="ctr"/>
            <a:lstStyle/>
            <a:p>
              <a:endParaRPr lang="en-US"/>
            </a:p>
          </p:txBody>
        </p:sp>
        <p:sp>
          <p:nvSpPr>
            <p:cNvPr id="48" name="Freeform: Shape 979">
              <a:extLst>
                <a:ext uri="{FF2B5EF4-FFF2-40B4-BE49-F238E27FC236}">
                  <a16:creationId xmlns:a16="http://schemas.microsoft.com/office/drawing/2014/main" xmlns="" id="{0F269465-0AAD-4B05-A833-9A1DD90A7D23}"/>
                </a:ext>
              </a:extLst>
            </p:cNvPr>
            <p:cNvSpPr/>
            <p:nvPr/>
          </p:nvSpPr>
          <p:spPr>
            <a:xfrm>
              <a:off x="10685666" y="1354070"/>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8" y="15789"/>
                    <a:pt x="29951" y="15789"/>
                  </a:cubicBezTo>
                  <a:cubicBezTo>
                    <a:pt x="22870" y="15789"/>
                    <a:pt x="15789" y="21454"/>
                    <a:pt x="15789" y="29951"/>
                  </a:cubicBezTo>
                  <a:cubicBezTo>
                    <a:pt x="15789" y="38448"/>
                    <a:pt x="21453" y="44113"/>
                    <a:pt x="29951" y="44113"/>
                  </a:cubicBezTo>
                  <a:close/>
                </a:path>
              </a:pathLst>
            </a:custGeom>
            <a:grpFill/>
            <a:ln w="14159" cap="flat">
              <a:noFill/>
              <a:prstDash val="solid"/>
              <a:miter/>
            </a:ln>
          </p:spPr>
          <p:txBody>
            <a:bodyPr rtlCol="0" anchor="ctr"/>
            <a:lstStyle/>
            <a:p>
              <a:endParaRPr lang="en-US"/>
            </a:p>
          </p:txBody>
        </p:sp>
        <p:sp>
          <p:nvSpPr>
            <p:cNvPr id="49" name="Freeform: Shape 980">
              <a:extLst>
                <a:ext uri="{FF2B5EF4-FFF2-40B4-BE49-F238E27FC236}">
                  <a16:creationId xmlns:a16="http://schemas.microsoft.com/office/drawing/2014/main" xmlns="" id="{24C21BD3-D380-4DC8-B6D7-5FDE42EE02E7}"/>
                </a:ext>
              </a:extLst>
            </p:cNvPr>
            <p:cNvSpPr/>
            <p:nvPr/>
          </p:nvSpPr>
          <p:spPr>
            <a:xfrm>
              <a:off x="10542630" y="1841239"/>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9" y="15789"/>
                    <a:pt x="29951" y="15789"/>
                  </a:cubicBezTo>
                  <a:cubicBezTo>
                    <a:pt x="21454" y="15789"/>
                    <a:pt x="15789" y="21454"/>
                    <a:pt x="15789" y="29951"/>
                  </a:cubicBezTo>
                  <a:cubicBezTo>
                    <a:pt x="15789" y="37032"/>
                    <a:pt x="22870" y="44113"/>
                    <a:pt x="29951" y="44113"/>
                  </a:cubicBezTo>
                  <a:close/>
                </a:path>
              </a:pathLst>
            </a:custGeom>
            <a:grpFill/>
            <a:ln w="14159" cap="flat">
              <a:noFill/>
              <a:prstDash val="solid"/>
              <a:miter/>
            </a:ln>
          </p:spPr>
          <p:txBody>
            <a:bodyPr rtlCol="0" anchor="ctr"/>
            <a:lstStyle/>
            <a:p>
              <a:endParaRPr lang="en-US"/>
            </a:p>
          </p:txBody>
        </p:sp>
        <p:sp>
          <p:nvSpPr>
            <p:cNvPr id="50" name="Freeform: Shape 981">
              <a:extLst>
                <a:ext uri="{FF2B5EF4-FFF2-40B4-BE49-F238E27FC236}">
                  <a16:creationId xmlns:a16="http://schemas.microsoft.com/office/drawing/2014/main" xmlns="" id="{F4710566-32BA-476A-8A75-27AEA45C9A16}"/>
                </a:ext>
              </a:extLst>
            </p:cNvPr>
            <p:cNvSpPr/>
            <p:nvPr/>
          </p:nvSpPr>
          <p:spPr>
            <a:xfrm>
              <a:off x="10502976" y="2117396"/>
              <a:ext cx="84971" cy="84971"/>
            </a:xfrm>
            <a:custGeom>
              <a:avLst/>
              <a:gdLst>
                <a:gd name="connsiteX0" fmla="*/ 44113 w 84971"/>
                <a:gd name="connsiteY0" fmla="*/ 71020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1020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1020"/>
                  </a:moveTo>
                  <a:cubicBezTo>
                    <a:pt x="59691" y="71020"/>
                    <a:pt x="72437" y="58275"/>
                    <a:pt x="72437" y="44113"/>
                  </a:cubicBezTo>
                  <a:cubicBezTo>
                    <a:pt x="72437" y="28535"/>
                    <a:pt x="59691" y="15789"/>
                    <a:pt x="44113" y="15789"/>
                  </a:cubicBezTo>
                  <a:cubicBezTo>
                    <a:pt x="28535" y="15789"/>
                    <a:pt x="15789" y="28535"/>
                    <a:pt x="15789" y="44113"/>
                  </a:cubicBezTo>
                  <a:cubicBezTo>
                    <a:pt x="17206" y="58275"/>
                    <a:pt x="29951" y="71020"/>
                    <a:pt x="44113" y="71020"/>
                  </a:cubicBezTo>
                  <a:close/>
                </a:path>
              </a:pathLst>
            </a:custGeom>
            <a:grpFill/>
            <a:ln w="14159" cap="flat">
              <a:noFill/>
              <a:prstDash val="solid"/>
              <a:miter/>
            </a:ln>
          </p:spPr>
          <p:txBody>
            <a:bodyPr rtlCol="0" anchor="ctr"/>
            <a:lstStyle/>
            <a:p>
              <a:endParaRPr lang="en-US"/>
            </a:p>
          </p:txBody>
        </p:sp>
        <p:sp>
          <p:nvSpPr>
            <p:cNvPr id="51" name="Freeform: Shape 982">
              <a:extLst>
                <a:ext uri="{FF2B5EF4-FFF2-40B4-BE49-F238E27FC236}">
                  <a16:creationId xmlns:a16="http://schemas.microsoft.com/office/drawing/2014/main" xmlns="" id="{0E0E8579-AE71-472A-AB53-193A39E710FF}"/>
                </a:ext>
              </a:extLst>
            </p:cNvPr>
            <p:cNvSpPr/>
            <p:nvPr/>
          </p:nvSpPr>
          <p:spPr>
            <a:xfrm>
              <a:off x="10609191" y="1957367"/>
              <a:ext cx="70810" cy="70810"/>
            </a:xfrm>
            <a:custGeom>
              <a:avLst/>
              <a:gdLst>
                <a:gd name="connsiteX0" fmla="*/ 38449 w 70809"/>
                <a:gd name="connsiteY0" fmla="*/ 15789 h 70809"/>
                <a:gd name="connsiteX1" fmla="*/ 61107 w 70809"/>
                <a:gd name="connsiteY1" fmla="*/ 38448 h 70809"/>
                <a:gd name="connsiteX2" fmla="*/ 38449 w 70809"/>
                <a:gd name="connsiteY2" fmla="*/ 61107 h 70809"/>
                <a:gd name="connsiteX3" fmla="*/ 15789 w 70809"/>
                <a:gd name="connsiteY3" fmla="*/ 38448 h 70809"/>
                <a:gd name="connsiteX4" fmla="*/ 38449 w 70809"/>
                <a:gd name="connsiteY4" fmla="*/ 15789 h 70809"/>
                <a:gd name="connsiteX5" fmla="*/ 38449 w 70809"/>
                <a:gd name="connsiteY5" fmla="*/ 15789 h 70809"/>
                <a:gd name="connsiteX6" fmla="*/ 38449 w 70809"/>
                <a:gd name="connsiteY6" fmla="*/ 25702 h 70809"/>
                <a:gd name="connsiteX7" fmla="*/ 25703 w 70809"/>
                <a:gd name="connsiteY7" fmla="*/ 38448 h 70809"/>
                <a:gd name="connsiteX8" fmla="*/ 38449 w 70809"/>
                <a:gd name="connsiteY8" fmla="*/ 51194 h 70809"/>
                <a:gd name="connsiteX9" fmla="*/ 51194 w 70809"/>
                <a:gd name="connsiteY9" fmla="*/ 38448 h 70809"/>
                <a:gd name="connsiteX10" fmla="*/ 38449 w 70809"/>
                <a:gd name="connsiteY10" fmla="*/ 25702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38449" y="15789"/>
                  </a:moveTo>
                  <a:cubicBezTo>
                    <a:pt x="51194" y="15789"/>
                    <a:pt x="61107" y="25702"/>
                    <a:pt x="61107" y="38448"/>
                  </a:cubicBezTo>
                  <a:cubicBezTo>
                    <a:pt x="61107" y="51194"/>
                    <a:pt x="51194" y="61107"/>
                    <a:pt x="38449" y="61107"/>
                  </a:cubicBezTo>
                  <a:cubicBezTo>
                    <a:pt x="25703" y="61107"/>
                    <a:pt x="15789" y="51194"/>
                    <a:pt x="15789" y="38448"/>
                  </a:cubicBezTo>
                  <a:cubicBezTo>
                    <a:pt x="15789" y="25702"/>
                    <a:pt x="25703" y="15789"/>
                    <a:pt x="38449" y="15789"/>
                  </a:cubicBezTo>
                  <a:lnTo>
                    <a:pt x="38449" y="15789"/>
                  </a:lnTo>
                  <a:close/>
                  <a:moveTo>
                    <a:pt x="38449" y="25702"/>
                  </a:moveTo>
                  <a:cubicBezTo>
                    <a:pt x="31368" y="25702"/>
                    <a:pt x="25703" y="31367"/>
                    <a:pt x="25703" y="38448"/>
                  </a:cubicBezTo>
                  <a:cubicBezTo>
                    <a:pt x="25703" y="45529"/>
                    <a:pt x="31368" y="51194"/>
                    <a:pt x="38449" y="51194"/>
                  </a:cubicBezTo>
                  <a:cubicBezTo>
                    <a:pt x="45530" y="51194"/>
                    <a:pt x="51194" y="45529"/>
                    <a:pt x="51194" y="38448"/>
                  </a:cubicBezTo>
                  <a:cubicBezTo>
                    <a:pt x="51194" y="31367"/>
                    <a:pt x="45530" y="25702"/>
                    <a:pt x="38449" y="25702"/>
                  </a:cubicBezTo>
                  <a:close/>
                </a:path>
              </a:pathLst>
            </a:custGeom>
            <a:grpFill/>
            <a:ln w="14159" cap="flat">
              <a:noFill/>
              <a:prstDash val="solid"/>
              <a:miter/>
            </a:ln>
          </p:spPr>
          <p:txBody>
            <a:bodyPr rtlCol="0" anchor="ctr"/>
            <a:lstStyle/>
            <a:p>
              <a:endParaRPr lang="en-US"/>
            </a:p>
          </p:txBody>
        </p:sp>
        <p:sp>
          <p:nvSpPr>
            <p:cNvPr id="52" name="Freeform: Shape 983">
              <a:extLst>
                <a:ext uri="{FF2B5EF4-FFF2-40B4-BE49-F238E27FC236}">
                  <a16:creationId xmlns:a16="http://schemas.microsoft.com/office/drawing/2014/main" xmlns="" id="{6653A7CE-A15E-48AC-AF0C-39B7BEBAF97D}"/>
                </a:ext>
              </a:extLst>
            </p:cNvPr>
            <p:cNvSpPr/>
            <p:nvPr/>
          </p:nvSpPr>
          <p:spPr>
            <a:xfrm>
              <a:off x="10651677" y="1766181"/>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9" y="15789"/>
                    <a:pt x="29951" y="15789"/>
                  </a:cubicBezTo>
                  <a:cubicBezTo>
                    <a:pt x="22870" y="15789"/>
                    <a:pt x="15789" y="21454"/>
                    <a:pt x="15789" y="29951"/>
                  </a:cubicBezTo>
                  <a:cubicBezTo>
                    <a:pt x="15789" y="38448"/>
                    <a:pt x="21454" y="44113"/>
                    <a:pt x="29951" y="44113"/>
                  </a:cubicBezTo>
                  <a:close/>
                </a:path>
              </a:pathLst>
            </a:custGeom>
            <a:grpFill/>
            <a:ln w="14159" cap="flat">
              <a:noFill/>
              <a:prstDash val="solid"/>
              <a:miter/>
            </a:ln>
          </p:spPr>
          <p:txBody>
            <a:bodyPr rtlCol="0" anchor="ctr"/>
            <a:lstStyle/>
            <a:p>
              <a:endParaRPr lang="en-US"/>
            </a:p>
          </p:txBody>
        </p:sp>
        <p:sp>
          <p:nvSpPr>
            <p:cNvPr id="53" name="Freeform: Shape 984">
              <a:extLst>
                <a:ext uri="{FF2B5EF4-FFF2-40B4-BE49-F238E27FC236}">
                  <a16:creationId xmlns:a16="http://schemas.microsoft.com/office/drawing/2014/main" xmlns="" id="{2F5A9C0B-FA97-4758-973B-ECDF25569C7B}"/>
                </a:ext>
              </a:extLst>
            </p:cNvPr>
            <p:cNvSpPr/>
            <p:nvPr/>
          </p:nvSpPr>
          <p:spPr>
            <a:xfrm>
              <a:off x="10763556" y="1659967"/>
              <a:ext cx="84971" cy="84971"/>
            </a:xfrm>
            <a:custGeom>
              <a:avLst/>
              <a:gdLst>
                <a:gd name="connsiteX0" fmla="*/ 46945 w 84971"/>
                <a:gd name="connsiteY0" fmla="*/ 79518 h 84971"/>
                <a:gd name="connsiteX1" fmla="*/ 78101 w 84971"/>
                <a:gd name="connsiteY1" fmla="*/ 48361 h 84971"/>
                <a:gd name="connsiteX2" fmla="*/ 46945 w 84971"/>
                <a:gd name="connsiteY2" fmla="*/ 15789 h 84971"/>
                <a:gd name="connsiteX3" fmla="*/ 15789 w 84971"/>
                <a:gd name="connsiteY3" fmla="*/ 48361 h 84971"/>
                <a:gd name="connsiteX4" fmla="*/ 46945 w 84971"/>
                <a:gd name="connsiteY4" fmla="*/ 79518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6945" y="79518"/>
                  </a:moveTo>
                  <a:cubicBezTo>
                    <a:pt x="63939" y="79518"/>
                    <a:pt x="78101" y="65356"/>
                    <a:pt x="78101" y="48361"/>
                  </a:cubicBezTo>
                  <a:cubicBezTo>
                    <a:pt x="78101" y="31367"/>
                    <a:pt x="63939" y="15789"/>
                    <a:pt x="46945" y="15789"/>
                  </a:cubicBezTo>
                  <a:cubicBezTo>
                    <a:pt x="29951" y="15789"/>
                    <a:pt x="15789" y="29951"/>
                    <a:pt x="15789" y="48361"/>
                  </a:cubicBezTo>
                  <a:cubicBezTo>
                    <a:pt x="15789" y="66772"/>
                    <a:pt x="29951" y="79518"/>
                    <a:pt x="46945" y="79518"/>
                  </a:cubicBezTo>
                  <a:close/>
                </a:path>
              </a:pathLst>
            </a:custGeom>
            <a:grpFill/>
            <a:ln w="14159" cap="flat">
              <a:noFill/>
              <a:prstDash val="solid"/>
              <a:miter/>
            </a:ln>
          </p:spPr>
          <p:txBody>
            <a:bodyPr rtlCol="0" anchor="ctr"/>
            <a:lstStyle/>
            <a:p>
              <a:endParaRPr lang="en-US"/>
            </a:p>
          </p:txBody>
        </p:sp>
        <p:sp>
          <p:nvSpPr>
            <p:cNvPr id="54" name="Freeform: Shape 985">
              <a:extLst>
                <a:ext uri="{FF2B5EF4-FFF2-40B4-BE49-F238E27FC236}">
                  <a16:creationId xmlns:a16="http://schemas.microsoft.com/office/drawing/2014/main" xmlns="" id="{7092748D-49BF-4C6C-BF2B-5F128C713368}"/>
                </a:ext>
              </a:extLst>
            </p:cNvPr>
            <p:cNvSpPr/>
            <p:nvPr/>
          </p:nvSpPr>
          <p:spPr>
            <a:xfrm>
              <a:off x="11304541" y="1446122"/>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1454"/>
                    <a:pt x="38448" y="15789"/>
                    <a:pt x="29951" y="15789"/>
                  </a:cubicBezTo>
                  <a:cubicBezTo>
                    <a:pt x="21453" y="15789"/>
                    <a:pt x="15789" y="21454"/>
                    <a:pt x="15789" y="29951"/>
                  </a:cubicBezTo>
                  <a:cubicBezTo>
                    <a:pt x="15789" y="38448"/>
                    <a:pt x="22870" y="44113"/>
                    <a:pt x="29951" y="44113"/>
                  </a:cubicBezTo>
                  <a:close/>
                </a:path>
              </a:pathLst>
            </a:custGeom>
            <a:grpFill/>
            <a:ln w="14159" cap="flat">
              <a:noFill/>
              <a:prstDash val="solid"/>
              <a:miter/>
            </a:ln>
          </p:spPr>
          <p:txBody>
            <a:bodyPr rtlCol="0" anchor="ctr"/>
            <a:lstStyle/>
            <a:p>
              <a:endParaRPr lang="en-US"/>
            </a:p>
          </p:txBody>
        </p:sp>
        <p:sp>
          <p:nvSpPr>
            <p:cNvPr id="55" name="Freeform: Shape 986">
              <a:extLst>
                <a:ext uri="{FF2B5EF4-FFF2-40B4-BE49-F238E27FC236}">
                  <a16:creationId xmlns:a16="http://schemas.microsoft.com/office/drawing/2014/main" xmlns="" id="{A8787B07-478B-41AA-B359-BD8B7393C21A}"/>
                </a:ext>
              </a:extLst>
            </p:cNvPr>
            <p:cNvSpPr/>
            <p:nvPr/>
          </p:nvSpPr>
          <p:spPr>
            <a:xfrm>
              <a:off x="10481734" y="1499937"/>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4287" y="15789"/>
                    <a:pt x="15789" y="22870"/>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56" name="Freeform: Shape 987">
              <a:extLst>
                <a:ext uri="{FF2B5EF4-FFF2-40B4-BE49-F238E27FC236}">
                  <a16:creationId xmlns:a16="http://schemas.microsoft.com/office/drawing/2014/main" xmlns="" id="{A1294B8D-848D-4630-B683-267B8E85DF21}"/>
                </a:ext>
              </a:extLst>
            </p:cNvPr>
            <p:cNvSpPr/>
            <p:nvPr/>
          </p:nvSpPr>
          <p:spPr>
            <a:xfrm>
              <a:off x="10528468" y="1161468"/>
              <a:ext cx="127457" cy="127457"/>
            </a:xfrm>
            <a:custGeom>
              <a:avLst/>
              <a:gdLst>
                <a:gd name="connsiteX0" fmla="*/ 63940 w 127457"/>
                <a:gd name="connsiteY0" fmla="*/ 15789 h 127457"/>
                <a:gd name="connsiteX1" fmla="*/ 112091 w 127457"/>
                <a:gd name="connsiteY1" fmla="*/ 63940 h 127457"/>
                <a:gd name="connsiteX2" fmla="*/ 63940 w 127457"/>
                <a:gd name="connsiteY2" fmla="*/ 112090 h 127457"/>
                <a:gd name="connsiteX3" fmla="*/ 15789 w 127457"/>
                <a:gd name="connsiteY3" fmla="*/ 63940 h 127457"/>
                <a:gd name="connsiteX4" fmla="*/ 63940 w 127457"/>
                <a:gd name="connsiteY4" fmla="*/ 15789 h 127457"/>
                <a:gd name="connsiteX5" fmla="*/ 63940 w 127457"/>
                <a:gd name="connsiteY5" fmla="*/ 15789 h 127457"/>
                <a:gd name="connsiteX6" fmla="*/ 63940 w 127457"/>
                <a:gd name="connsiteY6" fmla="*/ 24286 h 127457"/>
                <a:gd name="connsiteX7" fmla="*/ 25703 w 127457"/>
                <a:gd name="connsiteY7" fmla="*/ 62523 h 127457"/>
                <a:gd name="connsiteX8" fmla="*/ 63940 w 127457"/>
                <a:gd name="connsiteY8" fmla="*/ 100760 h 127457"/>
                <a:gd name="connsiteX9" fmla="*/ 102177 w 127457"/>
                <a:gd name="connsiteY9" fmla="*/ 62523 h 127457"/>
                <a:gd name="connsiteX10" fmla="*/ 63940 w 127457"/>
                <a:gd name="connsiteY10" fmla="*/ 24286 h 12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457" h="127457">
                  <a:moveTo>
                    <a:pt x="63940" y="15789"/>
                  </a:moveTo>
                  <a:cubicBezTo>
                    <a:pt x="90848" y="15789"/>
                    <a:pt x="112091" y="37032"/>
                    <a:pt x="112091" y="63940"/>
                  </a:cubicBezTo>
                  <a:cubicBezTo>
                    <a:pt x="112091" y="90847"/>
                    <a:pt x="90848" y="112090"/>
                    <a:pt x="63940" y="112090"/>
                  </a:cubicBezTo>
                  <a:cubicBezTo>
                    <a:pt x="37032" y="112090"/>
                    <a:pt x="15789" y="90847"/>
                    <a:pt x="15789" y="63940"/>
                  </a:cubicBezTo>
                  <a:cubicBezTo>
                    <a:pt x="15789" y="37032"/>
                    <a:pt x="37032" y="15789"/>
                    <a:pt x="63940" y="15789"/>
                  </a:cubicBezTo>
                  <a:lnTo>
                    <a:pt x="63940" y="15789"/>
                  </a:lnTo>
                  <a:close/>
                  <a:moveTo>
                    <a:pt x="63940" y="24286"/>
                  </a:moveTo>
                  <a:cubicBezTo>
                    <a:pt x="42697" y="24286"/>
                    <a:pt x="25703" y="41280"/>
                    <a:pt x="25703" y="62523"/>
                  </a:cubicBezTo>
                  <a:cubicBezTo>
                    <a:pt x="25703" y="83766"/>
                    <a:pt x="42697" y="100760"/>
                    <a:pt x="63940" y="100760"/>
                  </a:cubicBezTo>
                  <a:cubicBezTo>
                    <a:pt x="85183" y="100760"/>
                    <a:pt x="102177" y="83766"/>
                    <a:pt x="102177" y="62523"/>
                  </a:cubicBezTo>
                  <a:cubicBezTo>
                    <a:pt x="102177" y="42697"/>
                    <a:pt x="85183" y="24286"/>
                    <a:pt x="63940" y="24286"/>
                  </a:cubicBezTo>
                  <a:close/>
                </a:path>
              </a:pathLst>
            </a:custGeom>
            <a:grpFill/>
            <a:ln w="14159" cap="flat">
              <a:noFill/>
              <a:prstDash val="solid"/>
              <a:miter/>
            </a:ln>
          </p:spPr>
          <p:txBody>
            <a:bodyPr rtlCol="0" anchor="ctr"/>
            <a:lstStyle/>
            <a:p>
              <a:endParaRPr lang="en-US"/>
            </a:p>
          </p:txBody>
        </p:sp>
        <p:sp>
          <p:nvSpPr>
            <p:cNvPr id="57" name="Freeform: Shape 988">
              <a:extLst>
                <a:ext uri="{FF2B5EF4-FFF2-40B4-BE49-F238E27FC236}">
                  <a16:creationId xmlns:a16="http://schemas.microsoft.com/office/drawing/2014/main" xmlns="" id="{4A13C887-F7DF-4F2E-B644-D6C680113CBF}"/>
                </a:ext>
              </a:extLst>
            </p:cNvPr>
            <p:cNvSpPr/>
            <p:nvPr/>
          </p:nvSpPr>
          <p:spPr>
            <a:xfrm>
              <a:off x="10265057" y="1407885"/>
              <a:ext cx="99133" cy="99133"/>
            </a:xfrm>
            <a:custGeom>
              <a:avLst/>
              <a:gdLst>
                <a:gd name="connsiteX0" fmla="*/ 55442 w 99133"/>
                <a:gd name="connsiteY0" fmla="*/ 95096 h 99133"/>
                <a:gd name="connsiteX1" fmla="*/ 95095 w 99133"/>
                <a:gd name="connsiteY1" fmla="*/ 55442 h 99133"/>
                <a:gd name="connsiteX2" fmla="*/ 55442 w 99133"/>
                <a:gd name="connsiteY2" fmla="*/ 15789 h 99133"/>
                <a:gd name="connsiteX3" fmla="*/ 15789 w 99133"/>
                <a:gd name="connsiteY3" fmla="*/ 55442 h 99133"/>
                <a:gd name="connsiteX4" fmla="*/ 55442 w 99133"/>
                <a:gd name="connsiteY4" fmla="*/ 9509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5442" y="95096"/>
                  </a:moveTo>
                  <a:cubicBezTo>
                    <a:pt x="76685" y="95096"/>
                    <a:pt x="95095" y="78101"/>
                    <a:pt x="95095" y="55442"/>
                  </a:cubicBezTo>
                  <a:cubicBezTo>
                    <a:pt x="95095" y="34199"/>
                    <a:pt x="78102" y="15789"/>
                    <a:pt x="55442" y="15789"/>
                  </a:cubicBezTo>
                  <a:cubicBezTo>
                    <a:pt x="34199" y="15789"/>
                    <a:pt x="15789" y="32783"/>
                    <a:pt x="15789" y="55442"/>
                  </a:cubicBezTo>
                  <a:cubicBezTo>
                    <a:pt x="15789" y="78101"/>
                    <a:pt x="34199" y="95096"/>
                    <a:pt x="55442" y="95096"/>
                  </a:cubicBezTo>
                  <a:close/>
                </a:path>
              </a:pathLst>
            </a:custGeom>
            <a:grpFill/>
            <a:ln w="14159" cap="flat">
              <a:noFill/>
              <a:prstDash val="solid"/>
              <a:miter/>
            </a:ln>
          </p:spPr>
          <p:txBody>
            <a:bodyPr rtlCol="0" anchor="ctr"/>
            <a:lstStyle/>
            <a:p>
              <a:endParaRPr lang="en-US"/>
            </a:p>
          </p:txBody>
        </p:sp>
        <p:sp>
          <p:nvSpPr>
            <p:cNvPr id="58" name="Freeform: Shape 989">
              <a:extLst>
                <a:ext uri="{FF2B5EF4-FFF2-40B4-BE49-F238E27FC236}">
                  <a16:creationId xmlns:a16="http://schemas.microsoft.com/office/drawing/2014/main" xmlns="" id="{0241856C-6CB9-4561-A47F-B287FCE0F23A}"/>
                </a:ext>
              </a:extLst>
            </p:cNvPr>
            <p:cNvSpPr/>
            <p:nvPr/>
          </p:nvSpPr>
          <p:spPr>
            <a:xfrm>
              <a:off x="10398179" y="1317249"/>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1" y="58275"/>
                    <a:pt x="58275" y="48361"/>
                    <a:pt x="58275" y="37032"/>
                  </a:cubicBezTo>
                  <a:cubicBezTo>
                    <a:pt x="58275" y="25702"/>
                    <a:pt x="48361" y="15789"/>
                    <a:pt x="37032" y="15789"/>
                  </a:cubicBezTo>
                  <a:cubicBezTo>
                    <a:pt x="25702" y="15789"/>
                    <a:pt x="15789" y="25702"/>
                    <a:pt x="15789" y="37032"/>
                  </a:cubicBezTo>
                  <a:cubicBezTo>
                    <a:pt x="15789" y="48361"/>
                    <a:pt x="25702" y="58275"/>
                    <a:pt x="37032" y="58275"/>
                  </a:cubicBezTo>
                  <a:close/>
                </a:path>
              </a:pathLst>
            </a:custGeom>
            <a:grpFill/>
            <a:ln w="14159" cap="flat">
              <a:noFill/>
              <a:prstDash val="solid"/>
              <a:miter/>
            </a:ln>
          </p:spPr>
          <p:txBody>
            <a:bodyPr rtlCol="0" anchor="ctr"/>
            <a:lstStyle/>
            <a:p>
              <a:endParaRPr lang="en-US"/>
            </a:p>
          </p:txBody>
        </p:sp>
        <p:sp>
          <p:nvSpPr>
            <p:cNvPr id="59" name="Freeform: Shape 990">
              <a:extLst>
                <a:ext uri="{FF2B5EF4-FFF2-40B4-BE49-F238E27FC236}">
                  <a16:creationId xmlns:a16="http://schemas.microsoft.com/office/drawing/2014/main" xmlns="" id="{E89B7521-4F18-438A-962A-CC60977DFC94}"/>
                </a:ext>
              </a:extLst>
            </p:cNvPr>
            <p:cNvSpPr/>
            <p:nvPr/>
          </p:nvSpPr>
          <p:spPr>
            <a:xfrm>
              <a:off x="10834366" y="1237942"/>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8" y="15789"/>
                    <a:pt x="29951" y="15789"/>
                  </a:cubicBezTo>
                  <a:cubicBezTo>
                    <a:pt x="21453" y="15789"/>
                    <a:pt x="15789" y="21454"/>
                    <a:pt x="15789" y="29951"/>
                  </a:cubicBezTo>
                  <a:cubicBezTo>
                    <a:pt x="15789" y="38448"/>
                    <a:pt x="21453" y="44113"/>
                    <a:pt x="29951" y="44113"/>
                  </a:cubicBezTo>
                  <a:close/>
                </a:path>
              </a:pathLst>
            </a:custGeom>
            <a:grpFill/>
            <a:ln w="14159" cap="flat">
              <a:noFill/>
              <a:prstDash val="solid"/>
              <a:miter/>
            </a:ln>
          </p:spPr>
          <p:txBody>
            <a:bodyPr rtlCol="0" anchor="ctr"/>
            <a:lstStyle/>
            <a:p>
              <a:endParaRPr lang="en-US"/>
            </a:p>
          </p:txBody>
        </p:sp>
        <p:sp>
          <p:nvSpPr>
            <p:cNvPr id="60" name="Freeform: Shape 991">
              <a:extLst>
                <a:ext uri="{FF2B5EF4-FFF2-40B4-BE49-F238E27FC236}">
                  <a16:creationId xmlns:a16="http://schemas.microsoft.com/office/drawing/2014/main" xmlns="" id="{4F0203B8-4208-4F13-9A37-87B340F99EA3}"/>
                </a:ext>
              </a:extLst>
            </p:cNvPr>
            <p:cNvSpPr/>
            <p:nvPr/>
          </p:nvSpPr>
          <p:spPr>
            <a:xfrm>
              <a:off x="8494817" y="1665632"/>
              <a:ext cx="155781" cy="155781"/>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61" name="Freeform: Shape 992">
              <a:extLst>
                <a:ext uri="{FF2B5EF4-FFF2-40B4-BE49-F238E27FC236}">
                  <a16:creationId xmlns:a16="http://schemas.microsoft.com/office/drawing/2014/main" xmlns="" id="{DD82F2DC-B991-46E3-A81C-55F4240C4FEC}"/>
                </a:ext>
              </a:extLst>
            </p:cNvPr>
            <p:cNvSpPr/>
            <p:nvPr/>
          </p:nvSpPr>
          <p:spPr>
            <a:xfrm>
              <a:off x="9633435" y="1313000"/>
              <a:ext cx="99133" cy="99133"/>
            </a:xfrm>
            <a:custGeom>
              <a:avLst/>
              <a:gdLst>
                <a:gd name="connsiteX0" fmla="*/ 55442 w 99133"/>
                <a:gd name="connsiteY0" fmla="*/ 95096 h 99133"/>
                <a:gd name="connsiteX1" fmla="*/ 95095 w 99133"/>
                <a:gd name="connsiteY1" fmla="*/ 55442 h 99133"/>
                <a:gd name="connsiteX2" fmla="*/ 55442 w 99133"/>
                <a:gd name="connsiteY2" fmla="*/ 15789 h 99133"/>
                <a:gd name="connsiteX3" fmla="*/ 15789 w 99133"/>
                <a:gd name="connsiteY3" fmla="*/ 55442 h 99133"/>
                <a:gd name="connsiteX4" fmla="*/ 55442 w 99133"/>
                <a:gd name="connsiteY4" fmla="*/ 9509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5442" y="95096"/>
                  </a:moveTo>
                  <a:cubicBezTo>
                    <a:pt x="76685" y="95096"/>
                    <a:pt x="95095" y="78101"/>
                    <a:pt x="95095" y="55442"/>
                  </a:cubicBezTo>
                  <a:cubicBezTo>
                    <a:pt x="95095" y="34200"/>
                    <a:pt x="78101" y="15789"/>
                    <a:pt x="55442" y="15789"/>
                  </a:cubicBezTo>
                  <a:cubicBezTo>
                    <a:pt x="34199" y="15789"/>
                    <a:pt x="15789" y="32783"/>
                    <a:pt x="15789" y="55442"/>
                  </a:cubicBezTo>
                  <a:cubicBezTo>
                    <a:pt x="15789" y="78101"/>
                    <a:pt x="34199" y="95096"/>
                    <a:pt x="55442" y="95096"/>
                  </a:cubicBezTo>
                  <a:close/>
                </a:path>
              </a:pathLst>
            </a:custGeom>
            <a:grpFill/>
            <a:ln w="14159" cap="flat">
              <a:noFill/>
              <a:prstDash val="solid"/>
              <a:miter/>
            </a:ln>
          </p:spPr>
          <p:txBody>
            <a:bodyPr rtlCol="0" anchor="ctr"/>
            <a:lstStyle/>
            <a:p>
              <a:endParaRPr lang="en-US"/>
            </a:p>
          </p:txBody>
        </p:sp>
        <p:sp>
          <p:nvSpPr>
            <p:cNvPr id="62" name="Freeform: Shape 993">
              <a:extLst>
                <a:ext uri="{FF2B5EF4-FFF2-40B4-BE49-F238E27FC236}">
                  <a16:creationId xmlns:a16="http://schemas.microsoft.com/office/drawing/2014/main" xmlns="" id="{AFC34E33-1C80-4EC2-AEFA-DAF96FBAD57F}"/>
                </a:ext>
              </a:extLst>
            </p:cNvPr>
            <p:cNvSpPr/>
            <p:nvPr/>
          </p:nvSpPr>
          <p:spPr>
            <a:xfrm>
              <a:off x="9403964" y="2080575"/>
              <a:ext cx="155781" cy="155781"/>
            </a:xfrm>
            <a:custGeom>
              <a:avLst/>
              <a:gdLst>
                <a:gd name="connsiteX0" fmla="*/ 80982 w 155781"/>
                <a:gd name="connsiteY0" fmla="*/ 15789 h 155780"/>
                <a:gd name="connsiteX1" fmla="*/ 146127 w 155781"/>
                <a:gd name="connsiteY1" fmla="*/ 80934 h 155780"/>
                <a:gd name="connsiteX2" fmla="*/ 80982 w 155781"/>
                <a:gd name="connsiteY2" fmla="*/ 146079 h 155780"/>
                <a:gd name="connsiteX3" fmla="*/ 15838 w 155781"/>
                <a:gd name="connsiteY3" fmla="*/ 80934 h 155780"/>
                <a:gd name="connsiteX4" fmla="*/ 80982 w 155781"/>
                <a:gd name="connsiteY4" fmla="*/ 15789 h 155780"/>
                <a:gd name="connsiteX5" fmla="*/ 80982 w 155781"/>
                <a:gd name="connsiteY5" fmla="*/ 15789 h 155780"/>
                <a:gd name="connsiteX6" fmla="*/ 80982 w 155781"/>
                <a:gd name="connsiteY6" fmla="*/ 44113 h 155780"/>
                <a:gd name="connsiteX7" fmla="*/ 44161 w 155781"/>
                <a:gd name="connsiteY7" fmla="*/ 80934 h 155780"/>
                <a:gd name="connsiteX8" fmla="*/ 80982 w 155781"/>
                <a:gd name="connsiteY8" fmla="*/ 117755 h 155780"/>
                <a:gd name="connsiteX9" fmla="*/ 117804 w 155781"/>
                <a:gd name="connsiteY9" fmla="*/ 80934 h 155780"/>
                <a:gd name="connsiteX10" fmla="*/ 80982 w 155781"/>
                <a:gd name="connsiteY10" fmla="*/ 44113 h 15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781" h="155780">
                  <a:moveTo>
                    <a:pt x="80982" y="15789"/>
                  </a:moveTo>
                  <a:cubicBezTo>
                    <a:pt x="117804" y="15789"/>
                    <a:pt x="146127" y="45529"/>
                    <a:pt x="146127" y="80934"/>
                  </a:cubicBezTo>
                  <a:cubicBezTo>
                    <a:pt x="146127" y="117755"/>
                    <a:pt x="116387" y="146079"/>
                    <a:pt x="80982" y="146079"/>
                  </a:cubicBezTo>
                  <a:cubicBezTo>
                    <a:pt x="44161" y="146079"/>
                    <a:pt x="15838" y="116339"/>
                    <a:pt x="15838" y="80934"/>
                  </a:cubicBezTo>
                  <a:cubicBezTo>
                    <a:pt x="14421" y="45529"/>
                    <a:pt x="44161" y="15789"/>
                    <a:pt x="80982" y="15789"/>
                  </a:cubicBezTo>
                  <a:lnTo>
                    <a:pt x="80982" y="15789"/>
                  </a:lnTo>
                  <a:close/>
                  <a:moveTo>
                    <a:pt x="80982" y="44113"/>
                  </a:moveTo>
                  <a:cubicBezTo>
                    <a:pt x="61156" y="44113"/>
                    <a:pt x="44161" y="61107"/>
                    <a:pt x="44161" y="80934"/>
                  </a:cubicBezTo>
                  <a:cubicBezTo>
                    <a:pt x="44161" y="100760"/>
                    <a:pt x="61156" y="117755"/>
                    <a:pt x="80982" y="117755"/>
                  </a:cubicBezTo>
                  <a:cubicBezTo>
                    <a:pt x="100809" y="117755"/>
                    <a:pt x="117804" y="100760"/>
                    <a:pt x="117804" y="80934"/>
                  </a:cubicBezTo>
                  <a:cubicBezTo>
                    <a:pt x="117804" y="61107"/>
                    <a:pt x="100809" y="44113"/>
                    <a:pt x="80982" y="44113"/>
                  </a:cubicBezTo>
                  <a:close/>
                </a:path>
              </a:pathLst>
            </a:custGeom>
            <a:grpFill/>
            <a:ln w="14159" cap="flat">
              <a:noFill/>
              <a:prstDash val="solid"/>
              <a:miter/>
            </a:ln>
          </p:spPr>
          <p:txBody>
            <a:bodyPr rtlCol="0" anchor="ctr"/>
            <a:lstStyle/>
            <a:p>
              <a:endParaRPr lang="en-US"/>
            </a:p>
          </p:txBody>
        </p:sp>
        <p:sp>
          <p:nvSpPr>
            <p:cNvPr id="63" name="Freeform: Shape 994">
              <a:extLst>
                <a:ext uri="{FF2B5EF4-FFF2-40B4-BE49-F238E27FC236}">
                  <a16:creationId xmlns:a16="http://schemas.microsoft.com/office/drawing/2014/main" xmlns="" id="{9D921193-C77B-40CE-9C49-8D05F933D7E6}"/>
                </a:ext>
              </a:extLst>
            </p:cNvPr>
            <p:cNvSpPr/>
            <p:nvPr/>
          </p:nvSpPr>
          <p:spPr>
            <a:xfrm>
              <a:off x="9412509" y="1192624"/>
              <a:ext cx="113295" cy="113295"/>
            </a:xfrm>
            <a:custGeom>
              <a:avLst/>
              <a:gdLst>
                <a:gd name="connsiteX0" fmla="*/ 61107 w 113295"/>
                <a:gd name="connsiteY0" fmla="*/ 15789 h 113295"/>
                <a:gd name="connsiteX1" fmla="*/ 106426 w 113295"/>
                <a:gd name="connsiteY1" fmla="*/ 61107 h 113295"/>
                <a:gd name="connsiteX2" fmla="*/ 61107 w 113295"/>
                <a:gd name="connsiteY2" fmla="*/ 106425 h 113295"/>
                <a:gd name="connsiteX3" fmla="*/ 15789 w 113295"/>
                <a:gd name="connsiteY3" fmla="*/ 61107 h 113295"/>
                <a:gd name="connsiteX4" fmla="*/ 61107 w 113295"/>
                <a:gd name="connsiteY4" fmla="*/ 15789 h 113295"/>
                <a:gd name="connsiteX5" fmla="*/ 61107 w 113295"/>
                <a:gd name="connsiteY5" fmla="*/ 15789 h 113295"/>
                <a:gd name="connsiteX6" fmla="*/ 61107 w 113295"/>
                <a:gd name="connsiteY6" fmla="*/ 35616 h 113295"/>
                <a:gd name="connsiteX7" fmla="*/ 35616 w 113295"/>
                <a:gd name="connsiteY7" fmla="*/ 61107 h 113295"/>
                <a:gd name="connsiteX8" fmla="*/ 61107 w 113295"/>
                <a:gd name="connsiteY8" fmla="*/ 86598 h 113295"/>
                <a:gd name="connsiteX9" fmla="*/ 86599 w 113295"/>
                <a:gd name="connsiteY9" fmla="*/ 61107 h 113295"/>
                <a:gd name="connsiteX10" fmla="*/ 61107 w 113295"/>
                <a:gd name="connsiteY10" fmla="*/ 35616 h 1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295" h="113295">
                  <a:moveTo>
                    <a:pt x="61107" y="15789"/>
                  </a:moveTo>
                  <a:cubicBezTo>
                    <a:pt x="86599" y="15789"/>
                    <a:pt x="106426" y="35616"/>
                    <a:pt x="106426" y="61107"/>
                  </a:cubicBezTo>
                  <a:cubicBezTo>
                    <a:pt x="106426" y="86598"/>
                    <a:pt x="86599" y="106425"/>
                    <a:pt x="61107" y="106425"/>
                  </a:cubicBezTo>
                  <a:cubicBezTo>
                    <a:pt x="35616" y="106425"/>
                    <a:pt x="15789" y="86598"/>
                    <a:pt x="15789" y="61107"/>
                  </a:cubicBezTo>
                  <a:cubicBezTo>
                    <a:pt x="15789" y="35616"/>
                    <a:pt x="35616" y="15789"/>
                    <a:pt x="61107" y="15789"/>
                  </a:cubicBezTo>
                  <a:lnTo>
                    <a:pt x="61107" y="15789"/>
                  </a:lnTo>
                  <a:close/>
                  <a:moveTo>
                    <a:pt x="61107" y="35616"/>
                  </a:moveTo>
                  <a:cubicBezTo>
                    <a:pt x="46945" y="35616"/>
                    <a:pt x="35616" y="46945"/>
                    <a:pt x="35616" y="61107"/>
                  </a:cubicBezTo>
                  <a:cubicBezTo>
                    <a:pt x="35616" y="75269"/>
                    <a:pt x="46945" y="86598"/>
                    <a:pt x="61107" y="86598"/>
                  </a:cubicBezTo>
                  <a:cubicBezTo>
                    <a:pt x="75269" y="86598"/>
                    <a:pt x="86599" y="75269"/>
                    <a:pt x="86599" y="61107"/>
                  </a:cubicBezTo>
                  <a:cubicBezTo>
                    <a:pt x="86599" y="46945"/>
                    <a:pt x="75269" y="35616"/>
                    <a:pt x="61107" y="35616"/>
                  </a:cubicBezTo>
                  <a:close/>
                </a:path>
              </a:pathLst>
            </a:custGeom>
            <a:grpFill/>
            <a:ln w="14159" cap="flat">
              <a:noFill/>
              <a:prstDash val="solid"/>
              <a:miter/>
            </a:ln>
          </p:spPr>
          <p:txBody>
            <a:bodyPr rtlCol="0" anchor="ctr"/>
            <a:lstStyle/>
            <a:p>
              <a:endParaRPr lang="en-US"/>
            </a:p>
          </p:txBody>
        </p:sp>
        <p:sp>
          <p:nvSpPr>
            <p:cNvPr id="64" name="Freeform: Shape 995">
              <a:extLst>
                <a:ext uri="{FF2B5EF4-FFF2-40B4-BE49-F238E27FC236}">
                  <a16:creationId xmlns:a16="http://schemas.microsoft.com/office/drawing/2014/main" xmlns="" id="{001C645C-579E-40A9-9750-38FF75025B75}"/>
                </a:ext>
              </a:extLst>
            </p:cNvPr>
            <p:cNvSpPr/>
            <p:nvPr/>
          </p:nvSpPr>
          <p:spPr>
            <a:xfrm>
              <a:off x="8807795" y="2421877"/>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1281" y="49777"/>
                    <a:pt x="49778" y="42697"/>
                    <a:pt x="49778" y="32783"/>
                  </a:cubicBezTo>
                  <a:cubicBezTo>
                    <a:pt x="49778" y="22870"/>
                    <a:pt x="42697" y="15789"/>
                    <a:pt x="32783" y="15789"/>
                  </a:cubicBezTo>
                  <a:cubicBezTo>
                    <a:pt x="24287" y="15789"/>
                    <a:pt x="15789" y="22870"/>
                    <a:pt x="15789" y="32783"/>
                  </a:cubicBezTo>
                  <a:cubicBezTo>
                    <a:pt x="15789" y="42697"/>
                    <a:pt x="24287" y="49777"/>
                    <a:pt x="32783" y="49777"/>
                  </a:cubicBezTo>
                  <a:close/>
                </a:path>
              </a:pathLst>
            </a:custGeom>
            <a:grpFill/>
            <a:ln w="14159" cap="flat">
              <a:noFill/>
              <a:prstDash val="solid"/>
              <a:miter/>
            </a:ln>
          </p:spPr>
          <p:txBody>
            <a:bodyPr rtlCol="0" anchor="ctr"/>
            <a:lstStyle/>
            <a:p>
              <a:endParaRPr lang="en-US"/>
            </a:p>
          </p:txBody>
        </p:sp>
        <p:sp>
          <p:nvSpPr>
            <p:cNvPr id="65" name="Freeform: Shape 996">
              <a:extLst>
                <a:ext uri="{FF2B5EF4-FFF2-40B4-BE49-F238E27FC236}">
                  <a16:creationId xmlns:a16="http://schemas.microsoft.com/office/drawing/2014/main" xmlns="" id="{D76A124F-4757-4F85-86EF-B60FDC9806F3}"/>
                </a:ext>
              </a:extLst>
            </p:cNvPr>
            <p:cNvSpPr/>
            <p:nvPr/>
          </p:nvSpPr>
          <p:spPr>
            <a:xfrm>
              <a:off x="8950831" y="1263433"/>
              <a:ext cx="56648" cy="56648"/>
            </a:xfrm>
            <a:custGeom>
              <a:avLst/>
              <a:gdLst>
                <a:gd name="connsiteX0" fmla="*/ 32783 w 56647"/>
                <a:gd name="connsiteY0" fmla="*/ 49778 h 56647"/>
                <a:gd name="connsiteX1" fmla="*/ 49777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7" y="42697"/>
                    <a:pt x="49777" y="32783"/>
                  </a:cubicBezTo>
                  <a:cubicBezTo>
                    <a:pt x="49777" y="22870"/>
                    <a:pt x="42696" y="15789"/>
                    <a:pt x="32783" y="15789"/>
                  </a:cubicBezTo>
                  <a:cubicBezTo>
                    <a:pt x="24286"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66" name="Freeform: Shape 997">
              <a:extLst>
                <a:ext uri="{FF2B5EF4-FFF2-40B4-BE49-F238E27FC236}">
                  <a16:creationId xmlns:a16="http://schemas.microsoft.com/office/drawing/2014/main" xmlns="" id="{3F721E09-C109-4F9B-947D-6F42171478B6}"/>
                </a:ext>
              </a:extLst>
            </p:cNvPr>
            <p:cNvSpPr/>
            <p:nvPr/>
          </p:nvSpPr>
          <p:spPr>
            <a:xfrm>
              <a:off x="8384355" y="1051005"/>
              <a:ext cx="84971" cy="84971"/>
            </a:xfrm>
            <a:custGeom>
              <a:avLst/>
              <a:gdLst>
                <a:gd name="connsiteX0" fmla="*/ 48361 w 84971"/>
                <a:gd name="connsiteY0" fmla="*/ 80934 h 84971"/>
                <a:gd name="connsiteX1" fmla="*/ 80933 w 84971"/>
                <a:gd name="connsiteY1" fmla="*/ 48361 h 84971"/>
                <a:gd name="connsiteX2" fmla="*/ 48361 w 84971"/>
                <a:gd name="connsiteY2" fmla="*/ 15789 h 84971"/>
                <a:gd name="connsiteX3" fmla="*/ 15789 w 84971"/>
                <a:gd name="connsiteY3" fmla="*/ 48361 h 84971"/>
                <a:gd name="connsiteX4" fmla="*/ 48361 w 84971"/>
                <a:gd name="connsiteY4" fmla="*/ 80934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8361" y="80934"/>
                  </a:moveTo>
                  <a:cubicBezTo>
                    <a:pt x="66772" y="80934"/>
                    <a:pt x="80933" y="66772"/>
                    <a:pt x="80933" y="48361"/>
                  </a:cubicBezTo>
                  <a:cubicBezTo>
                    <a:pt x="80933" y="29951"/>
                    <a:pt x="66772" y="15789"/>
                    <a:pt x="48361" y="15789"/>
                  </a:cubicBezTo>
                  <a:cubicBezTo>
                    <a:pt x="29951" y="15789"/>
                    <a:pt x="15789" y="29951"/>
                    <a:pt x="15789" y="48361"/>
                  </a:cubicBezTo>
                  <a:cubicBezTo>
                    <a:pt x="15789" y="66772"/>
                    <a:pt x="29951" y="80934"/>
                    <a:pt x="48361" y="80934"/>
                  </a:cubicBezTo>
                  <a:close/>
                </a:path>
              </a:pathLst>
            </a:custGeom>
            <a:grpFill/>
            <a:ln w="14159" cap="flat">
              <a:noFill/>
              <a:prstDash val="solid"/>
              <a:miter/>
            </a:ln>
          </p:spPr>
          <p:txBody>
            <a:bodyPr rtlCol="0" anchor="ctr"/>
            <a:lstStyle/>
            <a:p>
              <a:endParaRPr lang="en-US"/>
            </a:p>
          </p:txBody>
        </p:sp>
        <p:sp>
          <p:nvSpPr>
            <p:cNvPr id="67" name="Freeform: Shape 998">
              <a:extLst>
                <a:ext uri="{FF2B5EF4-FFF2-40B4-BE49-F238E27FC236}">
                  <a16:creationId xmlns:a16="http://schemas.microsoft.com/office/drawing/2014/main" xmlns="" id="{6700E3E1-C3B5-4569-9BB8-C9DFADB4798E}"/>
                </a:ext>
              </a:extLst>
            </p:cNvPr>
            <p:cNvSpPr/>
            <p:nvPr/>
          </p:nvSpPr>
          <p:spPr>
            <a:xfrm>
              <a:off x="9694332" y="2498352"/>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1" y="58275"/>
                    <a:pt x="58275" y="48361"/>
                    <a:pt x="58275" y="37032"/>
                  </a:cubicBezTo>
                  <a:cubicBezTo>
                    <a:pt x="58275" y="25703"/>
                    <a:pt x="48361" y="15789"/>
                    <a:pt x="37032" y="15789"/>
                  </a:cubicBezTo>
                  <a:cubicBezTo>
                    <a:pt x="25703" y="15789"/>
                    <a:pt x="15789" y="25703"/>
                    <a:pt x="15789" y="37032"/>
                  </a:cubicBezTo>
                  <a:cubicBezTo>
                    <a:pt x="15789" y="49778"/>
                    <a:pt x="25703" y="58275"/>
                    <a:pt x="37032" y="58275"/>
                  </a:cubicBezTo>
                  <a:close/>
                </a:path>
              </a:pathLst>
            </a:custGeom>
            <a:grpFill/>
            <a:ln w="14159" cap="flat">
              <a:noFill/>
              <a:prstDash val="solid"/>
              <a:miter/>
            </a:ln>
          </p:spPr>
          <p:txBody>
            <a:bodyPr rtlCol="0" anchor="ctr"/>
            <a:lstStyle/>
            <a:p>
              <a:endParaRPr lang="en-US"/>
            </a:p>
          </p:txBody>
        </p:sp>
        <p:sp>
          <p:nvSpPr>
            <p:cNvPr id="68" name="Freeform: Shape 999">
              <a:extLst>
                <a:ext uri="{FF2B5EF4-FFF2-40B4-BE49-F238E27FC236}">
                  <a16:creationId xmlns:a16="http://schemas.microsoft.com/office/drawing/2014/main" xmlns="" id="{2B6F6959-7451-4A2D-BB5D-C13B2DE8C361}"/>
                </a:ext>
              </a:extLst>
            </p:cNvPr>
            <p:cNvSpPr/>
            <p:nvPr/>
          </p:nvSpPr>
          <p:spPr>
            <a:xfrm>
              <a:off x="9868523" y="2375143"/>
              <a:ext cx="99133" cy="99133"/>
            </a:xfrm>
            <a:custGeom>
              <a:avLst/>
              <a:gdLst>
                <a:gd name="connsiteX0" fmla="*/ 49778 w 99133"/>
                <a:gd name="connsiteY0" fmla="*/ 83766 h 99133"/>
                <a:gd name="connsiteX1" fmla="*/ 83766 w 99133"/>
                <a:gd name="connsiteY1" fmla="*/ 49778 h 99133"/>
                <a:gd name="connsiteX2" fmla="*/ 49778 w 99133"/>
                <a:gd name="connsiteY2" fmla="*/ 15789 h 99133"/>
                <a:gd name="connsiteX3" fmla="*/ 15789 w 99133"/>
                <a:gd name="connsiteY3" fmla="*/ 49778 h 99133"/>
                <a:gd name="connsiteX4" fmla="*/ 49778 w 99133"/>
                <a:gd name="connsiteY4" fmla="*/ 8376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49778" y="83766"/>
                  </a:moveTo>
                  <a:cubicBezTo>
                    <a:pt x="68188" y="83766"/>
                    <a:pt x="83766" y="68188"/>
                    <a:pt x="83766" y="49778"/>
                  </a:cubicBezTo>
                  <a:cubicBezTo>
                    <a:pt x="83766" y="31367"/>
                    <a:pt x="68188" y="15789"/>
                    <a:pt x="49778" y="15789"/>
                  </a:cubicBezTo>
                  <a:cubicBezTo>
                    <a:pt x="31367" y="15789"/>
                    <a:pt x="15789" y="31367"/>
                    <a:pt x="15789" y="49778"/>
                  </a:cubicBezTo>
                  <a:cubicBezTo>
                    <a:pt x="15789" y="69604"/>
                    <a:pt x="31367" y="83766"/>
                    <a:pt x="49778" y="83766"/>
                  </a:cubicBezTo>
                  <a:close/>
                </a:path>
              </a:pathLst>
            </a:custGeom>
            <a:grpFill/>
            <a:ln w="14159" cap="flat">
              <a:noFill/>
              <a:prstDash val="solid"/>
              <a:miter/>
            </a:ln>
          </p:spPr>
          <p:txBody>
            <a:bodyPr rtlCol="0" anchor="ctr"/>
            <a:lstStyle/>
            <a:p>
              <a:endParaRPr lang="en-US"/>
            </a:p>
          </p:txBody>
        </p:sp>
        <p:sp>
          <p:nvSpPr>
            <p:cNvPr id="69" name="Freeform: Shape 1000">
              <a:extLst>
                <a:ext uri="{FF2B5EF4-FFF2-40B4-BE49-F238E27FC236}">
                  <a16:creationId xmlns:a16="http://schemas.microsoft.com/office/drawing/2014/main" xmlns="" id="{2A915775-F891-472F-BB15-65179DE5F24B}"/>
                </a:ext>
              </a:extLst>
            </p:cNvPr>
            <p:cNvSpPr/>
            <p:nvPr/>
          </p:nvSpPr>
          <p:spPr>
            <a:xfrm>
              <a:off x="9923755" y="2870810"/>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8" y="15789"/>
                    <a:pt x="29951" y="15789"/>
                  </a:cubicBezTo>
                  <a:cubicBezTo>
                    <a:pt x="22870" y="15789"/>
                    <a:pt x="15789" y="21454"/>
                    <a:pt x="15789" y="29951"/>
                  </a:cubicBezTo>
                  <a:cubicBezTo>
                    <a:pt x="15789" y="37032"/>
                    <a:pt x="21453" y="44113"/>
                    <a:pt x="29951" y="44113"/>
                  </a:cubicBezTo>
                  <a:close/>
                </a:path>
              </a:pathLst>
            </a:custGeom>
            <a:grpFill/>
            <a:ln w="14159" cap="flat">
              <a:noFill/>
              <a:prstDash val="solid"/>
              <a:miter/>
            </a:ln>
          </p:spPr>
          <p:txBody>
            <a:bodyPr rtlCol="0" anchor="ctr"/>
            <a:lstStyle/>
            <a:p>
              <a:endParaRPr lang="en-US"/>
            </a:p>
          </p:txBody>
        </p:sp>
        <p:sp>
          <p:nvSpPr>
            <p:cNvPr id="70" name="Freeform: Shape 1001">
              <a:extLst>
                <a:ext uri="{FF2B5EF4-FFF2-40B4-BE49-F238E27FC236}">
                  <a16:creationId xmlns:a16="http://schemas.microsoft.com/office/drawing/2014/main" xmlns="" id="{A64D6DA5-15F3-4BC4-B362-178712343709}"/>
                </a:ext>
              </a:extLst>
            </p:cNvPr>
            <p:cNvSpPr/>
            <p:nvPr/>
          </p:nvSpPr>
          <p:spPr>
            <a:xfrm>
              <a:off x="9983234" y="2675376"/>
              <a:ext cx="70810" cy="70810"/>
            </a:xfrm>
            <a:custGeom>
              <a:avLst/>
              <a:gdLst>
                <a:gd name="connsiteX0" fmla="*/ 35616 w 70809"/>
                <a:gd name="connsiteY0" fmla="*/ 55442 h 70809"/>
                <a:gd name="connsiteX1" fmla="*/ 55443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3" y="46945"/>
                    <a:pt x="55443" y="35616"/>
                  </a:cubicBezTo>
                  <a:cubicBezTo>
                    <a:pt x="55443" y="24286"/>
                    <a:pt x="46945" y="15789"/>
                    <a:pt x="35616" y="15789"/>
                  </a:cubicBezTo>
                  <a:cubicBezTo>
                    <a:pt x="24287" y="15789"/>
                    <a:pt x="15789" y="24286"/>
                    <a:pt x="15789" y="35616"/>
                  </a:cubicBezTo>
                  <a:cubicBezTo>
                    <a:pt x="15789" y="46945"/>
                    <a:pt x="24287" y="55442"/>
                    <a:pt x="35616" y="55442"/>
                  </a:cubicBezTo>
                  <a:close/>
                </a:path>
              </a:pathLst>
            </a:custGeom>
            <a:grpFill/>
            <a:ln w="14159" cap="flat">
              <a:noFill/>
              <a:prstDash val="solid"/>
              <a:miter/>
            </a:ln>
          </p:spPr>
          <p:txBody>
            <a:bodyPr rtlCol="0" anchor="ctr"/>
            <a:lstStyle/>
            <a:p>
              <a:endParaRPr lang="en-US"/>
            </a:p>
          </p:txBody>
        </p:sp>
        <p:sp>
          <p:nvSpPr>
            <p:cNvPr id="71" name="Freeform: Shape 1002">
              <a:extLst>
                <a:ext uri="{FF2B5EF4-FFF2-40B4-BE49-F238E27FC236}">
                  <a16:creationId xmlns:a16="http://schemas.microsoft.com/office/drawing/2014/main" xmlns="" id="{40DA80FF-259D-416E-A409-55FE6115A551}"/>
                </a:ext>
              </a:extLst>
            </p:cNvPr>
            <p:cNvSpPr/>
            <p:nvPr/>
          </p:nvSpPr>
          <p:spPr>
            <a:xfrm>
              <a:off x="9772222" y="2920377"/>
              <a:ext cx="70810" cy="70810"/>
            </a:xfrm>
            <a:custGeom>
              <a:avLst/>
              <a:gdLst>
                <a:gd name="connsiteX0" fmla="*/ 58275 w 70809"/>
                <a:gd name="connsiteY0" fmla="*/ 37032 h 70809"/>
                <a:gd name="connsiteX1" fmla="*/ 37032 w 70809"/>
                <a:gd name="connsiteY1" fmla="*/ 58275 h 70809"/>
                <a:gd name="connsiteX2" fmla="*/ 15789 w 70809"/>
                <a:gd name="connsiteY2" fmla="*/ 37032 h 70809"/>
                <a:gd name="connsiteX3" fmla="*/ 37032 w 70809"/>
                <a:gd name="connsiteY3" fmla="*/ 15789 h 70809"/>
                <a:gd name="connsiteX4" fmla="*/ 58275 w 70809"/>
                <a:gd name="connsiteY4" fmla="*/ 3703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58275" y="37032"/>
                  </a:moveTo>
                  <a:cubicBezTo>
                    <a:pt x="58275" y="48764"/>
                    <a:pt x="48764" y="58275"/>
                    <a:pt x="37032" y="58275"/>
                  </a:cubicBezTo>
                  <a:cubicBezTo>
                    <a:pt x="25300" y="58275"/>
                    <a:pt x="15789" y="48764"/>
                    <a:pt x="15789" y="37032"/>
                  </a:cubicBezTo>
                  <a:cubicBezTo>
                    <a:pt x="15789" y="25300"/>
                    <a:pt x="25300" y="15789"/>
                    <a:pt x="37032" y="15789"/>
                  </a:cubicBezTo>
                  <a:cubicBezTo>
                    <a:pt x="48764" y="15789"/>
                    <a:pt x="58275" y="25300"/>
                    <a:pt x="58275" y="37032"/>
                  </a:cubicBezTo>
                  <a:close/>
                </a:path>
              </a:pathLst>
            </a:custGeom>
            <a:grpFill/>
            <a:ln w="14159" cap="flat">
              <a:noFill/>
              <a:prstDash val="solid"/>
              <a:miter/>
            </a:ln>
          </p:spPr>
          <p:txBody>
            <a:bodyPr rtlCol="0" anchor="ctr"/>
            <a:lstStyle/>
            <a:p>
              <a:endParaRPr lang="en-US"/>
            </a:p>
          </p:txBody>
        </p:sp>
        <p:sp>
          <p:nvSpPr>
            <p:cNvPr id="72" name="Freeform: Shape 1003">
              <a:extLst>
                <a:ext uri="{FF2B5EF4-FFF2-40B4-BE49-F238E27FC236}">
                  <a16:creationId xmlns:a16="http://schemas.microsoft.com/office/drawing/2014/main" xmlns="" id="{1EAE8B3D-F1B8-4841-B358-89D12CC2D105}"/>
                </a:ext>
              </a:extLst>
            </p:cNvPr>
            <p:cNvSpPr/>
            <p:nvPr/>
          </p:nvSpPr>
          <p:spPr>
            <a:xfrm>
              <a:off x="10034217" y="2485606"/>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1" y="58275"/>
                    <a:pt x="58275" y="48361"/>
                    <a:pt x="58275" y="37032"/>
                  </a:cubicBezTo>
                  <a:cubicBezTo>
                    <a:pt x="58275" y="25702"/>
                    <a:pt x="48361" y="15789"/>
                    <a:pt x="37032" y="15789"/>
                  </a:cubicBezTo>
                  <a:cubicBezTo>
                    <a:pt x="25703" y="15789"/>
                    <a:pt x="15789" y="25702"/>
                    <a:pt x="15789" y="37032"/>
                  </a:cubicBezTo>
                  <a:cubicBezTo>
                    <a:pt x="15789" y="49777"/>
                    <a:pt x="25703" y="58275"/>
                    <a:pt x="37032" y="58275"/>
                  </a:cubicBezTo>
                  <a:close/>
                </a:path>
              </a:pathLst>
            </a:custGeom>
            <a:grpFill/>
            <a:ln w="14159" cap="flat">
              <a:noFill/>
              <a:prstDash val="solid"/>
              <a:miter/>
            </a:ln>
          </p:spPr>
          <p:txBody>
            <a:bodyPr rtlCol="0" anchor="ctr"/>
            <a:lstStyle/>
            <a:p>
              <a:endParaRPr lang="en-US"/>
            </a:p>
          </p:txBody>
        </p:sp>
        <p:sp>
          <p:nvSpPr>
            <p:cNvPr id="73" name="Freeform: Shape 1004">
              <a:extLst>
                <a:ext uri="{FF2B5EF4-FFF2-40B4-BE49-F238E27FC236}">
                  <a16:creationId xmlns:a16="http://schemas.microsoft.com/office/drawing/2014/main" xmlns="" id="{98679EC0-CB2A-4320-9E1F-3AEBEFACB583}"/>
                </a:ext>
              </a:extLst>
            </p:cNvPr>
            <p:cNvSpPr/>
            <p:nvPr/>
          </p:nvSpPr>
          <p:spPr>
            <a:xfrm>
              <a:off x="9997396" y="2832573"/>
              <a:ext cx="70810" cy="70810"/>
            </a:xfrm>
            <a:custGeom>
              <a:avLst/>
              <a:gdLst>
                <a:gd name="connsiteX0" fmla="*/ 35616 w 70809"/>
                <a:gd name="connsiteY0" fmla="*/ 55442 h 70809"/>
                <a:gd name="connsiteX1" fmla="*/ 55443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3" y="46945"/>
                    <a:pt x="55443" y="35616"/>
                  </a:cubicBezTo>
                  <a:cubicBezTo>
                    <a:pt x="55443" y="24286"/>
                    <a:pt x="46945" y="15789"/>
                    <a:pt x="35616" y="15789"/>
                  </a:cubicBezTo>
                  <a:cubicBezTo>
                    <a:pt x="24287" y="15789"/>
                    <a:pt x="15789" y="24286"/>
                    <a:pt x="15789" y="35616"/>
                  </a:cubicBezTo>
                  <a:cubicBezTo>
                    <a:pt x="15789" y="46945"/>
                    <a:pt x="24287" y="55442"/>
                    <a:pt x="35616" y="55442"/>
                  </a:cubicBezTo>
                  <a:close/>
                </a:path>
              </a:pathLst>
            </a:custGeom>
            <a:grpFill/>
            <a:ln w="14159" cap="flat">
              <a:noFill/>
              <a:prstDash val="solid"/>
              <a:miter/>
            </a:ln>
          </p:spPr>
          <p:txBody>
            <a:bodyPr rtlCol="0" anchor="ctr"/>
            <a:lstStyle/>
            <a:p>
              <a:endParaRPr lang="en-US"/>
            </a:p>
          </p:txBody>
        </p:sp>
        <p:sp>
          <p:nvSpPr>
            <p:cNvPr id="74" name="Freeform: Shape 1005">
              <a:extLst>
                <a:ext uri="{FF2B5EF4-FFF2-40B4-BE49-F238E27FC236}">
                  <a16:creationId xmlns:a16="http://schemas.microsoft.com/office/drawing/2014/main" xmlns="" id="{DF70E190-F4CD-499E-AC3C-9EEEC8EED55A}"/>
                </a:ext>
              </a:extLst>
            </p:cNvPr>
            <p:cNvSpPr/>
            <p:nvPr/>
          </p:nvSpPr>
          <p:spPr>
            <a:xfrm>
              <a:off x="10117772" y="2512514"/>
              <a:ext cx="70810" cy="70810"/>
            </a:xfrm>
            <a:custGeom>
              <a:avLst/>
              <a:gdLst>
                <a:gd name="connsiteX0" fmla="*/ 35616 w 70809"/>
                <a:gd name="connsiteY0" fmla="*/ 55442 h 70809"/>
                <a:gd name="connsiteX1" fmla="*/ 55443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3" y="46945"/>
                    <a:pt x="55443" y="35616"/>
                  </a:cubicBezTo>
                  <a:cubicBezTo>
                    <a:pt x="55443" y="24286"/>
                    <a:pt x="46945" y="15789"/>
                    <a:pt x="35616" y="15789"/>
                  </a:cubicBezTo>
                  <a:cubicBezTo>
                    <a:pt x="24287" y="15789"/>
                    <a:pt x="15789" y="24286"/>
                    <a:pt x="15789" y="35616"/>
                  </a:cubicBezTo>
                  <a:cubicBezTo>
                    <a:pt x="17206" y="46945"/>
                    <a:pt x="25703" y="55442"/>
                    <a:pt x="35616" y="55442"/>
                  </a:cubicBezTo>
                  <a:close/>
                </a:path>
              </a:pathLst>
            </a:custGeom>
            <a:grpFill/>
            <a:ln w="14159" cap="flat">
              <a:noFill/>
              <a:prstDash val="solid"/>
              <a:miter/>
            </a:ln>
          </p:spPr>
          <p:txBody>
            <a:bodyPr rtlCol="0" anchor="ctr"/>
            <a:lstStyle/>
            <a:p>
              <a:endParaRPr lang="en-US"/>
            </a:p>
          </p:txBody>
        </p:sp>
        <p:sp>
          <p:nvSpPr>
            <p:cNvPr id="75" name="Freeform: Shape 1006">
              <a:extLst>
                <a:ext uri="{FF2B5EF4-FFF2-40B4-BE49-F238E27FC236}">
                  <a16:creationId xmlns:a16="http://schemas.microsoft.com/office/drawing/2014/main" xmlns="" id="{F1C3D783-463E-487A-8012-B5794BE95E40}"/>
                </a:ext>
              </a:extLst>
            </p:cNvPr>
            <p:cNvSpPr/>
            <p:nvPr/>
          </p:nvSpPr>
          <p:spPr>
            <a:xfrm>
              <a:off x="10107860" y="2478525"/>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8" y="15789"/>
                    <a:pt x="29951" y="15789"/>
                  </a:cubicBezTo>
                  <a:cubicBezTo>
                    <a:pt x="22870" y="15789"/>
                    <a:pt x="15789" y="21454"/>
                    <a:pt x="15789" y="29951"/>
                  </a:cubicBezTo>
                  <a:cubicBezTo>
                    <a:pt x="15789" y="38448"/>
                    <a:pt x="22870" y="44113"/>
                    <a:pt x="29951" y="44113"/>
                  </a:cubicBezTo>
                  <a:close/>
                </a:path>
              </a:pathLst>
            </a:custGeom>
            <a:grpFill/>
            <a:ln w="14159" cap="flat">
              <a:noFill/>
              <a:prstDash val="solid"/>
              <a:miter/>
            </a:ln>
          </p:spPr>
          <p:txBody>
            <a:bodyPr rtlCol="0" anchor="ctr"/>
            <a:lstStyle/>
            <a:p>
              <a:endParaRPr lang="en-US"/>
            </a:p>
          </p:txBody>
        </p:sp>
        <p:sp>
          <p:nvSpPr>
            <p:cNvPr id="76" name="Freeform: Shape 1007">
              <a:extLst>
                <a:ext uri="{FF2B5EF4-FFF2-40B4-BE49-F238E27FC236}">
                  <a16:creationId xmlns:a16="http://schemas.microsoft.com/office/drawing/2014/main" xmlns="" id="{053A74CF-0ADE-446B-BE1B-C051623F791F}"/>
                </a:ext>
              </a:extLst>
            </p:cNvPr>
            <p:cNvSpPr/>
            <p:nvPr/>
          </p:nvSpPr>
          <p:spPr>
            <a:xfrm>
              <a:off x="10293380" y="2420461"/>
              <a:ext cx="42486" cy="42486"/>
            </a:xfrm>
            <a:custGeom>
              <a:avLst/>
              <a:gdLst>
                <a:gd name="connsiteX0" fmla="*/ 22870 w 42485"/>
                <a:gd name="connsiteY0" fmla="*/ 29951 h 42485"/>
                <a:gd name="connsiteX1" fmla="*/ 29951 w 42485"/>
                <a:gd name="connsiteY1" fmla="*/ 22870 h 42485"/>
                <a:gd name="connsiteX2" fmla="*/ 22870 w 42485"/>
                <a:gd name="connsiteY2" fmla="*/ 15789 h 42485"/>
                <a:gd name="connsiteX3" fmla="*/ 15789 w 42485"/>
                <a:gd name="connsiteY3" fmla="*/ 22870 h 42485"/>
                <a:gd name="connsiteX4" fmla="*/ 22870 w 42485"/>
                <a:gd name="connsiteY4" fmla="*/ 29951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29951"/>
                  </a:moveTo>
                  <a:cubicBezTo>
                    <a:pt x="27118" y="29951"/>
                    <a:pt x="29951" y="27119"/>
                    <a:pt x="29951" y="22870"/>
                  </a:cubicBezTo>
                  <a:cubicBezTo>
                    <a:pt x="29951" y="18622"/>
                    <a:pt x="27118" y="15789"/>
                    <a:pt x="22870" y="15789"/>
                  </a:cubicBezTo>
                  <a:cubicBezTo>
                    <a:pt x="18622" y="15789"/>
                    <a:pt x="15789" y="18622"/>
                    <a:pt x="15789" y="22870"/>
                  </a:cubicBezTo>
                  <a:cubicBezTo>
                    <a:pt x="15789" y="27119"/>
                    <a:pt x="18622" y="29951"/>
                    <a:pt x="22870" y="29951"/>
                  </a:cubicBezTo>
                  <a:close/>
                </a:path>
              </a:pathLst>
            </a:custGeom>
            <a:grpFill/>
            <a:ln w="14159" cap="flat">
              <a:noFill/>
              <a:prstDash val="solid"/>
              <a:miter/>
            </a:ln>
          </p:spPr>
          <p:txBody>
            <a:bodyPr rtlCol="0" anchor="ctr"/>
            <a:lstStyle/>
            <a:p>
              <a:endParaRPr lang="en-US"/>
            </a:p>
          </p:txBody>
        </p:sp>
        <p:sp>
          <p:nvSpPr>
            <p:cNvPr id="77" name="Freeform: Shape 1008">
              <a:extLst>
                <a:ext uri="{FF2B5EF4-FFF2-40B4-BE49-F238E27FC236}">
                  <a16:creationId xmlns:a16="http://schemas.microsoft.com/office/drawing/2014/main" xmlns="" id="{EFC1D8D0-C033-449E-9C28-1A95F9051716}"/>
                </a:ext>
              </a:extLst>
            </p:cNvPr>
            <p:cNvSpPr/>
            <p:nvPr/>
          </p:nvSpPr>
          <p:spPr>
            <a:xfrm>
              <a:off x="10351444" y="2362397"/>
              <a:ext cx="42486" cy="42486"/>
            </a:xfrm>
            <a:custGeom>
              <a:avLst/>
              <a:gdLst>
                <a:gd name="connsiteX0" fmla="*/ 29951 w 42485"/>
                <a:gd name="connsiteY0" fmla="*/ 22870 h 42485"/>
                <a:gd name="connsiteX1" fmla="*/ 22870 w 42485"/>
                <a:gd name="connsiteY1" fmla="*/ 29951 h 42485"/>
                <a:gd name="connsiteX2" fmla="*/ 15789 w 42485"/>
                <a:gd name="connsiteY2" fmla="*/ 22870 h 42485"/>
                <a:gd name="connsiteX3" fmla="*/ 22870 w 42485"/>
                <a:gd name="connsiteY3" fmla="*/ 15789 h 42485"/>
                <a:gd name="connsiteX4" fmla="*/ 29951 w 42485"/>
                <a:gd name="connsiteY4" fmla="*/ 2287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9951" y="22870"/>
                  </a:moveTo>
                  <a:cubicBezTo>
                    <a:pt x="29951" y="26781"/>
                    <a:pt x="26780" y="29951"/>
                    <a:pt x="22870" y="29951"/>
                  </a:cubicBezTo>
                  <a:cubicBezTo>
                    <a:pt x="18959" y="29951"/>
                    <a:pt x="15789" y="26781"/>
                    <a:pt x="15789" y="22870"/>
                  </a:cubicBezTo>
                  <a:cubicBezTo>
                    <a:pt x="15789" y="18959"/>
                    <a:pt x="18959" y="15789"/>
                    <a:pt x="22870" y="15789"/>
                  </a:cubicBezTo>
                  <a:cubicBezTo>
                    <a:pt x="26780" y="15789"/>
                    <a:pt x="29951" y="18959"/>
                    <a:pt x="29951" y="22870"/>
                  </a:cubicBezTo>
                  <a:close/>
                </a:path>
              </a:pathLst>
            </a:custGeom>
            <a:grpFill/>
            <a:ln w="14159" cap="flat">
              <a:noFill/>
              <a:prstDash val="solid"/>
              <a:miter/>
            </a:ln>
          </p:spPr>
          <p:txBody>
            <a:bodyPr rtlCol="0" anchor="ctr"/>
            <a:lstStyle/>
            <a:p>
              <a:endParaRPr lang="en-US"/>
            </a:p>
          </p:txBody>
        </p:sp>
        <p:sp>
          <p:nvSpPr>
            <p:cNvPr id="78" name="Freeform: Shape 1009">
              <a:extLst>
                <a:ext uri="{FF2B5EF4-FFF2-40B4-BE49-F238E27FC236}">
                  <a16:creationId xmlns:a16="http://schemas.microsoft.com/office/drawing/2014/main" xmlns="" id="{09DCC963-E6CD-41CC-8195-2C1026631BC9}"/>
                </a:ext>
              </a:extLst>
            </p:cNvPr>
            <p:cNvSpPr/>
            <p:nvPr/>
          </p:nvSpPr>
          <p:spPr>
            <a:xfrm>
              <a:off x="10442080" y="2233524"/>
              <a:ext cx="42486" cy="42486"/>
            </a:xfrm>
            <a:custGeom>
              <a:avLst/>
              <a:gdLst>
                <a:gd name="connsiteX0" fmla="*/ 22870 w 42485"/>
                <a:gd name="connsiteY0" fmla="*/ 29951 h 42485"/>
                <a:gd name="connsiteX1" fmla="*/ 29951 w 42485"/>
                <a:gd name="connsiteY1" fmla="*/ 22870 h 42485"/>
                <a:gd name="connsiteX2" fmla="*/ 22870 w 42485"/>
                <a:gd name="connsiteY2" fmla="*/ 15789 h 42485"/>
                <a:gd name="connsiteX3" fmla="*/ 15789 w 42485"/>
                <a:gd name="connsiteY3" fmla="*/ 22870 h 42485"/>
                <a:gd name="connsiteX4" fmla="*/ 22870 w 42485"/>
                <a:gd name="connsiteY4" fmla="*/ 29951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29951"/>
                  </a:moveTo>
                  <a:cubicBezTo>
                    <a:pt x="27118" y="29951"/>
                    <a:pt x="29951" y="27119"/>
                    <a:pt x="29951" y="22870"/>
                  </a:cubicBezTo>
                  <a:cubicBezTo>
                    <a:pt x="29951" y="18621"/>
                    <a:pt x="27118" y="15789"/>
                    <a:pt x="22870" y="15789"/>
                  </a:cubicBezTo>
                  <a:cubicBezTo>
                    <a:pt x="18622" y="15789"/>
                    <a:pt x="15789" y="18621"/>
                    <a:pt x="15789" y="22870"/>
                  </a:cubicBezTo>
                  <a:cubicBezTo>
                    <a:pt x="15789" y="27119"/>
                    <a:pt x="20037" y="29951"/>
                    <a:pt x="22870" y="29951"/>
                  </a:cubicBezTo>
                  <a:close/>
                </a:path>
              </a:pathLst>
            </a:custGeom>
            <a:grpFill/>
            <a:ln w="14159" cap="flat">
              <a:noFill/>
              <a:prstDash val="solid"/>
              <a:miter/>
            </a:ln>
          </p:spPr>
          <p:txBody>
            <a:bodyPr rtlCol="0" anchor="ctr"/>
            <a:lstStyle/>
            <a:p>
              <a:endParaRPr lang="en-US"/>
            </a:p>
          </p:txBody>
        </p:sp>
        <p:sp>
          <p:nvSpPr>
            <p:cNvPr id="79" name="Freeform: Shape 1010">
              <a:extLst>
                <a:ext uri="{FF2B5EF4-FFF2-40B4-BE49-F238E27FC236}">
                  <a16:creationId xmlns:a16="http://schemas.microsoft.com/office/drawing/2014/main" xmlns="" id="{01368BAD-3747-407C-9393-B5FB31492A9C}"/>
                </a:ext>
              </a:extLst>
            </p:cNvPr>
            <p:cNvSpPr/>
            <p:nvPr/>
          </p:nvSpPr>
          <p:spPr>
            <a:xfrm>
              <a:off x="10082096" y="2114564"/>
              <a:ext cx="42486" cy="42486"/>
            </a:xfrm>
            <a:custGeom>
              <a:avLst/>
              <a:gdLst>
                <a:gd name="connsiteX0" fmla="*/ 25974 w 42485"/>
                <a:gd name="connsiteY0" fmla="*/ 35616 h 42485"/>
                <a:gd name="connsiteX1" fmla="*/ 35887 w 42485"/>
                <a:gd name="connsiteY1" fmla="*/ 25702 h 42485"/>
                <a:gd name="connsiteX2" fmla="*/ 25974 w 42485"/>
                <a:gd name="connsiteY2" fmla="*/ 15789 h 42485"/>
                <a:gd name="connsiteX3" fmla="*/ 16060 w 42485"/>
                <a:gd name="connsiteY3" fmla="*/ 25702 h 42485"/>
                <a:gd name="connsiteX4" fmla="*/ 25974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974" y="35616"/>
                  </a:moveTo>
                  <a:cubicBezTo>
                    <a:pt x="31639" y="35616"/>
                    <a:pt x="35887" y="31367"/>
                    <a:pt x="35887" y="25702"/>
                  </a:cubicBezTo>
                  <a:cubicBezTo>
                    <a:pt x="35887" y="20038"/>
                    <a:pt x="31639" y="15789"/>
                    <a:pt x="25974" y="15789"/>
                  </a:cubicBezTo>
                  <a:cubicBezTo>
                    <a:pt x="20310" y="15789"/>
                    <a:pt x="16060" y="20038"/>
                    <a:pt x="16060" y="25702"/>
                  </a:cubicBezTo>
                  <a:cubicBezTo>
                    <a:pt x="14644" y="29951"/>
                    <a:pt x="18893" y="35616"/>
                    <a:pt x="25974" y="35616"/>
                  </a:cubicBezTo>
                  <a:close/>
                </a:path>
              </a:pathLst>
            </a:custGeom>
            <a:grpFill/>
            <a:ln w="14159" cap="flat">
              <a:noFill/>
              <a:prstDash val="solid"/>
              <a:miter/>
            </a:ln>
          </p:spPr>
          <p:txBody>
            <a:bodyPr rtlCol="0" anchor="ctr"/>
            <a:lstStyle/>
            <a:p>
              <a:endParaRPr lang="en-US"/>
            </a:p>
          </p:txBody>
        </p:sp>
        <p:sp>
          <p:nvSpPr>
            <p:cNvPr id="80" name="Freeform: Shape 1011">
              <a:extLst>
                <a:ext uri="{FF2B5EF4-FFF2-40B4-BE49-F238E27FC236}">
                  <a16:creationId xmlns:a16="http://schemas.microsoft.com/office/drawing/2014/main" xmlns="" id="{CFDC47D1-5D37-4A7A-8104-2A9C70BEE60C}"/>
                </a:ext>
              </a:extLst>
            </p:cNvPr>
            <p:cNvSpPr/>
            <p:nvPr/>
          </p:nvSpPr>
          <p:spPr>
            <a:xfrm>
              <a:off x="9852856" y="2794336"/>
              <a:ext cx="84971" cy="84971"/>
            </a:xfrm>
            <a:custGeom>
              <a:avLst/>
              <a:gdLst>
                <a:gd name="connsiteX0" fmla="*/ 48451 w 84971"/>
                <a:gd name="connsiteY0" fmla="*/ 15789 h 84971"/>
                <a:gd name="connsiteX1" fmla="*/ 81023 w 84971"/>
                <a:gd name="connsiteY1" fmla="*/ 48361 h 84971"/>
                <a:gd name="connsiteX2" fmla="*/ 48451 w 84971"/>
                <a:gd name="connsiteY2" fmla="*/ 80934 h 84971"/>
                <a:gd name="connsiteX3" fmla="*/ 15879 w 84971"/>
                <a:gd name="connsiteY3" fmla="*/ 48361 h 84971"/>
                <a:gd name="connsiteX4" fmla="*/ 48451 w 84971"/>
                <a:gd name="connsiteY4" fmla="*/ 15789 h 84971"/>
                <a:gd name="connsiteX5" fmla="*/ 48451 w 84971"/>
                <a:gd name="connsiteY5" fmla="*/ 15789 h 84971"/>
                <a:gd name="connsiteX6" fmla="*/ 48451 w 84971"/>
                <a:gd name="connsiteY6" fmla="*/ 29951 h 84971"/>
                <a:gd name="connsiteX7" fmla="*/ 30041 w 84971"/>
                <a:gd name="connsiteY7" fmla="*/ 48361 h 84971"/>
                <a:gd name="connsiteX8" fmla="*/ 48451 w 84971"/>
                <a:gd name="connsiteY8" fmla="*/ 66772 h 84971"/>
                <a:gd name="connsiteX9" fmla="*/ 66861 w 84971"/>
                <a:gd name="connsiteY9" fmla="*/ 48361 h 84971"/>
                <a:gd name="connsiteX10" fmla="*/ 48451 w 84971"/>
                <a:gd name="connsiteY10" fmla="*/ 29951 h 84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971" h="84971">
                  <a:moveTo>
                    <a:pt x="48451" y="15789"/>
                  </a:moveTo>
                  <a:cubicBezTo>
                    <a:pt x="66861" y="15789"/>
                    <a:pt x="81023" y="29951"/>
                    <a:pt x="81023" y="48361"/>
                  </a:cubicBezTo>
                  <a:cubicBezTo>
                    <a:pt x="81023" y="66772"/>
                    <a:pt x="66861" y="80934"/>
                    <a:pt x="48451" y="80934"/>
                  </a:cubicBezTo>
                  <a:cubicBezTo>
                    <a:pt x="30041" y="80934"/>
                    <a:pt x="15879" y="66772"/>
                    <a:pt x="15879" y="48361"/>
                  </a:cubicBezTo>
                  <a:cubicBezTo>
                    <a:pt x="14462" y="31367"/>
                    <a:pt x="30041" y="15789"/>
                    <a:pt x="48451" y="15789"/>
                  </a:cubicBezTo>
                  <a:lnTo>
                    <a:pt x="48451" y="15789"/>
                  </a:lnTo>
                  <a:close/>
                  <a:moveTo>
                    <a:pt x="48451" y="29951"/>
                  </a:moveTo>
                  <a:cubicBezTo>
                    <a:pt x="38537" y="29951"/>
                    <a:pt x="30041" y="38448"/>
                    <a:pt x="30041" y="48361"/>
                  </a:cubicBezTo>
                  <a:cubicBezTo>
                    <a:pt x="30041" y="58275"/>
                    <a:pt x="38537" y="66772"/>
                    <a:pt x="48451" y="66772"/>
                  </a:cubicBezTo>
                  <a:cubicBezTo>
                    <a:pt x="58364" y="66772"/>
                    <a:pt x="66861" y="58275"/>
                    <a:pt x="66861" y="48361"/>
                  </a:cubicBezTo>
                  <a:cubicBezTo>
                    <a:pt x="66861" y="38448"/>
                    <a:pt x="58364" y="29951"/>
                    <a:pt x="48451" y="29951"/>
                  </a:cubicBezTo>
                  <a:close/>
                </a:path>
              </a:pathLst>
            </a:custGeom>
            <a:grpFill/>
            <a:ln w="14159" cap="flat">
              <a:noFill/>
              <a:prstDash val="solid"/>
              <a:miter/>
            </a:ln>
          </p:spPr>
          <p:txBody>
            <a:bodyPr rtlCol="0" anchor="ctr"/>
            <a:lstStyle/>
            <a:p>
              <a:endParaRPr lang="en-US"/>
            </a:p>
          </p:txBody>
        </p:sp>
        <p:sp>
          <p:nvSpPr>
            <p:cNvPr id="81" name="Freeform: Shape 1012">
              <a:extLst>
                <a:ext uri="{FF2B5EF4-FFF2-40B4-BE49-F238E27FC236}">
                  <a16:creationId xmlns:a16="http://schemas.microsoft.com/office/drawing/2014/main" xmlns="" id="{7A42EB74-F9CE-4714-A11D-8AB3E2BCA8E3}"/>
                </a:ext>
              </a:extLst>
            </p:cNvPr>
            <p:cNvSpPr/>
            <p:nvPr/>
          </p:nvSpPr>
          <p:spPr>
            <a:xfrm>
              <a:off x="9681585" y="2943036"/>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9" y="15789"/>
                    <a:pt x="29951" y="15789"/>
                  </a:cubicBezTo>
                  <a:cubicBezTo>
                    <a:pt x="22870" y="15789"/>
                    <a:pt x="15789" y="21454"/>
                    <a:pt x="15789" y="29951"/>
                  </a:cubicBezTo>
                  <a:cubicBezTo>
                    <a:pt x="15789" y="38448"/>
                    <a:pt x="21454" y="44113"/>
                    <a:pt x="29951" y="44113"/>
                  </a:cubicBezTo>
                  <a:close/>
                </a:path>
              </a:pathLst>
            </a:custGeom>
            <a:grpFill/>
            <a:ln w="14159" cap="flat">
              <a:noFill/>
              <a:prstDash val="solid"/>
              <a:miter/>
            </a:ln>
          </p:spPr>
          <p:txBody>
            <a:bodyPr rtlCol="0" anchor="ctr"/>
            <a:lstStyle/>
            <a:p>
              <a:endParaRPr lang="en-US"/>
            </a:p>
          </p:txBody>
        </p:sp>
        <p:sp>
          <p:nvSpPr>
            <p:cNvPr id="82" name="Freeform: Shape 1907">
              <a:extLst>
                <a:ext uri="{FF2B5EF4-FFF2-40B4-BE49-F238E27FC236}">
                  <a16:creationId xmlns:a16="http://schemas.microsoft.com/office/drawing/2014/main" xmlns="" id="{15CF4A51-D396-4165-8917-F4854095BF80}"/>
                </a:ext>
              </a:extLst>
            </p:cNvPr>
            <p:cNvSpPr/>
            <p:nvPr/>
          </p:nvSpPr>
          <p:spPr>
            <a:xfrm>
              <a:off x="10078119" y="2229275"/>
              <a:ext cx="42486" cy="42486"/>
            </a:xfrm>
            <a:custGeom>
              <a:avLst/>
              <a:gdLst>
                <a:gd name="connsiteX0" fmla="*/ 22870 w 42485"/>
                <a:gd name="connsiteY0" fmla="*/ 29951 h 42485"/>
                <a:gd name="connsiteX1" fmla="*/ 29951 w 42485"/>
                <a:gd name="connsiteY1" fmla="*/ 22870 h 42485"/>
                <a:gd name="connsiteX2" fmla="*/ 22870 w 42485"/>
                <a:gd name="connsiteY2" fmla="*/ 15789 h 42485"/>
                <a:gd name="connsiteX3" fmla="*/ 15789 w 42485"/>
                <a:gd name="connsiteY3" fmla="*/ 22870 h 42485"/>
                <a:gd name="connsiteX4" fmla="*/ 22870 w 42485"/>
                <a:gd name="connsiteY4" fmla="*/ 29951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29951"/>
                  </a:moveTo>
                  <a:cubicBezTo>
                    <a:pt x="27118" y="29951"/>
                    <a:pt x="29951" y="27119"/>
                    <a:pt x="29951" y="22870"/>
                  </a:cubicBezTo>
                  <a:cubicBezTo>
                    <a:pt x="29951" y="18622"/>
                    <a:pt x="27118" y="15789"/>
                    <a:pt x="22870" y="15789"/>
                  </a:cubicBezTo>
                  <a:cubicBezTo>
                    <a:pt x="18622" y="15789"/>
                    <a:pt x="15789" y="18622"/>
                    <a:pt x="15789" y="22870"/>
                  </a:cubicBezTo>
                  <a:cubicBezTo>
                    <a:pt x="15789" y="25703"/>
                    <a:pt x="18622" y="29951"/>
                    <a:pt x="22870" y="29951"/>
                  </a:cubicBezTo>
                  <a:close/>
                </a:path>
              </a:pathLst>
            </a:custGeom>
            <a:grpFill/>
            <a:ln w="14159" cap="flat">
              <a:noFill/>
              <a:prstDash val="solid"/>
              <a:miter/>
            </a:ln>
          </p:spPr>
          <p:txBody>
            <a:bodyPr rtlCol="0" anchor="ctr"/>
            <a:lstStyle/>
            <a:p>
              <a:endParaRPr lang="en-US"/>
            </a:p>
          </p:txBody>
        </p:sp>
        <p:sp>
          <p:nvSpPr>
            <p:cNvPr id="83" name="Freeform: Shape 1908">
              <a:extLst>
                <a:ext uri="{FF2B5EF4-FFF2-40B4-BE49-F238E27FC236}">
                  <a16:creationId xmlns:a16="http://schemas.microsoft.com/office/drawing/2014/main" xmlns="" id="{449E03B5-1277-4BAA-93F7-8ACEA40DCA22}"/>
                </a:ext>
              </a:extLst>
            </p:cNvPr>
            <p:cNvSpPr/>
            <p:nvPr/>
          </p:nvSpPr>
          <p:spPr>
            <a:xfrm>
              <a:off x="10112108" y="2353900"/>
              <a:ext cx="28324" cy="28324"/>
            </a:xfrm>
            <a:custGeom>
              <a:avLst/>
              <a:gdLst>
                <a:gd name="connsiteX0" fmla="*/ 18622 w 28323"/>
                <a:gd name="connsiteY0" fmla="*/ 21454 h 28323"/>
                <a:gd name="connsiteX1" fmla="*/ 21453 w 28323"/>
                <a:gd name="connsiteY1" fmla="*/ 18621 h 28323"/>
                <a:gd name="connsiteX2" fmla="*/ 18622 w 28323"/>
                <a:gd name="connsiteY2" fmla="*/ 15789 h 28323"/>
                <a:gd name="connsiteX3" fmla="*/ 15789 w 28323"/>
                <a:gd name="connsiteY3" fmla="*/ 18621 h 28323"/>
                <a:gd name="connsiteX4" fmla="*/ 18622 w 28323"/>
                <a:gd name="connsiteY4" fmla="*/ 21454 h 28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3" h="28323">
                  <a:moveTo>
                    <a:pt x="18622" y="21454"/>
                  </a:moveTo>
                  <a:cubicBezTo>
                    <a:pt x="20037" y="21454"/>
                    <a:pt x="21453" y="20038"/>
                    <a:pt x="21453" y="18621"/>
                  </a:cubicBezTo>
                  <a:cubicBezTo>
                    <a:pt x="21453" y="17205"/>
                    <a:pt x="20037" y="15789"/>
                    <a:pt x="18622" y="15789"/>
                  </a:cubicBezTo>
                  <a:cubicBezTo>
                    <a:pt x="17205" y="15789"/>
                    <a:pt x="15789" y="17205"/>
                    <a:pt x="15789" y="18621"/>
                  </a:cubicBezTo>
                  <a:cubicBezTo>
                    <a:pt x="15789" y="20038"/>
                    <a:pt x="17205" y="21454"/>
                    <a:pt x="18622" y="21454"/>
                  </a:cubicBezTo>
                  <a:close/>
                </a:path>
              </a:pathLst>
            </a:custGeom>
            <a:grpFill/>
            <a:ln w="14159" cap="flat">
              <a:noFill/>
              <a:prstDash val="solid"/>
              <a:miter/>
            </a:ln>
          </p:spPr>
          <p:txBody>
            <a:bodyPr rtlCol="0" anchor="ctr"/>
            <a:lstStyle/>
            <a:p>
              <a:endParaRPr lang="en-US"/>
            </a:p>
          </p:txBody>
        </p:sp>
        <p:sp>
          <p:nvSpPr>
            <p:cNvPr id="84" name="Freeform: Shape 1909">
              <a:extLst>
                <a:ext uri="{FF2B5EF4-FFF2-40B4-BE49-F238E27FC236}">
                  <a16:creationId xmlns:a16="http://schemas.microsoft.com/office/drawing/2014/main" xmlns="" id="{29B3C1A4-0B2B-4693-870E-6745F272E0C4}"/>
                </a:ext>
              </a:extLst>
            </p:cNvPr>
            <p:cNvSpPr/>
            <p:nvPr/>
          </p:nvSpPr>
          <p:spPr>
            <a:xfrm>
              <a:off x="9300631" y="2607399"/>
              <a:ext cx="99133" cy="99133"/>
            </a:xfrm>
            <a:custGeom>
              <a:avLst/>
              <a:gdLst>
                <a:gd name="connsiteX0" fmla="*/ 55442 w 99133"/>
                <a:gd name="connsiteY0" fmla="*/ 95096 h 99133"/>
                <a:gd name="connsiteX1" fmla="*/ 95095 w 99133"/>
                <a:gd name="connsiteY1" fmla="*/ 55442 h 99133"/>
                <a:gd name="connsiteX2" fmla="*/ 55442 w 99133"/>
                <a:gd name="connsiteY2" fmla="*/ 15789 h 99133"/>
                <a:gd name="connsiteX3" fmla="*/ 15789 w 99133"/>
                <a:gd name="connsiteY3" fmla="*/ 55442 h 99133"/>
                <a:gd name="connsiteX4" fmla="*/ 55442 w 99133"/>
                <a:gd name="connsiteY4" fmla="*/ 9509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5442" y="95096"/>
                  </a:moveTo>
                  <a:cubicBezTo>
                    <a:pt x="76685" y="95096"/>
                    <a:pt x="95095" y="76685"/>
                    <a:pt x="95095" y="55442"/>
                  </a:cubicBezTo>
                  <a:cubicBezTo>
                    <a:pt x="95095" y="34199"/>
                    <a:pt x="76685" y="15789"/>
                    <a:pt x="55442" y="15789"/>
                  </a:cubicBezTo>
                  <a:cubicBezTo>
                    <a:pt x="34199" y="15789"/>
                    <a:pt x="15789" y="34199"/>
                    <a:pt x="15789" y="55442"/>
                  </a:cubicBezTo>
                  <a:cubicBezTo>
                    <a:pt x="15789" y="78101"/>
                    <a:pt x="34199" y="95096"/>
                    <a:pt x="55442" y="95096"/>
                  </a:cubicBezTo>
                  <a:close/>
                </a:path>
              </a:pathLst>
            </a:custGeom>
            <a:grpFill/>
            <a:ln w="14159" cap="flat">
              <a:noFill/>
              <a:prstDash val="solid"/>
              <a:miter/>
            </a:ln>
          </p:spPr>
          <p:txBody>
            <a:bodyPr rtlCol="0" anchor="ctr"/>
            <a:lstStyle/>
            <a:p>
              <a:endParaRPr lang="en-US"/>
            </a:p>
          </p:txBody>
        </p:sp>
        <p:sp>
          <p:nvSpPr>
            <p:cNvPr id="85" name="Freeform: Shape 1910">
              <a:extLst>
                <a:ext uri="{FF2B5EF4-FFF2-40B4-BE49-F238E27FC236}">
                  <a16:creationId xmlns:a16="http://schemas.microsoft.com/office/drawing/2014/main" xmlns="" id="{9070D1D9-5AEB-4F87-A957-0D5A59D43659}"/>
                </a:ext>
              </a:extLst>
            </p:cNvPr>
            <p:cNvSpPr/>
            <p:nvPr/>
          </p:nvSpPr>
          <p:spPr>
            <a:xfrm>
              <a:off x="9246766" y="2877891"/>
              <a:ext cx="155781" cy="155781"/>
            </a:xfrm>
            <a:custGeom>
              <a:avLst/>
              <a:gdLst>
                <a:gd name="connsiteX0" fmla="*/ 80983 w 155781"/>
                <a:gd name="connsiteY0" fmla="*/ 15789 h 155780"/>
                <a:gd name="connsiteX1" fmla="*/ 146127 w 155781"/>
                <a:gd name="connsiteY1" fmla="*/ 80934 h 155780"/>
                <a:gd name="connsiteX2" fmla="*/ 80983 w 155781"/>
                <a:gd name="connsiteY2" fmla="*/ 146079 h 155780"/>
                <a:gd name="connsiteX3" fmla="*/ 15838 w 155781"/>
                <a:gd name="connsiteY3" fmla="*/ 80934 h 155780"/>
                <a:gd name="connsiteX4" fmla="*/ 80983 w 155781"/>
                <a:gd name="connsiteY4" fmla="*/ 15789 h 155780"/>
                <a:gd name="connsiteX5" fmla="*/ 80983 w 155781"/>
                <a:gd name="connsiteY5" fmla="*/ 15789 h 155780"/>
                <a:gd name="connsiteX6" fmla="*/ 80983 w 155781"/>
                <a:gd name="connsiteY6" fmla="*/ 44113 h 155780"/>
                <a:gd name="connsiteX7" fmla="*/ 44161 w 155781"/>
                <a:gd name="connsiteY7" fmla="*/ 80934 h 155780"/>
                <a:gd name="connsiteX8" fmla="*/ 80983 w 155781"/>
                <a:gd name="connsiteY8" fmla="*/ 117755 h 155780"/>
                <a:gd name="connsiteX9" fmla="*/ 117804 w 155781"/>
                <a:gd name="connsiteY9" fmla="*/ 80934 h 155780"/>
                <a:gd name="connsiteX10" fmla="*/ 80983 w 155781"/>
                <a:gd name="connsiteY10" fmla="*/ 44113 h 15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781" h="155780">
                  <a:moveTo>
                    <a:pt x="80983" y="15789"/>
                  </a:moveTo>
                  <a:cubicBezTo>
                    <a:pt x="117804" y="15789"/>
                    <a:pt x="146127" y="45529"/>
                    <a:pt x="146127" y="80934"/>
                  </a:cubicBezTo>
                  <a:cubicBezTo>
                    <a:pt x="146127" y="117755"/>
                    <a:pt x="116388" y="146079"/>
                    <a:pt x="80983" y="146079"/>
                  </a:cubicBezTo>
                  <a:cubicBezTo>
                    <a:pt x="44161" y="146079"/>
                    <a:pt x="15838" y="116339"/>
                    <a:pt x="15838" y="80934"/>
                  </a:cubicBezTo>
                  <a:cubicBezTo>
                    <a:pt x="14422" y="44113"/>
                    <a:pt x="44161" y="15789"/>
                    <a:pt x="80983" y="15789"/>
                  </a:cubicBezTo>
                  <a:lnTo>
                    <a:pt x="80983" y="15789"/>
                  </a:lnTo>
                  <a:close/>
                  <a:moveTo>
                    <a:pt x="80983" y="44113"/>
                  </a:moveTo>
                  <a:cubicBezTo>
                    <a:pt x="61156" y="44113"/>
                    <a:pt x="44161" y="61107"/>
                    <a:pt x="44161" y="80934"/>
                  </a:cubicBezTo>
                  <a:cubicBezTo>
                    <a:pt x="44161" y="100760"/>
                    <a:pt x="61156" y="117755"/>
                    <a:pt x="80983" y="117755"/>
                  </a:cubicBezTo>
                  <a:cubicBezTo>
                    <a:pt x="100809" y="117755"/>
                    <a:pt x="117804" y="100760"/>
                    <a:pt x="117804" y="80934"/>
                  </a:cubicBezTo>
                  <a:cubicBezTo>
                    <a:pt x="117804" y="59691"/>
                    <a:pt x="100809" y="44113"/>
                    <a:pt x="80983" y="44113"/>
                  </a:cubicBezTo>
                  <a:close/>
                </a:path>
              </a:pathLst>
            </a:custGeom>
            <a:grpFill/>
            <a:ln w="14159" cap="flat">
              <a:noFill/>
              <a:prstDash val="solid"/>
              <a:miter/>
            </a:ln>
          </p:spPr>
          <p:txBody>
            <a:bodyPr rtlCol="0" anchor="ctr"/>
            <a:lstStyle/>
            <a:p>
              <a:endParaRPr lang="en-US"/>
            </a:p>
          </p:txBody>
        </p:sp>
        <p:sp>
          <p:nvSpPr>
            <p:cNvPr id="86" name="Freeform: Shape 1911">
              <a:extLst>
                <a:ext uri="{FF2B5EF4-FFF2-40B4-BE49-F238E27FC236}">
                  <a16:creationId xmlns:a16="http://schemas.microsoft.com/office/drawing/2014/main" xmlns="" id="{B321CF28-14DB-43F6-B638-4D52DB063FA7}"/>
                </a:ext>
              </a:extLst>
            </p:cNvPr>
            <p:cNvSpPr/>
            <p:nvPr/>
          </p:nvSpPr>
          <p:spPr>
            <a:xfrm>
              <a:off x="9198665" y="3295667"/>
              <a:ext cx="84971" cy="84971"/>
            </a:xfrm>
            <a:custGeom>
              <a:avLst/>
              <a:gdLst>
                <a:gd name="connsiteX0" fmla="*/ 48361 w 84971"/>
                <a:gd name="connsiteY0" fmla="*/ 15789 h 84971"/>
                <a:gd name="connsiteX1" fmla="*/ 80933 w 84971"/>
                <a:gd name="connsiteY1" fmla="*/ 48361 h 84971"/>
                <a:gd name="connsiteX2" fmla="*/ 48361 w 84971"/>
                <a:gd name="connsiteY2" fmla="*/ 80934 h 84971"/>
                <a:gd name="connsiteX3" fmla="*/ 15789 w 84971"/>
                <a:gd name="connsiteY3" fmla="*/ 48361 h 84971"/>
                <a:gd name="connsiteX4" fmla="*/ 48361 w 84971"/>
                <a:gd name="connsiteY4" fmla="*/ 15789 h 84971"/>
                <a:gd name="connsiteX5" fmla="*/ 48361 w 84971"/>
                <a:gd name="connsiteY5" fmla="*/ 15789 h 84971"/>
                <a:gd name="connsiteX6" fmla="*/ 48361 w 84971"/>
                <a:gd name="connsiteY6" fmla="*/ 21454 h 84971"/>
                <a:gd name="connsiteX7" fmla="*/ 21453 w 84971"/>
                <a:gd name="connsiteY7" fmla="*/ 48361 h 84971"/>
                <a:gd name="connsiteX8" fmla="*/ 48361 w 84971"/>
                <a:gd name="connsiteY8" fmla="*/ 75269 h 84971"/>
                <a:gd name="connsiteX9" fmla="*/ 75269 w 84971"/>
                <a:gd name="connsiteY9" fmla="*/ 48361 h 84971"/>
                <a:gd name="connsiteX10" fmla="*/ 48361 w 84971"/>
                <a:gd name="connsiteY10" fmla="*/ 21454 h 84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971" h="84971">
                  <a:moveTo>
                    <a:pt x="48361" y="15789"/>
                  </a:moveTo>
                  <a:cubicBezTo>
                    <a:pt x="66772" y="15789"/>
                    <a:pt x="80933" y="29951"/>
                    <a:pt x="80933" y="48361"/>
                  </a:cubicBezTo>
                  <a:cubicBezTo>
                    <a:pt x="80933" y="66772"/>
                    <a:pt x="66772" y="80934"/>
                    <a:pt x="48361" y="80934"/>
                  </a:cubicBezTo>
                  <a:cubicBezTo>
                    <a:pt x="29951" y="80934"/>
                    <a:pt x="15789" y="66772"/>
                    <a:pt x="15789" y="48361"/>
                  </a:cubicBezTo>
                  <a:cubicBezTo>
                    <a:pt x="15789" y="29951"/>
                    <a:pt x="29951" y="15789"/>
                    <a:pt x="48361" y="15789"/>
                  </a:cubicBezTo>
                  <a:lnTo>
                    <a:pt x="48361" y="15789"/>
                  </a:lnTo>
                  <a:close/>
                  <a:moveTo>
                    <a:pt x="48361" y="21454"/>
                  </a:moveTo>
                  <a:cubicBezTo>
                    <a:pt x="34199" y="21454"/>
                    <a:pt x="21453" y="32783"/>
                    <a:pt x="21453" y="48361"/>
                  </a:cubicBezTo>
                  <a:cubicBezTo>
                    <a:pt x="21453" y="62523"/>
                    <a:pt x="32783" y="75269"/>
                    <a:pt x="48361" y="75269"/>
                  </a:cubicBezTo>
                  <a:cubicBezTo>
                    <a:pt x="62523" y="75269"/>
                    <a:pt x="75269" y="63940"/>
                    <a:pt x="75269" y="48361"/>
                  </a:cubicBezTo>
                  <a:cubicBezTo>
                    <a:pt x="75269" y="34200"/>
                    <a:pt x="62523" y="21454"/>
                    <a:pt x="48361" y="21454"/>
                  </a:cubicBezTo>
                  <a:close/>
                </a:path>
              </a:pathLst>
            </a:custGeom>
            <a:grpFill/>
            <a:ln w="14159" cap="flat">
              <a:noFill/>
              <a:prstDash val="solid"/>
              <a:miter/>
            </a:ln>
          </p:spPr>
          <p:txBody>
            <a:bodyPr rtlCol="0" anchor="ctr"/>
            <a:lstStyle/>
            <a:p>
              <a:endParaRPr lang="en-US"/>
            </a:p>
          </p:txBody>
        </p:sp>
        <p:sp>
          <p:nvSpPr>
            <p:cNvPr id="87" name="Freeform: Shape 1912">
              <a:extLst>
                <a:ext uri="{FF2B5EF4-FFF2-40B4-BE49-F238E27FC236}">
                  <a16:creationId xmlns:a16="http://schemas.microsoft.com/office/drawing/2014/main" xmlns="" id="{EFD30D2D-06A3-4C89-A2CF-3894C45FA07C}"/>
                </a:ext>
              </a:extLst>
            </p:cNvPr>
            <p:cNvSpPr/>
            <p:nvPr/>
          </p:nvSpPr>
          <p:spPr>
            <a:xfrm>
              <a:off x="8208746" y="1478694"/>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1" y="58275"/>
                    <a:pt x="58275" y="48361"/>
                    <a:pt x="58275" y="37032"/>
                  </a:cubicBezTo>
                  <a:cubicBezTo>
                    <a:pt x="58275" y="25702"/>
                    <a:pt x="48361" y="15789"/>
                    <a:pt x="37032" y="15789"/>
                  </a:cubicBezTo>
                  <a:cubicBezTo>
                    <a:pt x="25703" y="15789"/>
                    <a:pt x="15789" y="25702"/>
                    <a:pt x="15789" y="37032"/>
                  </a:cubicBezTo>
                  <a:cubicBezTo>
                    <a:pt x="15789" y="48361"/>
                    <a:pt x="25703" y="58275"/>
                    <a:pt x="37032" y="58275"/>
                  </a:cubicBezTo>
                  <a:close/>
                </a:path>
              </a:pathLst>
            </a:custGeom>
            <a:grpFill/>
            <a:ln w="14159" cap="flat">
              <a:noFill/>
              <a:prstDash val="solid"/>
              <a:miter/>
            </a:ln>
          </p:spPr>
          <p:txBody>
            <a:bodyPr rtlCol="0" anchor="ctr"/>
            <a:lstStyle/>
            <a:p>
              <a:endParaRPr lang="en-US"/>
            </a:p>
          </p:txBody>
        </p:sp>
        <p:sp>
          <p:nvSpPr>
            <p:cNvPr id="88" name="Freeform: Shape 1913">
              <a:extLst>
                <a:ext uri="{FF2B5EF4-FFF2-40B4-BE49-F238E27FC236}">
                  <a16:creationId xmlns:a16="http://schemas.microsoft.com/office/drawing/2014/main" xmlns="" id="{691EE03E-753E-4B65-9F41-C55B9DFB5374}"/>
                </a:ext>
              </a:extLst>
            </p:cNvPr>
            <p:cNvSpPr/>
            <p:nvPr/>
          </p:nvSpPr>
          <p:spPr>
            <a:xfrm>
              <a:off x="8586870" y="1063750"/>
              <a:ext cx="127457" cy="127457"/>
            </a:xfrm>
            <a:custGeom>
              <a:avLst/>
              <a:gdLst>
                <a:gd name="connsiteX0" fmla="*/ 63940 w 127457"/>
                <a:gd name="connsiteY0" fmla="*/ 112090 h 127457"/>
                <a:gd name="connsiteX1" fmla="*/ 112090 w 127457"/>
                <a:gd name="connsiteY1" fmla="*/ 63940 h 127457"/>
                <a:gd name="connsiteX2" fmla="*/ 63940 w 127457"/>
                <a:gd name="connsiteY2" fmla="*/ 15789 h 127457"/>
                <a:gd name="connsiteX3" fmla="*/ 15789 w 127457"/>
                <a:gd name="connsiteY3" fmla="*/ 63940 h 127457"/>
                <a:gd name="connsiteX4" fmla="*/ 63940 w 127457"/>
                <a:gd name="connsiteY4" fmla="*/ 112090 h 12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57" h="127457">
                  <a:moveTo>
                    <a:pt x="63940" y="112090"/>
                  </a:moveTo>
                  <a:cubicBezTo>
                    <a:pt x="90847" y="112090"/>
                    <a:pt x="112090" y="90847"/>
                    <a:pt x="112090" y="63940"/>
                  </a:cubicBezTo>
                  <a:cubicBezTo>
                    <a:pt x="112090" y="37032"/>
                    <a:pt x="90847" y="15789"/>
                    <a:pt x="63940" y="15789"/>
                  </a:cubicBezTo>
                  <a:cubicBezTo>
                    <a:pt x="38448" y="15789"/>
                    <a:pt x="15789" y="37032"/>
                    <a:pt x="15789" y="63940"/>
                  </a:cubicBezTo>
                  <a:cubicBezTo>
                    <a:pt x="17205" y="90847"/>
                    <a:pt x="38448" y="112090"/>
                    <a:pt x="63940" y="112090"/>
                  </a:cubicBezTo>
                  <a:close/>
                </a:path>
              </a:pathLst>
            </a:custGeom>
            <a:grpFill/>
            <a:ln w="14159" cap="flat">
              <a:noFill/>
              <a:prstDash val="solid"/>
              <a:miter/>
            </a:ln>
          </p:spPr>
          <p:txBody>
            <a:bodyPr rtlCol="0" anchor="ctr"/>
            <a:lstStyle/>
            <a:p>
              <a:endParaRPr lang="en-US"/>
            </a:p>
          </p:txBody>
        </p:sp>
        <p:sp>
          <p:nvSpPr>
            <p:cNvPr id="89" name="Freeform: Shape 1914">
              <a:extLst>
                <a:ext uri="{FF2B5EF4-FFF2-40B4-BE49-F238E27FC236}">
                  <a16:creationId xmlns:a16="http://schemas.microsoft.com/office/drawing/2014/main" xmlns="" id="{E38DF177-3CC4-4A3E-BCAB-0EECC4649AC3}"/>
                </a:ext>
              </a:extLst>
            </p:cNvPr>
            <p:cNvSpPr/>
            <p:nvPr/>
          </p:nvSpPr>
          <p:spPr>
            <a:xfrm>
              <a:off x="8656263" y="1770430"/>
              <a:ext cx="56648" cy="56648"/>
            </a:xfrm>
            <a:custGeom>
              <a:avLst/>
              <a:gdLst>
                <a:gd name="connsiteX0" fmla="*/ 32783 w 56647"/>
                <a:gd name="connsiteY0" fmla="*/ 49778 h 56647"/>
                <a:gd name="connsiteX1" fmla="*/ 49777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7" y="42697"/>
                    <a:pt x="49777" y="32783"/>
                  </a:cubicBezTo>
                  <a:cubicBezTo>
                    <a:pt x="49777" y="22870"/>
                    <a:pt x="42696" y="15789"/>
                    <a:pt x="32783" y="15789"/>
                  </a:cubicBezTo>
                  <a:cubicBezTo>
                    <a:pt x="24286"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90" name="Freeform: Shape 1915">
              <a:extLst>
                <a:ext uri="{FF2B5EF4-FFF2-40B4-BE49-F238E27FC236}">
                  <a16:creationId xmlns:a16="http://schemas.microsoft.com/office/drawing/2014/main" xmlns="" id="{659F1F25-DC17-48D3-8F7C-59C7F2BFEFDC}"/>
                </a:ext>
              </a:extLst>
            </p:cNvPr>
            <p:cNvSpPr/>
            <p:nvPr/>
          </p:nvSpPr>
          <p:spPr>
            <a:xfrm>
              <a:off x="9337451" y="2021095"/>
              <a:ext cx="99133" cy="99133"/>
            </a:xfrm>
            <a:custGeom>
              <a:avLst/>
              <a:gdLst>
                <a:gd name="connsiteX0" fmla="*/ 55442 w 99133"/>
                <a:gd name="connsiteY0" fmla="*/ 95096 h 99133"/>
                <a:gd name="connsiteX1" fmla="*/ 95095 w 99133"/>
                <a:gd name="connsiteY1" fmla="*/ 55442 h 99133"/>
                <a:gd name="connsiteX2" fmla="*/ 55442 w 99133"/>
                <a:gd name="connsiteY2" fmla="*/ 15789 h 99133"/>
                <a:gd name="connsiteX3" fmla="*/ 15789 w 99133"/>
                <a:gd name="connsiteY3" fmla="*/ 55442 h 99133"/>
                <a:gd name="connsiteX4" fmla="*/ 55442 w 99133"/>
                <a:gd name="connsiteY4" fmla="*/ 9509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5442" y="95096"/>
                  </a:moveTo>
                  <a:cubicBezTo>
                    <a:pt x="76685" y="95096"/>
                    <a:pt x="95095" y="78101"/>
                    <a:pt x="95095" y="55442"/>
                  </a:cubicBezTo>
                  <a:cubicBezTo>
                    <a:pt x="95095" y="34200"/>
                    <a:pt x="78102" y="15789"/>
                    <a:pt x="55442" y="15789"/>
                  </a:cubicBezTo>
                  <a:cubicBezTo>
                    <a:pt x="34199" y="15789"/>
                    <a:pt x="15789" y="32783"/>
                    <a:pt x="15789" y="55442"/>
                  </a:cubicBezTo>
                  <a:cubicBezTo>
                    <a:pt x="15789" y="78101"/>
                    <a:pt x="32783" y="95096"/>
                    <a:pt x="55442" y="95096"/>
                  </a:cubicBezTo>
                  <a:close/>
                </a:path>
              </a:pathLst>
            </a:custGeom>
            <a:grpFill/>
            <a:ln w="14159" cap="flat">
              <a:noFill/>
              <a:prstDash val="solid"/>
              <a:miter/>
            </a:ln>
          </p:spPr>
          <p:txBody>
            <a:bodyPr rtlCol="0" anchor="ctr"/>
            <a:lstStyle/>
            <a:p>
              <a:endParaRPr lang="en-US"/>
            </a:p>
          </p:txBody>
        </p:sp>
        <p:sp>
          <p:nvSpPr>
            <p:cNvPr id="91" name="Freeform: Shape 1916">
              <a:extLst>
                <a:ext uri="{FF2B5EF4-FFF2-40B4-BE49-F238E27FC236}">
                  <a16:creationId xmlns:a16="http://schemas.microsoft.com/office/drawing/2014/main" xmlns="" id="{5E89729A-9EA5-4D93-858E-54718D75F276}"/>
                </a:ext>
              </a:extLst>
            </p:cNvPr>
            <p:cNvSpPr/>
            <p:nvPr/>
          </p:nvSpPr>
          <p:spPr>
            <a:xfrm>
              <a:off x="7412780" y="2690954"/>
              <a:ext cx="113295" cy="113295"/>
            </a:xfrm>
            <a:custGeom>
              <a:avLst/>
              <a:gdLst>
                <a:gd name="connsiteX0" fmla="*/ 61174 w 113295"/>
                <a:gd name="connsiteY0" fmla="*/ 15789 h 113295"/>
                <a:gd name="connsiteX1" fmla="*/ 106492 w 113295"/>
                <a:gd name="connsiteY1" fmla="*/ 61107 h 113295"/>
                <a:gd name="connsiteX2" fmla="*/ 61174 w 113295"/>
                <a:gd name="connsiteY2" fmla="*/ 106425 h 113295"/>
                <a:gd name="connsiteX3" fmla="*/ 15856 w 113295"/>
                <a:gd name="connsiteY3" fmla="*/ 61107 h 113295"/>
                <a:gd name="connsiteX4" fmla="*/ 61174 w 113295"/>
                <a:gd name="connsiteY4" fmla="*/ 15789 h 113295"/>
                <a:gd name="connsiteX5" fmla="*/ 61174 w 113295"/>
                <a:gd name="connsiteY5" fmla="*/ 15789 h 113295"/>
                <a:gd name="connsiteX6" fmla="*/ 61174 w 113295"/>
                <a:gd name="connsiteY6" fmla="*/ 35616 h 113295"/>
                <a:gd name="connsiteX7" fmla="*/ 35683 w 113295"/>
                <a:gd name="connsiteY7" fmla="*/ 61107 h 113295"/>
                <a:gd name="connsiteX8" fmla="*/ 61174 w 113295"/>
                <a:gd name="connsiteY8" fmla="*/ 86599 h 113295"/>
                <a:gd name="connsiteX9" fmla="*/ 86666 w 113295"/>
                <a:gd name="connsiteY9" fmla="*/ 61107 h 113295"/>
                <a:gd name="connsiteX10" fmla="*/ 61174 w 113295"/>
                <a:gd name="connsiteY10" fmla="*/ 35616 h 1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295" h="113295">
                  <a:moveTo>
                    <a:pt x="61174" y="15789"/>
                  </a:moveTo>
                  <a:cubicBezTo>
                    <a:pt x="86666" y="15789"/>
                    <a:pt x="106492" y="35616"/>
                    <a:pt x="106492" y="61107"/>
                  </a:cubicBezTo>
                  <a:cubicBezTo>
                    <a:pt x="106492" y="86599"/>
                    <a:pt x="86666" y="106425"/>
                    <a:pt x="61174" y="106425"/>
                  </a:cubicBezTo>
                  <a:cubicBezTo>
                    <a:pt x="35683" y="106425"/>
                    <a:pt x="15856" y="86599"/>
                    <a:pt x="15856" y="61107"/>
                  </a:cubicBezTo>
                  <a:cubicBezTo>
                    <a:pt x="14440" y="37032"/>
                    <a:pt x="35683" y="15789"/>
                    <a:pt x="61174" y="15789"/>
                  </a:cubicBezTo>
                  <a:lnTo>
                    <a:pt x="61174" y="15789"/>
                  </a:lnTo>
                  <a:close/>
                  <a:moveTo>
                    <a:pt x="61174" y="35616"/>
                  </a:moveTo>
                  <a:cubicBezTo>
                    <a:pt x="47012" y="35616"/>
                    <a:pt x="35683" y="46945"/>
                    <a:pt x="35683" y="61107"/>
                  </a:cubicBezTo>
                  <a:cubicBezTo>
                    <a:pt x="35683" y="75269"/>
                    <a:pt x="47012" y="86599"/>
                    <a:pt x="61174" y="86599"/>
                  </a:cubicBezTo>
                  <a:cubicBezTo>
                    <a:pt x="75336" y="86599"/>
                    <a:pt x="86666" y="75269"/>
                    <a:pt x="86666" y="61107"/>
                  </a:cubicBezTo>
                  <a:cubicBezTo>
                    <a:pt x="86666" y="48361"/>
                    <a:pt x="75336" y="35616"/>
                    <a:pt x="61174" y="35616"/>
                  </a:cubicBezTo>
                  <a:close/>
                </a:path>
              </a:pathLst>
            </a:custGeom>
            <a:grpFill/>
            <a:ln w="14159" cap="flat">
              <a:noFill/>
              <a:prstDash val="solid"/>
              <a:miter/>
            </a:ln>
          </p:spPr>
          <p:txBody>
            <a:bodyPr rtlCol="0" anchor="ctr"/>
            <a:lstStyle/>
            <a:p>
              <a:endParaRPr lang="en-US"/>
            </a:p>
          </p:txBody>
        </p:sp>
        <p:sp>
          <p:nvSpPr>
            <p:cNvPr id="92" name="Freeform: Shape 1917">
              <a:extLst>
                <a:ext uri="{FF2B5EF4-FFF2-40B4-BE49-F238E27FC236}">
                  <a16:creationId xmlns:a16="http://schemas.microsoft.com/office/drawing/2014/main" xmlns="" id="{CDE76EB5-38D1-490E-8D2F-03821293398B}"/>
                </a:ext>
              </a:extLst>
            </p:cNvPr>
            <p:cNvSpPr/>
            <p:nvPr/>
          </p:nvSpPr>
          <p:spPr>
            <a:xfrm>
              <a:off x="8669009" y="2676792"/>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93" name="Freeform: Shape 1918">
              <a:extLst>
                <a:ext uri="{FF2B5EF4-FFF2-40B4-BE49-F238E27FC236}">
                  <a16:creationId xmlns:a16="http://schemas.microsoft.com/office/drawing/2014/main" xmlns="" id="{5E66FB81-4FCB-409E-AA8C-5AD9F47E87FC}"/>
                </a:ext>
              </a:extLst>
            </p:cNvPr>
            <p:cNvSpPr/>
            <p:nvPr/>
          </p:nvSpPr>
          <p:spPr>
            <a:xfrm>
              <a:off x="6891688" y="2081992"/>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94" name="Freeform: Shape 1919">
              <a:extLst>
                <a:ext uri="{FF2B5EF4-FFF2-40B4-BE49-F238E27FC236}">
                  <a16:creationId xmlns:a16="http://schemas.microsoft.com/office/drawing/2014/main" xmlns="" id="{EABB6563-29F4-44F5-835B-6A95FEEE9F87}"/>
                </a:ext>
              </a:extLst>
            </p:cNvPr>
            <p:cNvSpPr/>
            <p:nvPr/>
          </p:nvSpPr>
          <p:spPr>
            <a:xfrm>
              <a:off x="7584206" y="1427712"/>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95" name="Freeform: Shape 1920">
              <a:extLst>
                <a:ext uri="{FF2B5EF4-FFF2-40B4-BE49-F238E27FC236}">
                  <a16:creationId xmlns:a16="http://schemas.microsoft.com/office/drawing/2014/main" xmlns="" id="{3071D0B0-17D3-4EE0-BBA3-2BDB8CB53788}"/>
                </a:ext>
              </a:extLst>
            </p:cNvPr>
            <p:cNvSpPr/>
            <p:nvPr/>
          </p:nvSpPr>
          <p:spPr>
            <a:xfrm>
              <a:off x="6989406" y="1474446"/>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96" name="Freeform: Shape 1921">
              <a:extLst>
                <a:ext uri="{FF2B5EF4-FFF2-40B4-BE49-F238E27FC236}">
                  <a16:creationId xmlns:a16="http://schemas.microsoft.com/office/drawing/2014/main" xmlns="" id="{E72AEE7B-AFD4-4B0D-8B51-F5737165A784}"/>
                </a:ext>
              </a:extLst>
            </p:cNvPr>
            <p:cNvSpPr/>
            <p:nvPr/>
          </p:nvSpPr>
          <p:spPr>
            <a:xfrm>
              <a:off x="7823543" y="1094907"/>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7032"/>
                    <a:pt x="44113" y="29951"/>
                  </a:cubicBezTo>
                  <a:cubicBezTo>
                    <a:pt x="44113" y="22870"/>
                    <a:pt x="37032" y="15789"/>
                    <a:pt x="29951" y="15789"/>
                  </a:cubicBezTo>
                  <a:cubicBezTo>
                    <a:pt x="21454" y="15789"/>
                    <a:pt x="15789" y="22870"/>
                    <a:pt x="15789" y="29951"/>
                  </a:cubicBezTo>
                  <a:cubicBezTo>
                    <a:pt x="15789" y="37032"/>
                    <a:pt x="22870" y="44113"/>
                    <a:pt x="29951" y="44113"/>
                  </a:cubicBezTo>
                  <a:close/>
                </a:path>
              </a:pathLst>
            </a:custGeom>
            <a:grpFill/>
            <a:ln w="14159" cap="flat">
              <a:noFill/>
              <a:prstDash val="solid"/>
              <a:miter/>
            </a:ln>
          </p:spPr>
          <p:txBody>
            <a:bodyPr rtlCol="0" anchor="ctr"/>
            <a:lstStyle/>
            <a:p>
              <a:endParaRPr lang="en-US"/>
            </a:p>
          </p:txBody>
        </p:sp>
        <p:sp>
          <p:nvSpPr>
            <p:cNvPr id="97" name="Freeform: Shape 1922">
              <a:extLst>
                <a:ext uri="{FF2B5EF4-FFF2-40B4-BE49-F238E27FC236}">
                  <a16:creationId xmlns:a16="http://schemas.microsoft.com/office/drawing/2014/main" xmlns="" id="{AABF87D4-42E2-4EFD-A5BB-FC086DAA3BCF}"/>
                </a:ext>
              </a:extLst>
            </p:cNvPr>
            <p:cNvSpPr/>
            <p:nvPr/>
          </p:nvSpPr>
          <p:spPr>
            <a:xfrm>
              <a:off x="7299552" y="1024097"/>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98" name="Freeform: Shape 1923">
              <a:extLst>
                <a:ext uri="{FF2B5EF4-FFF2-40B4-BE49-F238E27FC236}">
                  <a16:creationId xmlns:a16="http://schemas.microsoft.com/office/drawing/2014/main" xmlns="" id="{4C372CA4-AE91-447C-BC7B-9998480E94CA}"/>
                </a:ext>
              </a:extLst>
            </p:cNvPr>
            <p:cNvSpPr/>
            <p:nvPr/>
          </p:nvSpPr>
          <p:spPr>
            <a:xfrm>
              <a:off x="7206083" y="535511"/>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99" name="Freeform: Shape 1924">
              <a:extLst>
                <a:ext uri="{FF2B5EF4-FFF2-40B4-BE49-F238E27FC236}">
                  <a16:creationId xmlns:a16="http://schemas.microsoft.com/office/drawing/2014/main" xmlns="" id="{A4AFA3B9-59E3-4DFC-AE42-379F85F48072}"/>
                </a:ext>
              </a:extLst>
            </p:cNvPr>
            <p:cNvSpPr/>
            <p:nvPr/>
          </p:nvSpPr>
          <p:spPr>
            <a:xfrm>
              <a:off x="8633604" y="531263"/>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100" name="Freeform: Shape 1925">
              <a:extLst>
                <a:ext uri="{FF2B5EF4-FFF2-40B4-BE49-F238E27FC236}">
                  <a16:creationId xmlns:a16="http://schemas.microsoft.com/office/drawing/2014/main" xmlns="" id="{60DA9FFC-5CC4-46B2-B72A-6177F621B46F}"/>
                </a:ext>
              </a:extLst>
            </p:cNvPr>
            <p:cNvSpPr/>
            <p:nvPr/>
          </p:nvSpPr>
          <p:spPr>
            <a:xfrm>
              <a:off x="9025889" y="881062"/>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6" y="15789"/>
                    <a:pt x="15789" y="22870"/>
                    <a:pt x="15789" y="32783"/>
                  </a:cubicBezTo>
                  <a:cubicBezTo>
                    <a:pt x="17205" y="42697"/>
                    <a:pt x="24286" y="49778"/>
                    <a:pt x="32783" y="49778"/>
                  </a:cubicBezTo>
                  <a:close/>
                </a:path>
              </a:pathLst>
            </a:custGeom>
            <a:grpFill/>
            <a:ln w="14159" cap="flat">
              <a:noFill/>
              <a:prstDash val="solid"/>
              <a:miter/>
            </a:ln>
          </p:spPr>
          <p:txBody>
            <a:bodyPr rtlCol="0" anchor="ctr"/>
            <a:lstStyle/>
            <a:p>
              <a:endParaRPr lang="en-US"/>
            </a:p>
          </p:txBody>
        </p:sp>
        <p:sp>
          <p:nvSpPr>
            <p:cNvPr id="101" name="Freeform: Shape 1926">
              <a:extLst>
                <a:ext uri="{FF2B5EF4-FFF2-40B4-BE49-F238E27FC236}">
                  <a16:creationId xmlns:a16="http://schemas.microsoft.com/office/drawing/2014/main" xmlns="" id="{9800DBE0-6F14-45C2-B770-585BDF00EE08}"/>
                </a:ext>
              </a:extLst>
            </p:cNvPr>
            <p:cNvSpPr/>
            <p:nvPr/>
          </p:nvSpPr>
          <p:spPr>
            <a:xfrm>
              <a:off x="8728489" y="664385"/>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6" y="15789"/>
                    <a:pt x="15789" y="22870"/>
                    <a:pt x="15789" y="32783"/>
                  </a:cubicBezTo>
                  <a:cubicBezTo>
                    <a:pt x="17205" y="42697"/>
                    <a:pt x="24286" y="49778"/>
                    <a:pt x="32783" y="49778"/>
                  </a:cubicBezTo>
                  <a:close/>
                </a:path>
              </a:pathLst>
            </a:custGeom>
            <a:grpFill/>
            <a:ln w="14159" cap="flat">
              <a:noFill/>
              <a:prstDash val="solid"/>
              <a:miter/>
            </a:ln>
          </p:spPr>
          <p:txBody>
            <a:bodyPr rtlCol="0" anchor="ctr"/>
            <a:lstStyle/>
            <a:p>
              <a:endParaRPr lang="en-US"/>
            </a:p>
          </p:txBody>
        </p:sp>
        <p:sp>
          <p:nvSpPr>
            <p:cNvPr id="102" name="Freeform: Shape 1927">
              <a:extLst>
                <a:ext uri="{FF2B5EF4-FFF2-40B4-BE49-F238E27FC236}">
                  <a16:creationId xmlns:a16="http://schemas.microsoft.com/office/drawing/2014/main" xmlns="" id="{61F74CA3-2944-42DF-B44B-3F35F6AD05FD}"/>
                </a:ext>
              </a:extLst>
            </p:cNvPr>
            <p:cNvSpPr/>
            <p:nvPr/>
          </p:nvSpPr>
          <p:spPr>
            <a:xfrm>
              <a:off x="8898432" y="621899"/>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4286"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103" name="Freeform: Shape 1928">
              <a:extLst>
                <a:ext uri="{FF2B5EF4-FFF2-40B4-BE49-F238E27FC236}">
                  <a16:creationId xmlns:a16="http://schemas.microsoft.com/office/drawing/2014/main" xmlns="" id="{CC34D65F-E81B-4AE5-B476-FBE7F6EA74F3}"/>
                </a:ext>
              </a:extLst>
            </p:cNvPr>
            <p:cNvSpPr/>
            <p:nvPr/>
          </p:nvSpPr>
          <p:spPr>
            <a:xfrm>
              <a:off x="7504900" y="957536"/>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2870" y="15789"/>
                    <a:pt x="15789" y="22870"/>
                    <a:pt x="15789" y="32783"/>
                  </a:cubicBezTo>
                  <a:cubicBezTo>
                    <a:pt x="17205" y="42697"/>
                    <a:pt x="24286" y="49778"/>
                    <a:pt x="32783" y="49778"/>
                  </a:cubicBezTo>
                  <a:close/>
                </a:path>
              </a:pathLst>
            </a:custGeom>
            <a:grpFill/>
            <a:ln w="14159" cap="flat">
              <a:noFill/>
              <a:prstDash val="solid"/>
              <a:miter/>
            </a:ln>
          </p:spPr>
          <p:txBody>
            <a:bodyPr rtlCol="0" anchor="ctr"/>
            <a:lstStyle/>
            <a:p>
              <a:endParaRPr lang="en-US"/>
            </a:p>
          </p:txBody>
        </p:sp>
        <p:sp>
          <p:nvSpPr>
            <p:cNvPr id="104" name="Freeform: Shape 1929">
              <a:extLst>
                <a:ext uri="{FF2B5EF4-FFF2-40B4-BE49-F238E27FC236}">
                  <a16:creationId xmlns:a16="http://schemas.microsoft.com/office/drawing/2014/main" xmlns="" id="{0E6F236B-4895-4D65-ABF8-A8B4044CC9F4}"/>
                </a:ext>
              </a:extLst>
            </p:cNvPr>
            <p:cNvSpPr/>
            <p:nvPr/>
          </p:nvSpPr>
          <p:spPr>
            <a:xfrm>
              <a:off x="7666345" y="825830"/>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2870"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105" name="Freeform: Shape 1930">
              <a:extLst>
                <a:ext uri="{FF2B5EF4-FFF2-40B4-BE49-F238E27FC236}">
                  <a16:creationId xmlns:a16="http://schemas.microsoft.com/office/drawing/2014/main" xmlns="" id="{AB56983A-53DD-4739-941D-F55763357C3E}"/>
                </a:ext>
              </a:extLst>
            </p:cNvPr>
            <p:cNvSpPr/>
            <p:nvPr/>
          </p:nvSpPr>
          <p:spPr>
            <a:xfrm>
              <a:off x="7608281" y="528430"/>
              <a:ext cx="56648" cy="56648"/>
            </a:xfrm>
            <a:custGeom>
              <a:avLst/>
              <a:gdLst>
                <a:gd name="connsiteX0" fmla="*/ 28535 w 56647"/>
                <a:gd name="connsiteY0" fmla="*/ 41280 h 56647"/>
                <a:gd name="connsiteX1" fmla="*/ 41281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1" y="35616"/>
                    <a:pt x="41281" y="28535"/>
                  </a:cubicBezTo>
                  <a:cubicBezTo>
                    <a:pt x="41281"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106" name="Freeform: Shape 1931">
              <a:extLst>
                <a:ext uri="{FF2B5EF4-FFF2-40B4-BE49-F238E27FC236}">
                  <a16:creationId xmlns:a16="http://schemas.microsoft.com/office/drawing/2014/main" xmlns="" id="{30B8C68B-6BA8-4146-95CB-8D2E6CAE9ACB}"/>
                </a:ext>
              </a:extLst>
            </p:cNvPr>
            <p:cNvSpPr/>
            <p:nvPr/>
          </p:nvSpPr>
          <p:spPr>
            <a:xfrm>
              <a:off x="7500531" y="570916"/>
              <a:ext cx="70810" cy="70810"/>
            </a:xfrm>
            <a:custGeom>
              <a:avLst/>
              <a:gdLst>
                <a:gd name="connsiteX0" fmla="*/ 39984 w 70809"/>
                <a:gd name="connsiteY0" fmla="*/ 63940 h 70809"/>
                <a:gd name="connsiteX1" fmla="*/ 64060 w 70809"/>
                <a:gd name="connsiteY1" fmla="*/ 39864 h 70809"/>
                <a:gd name="connsiteX2" fmla="*/ 39984 w 70809"/>
                <a:gd name="connsiteY2" fmla="*/ 15789 h 70809"/>
                <a:gd name="connsiteX3" fmla="*/ 15909 w 70809"/>
                <a:gd name="connsiteY3" fmla="*/ 39864 h 70809"/>
                <a:gd name="connsiteX4" fmla="*/ 3998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984" y="63940"/>
                  </a:moveTo>
                  <a:cubicBezTo>
                    <a:pt x="54146" y="63940"/>
                    <a:pt x="64060" y="52610"/>
                    <a:pt x="64060" y="39864"/>
                  </a:cubicBezTo>
                  <a:cubicBezTo>
                    <a:pt x="64060" y="25702"/>
                    <a:pt x="52730" y="15789"/>
                    <a:pt x="39984" y="15789"/>
                  </a:cubicBezTo>
                  <a:cubicBezTo>
                    <a:pt x="25822" y="15789"/>
                    <a:pt x="15909" y="27119"/>
                    <a:pt x="15909" y="39864"/>
                  </a:cubicBezTo>
                  <a:cubicBezTo>
                    <a:pt x="14493" y="52610"/>
                    <a:pt x="25822" y="63940"/>
                    <a:pt x="39984" y="63940"/>
                  </a:cubicBezTo>
                  <a:close/>
                </a:path>
              </a:pathLst>
            </a:custGeom>
            <a:grpFill/>
            <a:ln w="14159" cap="flat">
              <a:noFill/>
              <a:prstDash val="solid"/>
              <a:miter/>
            </a:ln>
          </p:spPr>
          <p:txBody>
            <a:bodyPr rtlCol="0" anchor="ctr"/>
            <a:lstStyle/>
            <a:p>
              <a:endParaRPr lang="en-US"/>
            </a:p>
          </p:txBody>
        </p:sp>
        <p:sp>
          <p:nvSpPr>
            <p:cNvPr id="107" name="Freeform: Shape 1932">
              <a:extLst>
                <a:ext uri="{FF2B5EF4-FFF2-40B4-BE49-F238E27FC236}">
                  <a16:creationId xmlns:a16="http://schemas.microsoft.com/office/drawing/2014/main" xmlns="" id="{FC681C53-7250-43A0-9653-08C4B3AB3A97}"/>
                </a:ext>
              </a:extLst>
            </p:cNvPr>
            <p:cNvSpPr/>
            <p:nvPr/>
          </p:nvSpPr>
          <p:spPr>
            <a:xfrm>
              <a:off x="7755565" y="1701036"/>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1" y="49778"/>
                    <a:pt x="49778" y="42697"/>
                    <a:pt x="49778" y="32783"/>
                  </a:cubicBezTo>
                  <a:cubicBezTo>
                    <a:pt x="49778" y="22870"/>
                    <a:pt x="42697" y="15789"/>
                    <a:pt x="32783" y="15789"/>
                  </a:cubicBezTo>
                  <a:cubicBezTo>
                    <a:pt x="24286"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108" name="Freeform: Shape 1933">
              <a:extLst>
                <a:ext uri="{FF2B5EF4-FFF2-40B4-BE49-F238E27FC236}">
                  <a16:creationId xmlns:a16="http://schemas.microsoft.com/office/drawing/2014/main" xmlns="" id="{FA7C85B0-8431-4138-8483-90AA6CAA5698}"/>
                </a:ext>
              </a:extLst>
            </p:cNvPr>
            <p:cNvSpPr/>
            <p:nvPr/>
          </p:nvSpPr>
          <p:spPr>
            <a:xfrm>
              <a:off x="8125192" y="2079159"/>
              <a:ext cx="56648" cy="56648"/>
            </a:xfrm>
            <a:custGeom>
              <a:avLst/>
              <a:gdLst>
                <a:gd name="connsiteX0" fmla="*/ 32783 w 56647"/>
                <a:gd name="connsiteY0" fmla="*/ 49777 h 56647"/>
                <a:gd name="connsiteX1" fmla="*/ 49777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1280" y="49777"/>
                    <a:pt x="49777" y="42697"/>
                    <a:pt x="49777" y="32783"/>
                  </a:cubicBezTo>
                  <a:cubicBezTo>
                    <a:pt x="49777" y="24286"/>
                    <a:pt x="42696" y="15789"/>
                    <a:pt x="32783" y="15789"/>
                  </a:cubicBezTo>
                  <a:cubicBezTo>
                    <a:pt x="24286" y="15789"/>
                    <a:pt x="15789" y="22870"/>
                    <a:pt x="15789" y="32783"/>
                  </a:cubicBezTo>
                  <a:cubicBezTo>
                    <a:pt x="17205" y="42697"/>
                    <a:pt x="24286" y="49777"/>
                    <a:pt x="32783" y="49777"/>
                  </a:cubicBezTo>
                  <a:close/>
                </a:path>
              </a:pathLst>
            </a:custGeom>
            <a:grpFill/>
            <a:ln w="14159" cap="flat">
              <a:noFill/>
              <a:prstDash val="solid"/>
              <a:miter/>
            </a:ln>
          </p:spPr>
          <p:txBody>
            <a:bodyPr rtlCol="0" anchor="ctr"/>
            <a:lstStyle/>
            <a:p>
              <a:endParaRPr lang="en-US"/>
            </a:p>
          </p:txBody>
        </p:sp>
        <p:sp>
          <p:nvSpPr>
            <p:cNvPr id="109" name="Freeform: Shape 1934">
              <a:extLst>
                <a:ext uri="{FF2B5EF4-FFF2-40B4-BE49-F238E27FC236}">
                  <a16:creationId xmlns:a16="http://schemas.microsoft.com/office/drawing/2014/main" xmlns="" id="{F4C43039-9658-414D-B876-35A42EECD5A9}"/>
                </a:ext>
              </a:extLst>
            </p:cNvPr>
            <p:cNvSpPr/>
            <p:nvPr/>
          </p:nvSpPr>
          <p:spPr>
            <a:xfrm>
              <a:off x="8516060" y="2006933"/>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6" y="15789"/>
                    <a:pt x="15789" y="22870"/>
                    <a:pt x="15789" y="32783"/>
                  </a:cubicBezTo>
                  <a:cubicBezTo>
                    <a:pt x="17205" y="42697"/>
                    <a:pt x="24286" y="49778"/>
                    <a:pt x="32783" y="49778"/>
                  </a:cubicBezTo>
                  <a:close/>
                </a:path>
              </a:pathLst>
            </a:custGeom>
            <a:grpFill/>
            <a:ln w="14159" cap="flat">
              <a:noFill/>
              <a:prstDash val="solid"/>
              <a:miter/>
            </a:ln>
          </p:spPr>
          <p:txBody>
            <a:bodyPr rtlCol="0" anchor="ctr"/>
            <a:lstStyle/>
            <a:p>
              <a:endParaRPr lang="en-US"/>
            </a:p>
          </p:txBody>
        </p:sp>
        <p:sp>
          <p:nvSpPr>
            <p:cNvPr id="110" name="Freeform: Shape 1935">
              <a:extLst>
                <a:ext uri="{FF2B5EF4-FFF2-40B4-BE49-F238E27FC236}">
                  <a16:creationId xmlns:a16="http://schemas.microsoft.com/office/drawing/2014/main" xmlns="" id="{9186FF7A-6AFE-482C-A555-83F0615BE728}"/>
                </a:ext>
              </a:extLst>
            </p:cNvPr>
            <p:cNvSpPr/>
            <p:nvPr/>
          </p:nvSpPr>
          <p:spPr>
            <a:xfrm>
              <a:off x="8555713" y="1423463"/>
              <a:ext cx="42486" cy="42486"/>
            </a:xfrm>
            <a:custGeom>
              <a:avLst/>
              <a:gdLst>
                <a:gd name="connsiteX0" fmla="*/ 24287 w 42485"/>
                <a:gd name="connsiteY0" fmla="*/ 32783 h 42485"/>
                <a:gd name="connsiteX1" fmla="*/ 32783 w 42485"/>
                <a:gd name="connsiteY1" fmla="*/ 24286 h 42485"/>
                <a:gd name="connsiteX2" fmla="*/ 24287 w 42485"/>
                <a:gd name="connsiteY2" fmla="*/ 15789 h 42485"/>
                <a:gd name="connsiteX3" fmla="*/ 15789 w 42485"/>
                <a:gd name="connsiteY3" fmla="*/ 24286 h 42485"/>
                <a:gd name="connsiteX4" fmla="*/ 24287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7" y="32783"/>
                  </a:moveTo>
                  <a:cubicBezTo>
                    <a:pt x="28535" y="32783"/>
                    <a:pt x="32783" y="28535"/>
                    <a:pt x="32783" y="24286"/>
                  </a:cubicBezTo>
                  <a:cubicBezTo>
                    <a:pt x="32783" y="20038"/>
                    <a:pt x="28535" y="15789"/>
                    <a:pt x="24287" y="15789"/>
                  </a:cubicBezTo>
                  <a:cubicBezTo>
                    <a:pt x="20037" y="15789"/>
                    <a:pt x="15789" y="20038"/>
                    <a:pt x="15789" y="24286"/>
                  </a:cubicBezTo>
                  <a:cubicBezTo>
                    <a:pt x="15789" y="28535"/>
                    <a:pt x="20037" y="32783"/>
                    <a:pt x="24287" y="32783"/>
                  </a:cubicBezTo>
                  <a:close/>
                </a:path>
              </a:pathLst>
            </a:custGeom>
            <a:grpFill/>
            <a:ln w="14159" cap="flat">
              <a:noFill/>
              <a:prstDash val="solid"/>
              <a:miter/>
            </a:ln>
          </p:spPr>
          <p:txBody>
            <a:bodyPr rtlCol="0" anchor="ctr"/>
            <a:lstStyle/>
            <a:p>
              <a:endParaRPr lang="en-US"/>
            </a:p>
          </p:txBody>
        </p:sp>
        <p:sp>
          <p:nvSpPr>
            <p:cNvPr id="111" name="Freeform: Shape 1936">
              <a:extLst>
                <a:ext uri="{FF2B5EF4-FFF2-40B4-BE49-F238E27FC236}">
                  <a16:creationId xmlns:a16="http://schemas.microsoft.com/office/drawing/2014/main" xmlns="" id="{69F91124-E8C7-4111-ACE4-DA166B679B5A}"/>
                </a:ext>
              </a:extLst>
            </p:cNvPr>
            <p:cNvSpPr/>
            <p:nvPr/>
          </p:nvSpPr>
          <p:spPr>
            <a:xfrm>
              <a:off x="9497481" y="1807251"/>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7" y="15789"/>
                    <a:pt x="15789" y="22870"/>
                    <a:pt x="15789" y="32783"/>
                  </a:cubicBezTo>
                  <a:cubicBezTo>
                    <a:pt x="15789" y="42697"/>
                    <a:pt x="24287" y="49778"/>
                    <a:pt x="32783" y="49778"/>
                  </a:cubicBezTo>
                  <a:close/>
                </a:path>
              </a:pathLst>
            </a:custGeom>
            <a:grpFill/>
            <a:ln w="14159" cap="flat">
              <a:noFill/>
              <a:prstDash val="solid"/>
              <a:miter/>
            </a:ln>
          </p:spPr>
          <p:txBody>
            <a:bodyPr rtlCol="0" anchor="ctr"/>
            <a:lstStyle/>
            <a:p>
              <a:endParaRPr lang="en-US"/>
            </a:p>
          </p:txBody>
        </p:sp>
        <p:sp>
          <p:nvSpPr>
            <p:cNvPr id="112" name="Freeform: Shape 1937">
              <a:extLst>
                <a:ext uri="{FF2B5EF4-FFF2-40B4-BE49-F238E27FC236}">
                  <a16:creationId xmlns:a16="http://schemas.microsoft.com/office/drawing/2014/main" xmlns="" id="{22BD6A7A-B4C5-412D-B170-425049BDD3EF}"/>
                </a:ext>
              </a:extLst>
            </p:cNvPr>
            <p:cNvSpPr/>
            <p:nvPr/>
          </p:nvSpPr>
          <p:spPr>
            <a:xfrm>
              <a:off x="9389850" y="2288756"/>
              <a:ext cx="70810" cy="70810"/>
            </a:xfrm>
            <a:custGeom>
              <a:avLst/>
              <a:gdLst>
                <a:gd name="connsiteX0" fmla="*/ 35615 w 70809"/>
                <a:gd name="connsiteY0" fmla="*/ 55442 h 70809"/>
                <a:gd name="connsiteX1" fmla="*/ 55442 w 70809"/>
                <a:gd name="connsiteY1" fmla="*/ 35616 h 70809"/>
                <a:gd name="connsiteX2" fmla="*/ 35615 w 70809"/>
                <a:gd name="connsiteY2" fmla="*/ 15789 h 70809"/>
                <a:gd name="connsiteX3" fmla="*/ 15789 w 70809"/>
                <a:gd name="connsiteY3" fmla="*/ 35616 h 70809"/>
                <a:gd name="connsiteX4" fmla="*/ 35615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5" y="55442"/>
                  </a:moveTo>
                  <a:cubicBezTo>
                    <a:pt x="46945" y="55442"/>
                    <a:pt x="55442" y="46945"/>
                    <a:pt x="55442" y="35616"/>
                  </a:cubicBezTo>
                  <a:cubicBezTo>
                    <a:pt x="55442" y="24286"/>
                    <a:pt x="46945" y="15789"/>
                    <a:pt x="35615" y="15789"/>
                  </a:cubicBezTo>
                  <a:cubicBezTo>
                    <a:pt x="25703" y="15789"/>
                    <a:pt x="15789" y="24286"/>
                    <a:pt x="15789" y="35616"/>
                  </a:cubicBezTo>
                  <a:cubicBezTo>
                    <a:pt x="17205" y="46945"/>
                    <a:pt x="25703" y="55442"/>
                    <a:pt x="35615" y="55442"/>
                  </a:cubicBezTo>
                  <a:close/>
                </a:path>
              </a:pathLst>
            </a:custGeom>
            <a:grpFill/>
            <a:ln w="14159" cap="flat">
              <a:noFill/>
              <a:prstDash val="solid"/>
              <a:miter/>
            </a:ln>
          </p:spPr>
          <p:txBody>
            <a:bodyPr rtlCol="0" anchor="ctr"/>
            <a:lstStyle/>
            <a:p>
              <a:endParaRPr lang="en-US"/>
            </a:p>
          </p:txBody>
        </p:sp>
        <p:sp>
          <p:nvSpPr>
            <p:cNvPr id="113" name="Freeform: Shape 1938">
              <a:extLst>
                <a:ext uri="{FF2B5EF4-FFF2-40B4-BE49-F238E27FC236}">
                  <a16:creationId xmlns:a16="http://schemas.microsoft.com/office/drawing/2014/main" xmlns="" id="{F6CC95F9-0AF1-4156-974B-1D81DFB92AE5}"/>
                </a:ext>
              </a:extLst>
            </p:cNvPr>
            <p:cNvSpPr/>
            <p:nvPr/>
          </p:nvSpPr>
          <p:spPr>
            <a:xfrm>
              <a:off x="9538551" y="2598901"/>
              <a:ext cx="70810" cy="70810"/>
            </a:xfrm>
            <a:custGeom>
              <a:avLst/>
              <a:gdLst>
                <a:gd name="connsiteX0" fmla="*/ 35615 w 70809"/>
                <a:gd name="connsiteY0" fmla="*/ 55442 h 70809"/>
                <a:gd name="connsiteX1" fmla="*/ 55442 w 70809"/>
                <a:gd name="connsiteY1" fmla="*/ 35616 h 70809"/>
                <a:gd name="connsiteX2" fmla="*/ 35615 w 70809"/>
                <a:gd name="connsiteY2" fmla="*/ 15789 h 70809"/>
                <a:gd name="connsiteX3" fmla="*/ 15789 w 70809"/>
                <a:gd name="connsiteY3" fmla="*/ 35616 h 70809"/>
                <a:gd name="connsiteX4" fmla="*/ 35615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5" y="55442"/>
                  </a:moveTo>
                  <a:cubicBezTo>
                    <a:pt x="45529" y="55442"/>
                    <a:pt x="55442" y="46945"/>
                    <a:pt x="55442" y="35616"/>
                  </a:cubicBezTo>
                  <a:cubicBezTo>
                    <a:pt x="55442" y="25702"/>
                    <a:pt x="46945" y="15789"/>
                    <a:pt x="35615" y="15789"/>
                  </a:cubicBezTo>
                  <a:cubicBezTo>
                    <a:pt x="25703" y="15789"/>
                    <a:pt x="15789" y="24286"/>
                    <a:pt x="15789" y="35616"/>
                  </a:cubicBezTo>
                  <a:cubicBezTo>
                    <a:pt x="17205" y="46945"/>
                    <a:pt x="25703" y="55442"/>
                    <a:pt x="35615" y="55442"/>
                  </a:cubicBezTo>
                  <a:close/>
                </a:path>
              </a:pathLst>
            </a:custGeom>
            <a:grpFill/>
            <a:ln w="14159" cap="flat">
              <a:noFill/>
              <a:prstDash val="solid"/>
              <a:miter/>
            </a:ln>
          </p:spPr>
          <p:txBody>
            <a:bodyPr rtlCol="0" anchor="ctr"/>
            <a:lstStyle/>
            <a:p>
              <a:endParaRPr lang="en-US"/>
            </a:p>
          </p:txBody>
        </p:sp>
        <p:sp>
          <p:nvSpPr>
            <p:cNvPr id="114" name="Freeform: Shape 1939">
              <a:extLst>
                <a:ext uri="{FF2B5EF4-FFF2-40B4-BE49-F238E27FC236}">
                  <a16:creationId xmlns:a16="http://schemas.microsoft.com/office/drawing/2014/main" xmlns="" id="{5292619F-4092-480D-BC35-612BCCEF7A37}"/>
                </a:ext>
              </a:extLst>
            </p:cNvPr>
            <p:cNvSpPr/>
            <p:nvPr/>
          </p:nvSpPr>
          <p:spPr>
            <a:xfrm>
              <a:off x="8864443" y="2938787"/>
              <a:ext cx="70810" cy="70810"/>
            </a:xfrm>
            <a:custGeom>
              <a:avLst/>
              <a:gdLst>
                <a:gd name="connsiteX0" fmla="*/ 35616 w 70809"/>
                <a:gd name="connsiteY0" fmla="*/ 55442 h 70809"/>
                <a:gd name="connsiteX1" fmla="*/ 55443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5530" y="55442"/>
                    <a:pt x="55443" y="46945"/>
                    <a:pt x="55443" y="35616"/>
                  </a:cubicBezTo>
                  <a:cubicBezTo>
                    <a:pt x="55443" y="25702"/>
                    <a:pt x="46945" y="15789"/>
                    <a:pt x="35616" y="15789"/>
                  </a:cubicBezTo>
                  <a:cubicBezTo>
                    <a:pt x="24287" y="15789"/>
                    <a:pt x="15789" y="24286"/>
                    <a:pt x="15789" y="35616"/>
                  </a:cubicBezTo>
                  <a:cubicBezTo>
                    <a:pt x="15789" y="46945"/>
                    <a:pt x="24287" y="55442"/>
                    <a:pt x="35616" y="55442"/>
                  </a:cubicBezTo>
                  <a:close/>
                </a:path>
              </a:pathLst>
            </a:custGeom>
            <a:grpFill/>
            <a:ln w="14159" cap="flat">
              <a:noFill/>
              <a:prstDash val="solid"/>
              <a:miter/>
            </a:ln>
          </p:spPr>
          <p:txBody>
            <a:bodyPr rtlCol="0" anchor="ctr"/>
            <a:lstStyle/>
            <a:p>
              <a:endParaRPr lang="en-US"/>
            </a:p>
          </p:txBody>
        </p:sp>
        <p:sp>
          <p:nvSpPr>
            <p:cNvPr id="115" name="Freeform: Shape 1940">
              <a:extLst>
                <a:ext uri="{FF2B5EF4-FFF2-40B4-BE49-F238E27FC236}">
                  <a16:creationId xmlns:a16="http://schemas.microsoft.com/office/drawing/2014/main" xmlns="" id="{689065EF-67B0-422E-84E4-96EC73046E00}"/>
                </a:ext>
              </a:extLst>
            </p:cNvPr>
            <p:cNvSpPr/>
            <p:nvPr/>
          </p:nvSpPr>
          <p:spPr>
            <a:xfrm>
              <a:off x="8159180" y="2887804"/>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5703" y="15789"/>
                    <a:pt x="15789" y="24286"/>
                    <a:pt x="15789" y="35616"/>
                  </a:cubicBezTo>
                  <a:cubicBezTo>
                    <a:pt x="15789" y="46945"/>
                    <a:pt x="24287" y="55442"/>
                    <a:pt x="35616" y="55442"/>
                  </a:cubicBezTo>
                  <a:close/>
                </a:path>
              </a:pathLst>
            </a:custGeom>
            <a:grpFill/>
            <a:ln w="14159" cap="flat">
              <a:noFill/>
              <a:prstDash val="solid"/>
              <a:miter/>
            </a:ln>
          </p:spPr>
          <p:txBody>
            <a:bodyPr rtlCol="0" anchor="ctr"/>
            <a:lstStyle/>
            <a:p>
              <a:endParaRPr lang="en-US"/>
            </a:p>
          </p:txBody>
        </p:sp>
        <p:sp>
          <p:nvSpPr>
            <p:cNvPr id="116" name="Freeform: Shape 1941">
              <a:extLst>
                <a:ext uri="{FF2B5EF4-FFF2-40B4-BE49-F238E27FC236}">
                  <a16:creationId xmlns:a16="http://schemas.microsoft.com/office/drawing/2014/main" xmlns="" id="{E6AAED15-EA3E-45CB-9BC8-93C5B3248052}"/>
                </a:ext>
              </a:extLst>
            </p:cNvPr>
            <p:cNvSpPr/>
            <p:nvPr/>
          </p:nvSpPr>
          <p:spPr>
            <a:xfrm>
              <a:off x="8443834" y="2379392"/>
              <a:ext cx="70810" cy="70810"/>
            </a:xfrm>
            <a:custGeom>
              <a:avLst/>
              <a:gdLst>
                <a:gd name="connsiteX0" fmla="*/ 55443 w 70809"/>
                <a:gd name="connsiteY0" fmla="*/ 35616 h 70809"/>
                <a:gd name="connsiteX1" fmla="*/ 35616 w 70809"/>
                <a:gd name="connsiteY1" fmla="*/ 55442 h 70809"/>
                <a:gd name="connsiteX2" fmla="*/ 15788 w 70809"/>
                <a:gd name="connsiteY2" fmla="*/ 35616 h 70809"/>
                <a:gd name="connsiteX3" fmla="*/ 35616 w 70809"/>
                <a:gd name="connsiteY3" fmla="*/ 15789 h 70809"/>
                <a:gd name="connsiteX4" fmla="*/ 55443 w 70809"/>
                <a:gd name="connsiteY4" fmla="*/ 35616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55443" y="35616"/>
                  </a:moveTo>
                  <a:cubicBezTo>
                    <a:pt x="55443" y="46565"/>
                    <a:pt x="46565" y="55442"/>
                    <a:pt x="35616" y="55442"/>
                  </a:cubicBezTo>
                  <a:cubicBezTo>
                    <a:pt x="24666" y="55442"/>
                    <a:pt x="15788" y="46565"/>
                    <a:pt x="15788" y="35616"/>
                  </a:cubicBezTo>
                  <a:cubicBezTo>
                    <a:pt x="15788" y="24666"/>
                    <a:pt x="24666" y="15789"/>
                    <a:pt x="35616" y="15789"/>
                  </a:cubicBezTo>
                  <a:cubicBezTo>
                    <a:pt x="46565" y="15789"/>
                    <a:pt x="55443" y="24666"/>
                    <a:pt x="55443" y="35616"/>
                  </a:cubicBezTo>
                  <a:close/>
                </a:path>
              </a:pathLst>
            </a:custGeom>
            <a:grpFill/>
            <a:ln w="14159" cap="flat">
              <a:noFill/>
              <a:prstDash val="solid"/>
              <a:miter/>
            </a:ln>
          </p:spPr>
          <p:txBody>
            <a:bodyPr rtlCol="0" anchor="ctr"/>
            <a:lstStyle/>
            <a:p>
              <a:endParaRPr lang="en-US"/>
            </a:p>
          </p:txBody>
        </p:sp>
        <p:sp>
          <p:nvSpPr>
            <p:cNvPr id="117" name="Freeform: Shape 1942">
              <a:extLst>
                <a:ext uri="{FF2B5EF4-FFF2-40B4-BE49-F238E27FC236}">
                  <a16:creationId xmlns:a16="http://schemas.microsoft.com/office/drawing/2014/main" xmlns="" id="{EAF63640-9977-4FEF-9E01-D9A7083C7AD2}"/>
                </a:ext>
              </a:extLst>
            </p:cNvPr>
            <p:cNvSpPr/>
            <p:nvPr/>
          </p:nvSpPr>
          <p:spPr>
            <a:xfrm>
              <a:off x="9215659" y="1770430"/>
              <a:ext cx="70810" cy="70810"/>
            </a:xfrm>
            <a:custGeom>
              <a:avLst/>
              <a:gdLst>
                <a:gd name="connsiteX0" fmla="*/ 35615 w 70809"/>
                <a:gd name="connsiteY0" fmla="*/ 55442 h 70809"/>
                <a:gd name="connsiteX1" fmla="*/ 55442 w 70809"/>
                <a:gd name="connsiteY1" fmla="*/ 35616 h 70809"/>
                <a:gd name="connsiteX2" fmla="*/ 35615 w 70809"/>
                <a:gd name="connsiteY2" fmla="*/ 15789 h 70809"/>
                <a:gd name="connsiteX3" fmla="*/ 15789 w 70809"/>
                <a:gd name="connsiteY3" fmla="*/ 35616 h 70809"/>
                <a:gd name="connsiteX4" fmla="*/ 35615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5" y="55442"/>
                  </a:moveTo>
                  <a:cubicBezTo>
                    <a:pt x="45529" y="55442"/>
                    <a:pt x="55442" y="46945"/>
                    <a:pt x="55442" y="35616"/>
                  </a:cubicBezTo>
                  <a:cubicBezTo>
                    <a:pt x="55442" y="25702"/>
                    <a:pt x="46945" y="15789"/>
                    <a:pt x="35615" y="15789"/>
                  </a:cubicBezTo>
                  <a:cubicBezTo>
                    <a:pt x="25702" y="15789"/>
                    <a:pt x="15789" y="24286"/>
                    <a:pt x="15789" y="35616"/>
                  </a:cubicBezTo>
                  <a:cubicBezTo>
                    <a:pt x="17205" y="46945"/>
                    <a:pt x="25702" y="55442"/>
                    <a:pt x="35615" y="55442"/>
                  </a:cubicBezTo>
                  <a:close/>
                </a:path>
              </a:pathLst>
            </a:custGeom>
            <a:grpFill/>
            <a:ln w="14159" cap="flat">
              <a:noFill/>
              <a:prstDash val="solid"/>
              <a:miter/>
            </a:ln>
          </p:spPr>
          <p:txBody>
            <a:bodyPr rtlCol="0" anchor="ctr"/>
            <a:lstStyle/>
            <a:p>
              <a:endParaRPr lang="en-US"/>
            </a:p>
          </p:txBody>
        </p:sp>
        <p:sp>
          <p:nvSpPr>
            <p:cNvPr id="118" name="Freeform: Shape 1943">
              <a:extLst>
                <a:ext uri="{FF2B5EF4-FFF2-40B4-BE49-F238E27FC236}">
                  <a16:creationId xmlns:a16="http://schemas.microsoft.com/office/drawing/2014/main" xmlns="" id="{0517DDA6-E832-4863-A966-A60171F22965}"/>
                </a:ext>
              </a:extLst>
            </p:cNvPr>
            <p:cNvSpPr/>
            <p:nvPr/>
          </p:nvSpPr>
          <p:spPr>
            <a:xfrm>
              <a:off x="8609528" y="1380977"/>
              <a:ext cx="70810" cy="70810"/>
            </a:xfrm>
            <a:custGeom>
              <a:avLst/>
              <a:gdLst>
                <a:gd name="connsiteX0" fmla="*/ 35616 w 70809"/>
                <a:gd name="connsiteY0" fmla="*/ 55442 h 70809"/>
                <a:gd name="connsiteX1" fmla="*/ 55443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3" y="46945"/>
                    <a:pt x="55443" y="35616"/>
                  </a:cubicBezTo>
                  <a:cubicBezTo>
                    <a:pt x="55443" y="25702"/>
                    <a:pt x="46945" y="15789"/>
                    <a:pt x="35616" y="15789"/>
                  </a:cubicBezTo>
                  <a:cubicBezTo>
                    <a:pt x="25703" y="15789"/>
                    <a:pt x="15789" y="24286"/>
                    <a:pt x="15789" y="35616"/>
                  </a:cubicBezTo>
                  <a:cubicBezTo>
                    <a:pt x="15789" y="45529"/>
                    <a:pt x="24287" y="55442"/>
                    <a:pt x="35616" y="55442"/>
                  </a:cubicBezTo>
                  <a:close/>
                </a:path>
              </a:pathLst>
            </a:custGeom>
            <a:grpFill/>
            <a:ln w="14159" cap="flat">
              <a:noFill/>
              <a:prstDash val="solid"/>
              <a:miter/>
            </a:ln>
          </p:spPr>
          <p:txBody>
            <a:bodyPr rtlCol="0" anchor="ctr"/>
            <a:lstStyle/>
            <a:p>
              <a:endParaRPr lang="en-US"/>
            </a:p>
          </p:txBody>
        </p:sp>
        <p:sp>
          <p:nvSpPr>
            <p:cNvPr id="119" name="Freeform: Shape 1944">
              <a:extLst>
                <a:ext uri="{FF2B5EF4-FFF2-40B4-BE49-F238E27FC236}">
                  <a16:creationId xmlns:a16="http://schemas.microsoft.com/office/drawing/2014/main" xmlns="" id="{54C8D96F-2FD5-4A2F-B1E6-982F6A068AEA}"/>
                </a:ext>
              </a:extLst>
            </p:cNvPr>
            <p:cNvSpPr/>
            <p:nvPr/>
          </p:nvSpPr>
          <p:spPr>
            <a:xfrm>
              <a:off x="6594288" y="1948870"/>
              <a:ext cx="212429" cy="212429"/>
            </a:xfrm>
            <a:custGeom>
              <a:avLst/>
              <a:gdLst>
                <a:gd name="connsiteX0" fmla="*/ 112090 w 212428"/>
                <a:gd name="connsiteY0" fmla="*/ 208391 h 212428"/>
                <a:gd name="connsiteX1" fmla="*/ 208391 w 212428"/>
                <a:gd name="connsiteY1" fmla="*/ 112090 h 212428"/>
                <a:gd name="connsiteX2" fmla="*/ 112090 w 212428"/>
                <a:gd name="connsiteY2" fmla="*/ 15789 h 212428"/>
                <a:gd name="connsiteX3" fmla="*/ 15789 w 212428"/>
                <a:gd name="connsiteY3" fmla="*/ 112090 h 212428"/>
                <a:gd name="connsiteX4" fmla="*/ 112090 w 212428"/>
                <a:gd name="connsiteY4" fmla="*/ 208391 h 212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28" h="212428">
                  <a:moveTo>
                    <a:pt x="112090" y="208391"/>
                  </a:moveTo>
                  <a:cubicBezTo>
                    <a:pt x="164489" y="208391"/>
                    <a:pt x="208391" y="164489"/>
                    <a:pt x="208391" y="112090"/>
                  </a:cubicBezTo>
                  <a:cubicBezTo>
                    <a:pt x="208391" y="58275"/>
                    <a:pt x="164489" y="15789"/>
                    <a:pt x="112090" y="15789"/>
                  </a:cubicBezTo>
                  <a:cubicBezTo>
                    <a:pt x="59691" y="15789"/>
                    <a:pt x="15789" y="59691"/>
                    <a:pt x="15789" y="112090"/>
                  </a:cubicBezTo>
                  <a:cubicBezTo>
                    <a:pt x="15789" y="164489"/>
                    <a:pt x="59691" y="208391"/>
                    <a:pt x="112090" y="208391"/>
                  </a:cubicBezTo>
                  <a:close/>
                </a:path>
              </a:pathLst>
            </a:custGeom>
            <a:grpFill/>
            <a:ln w="14159" cap="flat">
              <a:noFill/>
              <a:prstDash val="solid"/>
              <a:miter/>
            </a:ln>
          </p:spPr>
          <p:txBody>
            <a:bodyPr rtlCol="0" anchor="ctr"/>
            <a:lstStyle/>
            <a:p>
              <a:endParaRPr lang="en-US"/>
            </a:p>
          </p:txBody>
        </p:sp>
        <p:sp>
          <p:nvSpPr>
            <p:cNvPr id="120" name="Freeform: Shape 1945">
              <a:extLst>
                <a:ext uri="{FF2B5EF4-FFF2-40B4-BE49-F238E27FC236}">
                  <a16:creationId xmlns:a16="http://schemas.microsoft.com/office/drawing/2014/main" xmlns="" id="{335BCC96-0055-4D81-8615-F63214D362B1}"/>
                </a:ext>
              </a:extLst>
            </p:cNvPr>
            <p:cNvSpPr/>
            <p:nvPr/>
          </p:nvSpPr>
          <p:spPr>
            <a:xfrm>
              <a:off x="7361864" y="2161298"/>
              <a:ext cx="127457" cy="127457"/>
            </a:xfrm>
            <a:custGeom>
              <a:avLst/>
              <a:gdLst>
                <a:gd name="connsiteX0" fmla="*/ 63939 w 127457"/>
                <a:gd name="connsiteY0" fmla="*/ 112090 h 127457"/>
                <a:gd name="connsiteX1" fmla="*/ 112090 w 127457"/>
                <a:gd name="connsiteY1" fmla="*/ 63939 h 127457"/>
                <a:gd name="connsiteX2" fmla="*/ 63939 w 127457"/>
                <a:gd name="connsiteY2" fmla="*/ 15789 h 127457"/>
                <a:gd name="connsiteX3" fmla="*/ 15789 w 127457"/>
                <a:gd name="connsiteY3" fmla="*/ 63939 h 127457"/>
                <a:gd name="connsiteX4" fmla="*/ 63939 w 127457"/>
                <a:gd name="connsiteY4" fmla="*/ 112090 h 12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57" h="127457">
                  <a:moveTo>
                    <a:pt x="63939" y="112090"/>
                  </a:moveTo>
                  <a:cubicBezTo>
                    <a:pt x="90847" y="112090"/>
                    <a:pt x="112090" y="90847"/>
                    <a:pt x="112090" y="63939"/>
                  </a:cubicBezTo>
                  <a:cubicBezTo>
                    <a:pt x="112090" y="37032"/>
                    <a:pt x="90847" y="15789"/>
                    <a:pt x="63939" y="15789"/>
                  </a:cubicBezTo>
                  <a:cubicBezTo>
                    <a:pt x="37032" y="15789"/>
                    <a:pt x="15789" y="37032"/>
                    <a:pt x="15789" y="63939"/>
                  </a:cubicBezTo>
                  <a:cubicBezTo>
                    <a:pt x="15789" y="90847"/>
                    <a:pt x="38448" y="112090"/>
                    <a:pt x="63939" y="112090"/>
                  </a:cubicBezTo>
                  <a:close/>
                </a:path>
              </a:pathLst>
            </a:custGeom>
            <a:grpFill/>
            <a:ln w="14159" cap="flat">
              <a:noFill/>
              <a:prstDash val="solid"/>
              <a:miter/>
            </a:ln>
          </p:spPr>
          <p:txBody>
            <a:bodyPr rtlCol="0" anchor="ctr"/>
            <a:lstStyle/>
            <a:p>
              <a:endParaRPr lang="en-US"/>
            </a:p>
          </p:txBody>
        </p:sp>
        <p:sp>
          <p:nvSpPr>
            <p:cNvPr id="121" name="Freeform: Shape 1946">
              <a:extLst>
                <a:ext uri="{FF2B5EF4-FFF2-40B4-BE49-F238E27FC236}">
                  <a16:creationId xmlns:a16="http://schemas.microsoft.com/office/drawing/2014/main" xmlns="" id="{D5E286B5-B150-44CE-96E3-9B899DCD88EF}"/>
                </a:ext>
              </a:extLst>
            </p:cNvPr>
            <p:cNvSpPr/>
            <p:nvPr/>
          </p:nvSpPr>
          <p:spPr>
            <a:xfrm>
              <a:off x="7231575" y="1492856"/>
              <a:ext cx="127457" cy="127457"/>
            </a:xfrm>
            <a:custGeom>
              <a:avLst/>
              <a:gdLst>
                <a:gd name="connsiteX0" fmla="*/ 112090 w 127457"/>
                <a:gd name="connsiteY0" fmla="*/ 63940 h 127457"/>
                <a:gd name="connsiteX1" fmla="*/ 63940 w 127457"/>
                <a:gd name="connsiteY1" fmla="*/ 112090 h 127457"/>
                <a:gd name="connsiteX2" fmla="*/ 15789 w 127457"/>
                <a:gd name="connsiteY2" fmla="*/ 63940 h 127457"/>
                <a:gd name="connsiteX3" fmla="*/ 63940 w 127457"/>
                <a:gd name="connsiteY3" fmla="*/ 15789 h 127457"/>
                <a:gd name="connsiteX4" fmla="*/ 112090 w 127457"/>
                <a:gd name="connsiteY4" fmla="*/ 63940 h 12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57" h="127457">
                  <a:moveTo>
                    <a:pt x="112090" y="63940"/>
                  </a:moveTo>
                  <a:cubicBezTo>
                    <a:pt x="112090" y="90532"/>
                    <a:pt x="90533" y="112090"/>
                    <a:pt x="63940" y="112090"/>
                  </a:cubicBezTo>
                  <a:cubicBezTo>
                    <a:pt x="37347" y="112090"/>
                    <a:pt x="15789" y="90532"/>
                    <a:pt x="15789" y="63940"/>
                  </a:cubicBezTo>
                  <a:cubicBezTo>
                    <a:pt x="15789" y="37347"/>
                    <a:pt x="37347" y="15789"/>
                    <a:pt x="63940" y="15789"/>
                  </a:cubicBezTo>
                  <a:cubicBezTo>
                    <a:pt x="90533" y="15789"/>
                    <a:pt x="112090" y="37347"/>
                    <a:pt x="112090" y="63940"/>
                  </a:cubicBezTo>
                  <a:close/>
                </a:path>
              </a:pathLst>
            </a:custGeom>
            <a:grpFill/>
            <a:ln w="14159" cap="flat">
              <a:noFill/>
              <a:prstDash val="solid"/>
              <a:miter/>
            </a:ln>
          </p:spPr>
          <p:txBody>
            <a:bodyPr rtlCol="0" anchor="ctr"/>
            <a:lstStyle/>
            <a:p>
              <a:endParaRPr lang="en-US"/>
            </a:p>
          </p:txBody>
        </p:sp>
        <p:sp>
          <p:nvSpPr>
            <p:cNvPr id="122" name="Freeform: Shape 1947">
              <a:extLst>
                <a:ext uri="{FF2B5EF4-FFF2-40B4-BE49-F238E27FC236}">
                  <a16:creationId xmlns:a16="http://schemas.microsoft.com/office/drawing/2014/main" xmlns="" id="{7A1E50E1-F7F1-42FD-9EF5-44FE0D38036E}"/>
                </a:ext>
              </a:extLst>
            </p:cNvPr>
            <p:cNvSpPr/>
            <p:nvPr/>
          </p:nvSpPr>
          <p:spPr>
            <a:xfrm>
              <a:off x="7026227" y="1991355"/>
              <a:ext cx="113295" cy="113295"/>
            </a:xfrm>
            <a:custGeom>
              <a:avLst/>
              <a:gdLst>
                <a:gd name="connsiteX0" fmla="*/ 61107 w 113295"/>
                <a:gd name="connsiteY0" fmla="*/ 15789 h 113295"/>
                <a:gd name="connsiteX1" fmla="*/ 106426 w 113295"/>
                <a:gd name="connsiteY1" fmla="*/ 61107 h 113295"/>
                <a:gd name="connsiteX2" fmla="*/ 61107 w 113295"/>
                <a:gd name="connsiteY2" fmla="*/ 106425 h 113295"/>
                <a:gd name="connsiteX3" fmla="*/ 15789 w 113295"/>
                <a:gd name="connsiteY3" fmla="*/ 61107 h 113295"/>
                <a:gd name="connsiteX4" fmla="*/ 61107 w 113295"/>
                <a:gd name="connsiteY4" fmla="*/ 15789 h 113295"/>
                <a:gd name="connsiteX5" fmla="*/ 61107 w 113295"/>
                <a:gd name="connsiteY5" fmla="*/ 15789 h 113295"/>
                <a:gd name="connsiteX6" fmla="*/ 61107 w 113295"/>
                <a:gd name="connsiteY6" fmla="*/ 37032 h 113295"/>
                <a:gd name="connsiteX7" fmla="*/ 35616 w 113295"/>
                <a:gd name="connsiteY7" fmla="*/ 62523 h 113295"/>
                <a:gd name="connsiteX8" fmla="*/ 61107 w 113295"/>
                <a:gd name="connsiteY8" fmla="*/ 88015 h 113295"/>
                <a:gd name="connsiteX9" fmla="*/ 86599 w 113295"/>
                <a:gd name="connsiteY9" fmla="*/ 62523 h 113295"/>
                <a:gd name="connsiteX10" fmla="*/ 61107 w 113295"/>
                <a:gd name="connsiteY10" fmla="*/ 37032 h 1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295" h="113295">
                  <a:moveTo>
                    <a:pt x="61107" y="15789"/>
                  </a:moveTo>
                  <a:cubicBezTo>
                    <a:pt x="86599" y="15789"/>
                    <a:pt x="106426" y="35616"/>
                    <a:pt x="106426" y="61107"/>
                  </a:cubicBezTo>
                  <a:cubicBezTo>
                    <a:pt x="106426" y="86599"/>
                    <a:pt x="86599" y="106425"/>
                    <a:pt x="61107" y="106425"/>
                  </a:cubicBezTo>
                  <a:cubicBezTo>
                    <a:pt x="35616" y="106425"/>
                    <a:pt x="15789" y="86599"/>
                    <a:pt x="15789" y="61107"/>
                  </a:cubicBezTo>
                  <a:cubicBezTo>
                    <a:pt x="15789" y="37032"/>
                    <a:pt x="37032" y="15789"/>
                    <a:pt x="61107" y="15789"/>
                  </a:cubicBezTo>
                  <a:lnTo>
                    <a:pt x="61107" y="15789"/>
                  </a:lnTo>
                  <a:close/>
                  <a:moveTo>
                    <a:pt x="61107" y="37032"/>
                  </a:moveTo>
                  <a:cubicBezTo>
                    <a:pt x="46945" y="37032"/>
                    <a:pt x="35616" y="48361"/>
                    <a:pt x="35616" y="62523"/>
                  </a:cubicBezTo>
                  <a:cubicBezTo>
                    <a:pt x="35616" y="76685"/>
                    <a:pt x="46945" y="88015"/>
                    <a:pt x="61107" y="88015"/>
                  </a:cubicBezTo>
                  <a:cubicBezTo>
                    <a:pt x="75269" y="88015"/>
                    <a:pt x="86599" y="76685"/>
                    <a:pt x="86599" y="62523"/>
                  </a:cubicBezTo>
                  <a:cubicBezTo>
                    <a:pt x="88015" y="48361"/>
                    <a:pt x="75269" y="37032"/>
                    <a:pt x="61107" y="37032"/>
                  </a:cubicBezTo>
                  <a:close/>
                </a:path>
              </a:pathLst>
            </a:custGeom>
            <a:grpFill/>
            <a:ln w="14159" cap="flat">
              <a:noFill/>
              <a:prstDash val="solid"/>
              <a:miter/>
            </a:ln>
          </p:spPr>
          <p:txBody>
            <a:bodyPr rtlCol="0" anchor="ctr"/>
            <a:lstStyle/>
            <a:p>
              <a:endParaRPr lang="en-US"/>
            </a:p>
          </p:txBody>
        </p:sp>
        <p:sp>
          <p:nvSpPr>
            <p:cNvPr id="123" name="Freeform: Shape 1948">
              <a:extLst>
                <a:ext uri="{FF2B5EF4-FFF2-40B4-BE49-F238E27FC236}">
                  <a16:creationId xmlns:a16="http://schemas.microsoft.com/office/drawing/2014/main" xmlns="" id="{18A14C5D-687A-4C3A-B330-63D0D37A1CF6}"/>
                </a:ext>
              </a:extLst>
            </p:cNvPr>
            <p:cNvSpPr/>
            <p:nvPr/>
          </p:nvSpPr>
          <p:spPr>
            <a:xfrm>
              <a:off x="7854699" y="2242021"/>
              <a:ext cx="113295" cy="113295"/>
            </a:xfrm>
            <a:custGeom>
              <a:avLst/>
              <a:gdLst>
                <a:gd name="connsiteX0" fmla="*/ 61107 w 113295"/>
                <a:gd name="connsiteY0" fmla="*/ 15789 h 113295"/>
                <a:gd name="connsiteX1" fmla="*/ 106426 w 113295"/>
                <a:gd name="connsiteY1" fmla="*/ 61107 h 113295"/>
                <a:gd name="connsiteX2" fmla="*/ 61107 w 113295"/>
                <a:gd name="connsiteY2" fmla="*/ 106425 h 113295"/>
                <a:gd name="connsiteX3" fmla="*/ 15789 w 113295"/>
                <a:gd name="connsiteY3" fmla="*/ 61107 h 113295"/>
                <a:gd name="connsiteX4" fmla="*/ 61107 w 113295"/>
                <a:gd name="connsiteY4" fmla="*/ 15789 h 113295"/>
                <a:gd name="connsiteX5" fmla="*/ 61107 w 113295"/>
                <a:gd name="connsiteY5" fmla="*/ 15789 h 113295"/>
                <a:gd name="connsiteX6" fmla="*/ 61107 w 113295"/>
                <a:gd name="connsiteY6" fmla="*/ 35616 h 113295"/>
                <a:gd name="connsiteX7" fmla="*/ 35616 w 113295"/>
                <a:gd name="connsiteY7" fmla="*/ 61107 h 113295"/>
                <a:gd name="connsiteX8" fmla="*/ 61107 w 113295"/>
                <a:gd name="connsiteY8" fmla="*/ 86599 h 113295"/>
                <a:gd name="connsiteX9" fmla="*/ 86599 w 113295"/>
                <a:gd name="connsiteY9" fmla="*/ 61107 h 113295"/>
                <a:gd name="connsiteX10" fmla="*/ 61107 w 113295"/>
                <a:gd name="connsiteY10" fmla="*/ 35616 h 1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295" h="113295">
                  <a:moveTo>
                    <a:pt x="61107" y="15789"/>
                  </a:moveTo>
                  <a:cubicBezTo>
                    <a:pt x="86599" y="15789"/>
                    <a:pt x="106426" y="35616"/>
                    <a:pt x="106426" y="61107"/>
                  </a:cubicBezTo>
                  <a:cubicBezTo>
                    <a:pt x="106426" y="86599"/>
                    <a:pt x="86599" y="106425"/>
                    <a:pt x="61107" y="106425"/>
                  </a:cubicBezTo>
                  <a:cubicBezTo>
                    <a:pt x="35616" y="106425"/>
                    <a:pt x="15789" y="86599"/>
                    <a:pt x="15789" y="61107"/>
                  </a:cubicBezTo>
                  <a:cubicBezTo>
                    <a:pt x="15789" y="37032"/>
                    <a:pt x="35616" y="15789"/>
                    <a:pt x="61107" y="15789"/>
                  </a:cubicBezTo>
                  <a:lnTo>
                    <a:pt x="61107" y="15789"/>
                  </a:lnTo>
                  <a:close/>
                  <a:moveTo>
                    <a:pt x="61107" y="35616"/>
                  </a:moveTo>
                  <a:cubicBezTo>
                    <a:pt x="46945" y="35616"/>
                    <a:pt x="35616" y="46945"/>
                    <a:pt x="35616" y="61107"/>
                  </a:cubicBezTo>
                  <a:cubicBezTo>
                    <a:pt x="35616" y="75269"/>
                    <a:pt x="46945" y="86599"/>
                    <a:pt x="61107" y="86599"/>
                  </a:cubicBezTo>
                  <a:cubicBezTo>
                    <a:pt x="75269" y="86599"/>
                    <a:pt x="86599" y="75269"/>
                    <a:pt x="86599" y="61107"/>
                  </a:cubicBezTo>
                  <a:cubicBezTo>
                    <a:pt x="86599" y="48361"/>
                    <a:pt x="75269" y="35616"/>
                    <a:pt x="61107" y="35616"/>
                  </a:cubicBezTo>
                  <a:close/>
                </a:path>
              </a:pathLst>
            </a:custGeom>
            <a:grpFill/>
            <a:ln w="14159" cap="flat">
              <a:noFill/>
              <a:prstDash val="solid"/>
              <a:miter/>
            </a:ln>
          </p:spPr>
          <p:txBody>
            <a:bodyPr rtlCol="0" anchor="ctr"/>
            <a:lstStyle/>
            <a:p>
              <a:endParaRPr lang="en-US"/>
            </a:p>
          </p:txBody>
        </p:sp>
        <p:sp>
          <p:nvSpPr>
            <p:cNvPr id="124" name="Freeform: Shape 1949">
              <a:extLst>
                <a:ext uri="{FF2B5EF4-FFF2-40B4-BE49-F238E27FC236}">
                  <a16:creationId xmlns:a16="http://schemas.microsoft.com/office/drawing/2014/main" xmlns="" id="{B16A5BBC-ACCC-4CB5-8E52-E117D4A3F81D}"/>
                </a:ext>
              </a:extLst>
            </p:cNvPr>
            <p:cNvSpPr/>
            <p:nvPr/>
          </p:nvSpPr>
          <p:spPr>
            <a:xfrm>
              <a:off x="9188751" y="2981273"/>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5529" y="55442"/>
                    <a:pt x="55442" y="46945"/>
                    <a:pt x="55442" y="35616"/>
                  </a:cubicBezTo>
                  <a:cubicBezTo>
                    <a:pt x="55442" y="25702"/>
                    <a:pt x="46945" y="15789"/>
                    <a:pt x="35616" y="15789"/>
                  </a:cubicBezTo>
                  <a:cubicBezTo>
                    <a:pt x="24286" y="15789"/>
                    <a:pt x="15789" y="24286"/>
                    <a:pt x="15789" y="35616"/>
                  </a:cubicBezTo>
                  <a:cubicBezTo>
                    <a:pt x="15789" y="46945"/>
                    <a:pt x="25703" y="55442"/>
                    <a:pt x="35616" y="55442"/>
                  </a:cubicBezTo>
                  <a:close/>
                </a:path>
              </a:pathLst>
            </a:custGeom>
            <a:grpFill/>
            <a:ln w="14159" cap="flat">
              <a:noFill/>
              <a:prstDash val="solid"/>
              <a:miter/>
            </a:ln>
          </p:spPr>
          <p:txBody>
            <a:bodyPr rtlCol="0" anchor="ctr"/>
            <a:lstStyle/>
            <a:p>
              <a:endParaRPr lang="en-US"/>
            </a:p>
          </p:txBody>
        </p:sp>
        <p:sp>
          <p:nvSpPr>
            <p:cNvPr id="125" name="Freeform: Shape 1950">
              <a:extLst>
                <a:ext uri="{FF2B5EF4-FFF2-40B4-BE49-F238E27FC236}">
                  <a16:creationId xmlns:a16="http://schemas.microsoft.com/office/drawing/2014/main" xmlns="" id="{E62EE881-0B1F-4A5A-A69C-C2A3BA54AB24}"/>
                </a:ext>
              </a:extLst>
            </p:cNvPr>
            <p:cNvSpPr/>
            <p:nvPr/>
          </p:nvSpPr>
          <p:spPr>
            <a:xfrm>
              <a:off x="9078288" y="3338153"/>
              <a:ext cx="70810" cy="70810"/>
            </a:xfrm>
            <a:custGeom>
              <a:avLst/>
              <a:gdLst>
                <a:gd name="connsiteX0" fmla="*/ 35615 w 70809"/>
                <a:gd name="connsiteY0" fmla="*/ 55442 h 70809"/>
                <a:gd name="connsiteX1" fmla="*/ 55442 w 70809"/>
                <a:gd name="connsiteY1" fmla="*/ 35616 h 70809"/>
                <a:gd name="connsiteX2" fmla="*/ 35615 w 70809"/>
                <a:gd name="connsiteY2" fmla="*/ 15789 h 70809"/>
                <a:gd name="connsiteX3" fmla="*/ 15789 w 70809"/>
                <a:gd name="connsiteY3" fmla="*/ 35616 h 70809"/>
                <a:gd name="connsiteX4" fmla="*/ 35615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5" y="55442"/>
                  </a:moveTo>
                  <a:cubicBezTo>
                    <a:pt x="45529" y="55442"/>
                    <a:pt x="55442" y="46945"/>
                    <a:pt x="55442" y="35616"/>
                  </a:cubicBezTo>
                  <a:cubicBezTo>
                    <a:pt x="55442" y="24286"/>
                    <a:pt x="46945" y="15789"/>
                    <a:pt x="35615" y="15789"/>
                  </a:cubicBezTo>
                  <a:cubicBezTo>
                    <a:pt x="25703" y="15789"/>
                    <a:pt x="15789" y="24286"/>
                    <a:pt x="15789" y="35616"/>
                  </a:cubicBezTo>
                  <a:cubicBezTo>
                    <a:pt x="15789" y="46945"/>
                    <a:pt x="25703" y="55442"/>
                    <a:pt x="35615" y="55442"/>
                  </a:cubicBezTo>
                  <a:close/>
                </a:path>
              </a:pathLst>
            </a:custGeom>
            <a:grpFill/>
            <a:ln w="14159" cap="flat">
              <a:noFill/>
              <a:prstDash val="solid"/>
              <a:miter/>
            </a:ln>
          </p:spPr>
          <p:txBody>
            <a:bodyPr rtlCol="0" anchor="ctr"/>
            <a:lstStyle/>
            <a:p>
              <a:endParaRPr lang="en-US"/>
            </a:p>
          </p:txBody>
        </p:sp>
        <p:sp>
          <p:nvSpPr>
            <p:cNvPr id="126" name="Freeform: Shape 1951">
              <a:extLst>
                <a:ext uri="{FF2B5EF4-FFF2-40B4-BE49-F238E27FC236}">
                  <a16:creationId xmlns:a16="http://schemas.microsoft.com/office/drawing/2014/main" xmlns="" id="{ABB7918E-F77D-402B-88B1-556A9FC59E2D}"/>
                </a:ext>
              </a:extLst>
            </p:cNvPr>
            <p:cNvSpPr/>
            <p:nvPr/>
          </p:nvSpPr>
          <p:spPr>
            <a:xfrm>
              <a:off x="8647766" y="3532171"/>
              <a:ext cx="84971" cy="84971"/>
            </a:xfrm>
            <a:custGeom>
              <a:avLst/>
              <a:gdLst>
                <a:gd name="connsiteX0" fmla="*/ 48361 w 84971"/>
                <a:gd name="connsiteY0" fmla="*/ 15789 h 84971"/>
                <a:gd name="connsiteX1" fmla="*/ 80934 w 84971"/>
                <a:gd name="connsiteY1" fmla="*/ 48361 h 84971"/>
                <a:gd name="connsiteX2" fmla="*/ 48361 w 84971"/>
                <a:gd name="connsiteY2" fmla="*/ 80934 h 84971"/>
                <a:gd name="connsiteX3" fmla="*/ 15789 w 84971"/>
                <a:gd name="connsiteY3" fmla="*/ 48361 h 84971"/>
                <a:gd name="connsiteX4" fmla="*/ 48361 w 84971"/>
                <a:gd name="connsiteY4" fmla="*/ 15789 h 84971"/>
                <a:gd name="connsiteX5" fmla="*/ 48361 w 84971"/>
                <a:gd name="connsiteY5" fmla="*/ 15789 h 84971"/>
                <a:gd name="connsiteX6" fmla="*/ 48361 w 84971"/>
                <a:gd name="connsiteY6" fmla="*/ 21454 h 84971"/>
                <a:gd name="connsiteX7" fmla="*/ 21454 w 84971"/>
                <a:gd name="connsiteY7" fmla="*/ 48361 h 84971"/>
                <a:gd name="connsiteX8" fmla="*/ 48361 w 84971"/>
                <a:gd name="connsiteY8" fmla="*/ 75269 h 84971"/>
                <a:gd name="connsiteX9" fmla="*/ 75269 w 84971"/>
                <a:gd name="connsiteY9" fmla="*/ 48361 h 84971"/>
                <a:gd name="connsiteX10" fmla="*/ 48361 w 84971"/>
                <a:gd name="connsiteY10" fmla="*/ 21454 h 84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971" h="84971">
                  <a:moveTo>
                    <a:pt x="48361" y="15789"/>
                  </a:moveTo>
                  <a:cubicBezTo>
                    <a:pt x="66772" y="15789"/>
                    <a:pt x="80934" y="29951"/>
                    <a:pt x="80934" y="48361"/>
                  </a:cubicBezTo>
                  <a:cubicBezTo>
                    <a:pt x="80934" y="66772"/>
                    <a:pt x="66772" y="80934"/>
                    <a:pt x="48361" y="80934"/>
                  </a:cubicBezTo>
                  <a:cubicBezTo>
                    <a:pt x="29951" y="80934"/>
                    <a:pt x="15789" y="66772"/>
                    <a:pt x="15789" y="48361"/>
                  </a:cubicBezTo>
                  <a:cubicBezTo>
                    <a:pt x="15789" y="29951"/>
                    <a:pt x="29951" y="15789"/>
                    <a:pt x="48361" y="15789"/>
                  </a:cubicBezTo>
                  <a:lnTo>
                    <a:pt x="48361" y="15789"/>
                  </a:lnTo>
                  <a:close/>
                  <a:moveTo>
                    <a:pt x="48361" y="21454"/>
                  </a:moveTo>
                  <a:cubicBezTo>
                    <a:pt x="34199" y="21454"/>
                    <a:pt x="21454" y="32783"/>
                    <a:pt x="21454" y="48361"/>
                  </a:cubicBezTo>
                  <a:cubicBezTo>
                    <a:pt x="21454" y="62523"/>
                    <a:pt x="32783" y="75269"/>
                    <a:pt x="48361" y="75269"/>
                  </a:cubicBezTo>
                  <a:cubicBezTo>
                    <a:pt x="62523" y="75269"/>
                    <a:pt x="75269" y="63940"/>
                    <a:pt x="75269" y="48361"/>
                  </a:cubicBezTo>
                  <a:cubicBezTo>
                    <a:pt x="75269" y="34200"/>
                    <a:pt x="62523" y="21454"/>
                    <a:pt x="48361" y="21454"/>
                  </a:cubicBezTo>
                  <a:close/>
                </a:path>
              </a:pathLst>
            </a:custGeom>
            <a:grpFill/>
            <a:ln w="14159" cap="flat">
              <a:noFill/>
              <a:prstDash val="solid"/>
              <a:miter/>
            </a:ln>
          </p:spPr>
          <p:txBody>
            <a:bodyPr rtlCol="0" anchor="ctr"/>
            <a:lstStyle/>
            <a:p>
              <a:endParaRPr lang="en-US"/>
            </a:p>
          </p:txBody>
        </p:sp>
        <p:sp>
          <p:nvSpPr>
            <p:cNvPr id="127" name="Freeform: Shape 1952">
              <a:extLst>
                <a:ext uri="{FF2B5EF4-FFF2-40B4-BE49-F238E27FC236}">
                  <a16:creationId xmlns:a16="http://schemas.microsoft.com/office/drawing/2014/main" xmlns="" id="{7437A577-5D88-4E87-9C78-DBEA8F06BBA6}"/>
                </a:ext>
              </a:extLst>
            </p:cNvPr>
            <p:cNvSpPr/>
            <p:nvPr/>
          </p:nvSpPr>
          <p:spPr>
            <a:xfrm>
              <a:off x="7621027" y="1218115"/>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2" y="58275"/>
                    <a:pt x="58275" y="48361"/>
                    <a:pt x="58275" y="37032"/>
                  </a:cubicBezTo>
                  <a:cubicBezTo>
                    <a:pt x="58275" y="25702"/>
                    <a:pt x="48362" y="15789"/>
                    <a:pt x="37032" y="15789"/>
                  </a:cubicBezTo>
                  <a:cubicBezTo>
                    <a:pt x="25703" y="15789"/>
                    <a:pt x="15789" y="25702"/>
                    <a:pt x="15789" y="37032"/>
                  </a:cubicBezTo>
                  <a:cubicBezTo>
                    <a:pt x="15789" y="48361"/>
                    <a:pt x="25703" y="58275"/>
                    <a:pt x="37032" y="58275"/>
                  </a:cubicBezTo>
                  <a:close/>
                </a:path>
              </a:pathLst>
            </a:custGeom>
            <a:grpFill/>
            <a:ln w="14159" cap="flat">
              <a:noFill/>
              <a:prstDash val="solid"/>
              <a:miter/>
            </a:ln>
          </p:spPr>
          <p:txBody>
            <a:bodyPr rtlCol="0" anchor="ctr"/>
            <a:lstStyle/>
            <a:p>
              <a:endParaRPr lang="en-US"/>
            </a:p>
          </p:txBody>
        </p:sp>
        <p:sp>
          <p:nvSpPr>
            <p:cNvPr id="128" name="Freeform: Shape 1953">
              <a:extLst>
                <a:ext uri="{FF2B5EF4-FFF2-40B4-BE49-F238E27FC236}">
                  <a16:creationId xmlns:a16="http://schemas.microsoft.com/office/drawing/2014/main" xmlns="" id="{6CE59952-348A-4D9B-B90B-94015625F261}"/>
                </a:ext>
              </a:extLst>
            </p:cNvPr>
            <p:cNvSpPr/>
            <p:nvPr/>
          </p:nvSpPr>
          <p:spPr>
            <a:xfrm>
              <a:off x="9391266" y="1077912"/>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2870" y="15789"/>
                    <a:pt x="15789" y="22870"/>
                    <a:pt x="15789" y="32783"/>
                  </a:cubicBezTo>
                  <a:cubicBezTo>
                    <a:pt x="15789" y="42697"/>
                    <a:pt x="24287" y="49778"/>
                    <a:pt x="32783" y="49778"/>
                  </a:cubicBezTo>
                  <a:close/>
                </a:path>
              </a:pathLst>
            </a:custGeom>
            <a:grpFill/>
            <a:ln w="14159" cap="flat">
              <a:noFill/>
              <a:prstDash val="solid"/>
              <a:miter/>
            </a:ln>
          </p:spPr>
          <p:txBody>
            <a:bodyPr rtlCol="0" anchor="ctr"/>
            <a:lstStyle/>
            <a:p>
              <a:endParaRPr lang="en-US"/>
            </a:p>
          </p:txBody>
        </p:sp>
        <p:sp>
          <p:nvSpPr>
            <p:cNvPr id="129" name="Freeform: Shape 1954">
              <a:extLst>
                <a:ext uri="{FF2B5EF4-FFF2-40B4-BE49-F238E27FC236}">
                  <a16:creationId xmlns:a16="http://schemas.microsoft.com/office/drawing/2014/main" xmlns="" id="{F4360FFA-66DB-4E91-96D3-78C9A434B485}"/>
                </a:ext>
              </a:extLst>
            </p:cNvPr>
            <p:cNvSpPr/>
            <p:nvPr/>
          </p:nvSpPr>
          <p:spPr>
            <a:xfrm>
              <a:off x="9892598" y="1144473"/>
              <a:ext cx="56648" cy="56648"/>
            </a:xfrm>
            <a:custGeom>
              <a:avLst/>
              <a:gdLst>
                <a:gd name="connsiteX0" fmla="*/ 32783 w 56647"/>
                <a:gd name="connsiteY0" fmla="*/ 49778 h 56647"/>
                <a:gd name="connsiteX1" fmla="*/ 49777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7" y="42697"/>
                    <a:pt x="49777" y="32783"/>
                  </a:cubicBezTo>
                  <a:cubicBezTo>
                    <a:pt x="49777" y="22870"/>
                    <a:pt x="42696" y="15789"/>
                    <a:pt x="32783" y="15789"/>
                  </a:cubicBezTo>
                  <a:cubicBezTo>
                    <a:pt x="24286"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130" name="Freeform: Shape 1955">
              <a:extLst>
                <a:ext uri="{FF2B5EF4-FFF2-40B4-BE49-F238E27FC236}">
                  <a16:creationId xmlns:a16="http://schemas.microsoft.com/office/drawing/2014/main" xmlns="" id="{5C6B5503-BB79-4FE4-9898-A5492E7F04B4}"/>
                </a:ext>
              </a:extLst>
            </p:cNvPr>
            <p:cNvSpPr/>
            <p:nvPr/>
          </p:nvSpPr>
          <p:spPr>
            <a:xfrm>
              <a:off x="9801962" y="2002685"/>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4287" y="15789"/>
                    <a:pt x="15789" y="24286"/>
                    <a:pt x="15789" y="35616"/>
                  </a:cubicBezTo>
                  <a:cubicBezTo>
                    <a:pt x="15789" y="46945"/>
                    <a:pt x="24287" y="55442"/>
                    <a:pt x="35616" y="55442"/>
                  </a:cubicBezTo>
                  <a:close/>
                </a:path>
              </a:pathLst>
            </a:custGeom>
            <a:grpFill/>
            <a:ln w="14159" cap="flat">
              <a:noFill/>
              <a:prstDash val="solid"/>
              <a:miter/>
            </a:ln>
          </p:spPr>
          <p:txBody>
            <a:bodyPr rtlCol="0" anchor="ctr"/>
            <a:lstStyle/>
            <a:p>
              <a:endParaRPr lang="en-US"/>
            </a:p>
          </p:txBody>
        </p:sp>
        <p:sp>
          <p:nvSpPr>
            <p:cNvPr id="131" name="Freeform: Shape 1956">
              <a:extLst>
                <a:ext uri="{FF2B5EF4-FFF2-40B4-BE49-F238E27FC236}">
                  <a16:creationId xmlns:a16="http://schemas.microsoft.com/office/drawing/2014/main" xmlns="" id="{8B267D42-0305-4E46-B5D5-CA7C8226EBC3}"/>
                </a:ext>
              </a:extLst>
            </p:cNvPr>
            <p:cNvSpPr/>
            <p:nvPr/>
          </p:nvSpPr>
          <p:spPr>
            <a:xfrm>
              <a:off x="9069791" y="1431960"/>
              <a:ext cx="113295" cy="113295"/>
            </a:xfrm>
            <a:custGeom>
              <a:avLst/>
              <a:gdLst>
                <a:gd name="connsiteX0" fmla="*/ 56859 w 113295"/>
                <a:gd name="connsiteY0" fmla="*/ 97928 h 113295"/>
                <a:gd name="connsiteX1" fmla="*/ 97929 w 113295"/>
                <a:gd name="connsiteY1" fmla="*/ 56859 h 113295"/>
                <a:gd name="connsiteX2" fmla="*/ 56859 w 113295"/>
                <a:gd name="connsiteY2" fmla="*/ 15789 h 113295"/>
                <a:gd name="connsiteX3" fmla="*/ 15789 w 113295"/>
                <a:gd name="connsiteY3" fmla="*/ 56859 h 113295"/>
                <a:gd name="connsiteX4" fmla="*/ 56859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9" y="97928"/>
                  </a:moveTo>
                  <a:cubicBezTo>
                    <a:pt x="79518" y="97928"/>
                    <a:pt x="97929" y="79518"/>
                    <a:pt x="97929" y="56859"/>
                  </a:cubicBezTo>
                  <a:cubicBezTo>
                    <a:pt x="97929" y="34200"/>
                    <a:pt x="79518" y="15789"/>
                    <a:pt x="56859" y="15789"/>
                  </a:cubicBezTo>
                  <a:cubicBezTo>
                    <a:pt x="34200" y="15789"/>
                    <a:pt x="15789" y="34200"/>
                    <a:pt x="15789" y="56859"/>
                  </a:cubicBezTo>
                  <a:cubicBezTo>
                    <a:pt x="15789" y="79518"/>
                    <a:pt x="34200" y="97928"/>
                    <a:pt x="56859" y="97928"/>
                  </a:cubicBezTo>
                  <a:close/>
                </a:path>
              </a:pathLst>
            </a:custGeom>
            <a:grpFill/>
            <a:ln w="14159" cap="flat">
              <a:noFill/>
              <a:prstDash val="solid"/>
              <a:miter/>
            </a:ln>
          </p:spPr>
          <p:txBody>
            <a:bodyPr rtlCol="0" anchor="ctr"/>
            <a:lstStyle/>
            <a:p>
              <a:endParaRPr lang="en-US"/>
            </a:p>
          </p:txBody>
        </p:sp>
        <p:sp>
          <p:nvSpPr>
            <p:cNvPr id="132" name="Freeform: Shape 1957">
              <a:extLst>
                <a:ext uri="{FF2B5EF4-FFF2-40B4-BE49-F238E27FC236}">
                  <a16:creationId xmlns:a16="http://schemas.microsoft.com/office/drawing/2014/main" xmlns="" id="{8F4BC958-AAC1-4F9F-BFAC-0B0F9BF4A0B8}"/>
                </a:ext>
              </a:extLst>
            </p:cNvPr>
            <p:cNvSpPr/>
            <p:nvPr/>
          </p:nvSpPr>
          <p:spPr>
            <a:xfrm>
              <a:off x="9023056" y="2617312"/>
              <a:ext cx="113295" cy="113295"/>
            </a:xfrm>
            <a:custGeom>
              <a:avLst/>
              <a:gdLst>
                <a:gd name="connsiteX0" fmla="*/ 56859 w 113295"/>
                <a:gd name="connsiteY0" fmla="*/ 97928 h 113295"/>
                <a:gd name="connsiteX1" fmla="*/ 97928 w 113295"/>
                <a:gd name="connsiteY1" fmla="*/ 56858 h 113295"/>
                <a:gd name="connsiteX2" fmla="*/ 56859 w 113295"/>
                <a:gd name="connsiteY2" fmla="*/ 15789 h 113295"/>
                <a:gd name="connsiteX3" fmla="*/ 15789 w 113295"/>
                <a:gd name="connsiteY3" fmla="*/ 56858 h 113295"/>
                <a:gd name="connsiteX4" fmla="*/ 56859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9" y="97928"/>
                  </a:moveTo>
                  <a:cubicBezTo>
                    <a:pt x="79518" y="97928"/>
                    <a:pt x="97928" y="79518"/>
                    <a:pt x="97928" y="56858"/>
                  </a:cubicBezTo>
                  <a:cubicBezTo>
                    <a:pt x="97928" y="34200"/>
                    <a:pt x="79518" y="15789"/>
                    <a:pt x="56859" y="15789"/>
                  </a:cubicBezTo>
                  <a:cubicBezTo>
                    <a:pt x="34199" y="15789"/>
                    <a:pt x="15789" y="34200"/>
                    <a:pt x="15789" y="56858"/>
                  </a:cubicBezTo>
                  <a:cubicBezTo>
                    <a:pt x="15789" y="79518"/>
                    <a:pt x="34199" y="97928"/>
                    <a:pt x="56859" y="97928"/>
                  </a:cubicBezTo>
                  <a:close/>
                </a:path>
              </a:pathLst>
            </a:custGeom>
            <a:grpFill/>
            <a:ln w="14159" cap="flat">
              <a:noFill/>
              <a:prstDash val="solid"/>
              <a:miter/>
            </a:ln>
          </p:spPr>
          <p:txBody>
            <a:bodyPr rtlCol="0" anchor="ctr"/>
            <a:lstStyle/>
            <a:p>
              <a:endParaRPr lang="en-US"/>
            </a:p>
          </p:txBody>
        </p:sp>
        <p:sp>
          <p:nvSpPr>
            <p:cNvPr id="133" name="Freeform: Shape 1958">
              <a:extLst>
                <a:ext uri="{FF2B5EF4-FFF2-40B4-BE49-F238E27FC236}">
                  <a16:creationId xmlns:a16="http://schemas.microsoft.com/office/drawing/2014/main" xmlns="" id="{FF80834A-3AF2-400D-8504-9588DC3E5F5C}"/>
                </a:ext>
              </a:extLst>
            </p:cNvPr>
            <p:cNvSpPr/>
            <p:nvPr/>
          </p:nvSpPr>
          <p:spPr>
            <a:xfrm>
              <a:off x="8317793" y="3384887"/>
              <a:ext cx="113295" cy="113295"/>
            </a:xfrm>
            <a:custGeom>
              <a:avLst/>
              <a:gdLst>
                <a:gd name="connsiteX0" fmla="*/ 56859 w 113295"/>
                <a:gd name="connsiteY0" fmla="*/ 97928 h 113295"/>
                <a:gd name="connsiteX1" fmla="*/ 97928 w 113295"/>
                <a:gd name="connsiteY1" fmla="*/ 56858 h 113295"/>
                <a:gd name="connsiteX2" fmla="*/ 56859 w 113295"/>
                <a:gd name="connsiteY2" fmla="*/ 15789 h 113295"/>
                <a:gd name="connsiteX3" fmla="*/ 15789 w 113295"/>
                <a:gd name="connsiteY3" fmla="*/ 56858 h 113295"/>
                <a:gd name="connsiteX4" fmla="*/ 56859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9" y="97928"/>
                  </a:moveTo>
                  <a:cubicBezTo>
                    <a:pt x="79518" y="97928"/>
                    <a:pt x="97928" y="79518"/>
                    <a:pt x="97928" y="56858"/>
                  </a:cubicBezTo>
                  <a:cubicBezTo>
                    <a:pt x="97928" y="34200"/>
                    <a:pt x="79518" y="15789"/>
                    <a:pt x="56859" y="15789"/>
                  </a:cubicBezTo>
                  <a:cubicBezTo>
                    <a:pt x="34199" y="15789"/>
                    <a:pt x="15789" y="34200"/>
                    <a:pt x="15789" y="56858"/>
                  </a:cubicBezTo>
                  <a:cubicBezTo>
                    <a:pt x="15789" y="79518"/>
                    <a:pt x="34199" y="97928"/>
                    <a:pt x="56859" y="97928"/>
                  </a:cubicBezTo>
                  <a:close/>
                </a:path>
              </a:pathLst>
            </a:custGeom>
            <a:grpFill/>
            <a:ln w="14159" cap="flat">
              <a:noFill/>
              <a:prstDash val="solid"/>
              <a:miter/>
            </a:ln>
          </p:spPr>
          <p:txBody>
            <a:bodyPr rtlCol="0" anchor="ctr"/>
            <a:lstStyle/>
            <a:p>
              <a:endParaRPr lang="en-US"/>
            </a:p>
          </p:txBody>
        </p:sp>
        <p:sp>
          <p:nvSpPr>
            <p:cNvPr id="134" name="Freeform: Shape 1959">
              <a:extLst>
                <a:ext uri="{FF2B5EF4-FFF2-40B4-BE49-F238E27FC236}">
                  <a16:creationId xmlns:a16="http://schemas.microsoft.com/office/drawing/2014/main" xmlns="" id="{3F8E9F71-9D3A-4B9D-AB13-3E4CA5AE629F}"/>
                </a:ext>
              </a:extLst>
            </p:cNvPr>
            <p:cNvSpPr/>
            <p:nvPr/>
          </p:nvSpPr>
          <p:spPr>
            <a:xfrm>
              <a:off x="7485073" y="3176707"/>
              <a:ext cx="113295" cy="113295"/>
            </a:xfrm>
            <a:custGeom>
              <a:avLst/>
              <a:gdLst>
                <a:gd name="connsiteX0" fmla="*/ 56858 w 113295"/>
                <a:gd name="connsiteY0" fmla="*/ 97928 h 113295"/>
                <a:gd name="connsiteX1" fmla="*/ 97928 w 113295"/>
                <a:gd name="connsiteY1" fmla="*/ 56858 h 113295"/>
                <a:gd name="connsiteX2" fmla="*/ 56858 w 113295"/>
                <a:gd name="connsiteY2" fmla="*/ 15789 h 113295"/>
                <a:gd name="connsiteX3" fmla="*/ 15789 w 113295"/>
                <a:gd name="connsiteY3" fmla="*/ 56858 h 113295"/>
                <a:gd name="connsiteX4" fmla="*/ 56858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8" y="97928"/>
                  </a:moveTo>
                  <a:cubicBezTo>
                    <a:pt x="79518" y="97928"/>
                    <a:pt x="97928" y="79518"/>
                    <a:pt x="97928" y="56858"/>
                  </a:cubicBezTo>
                  <a:cubicBezTo>
                    <a:pt x="97928" y="34200"/>
                    <a:pt x="79518" y="15789"/>
                    <a:pt x="56858" y="15789"/>
                  </a:cubicBezTo>
                  <a:cubicBezTo>
                    <a:pt x="34199" y="15789"/>
                    <a:pt x="15789" y="34200"/>
                    <a:pt x="15789" y="56858"/>
                  </a:cubicBezTo>
                  <a:cubicBezTo>
                    <a:pt x="17205" y="79518"/>
                    <a:pt x="34199" y="97928"/>
                    <a:pt x="56858" y="97928"/>
                  </a:cubicBezTo>
                  <a:close/>
                </a:path>
              </a:pathLst>
            </a:custGeom>
            <a:grpFill/>
            <a:ln w="14159" cap="flat">
              <a:noFill/>
              <a:prstDash val="solid"/>
              <a:miter/>
            </a:ln>
          </p:spPr>
          <p:txBody>
            <a:bodyPr rtlCol="0" anchor="ctr"/>
            <a:lstStyle/>
            <a:p>
              <a:endParaRPr lang="en-US"/>
            </a:p>
          </p:txBody>
        </p:sp>
        <p:sp>
          <p:nvSpPr>
            <p:cNvPr id="135" name="Freeform: Shape 1960">
              <a:extLst>
                <a:ext uri="{FF2B5EF4-FFF2-40B4-BE49-F238E27FC236}">
                  <a16:creationId xmlns:a16="http://schemas.microsoft.com/office/drawing/2014/main" xmlns="" id="{5C69E65B-3BDD-4237-A6A6-675E43EC274C}"/>
                </a:ext>
              </a:extLst>
            </p:cNvPr>
            <p:cNvSpPr/>
            <p:nvPr/>
          </p:nvSpPr>
          <p:spPr>
            <a:xfrm>
              <a:off x="6966747" y="2621560"/>
              <a:ext cx="113295" cy="113295"/>
            </a:xfrm>
            <a:custGeom>
              <a:avLst/>
              <a:gdLst>
                <a:gd name="connsiteX0" fmla="*/ 56858 w 113295"/>
                <a:gd name="connsiteY0" fmla="*/ 97928 h 113295"/>
                <a:gd name="connsiteX1" fmla="*/ 97928 w 113295"/>
                <a:gd name="connsiteY1" fmla="*/ 56858 h 113295"/>
                <a:gd name="connsiteX2" fmla="*/ 56858 w 113295"/>
                <a:gd name="connsiteY2" fmla="*/ 15789 h 113295"/>
                <a:gd name="connsiteX3" fmla="*/ 15789 w 113295"/>
                <a:gd name="connsiteY3" fmla="*/ 56858 h 113295"/>
                <a:gd name="connsiteX4" fmla="*/ 56858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8" y="97928"/>
                  </a:moveTo>
                  <a:cubicBezTo>
                    <a:pt x="79518" y="97928"/>
                    <a:pt x="97928" y="79518"/>
                    <a:pt x="97928" y="56858"/>
                  </a:cubicBezTo>
                  <a:cubicBezTo>
                    <a:pt x="97928" y="34199"/>
                    <a:pt x="79518" y="15789"/>
                    <a:pt x="56858" y="15789"/>
                  </a:cubicBezTo>
                  <a:cubicBezTo>
                    <a:pt x="34199" y="15789"/>
                    <a:pt x="15789" y="34199"/>
                    <a:pt x="15789" y="56858"/>
                  </a:cubicBezTo>
                  <a:cubicBezTo>
                    <a:pt x="17205" y="79518"/>
                    <a:pt x="35616" y="97928"/>
                    <a:pt x="56858" y="97928"/>
                  </a:cubicBezTo>
                  <a:close/>
                </a:path>
              </a:pathLst>
            </a:custGeom>
            <a:grpFill/>
            <a:ln w="14159" cap="flat">
              <a:noFill/>
              <a:prstDash val="solid"/>
              <a:miter/>
            </a:ln>
          </p:spPr>
          <p:txBody>
            <a:bodyPr rtlCol="0" anchor="ctr"/>
            <a:lstStyle/>
            <a:p>
              <a:endParaRPr lang="en-US"/>
            </a:p>
          </p:txBody>
        </p:sp>
        <p:sp>
          <p:nvSpPr>
            <p:cNvPr id="136" name="Freeform: Shape 1961">
              <a:extLst>
                <a:ext uri="{FF2B5EF4-FFF2-40B4-BE49-F238E27FC236}">
                  <a16:creationId xmlns:a16="http://schemas.microsoft.com/office/drawing/2014/main" xmlns="" id="{C18C235C-A0C6-4EEF-8A47-EA5CDF3D43A2}"/>
                </a:ext>
              </a:extLst>
            </p:cNvPr>
            <p:cNvSpPr/>
            <p:nvPr/>
          </p:nvSpPr>
          <p:spPr>
            <a:xfrm>
              <a:off x="6067465" y="2362397"/>
              <a:ext cx="113295" cy="113295"/>
            </a:xfrm>
            <a:custGeom>
              <a:avLst/>
              <a:gdLst>
                <a:gd name="connsiteX0" fmla="*/ 56858 w 113295"/>
                <a:gd name="connsiteY0" fmla="*/ 97928 h 113295"/>
                <a:gd name="connsiteX1" fmla="*/ 97928 w 113295"/>
                <a:gd name="connsiteY1" fmla="*/ 56858 h 113295"/>
                <a:gd name="connsiteX2" fmla="*/ 56858 w 113295"/>
                <a:gd name="connsiteY2" fmla="*/ 15789 h 113295"/>
                <a:gd name="connsiteX3" fmla="*/ 15789 w 113295"/>
                <a:gd name="connsiteY3" fmla="*/ 56858 h 113295"/>
                <a:gd name="connsiteX4" fmla="*/ 56858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8" y="97928"/>
                  </a:moveTo>
                  <a:cubicBezTo>
                    <a:pt x="79518" y="97928"/>
                    <a:pt x="97928" y="79518"/>
                    <a:pt x="97928" y="56858"/>
                  </a:cubicBezTo>
                  <a:cubicBezTo>
                    <a:pt x="97928" y="34200"/>
                    <a:pt x="79518" y="15789"/>
                    <a:pt x="56858" y="15789"/>
                  </a:cubicBezTo>
                  <a:cubicBezTo>
                    <a:pt x="34199" y="15789"/>
                    <a:pt x="15789" y="34200"/>
                    <a:pt x="15789" y="56858"/>
                  </a:cubicBezTo>
                  <a:cubicBezTo>
                    <a:pt x="15789" y="79518"/>
                    <a:pt x="34199" y="97928"/>
                    <a:pt x="56858" y="97928"/>
                  </a:cubicBezTo>
                  <a:close/>
                </a:path>
              </a:pathLst>
            </a:custGeom>
            <a:grpFill/>
            <a:ln w="14159" cap="flat">
              <a:noFill/>
              <a:prstDash val="solid"/>
              <a:miter/>
            </a:ln>
          </p:spPr>
          <p:txBody>
            <a:bodyPr rtlCol="0" anchor="ctr"/>
            <a:lstStyle/>
            <a:p>
              <a:endParaRPr lang="en-US"/>
            </a:p>
          </p:txBody>
        </p:sp>
        <p:sp>
          <p:nvSpPr>
            <p:cNvPr id="137" name="Freeform: Shape 1962">
              <a:extLst>
                <a:ext uri="{FF2B5EF4-FFF2-40B4-BE49-F238E27FC236}">
                  <a16:creationId xmlns:a16="http://schemas.microsoft.com/office/drawing/2014/main" xmlns="" id="{A5EFC72B-3A89-4BAF-ABAC-3C4D001B69D4}"/>
                </a:ext>
              </a:extLst>
            </p:cNvPr>
            <p:cNvSpPr/>
            <p:nvPr/>
          </p:nvSpPr>
          <p:spPr>
            <a:xfrm>
              <a:off x="5706337" y="2239189"/>
              <a:ext cx="113295" cy="113295"/>
            </a:xfrm>
            <a:custGeom>
              <a:avLst/>
              <a:gdLst>
                <a:gd name="connsiteX0" fmla="*/ 56858 w 113295"/>
                <a:gd name="connsiteY0" fmla="*/ 97928 h 113295"/>
                <a:gd name="connsiteX1" fmla="*/ 97928 w 113295"/>
                <a:gd name="connsiteY1" fmla="*/ 56858 h 113295"/>
                <a:gd name="connsiteX2" fmla="*/ 56858 w 113295"/>
                <a:gd name="connsiteY2" fmla="*/ 15789 h 113295"/>
                <a:gd name="connsiteX3" fmla="*/ 15789 w 113295"/>
                <a:gd name="connsiteY3" fmla="*/ 56858 h 113295"/>
                <a:gd name="connsiteX4" fmla="*/ 56858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8" y="97928"/>
                  </a:moveTo>
                  <a:cubicBezTo>
                    <a:pt x="79518" y="97928"/>
                    <a:pt x="97928" y="79518"/>
                    <a:pt x="97928" y="56858"/>
                  </a:cubicBezTo>
                  <a:cubicBezTo>
                    <a:pt x="97928" y="34199"/>
                    <a:pt x="79518" y="15789"/>
                    <a:pt x="56858" y="15789"/>
                  </a:cubicBezTo>
                  <a:cubicBezTo>
                    <a:pt x="34199" y="15789"/>
                    <a:pt x="15789" y="34199"/>
                    <a:pt x="15789" y="56858"/>
                  </a:cubicBezTo>
                  <a:cubicBezTo>
                    <a:pt x="15789" y="79518"/>
                    <a:pt x="34199" y="97928"/>
                    <a:pt x="56858" y="97928"/>
                  </a:cubicBezTo>
                  <a:close/>
                </a:path>
              </a:pathLst>
            </a:custGeom>
            <a:grpFill/>
            <a:ln w="14159" cap="flat">
              <a:noFill/>
              <a:prstDash val="solid"/>
              <a:miter/>
            </a:ln>
          </p:spPr>
          <p:txBody>
            <a:bodyPr rtlCol="0" anchor="ctr"/>
            <a:lstStyle/>
            <a:p>
              <a:endParaRPr lang="en-US"/>
            </a:p>
          </p:txBody>
        </p:sp>
        <p:sp>
          <p:nvSpPr>
            <p:cNvPr id="138" name="Freeform: Shape 1963">
              <a:extLst>
                <a:ext uri="{FF2B5EF4-FFF2-40B4-BE49-F238E27FC236}">
                  <a16:creationId xmlns:a16="http://schemas.microsoft.com/office/drawing/2014/main" xmlns="" id="{542DB6F3-7EFC-4CE8-88F4-7CBD5CD387E9}"/>
                </a:ext>
              </a:extLst>
            </p:cNvPr>
            <p:cNvSpPr/>
            <p:nvPr/>
          </p:nvSpPr>
          <p:spPr>
            <a:xfrm>
              <a:off x="5965499" y="1648637"/>
              <a:ext cx="113295" cy="113295"/>
            </a:xfrm>
            <a:custGeom>
              <a:avLst/>
              <a:gdLst>
                <a:gd name="connsiteX0" fmla="*/ 56858 w 113295"/>
                <a:gd name="connsiteY0" fmla="*/ 97928 h 113295"/>
                <a:gd name="connsiteX1" fmla="*/ 97928 w 113295"/>
                <a:gd name="connsiteY1" fmla="*/ 56859 h 113295"/>
                <a:gd name="connsiteX2" fmla="*/ 56858 w 113295"/>
                <a:gd name="connsiteY2" fmla="*/ 15789 h 113295"/>
                <a:gd name="connsiteX3" fmla="*/ 15789 w 113295"/>
                <a:gd name="connsiteY3" fmla="*/ 56859 h 113295"/>
                <a:gd name="connsiteX4" fmla="*/ 56858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8" y="97928"/>
                  </a:moveTo>
                  <a:cubicBezTo>
                    <a:pt x="79518" y="97928"/>
                    <a:pt x="97928" y="79518"/>
                    <a:pt x="97928" y="56859"/>
                  </a:cubicBezTo>
                  <a:cubicBezTo>
                    <a:pt x="97928" y="34199"/>
                    <a:pt x="79518" y="15789"/>
                    <a:pt x="56858" y="15789"/>
                  </a:cubicBezTo>
                  <a:cubicBezTo>
                    <a:pt x="34200" y="15789"/>
                    <a:pt x="15789" y="34199"/>
                    <a:pt x="15789" y="56859"/>
                  </a:cubicBezTo>
                  <a:cubicBezTo>
                    <a:pt x="15789" y="79518"/>
                    <a:pt x="34200" y="97928"/>
                    <a:pt x="56858" y="97928"/>
                  </a:cubicBezTo>
                  <a:close/>
                </a:path>
              </a:pathLst>
            </a:custGeom>
            <a:grpFill/>
            <a:ln w="14159" cap="flat">
              <a:noFill/>
              <a:prstDash val="solid"/>
              <a:miter/>
            </a:ln>
          </p:spPr>
          <p:txBody>
            <a:bodyPr rtlCol="0" anchor="ctr"/>
            <a:lstStyle/>
            <a:p>
              <a:endParaRPr lang="en-US"/>
            </a:p>
          </p:txBody>
        </p:sp>
        <p:sp>
          <p:nvSpPr>
            <p:cNvPr id="139" name="Freeform: Shape 1964">
              <a:extLst>
                <a:ext uri="{FF2B5EF4-FFF2-40B4-BE49-F238E27FC236}">
                  <a16:creationId xmlns:a16="http://schemas.microsoft.com/office/drawing/2014/main" xmlns="" id="{2162D800-C901-4A55-A8A7-A5853818AD38}"/>
                </a:ext>
              </a:extLst>
            </p:cNvPr>
            <p:cNvSpPr/>
            <p:nvPr/>
          </p:nvSpPr>
          <p:spPr>
            <a:xfrm>
              <a:off x="6422929" y="1184127"/>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0" y="86599"/>
                    <a:pt x="86599" y="71020"/>
                    <a:pt x="86599" y="51194"/>
                  </a:cubicBezTo>
                  <a:cubicBezTo>
                    <a:pt x="86599" y="31367"/>
                    <a:pt x="71020" y="15789"/>
                    <a:pt x="51194" y="15789"/>
                  </a:cubicBezTo>
                  <a:cubicBezTo>
                    <a:pt x="31367" y="15789"/>
                    <a:pt x="15789" y="31367"/>
                    <a:pt x="15789" y="51194"/>
                  </a:cubicBezTo>
                  <a:cubicBezTo>
                    <a:pt x="17205" y="71020"/>
                    <a:pt x="32783" y="86599"/>
                    <a:pt x="51194" y="86599"/>
                  </a:cubicBezTo>
                  <a:close/>
                </a:path>
              </a:pathLst>
            </a:custGeom>
            <a:grpFill/>
            <a:ln w="14159" cap="flat">
              <a:noFill/>
              <a:prstDash val="solid"/>
              <a:miter/>
            </a:ln>
          </p:spPr>
          <p:txBody>
            <a:bodyPr rtlCol="0" anchor="ctr"/>
            <a:lstStyle/>
            <a:p>
              <a:endParaRPr lang="en-US"/>
            </a:p>
          </p:txBody>
        </p:sp>
        <p:sp>
          <p:nvSpPr>
            <p:cNvPr id="140" name="Freeform: Shape 1965">
              <a:extLst>
                <a:ext uri="{FF2B5EF4-FFF2-40B4-BE49-F238E27FC236}">
                  <a16:creationId xmlns:a16="http://schemas.microsoft.com/office/drawing/2014/main" xmlns="" id="{9B4B895E-F6FE-43C4-92E7-ED34CE68BC8C}"/>
                </a:ext>
              </a:extLst>
            </p:cNvPr>
            <p:cNvSpPr/>
            <p:nvPr/>
          </p:nvSpPr>
          <p:spPr>
            <a:xfrm>
              <a:off x="6755734" y="1550920"/>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0" y="86599"/>
                    <a:pt x="86599" y="71020"/>
                    <a:pt x="86599" y="51194"/>
                  </a:cubicBezTo>
                  <a:cubicBezTo>
                    <a:pt x="86599" y="31367"/>
                    <a:pt x="71020" y="15789"/>
                    <a:pt x="51194" y="15789"/>
                  </a:cubicBezTo>
                  <a:cubicBezTo>
                    <a:pt x="31367" y="15789"/>
                    <a:pt x="15789" y="31367"/>
                    <a:pt x="15789" y="51194"/>
                  </a:cubicBezTo>
                  <a:cubicBezTo>
                    <a:pt x="17205" y="71020"/>
                    <a:pt x="32783" y="86599"/>
                    <a:pt x="51194" y="86599"/>
                  </a:cubicBezTo>
                  <a:close/>
                </a:path>
              </a:pathLst>
            </a:custGeom>
            <a:grpFill/>
            <a:ln w="14159" cap="flat">
              <a:noFill/>
              <a:prstDash val="solid"/>
              <a:miter/>
            </a:ln>
          </p:spPr>
          <p:txBody>
            <a:bodyPr rtlCol="0" anchor="ctr"/>
            <a:lstStyle/>
            <a:p>
              <a:endParaRPr lang="en-US"/>
            </a:p>
          </p:txBody>
        </p:sp>
        <p:sp>
          <p:nvSpPr>
            <p:cNvPr id="141" name="Freeform: Shape 1966">
              <a:extLst>
                <a:ext uri="{FF2B5EF4-FFF2-40B4-BE49-F238E27FC236}">
                  <a16:creationId xmlns:a16="http://schemas.microsoft.com/office/drawing/2014/main" xmlns="" id="{50F2267D-425F-4CE8-855E-FCF59C504F60}"/>
                </a:ext>
              </a:extLst>
            </p:cNvPr>
            <p:cNvSpPr/>
            <p:nvPr/>
          </p:nvSpPr>
          <p:spPr>
            <a:xfrm>
              <a:off x="6251570" y="719616"/>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0" y="86599"/>
                    <a:pt x="86599" y="71020"/>
                    <a:pt x="86599" y="51194"/>
                  </a:cubicBezTo>
                  <a:cubicBezTo>
                    <a:pt x="86599" y="31367"/>
                    <a:pt x="71020" y="15789"/>
                    <a:pt x="51194" y="15789"/>
                  </a:cubicBezTo>
                  <a:cubicBezTo>
                    <a:pt x="31367" y="15789"/>
                    <a:pt x="15789" y="31367"/>
                    <a:pt x="15789" y="51194"/>
                  </a:cubicBezTo>
                  <a:cubicBezTo>
                    <a:pt x="15789" y="71020"/>
                    <a:pt x="31367" y="86599"/>
                    <a:pt x="51194" y="86599"/>
                  </a:cubicBezTo>
                  <a:close/>
                </a:path>
              </a:pathLst>
            </a:custGeom>
            <a:grpFill/>
            <a:ln w="14159" cap="flat">
              <a:noFill/>
              <a:prstDash val="solid"/>
              <a:miter/>
            </a:ln>
          </p:spPr>
          <p:txBody>
            <a:bodyPr rtlCol="0" anchor="ctr"/>
            <a:lstStyle/>
            <a:p>
              <a:endParaRPr lang="en-US"/>
            </a:p>
          </p:txBody>
        </p:sp>
        <p:sp>
          <p:nvSpPr>
            <p:cNvPr id="142" name="Freeform: Shape 1967">
              <a:extLst>
                <a:ext uri="{FF2B5EF4-FFF2-40B4-BE49-F238E27FC236}">
                  <a16:creationId xmlns:a16="http://schemas.microsoft.com/office/drawing/2014/main" xmlns="" id="{5CD09FEB-DA95-471E-A873-8EDB13DA8F45}"/>
                </a:ext>
              </a:extLst>
            </p:cNvPr>
            <p:cNvSpPr/>
            <p:nvPr/>
          </p:nvSpPr>
          <p:spPr>
            <a:xfrm>
              <a:off x="5087461" y="838576"/>
              <a:ext cx="84971" cy="84971"/>
            </a:xfrm>
            <a:custGeom>
              <a:avLst/>
              <a:gdLst>
                <a:gd name="connsiteX0" fmla="*/ 42697 w 84971"/>
                <a:gd name="connsiteY0" fmla="*/ 69604 h 84971"/>
                <a:gd name="connsiteX1" fmla="*/ 69605 w 84971"/>
                <a:gd name="connsiteY1" fmla="*/ 42697 h 84971"/>
                <a:gd name="connsiteX2" fmla="*/ 42697 w 84971"/>
                <a:gd name="connsiteY2" fmla="*/ 15789 h 84971"/>
                <a:gd name="connsiteX3" fmla="*/ 15789 w 84971"/>
                <a:gd name="connsiteY3" fmla="*/ 42697 h 84971"/>
                <a:gd name="connsiteX4" fmla="*/ 42697 w 84971"/>
                <a:gd name="connsiteY4" fmla="*/ 69604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2697" y="69604"/>
                  </a:moveTo>
                  <a:cubicBezTo>
                    <a:pt x="58275" y="69604"/>
                    <a:pt x="69605" y="56859"/>
                    <a:pt x="69605" y="42697"/>
                  </a:cubicBezTo>
                  <a:cubicBezTo>
                    <a:pt x="69605" y="27119"/>
                    <a:pt x="56858" y="15789"/>
                    <a:pt x="42697" y="15789"/>
                  </a:cubicBezTo>
                  <a:cubicBezTo>
                    <a:pt x="27119" y="15789"/>
                    <a:pt x="15789" y="28535"/>
                    <a:pt x="15789" y="42697"/>
                  </a:cubicBezTo>
                  <a:cubicBezTo>
                    <a:pt x="15789" y="56859"/>
                    <a:pt x="28535" y="69604"/>
                    <a:pt x="42697" y="69604"/>
                  </a:cubicBezTo>
                  <a:close/>
                </a:path>
              </a:pathLst>
            </a:custGeom>
            <a:grpFill/>
            <a:ln w="14159" cap="flat">
              <a:noFill/>
              <a:prstDash val="solid"/>
              <a:miter/>
            </a:ln>
          </p:spPr>
          <p:txBody>
            <a:bodyPr rtlCol="0" anchor="ctr"/>
            <a:lstStyle/>
            <a:p>
              <a:endParaRPr lang="en-US"/>
            </a:p>
          </p:txBody>
        </p:sp>
        <p:sp>
          <p:nvSpPr>
            <p:cNvPr id="143" name="Freeform: Shape 1968">
              <a:extLst>
                <a:ext uri="{FF2B5EF4-FFF2-40B4-BE49-F238E27FC236}">
                  <a16:creationId xmlns:a16="http://schemas.microsoft.com/office/drawing/2014/main" xmlns="" id="{634D7CF3-423B-4F1A-B04C-62A3AF18422D}"/>
                </a:ext>
              </a:extLst>
            </p:cNvPr>
            <p:cNvSpPr/>
            <p:nvPr/>
          </p:nvSpPr>
          <p:spPr>
            <a:xfrm>
              <a:off x="4845292" y="498690"/>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1" y="86599"/>
                    <a:pt x="86599" y="71020"/>
                    <a:pt x="86599" y="51194"/>
                  </a:cubicBezTo>
                  <a:cubicBezTo>
                    <a:pt x="86599" y="31367"/>
                    <a:pt x="71021" y="15789"/>
                    <a:pt x="51194" y="15789"/>
                  </a:cubicBezTo>
                  <a:cubicBezTo>
                    <a:pt x="31367" y="15789"/>
                    <a:pt x="15789" y="31367"/>
                    <a:pt x="15789" y="51194"/>
                  </a:cubicBezTo>
                  <a:cubicBezTo>
                    <a:pt x="15789" y="71020"/>
                    <a:pt x="31367" y="86599"/>
                    <a:pt x="51194" y="86599"/>
                  </a:cubicBezTo>
                  <a:close/>
                </a:path>
              </a:pathLst>
            </a:custGeom>
            <a:grpFill/>
            <a:ln w="14159" cap="flat">
              <a:noFill/>
              <a:prstDash val="solid"/>
              <a:miter/>
            </a:ln>
          </p:spPr>
          <p:txBody>
            <a:bodyPr rtlCol="0" anchor="ctr"/>
            <a:lstStyle/>
            <a:p>
              <a:endParaRPr lang="en-US"/>
            </a:p>
          </p:txBody>
        </p:sp>
        <p:sp>
          <p:nvSpPr>
            <p:cNvPr id="144" name="Freeform: Shape 1969">
              <a:extLst>
                <a:ext uri="{FF2B5EF4-FFF2-40B4-BE49-F238E27FC236}">
                  <a16:creationId xmlns:a16="http://schemas.microsoft.com/office/drawing/2014/main" xmlns="" id="{C773E6DC-E7B8-40BC-AFA0-846C8514CA4C}"/>
                </a:ext>
              </a:extLst>
            </p:cNvPr>
            <p:cNvSpPr/>
            <p:nvPr/>
          </p:nvSpPr>
          <p:spPr>
            <a:xfrm>
              <a:off x="5768649" y="2351068"/>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1280" y="49777"/>
                    <a:pt x="49778" y="42697"/>
                    <a:pt x="49778" y="32783"/>
                  </a:cubicBezTo>
                  <a:cubicBezTo>
                    <a:pt x="49778" y="24286"/>
                    <a:pt x="42697" y="15789"/>
                    <a:pt x="32783" y="15789"/>
                  </a:cubicBezTo>
                  <a:cubicBezTo>
                    <a:pt x="22870" y="15789"/>
                    <a:pt x="15789" y="22870"/>
                    <a:pt x="15789" y="32783"/>
                  </a:cubicBezTo>
                  <a:cubicBezTo>
                    <a:pt x="17205" y="42697"/>
                    <a:pt x="24286" y="49777"/>
                    <a:pt x="32783" y="49777"/>
                  </a:cubicBezTo>
                  <a:close/>
                </a:path>
              </a:pathLst>
            </a:custGeom>
            <a:grpFill/>
            <a:ln w="14159" cap="flat">
              <a:noFill/>
              <a:prstDash val="solid"/>
              <a:miter/>
            </a:ln>
          </p:spPr>
          <p:txBody>
            <a:bodyPr rtlCol="0" anchor="ctr"/>
            <a:lstStyle/>
            <a:p>
              <a:endParaRPr lang="en-US"/>
            </a:p>
          </p:txBody>
        </p:sp>
        <p:sp>
          <p:nvSpPr>
            <p:cNvPr id="145" name="Freeform: Shape 1970">
              <a:extLst>
                <a:ext uri="{FF2B5EF4-FFF2-40B4-BE49-F238E27FC236}">
                  <a16:creationId xmlns:a16="http://schemas.microsoft.com/office/drawing/2014/main" xmlns="" id="{C221584B-6693-4864-BE2A-A80B59E8673D}"/>
                </a:ext>
              </a:extLst>
            </p:cNvPr>
            <p:cNvSpPr/>
            <p:nvPr/>
          </p:nvSpPr>
          <p:spPr>
            <a:xfrm>
              <a:off x="5955586" y="2155634"/>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2870"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146" name="Freeform: Shape 1971">
              <a:extLst>
                <a:ext uri="{FF2B5EF4-FFF2-40B4-BE49-F238E27FC236}">
                  <a16:creationId xmlns:a16="http://schemas.microsoft.com/office/drawing/2014/main" xmlns="" id="{A837C45A-1D42-41CB-90E0-9269DC1C81CD}"/>
                </a:ext>
              </a:extLst>
            </p:cNvPr>
            <p:cNvSpPr/>
            <p:nvPr/>
          </p:nvSpPr>
          <p:spPr>
            <a:xfrm>
              <a:off x="5619949" y="2091905"/>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2870"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147" name="Freeform: Shape 1972">
              <a:extLst>
                <a:ext uri="{FF2B5EF4-FFF2-40B4-BE49-F238E27FC236}">
                  <a16:creationId xmlns:a16="http://schemas.microsoft.com/office/drawing/2014/main" xmlns="" id="{20F93698-0C37-4B1E-A7FE-7B40D06591C4}"/>
                </a:ext>
              </a:extLst>
            </p:cNvPr>
            <p:cNvSpPr/>
            <p:nvPr/>
          </p:nvSpPr>
          <p:spPr>
            <a:xfrm>
              <a:off x="5619949" y="1790256"/>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2870"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148" name="Freeform: Shape 1973">
              <a:extLst>
                <a:ext uri="{FF2B5EF4-FFF2-40B4-BE49-F238E27FC236}">
                  <a16:creationId xmlns:a16="http://schemas.microsoft.com/office/drawing/2014/main" xmlns="" id="{6BA4C13D-F06C-4ED8-9EBC-D7E048E687DE}"/>
                </a:ext>
              </a:extLst>
            </p:cNvPr>
            <p:cNvSpPr/>
            <p:nvPr/>
          </p:nvSpPr>
          <p:spPr>
            <a:xfrm>
              <a:off x="6354952" y="2631474"/>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1281" y="49777"/>
                    <a:pt x="49778" y="42697"/>
                    <a:pt x="49778" y="32783"/>
                  </a:cubicBezTo>
                  <a:cubicBezTo>
                    <a:pt x="49778" y="22870"/>
                    <a:pt x="42697" y="15789"/>
                    <a:pt x="32783" y="15789"/>
                  </a:cubicBezTo>
                  <a:cubicBezTo>
                    <a:pt x="24286" y="15789"/>
                    <a:pt x="15789" y="22870"/>
                    <a:pt x="15789" y="32783"/>
                  </a:cubicBezTo>
                  <a:cubicBezTo>
                    <a:pt x="15789" y="42697"/>
                    <a:pt x="24286" y="49777"/>
                    <a:pt x="32783" y="49777"/>
                  </a:cubicBezTo>
                  <a:close/>
                </a:path>
              </a:pathLst>
            </a:custGeom>
            <a:grpFill/>
            <a:ln w="14159" cap="flat">
              <a:noFill/>
              <a:prstDash val="solid"/>
              <a:miter/>
            </a:ln>
          </p:spPr>
          <p:txBody>
            <a:bodyPr rtlCol="0" anchor="ctr"/>
            <a:lstStyle/>
            <a:p>
              <a:endParaRPr lang="en-US"/>
            </a:p>
          </p:txBody>
        </p:sp>
        <p:sp>
          <p:nvSpPr>
            <p:cNvPr id="149" name="Freeform: Shape 1974">
              <a:extLst>
                <a:ext uri="{FF2B5EF4-FFF2-40B4-BE49-F238E27FC236}">
                  <a16:creationId xmlns:a16="http://schemas.microsoft.com/office/drawing/2014/main" xmlns="" id="{3E416A5E-08FD-4684-A9A9-BCDFAD071DAD}"/>
                </a:ext>
              </a:extLst>
            </p:cNvPr>
            <p:cNvSpPr/>
            <p:nvPr/>
          </p:nvSpPr>
          <p:spPr>
            <a:xfrm>
              <a:off x="6179344" y="2368062"/>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6"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150" name="Freeform: Shape 1975">
              <a:extLst>
                <a:ext uri="{FF2B5EF4-FFF2-40B4-BE49-F238E27FC236}">
                  <a16:creationId xmlns:a16="http://schemas.microsoft.com/office/drawing/2014/main" xmlns="" id="{28C4EE38-DD15-4EB6-A66F-3BC7AB9310C8}"/>
                </a:ext>
              </a:extLst>
            </p:cNvPr>
            <p:cNvSpPr/>
            <p:nvPr/>
          </p:nvSpPr>
          <p:spPr>
            <a:xfrm>
              <a:off x="6401687" y="2023928"/>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2870"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151" name="Freeform: Shape 1976">
              <a:extLst>
                <a:ext uri="{FF2B5EF4-FFF2-40B4-BE49-F238E27FC236}">
                  <a16:creationId xmlns:a16="http://schemas.microsoft.com/office/drawing/2014/main" xmlns="" id="{09178740-BB67-4D67-969E-9A7829643F95}"/>
                </a:ext>
              </a:extLst>
            </p:cNvPr>
            <p:cNvSpPr/>
            <p:nvPr/>
          </p:nvSpPr>
          <p:spPr>
            <a:xfrm>
              <a:off x="7377442" y="1863898"/>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2870"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152" name="Freeform: Shape 1977">
              <a:extLst>
                <a:ext uri="{FF2B5EF4-FFF2-40B4-BE49-F238E27FC236}">
                  <a16:creationId xmlns:a16="http://schemas.microsoft.com/office/drawing/2014/main" xmlns="" id="{88B7BF04-59F9-4BD6-9F34-74196768D7B4}"/>
                </a:ext>
              </a:extLst>
            </p:cNvPr>
            <p:cNvSpPr/>
            <p:nvPr/>
          </p:nvSpPr>
          <p:spPr>
            <a:xfrm>
              <a:off x="6609800" y="1303087"/>
              <a:ext cx="113295" cy="113295"/>
            </a:xfrm>
            <a:custGeom>
              <a:avLst/>
              <a:gdLst>
                <a:gd name="connsiteX0" fmla="*/ 61174 w 113295"/>
                <a:gd name="connsiteY0" fmla="*/ 15789 h 113295"/>
                <a:gd name="connsiteX1" fmla="*/ 106492 w 113295"/>
                <a:gd name="connsiteY1" fmla="*/ 61107 h 113295"/>
                <a:gd name="connsiteX2" fmla="*/ 61174 w 113295"/>
                <a:gd name="connsiteY2" fmla="*/ 106425 h 113295"/>
                <a:gd name="connsiteX3" fmla="*/ 15856 w 113295"/>
                <a:gd name="connsiteY3" fmla="*/ 61107 h 113295"/>
                <a:gd name="connsiteX4" fmla="*/ 61174 w 113295"/>
                <a:gd name="connsiteY4" fmla="*/ 15789 h 113295"/>
                <a:gd name="connsiteX5" fmla="*/ 61174 w 113295"/>
                <a:gd name="connsiteY5" fmla="*/ 15789 h 113295"/>
                <a:gd name="connsiteX6" fmla="*/ 61174 w 113295"/>
                <a:gd name="connsiteY6" fmla="*/ 35616 h 113295"/>
                <a:gd name="connsiteX7" fmla="*/ 35683 w 113295"/>
                <a:gd name="connsiteY7" fmla="*/ 61107 h 113295"/>
                <a:gd name="connsiteX8" fmla="*/ 61174 w 113295"/>
                <a:gd name="connsiteY8" fmla="*/ 86599 h 113295"/>
                <a:gd name="connsiteX9" fmla="*/ 86666 w 113295"/>
                <a:gd name="connsiteY9" fmla="*/ 61107 h 113295"/>
                <a:gd name="connsiteX10" fmla="*/ 61174 w 113295"/>
                <a:gd name="connsiteY10" fmla="*/ 35616 h 1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295" h="113295">
                  <a:moveTo>
                    <a:pt x="61174" y="15789"/>
                  </a:moveTo>
                  <a:cubicBezTo>
                    <a:pt x="86666" y="15789"/>
                    <a:pt x="106492" y="35616"/>
                    <a:pt x="106492" y="61107"/>
                  </a:cubicBezTo>
                  <a:cubicBezTo>
                    <a:pt x="106492" y="86599"/>
                    <a:pt x="86666" y="106425"/>
                    <a:pt x="61174" y="106425"/>
                  </a:cubicBezTo>
                  <a:cubicBezTo>
                    <a:pt x="35683" y="106425"/>
                    <a:pt x="15856" y="86599"/>
                    <a:pt x="15856" y="61107"/>
                  </a:cubicBezTo>
                  <a:cubicBezTo>
                    <a:pt x="14440" y="35616"/>
                    <a:pt x="35683" y="15789"/>
                    <a:pt x="61174" y="15789"/>
                  </a:cubicBezTo>
                  <a:lnTo>
                    <a:pt x="61174" y="15789"/>
                  </a:lnTo>
                  <a:close/>
                  <a:moveTo>
                    <a:pt x="61174" y="35616"/>
                  </a:moveTo>
                  <a:cubicBezTo>
                    <a:pt x="47012" y="35616"/>
                    <a:pt x="35683" y="46945"/>
                    <a:pt x="35683" y="61107"/>
                  </a:cubicBezTo>
                  <a:cubicBezTo>
                    <a:pt x="35683" y="75269"/>
                    <a:pt x="47012" y="86599"/>
                    <a:pt x="61174" y="86599"/>
                  </a:cubicBezTo>
                  <a:cubicBezTo>
                    <a:pt x="75336" y="86599"/>
                    <a:pt x="86666" y="75269"/>
                    <a:pt x="86666" y="61107"/>
                  </a:cubicBezTo>
                  <a:cubicBezTo>
                    <a:pt x="86666" y="46945"/>
                    <a:pt x="75336" y="35616"/>
                    <a:pt x="61174" y="35616"/>
                  </a:cubicBezTo>
                  <a:close/>
                </a:path>
              </a:pathLst>
            </a:custGeom>
            <a:grpFill/>
            <a:ln w="14159" cap="flat">
              <a:noFill/>
              <a:prstDash val="solid"/>
              <a:miter/>
            </a:ln>
          </p:spPr>
          <p:txBody>
            <a:bodyPr rtlCol="0" anchor="ctr"/>
            <a:lstStyle/>
            <a:p>
              <a:endParaRPr lang="en-US"/>
            </a:p>
          </p:txBody>
        </p:sp>
        <p:sp>
          <p:nvSpPr>
            <p:cNvPr id="153" name="Freeform: Shape 1978">
              <a:extLst>
                <a:ext uri="{FF2B5EF4-FFF2-40B4-BE49-F238E27FC236}">
                  <a16:creationId xmlns:a16="http://schemas.microsoft.com/office/drawing/2014/main" xmlns="" id="{A8FC9A5A-1252-4C5F-BFFD-30A95513FBB3}"/>
                </a:ext>
              </a:extLst>
            </p:cNvPr>
            <p:cNvSpPr/>
            <p:nvPr/>
          </p:nvSpPr>
          <p:spPr>
            <a:xfrm>
              <a:off x="7475093" y="997190"/>
              <a:ext cx="113295" cy="113295"/>
            </a:xfrm>
            <a:custGeom>
              <a:avLst/>
              <a:gdLst>
                <a:gd name="connsiteX0" fmla="*/ 61174 w 113295"/>
                <a:gd name="connsiteY0" fmla="*/ 15789 h 113295"/>
                <a:gd name="connsiteX1" fmla="*/ 106492 w 113295"/>
                <a:gd name="connsiteY1" fmla="*/ 61107 h 113295"/>
                <a:gd name="connsiteX2" fmla="*/ 61174 w 113295"/>
                <a:gd name="connsiteY2" fmla="*/ 106425 h 113295"/>
                <a:gd name="connsiteX3" fmla="*/ 15856 w 113295"/>
                <a:gd name="connsiteY3" fmla="*/ 61107 h 113295"/>
                <a:gd name="connsiteX4" fmla="*/ 61174 w 113295"/>
                <a:gd name="connsiteY4" fmla="*/ 15789 h 113295"/>
                <a:gd name="connsiteX5" fmla="*/ 61174 w 113295"/>
                <a:gd name="connsiteY5" fmla="*/ 15789 h 113295"/>
                <a:gd name="connsiteX6" fmla="*/ 61174 w 113295"/>
                <a:gd name="connsiteY6" fmla="*/ 35616 h 113295"/>
                <a:gd name="connsiteX7" fmla="*/ 35683 w 113295"/>
                <a:gd name="connsiteY7" fmla="*/ 61107 h 113295"/>
                <a:gd name="connsiteX8" fmla="*/ 61174 w 113295"/>
                <a:gd name="connsiteY8" fmla="*/ 86599 h 113295"/>
                <a:gd name="connsiteX9" fmla="*/ 86666 w 113295"/>
                <a:gd name="connsiteY9" fmla="*/ 61107 h 113295"/>
                <a:gd name="connsiteX10" fmla="*/ 61174 w 113295"/>
                <a:gd name="connsiteY10" fmla="*/ 35616 h 1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295" h="113295">
                  <a:moveTo>
                    <a:pt x="61174" y="15789"/>
                  </a:moveTo>
                  <a:cubicBezTo>
                    <a:pt x="86666" y="15789"/>
                    <a:pt x="106492" y="35616"/>
                    <a:pt x="106492" y="61107"/>
                  </a:cubicBezTo>
                  <a:cubicBezTo>
                    <a:pt x="106492" y="86599"/>
                    <a:pt x="86666" y="106425"/>
                    <a:pt x="61174" y="106425"/>
                  </a:cubicBezTo>
                  <a:cubicBezTo>
                    <a:pt x="35683" y="106425"/>
                    <a:pt x="15856" y="86599"/>
                    <a:pt x="15856" y="61107"/>
                  </a:cubicBezTo>
                  <a:cubicBezTo>
                    <a:pt x="14440" y="35616"/>
                    <a:pt x="35683" y="15789"/>
                    <a:pt x="61174" y="15789"/>
                  </a:cubicBezTo>
                  <a:lnTo>
                    <a:pt x="61174" y="15789"/>
                  </a:lnTo>
                  <a:close/>
                  <a:moveTo>
                    <a:pt x="61174" y="35616"/>
                  </a:moveTo>
                  <a:cubicBezTo>
                    <a:pt x="47012" y="35616"/>
                    <a:pt x="35683" y="46945"/>
                    <a:pt x="35683" y="61107"/>
                  </a:cubicBezTo>
                  <a:cubicBezTo>
                    <a:pt x="35683" y="75269"/>
                    <a:pt x="47012" y="86599"/>
                    <a:pt x="61174" y="86599"/>
                  </a:cubicBezTo>
                  <a:cubicBezTo>
                    <a:pt x="75336" y="86599"/>
                    <a:pt x="86666" y="75269"/>
                    <a:pt x="86666" y="61107"/>
                  </a:cubicBezTo>
                  <a:cubicBezTo>
                    <a:pt x="86666" y="46945"/>
                    <a:pt x="75336" y="35616"/>
                    <a:pt x="61174" y="35616"/>
                  </a:cubicBezTo>
                  <a:close/>
                </a:path>
              </a:pathLst>
            </a:custGeom>
            <a:grpFill/>
            <a:ln w="14159" cap="flat">
              <a:noFill/>
              <a:prstDash val="solid"/>
              <a:miter/>
            </a:ln>
          </p:spPr>
          <p:txBody>
            <a:bodyPr rtlCol="0" anchor="ctr"/>
            <a:lstStyle/>
            <a:p>
              <a:endParaRPr lang="en-US"/>
            </a:p>
          </p:txBody>
        </p:sp>
        <p:sp>
          <p:nvSpPr>
            <p:cNvPr id="154" name="Freeform: Shape 1979">
              <a:extLst>
                <a:ext uri="{FF2B5EF4-FFF2-40B4-BE49-F238E27FC236}">
                  <a16:creationId xmlns:a16="http://schemas.microsoft.com/office/drawing/2014/main" xmlns="" id="{4BC96895-7D28-4AB6-9A29-7EF967D9B822}"/>
                </a:ext>
              </a:extLst>
            </p:cNvPr>
            <p:cNvSpPr/>
            <p:nvPr/>
          </p:nvSpPr>
          <p:spPr>
            <a:xfrm>
              <a:off x="7915595" y="1933292"/>
              <a:ext cx="113295" cy="113295"/>
            </a:xfrm>
            <a:custGeom>
              <a:avLst/>
              <a:gdLst>
                <a:gd name="connsiteX0" fmla="*/ 61107 w 113295"/>
                <a:gd name="connsiteY0" fmla="*/ 15789 h 113295"/>
                <a:gd name="connsiteX1" fmla="*/ 106425 w 113295"/>
                <a:gd name="connsiteY1" fmla="*/ 61107 h 113295"/>
                <a:gd name="connsiteX2" fmla="*/ 61107 w 113295"/>
                <a:gd name="connsiteY2" fmla="*/ 106425 h 113295"/>
                <a:gd name="connsiteX3" fmla="*/ 15789 w 113295"/>
                <a:gd name="connsiteY3" fmla="*/ 61107 h 113295"/>
                <a:gd name="connsiteX4" fmla="*/ 61107 w 113295"/>
                <a:gd name="connsiteY4" fmla="*/ 15789 h 113295"/>
                <a:gd name="connsiteX5" fmla="*/ 61107 w 113295"/>
                <a:gd name="connsiteY5" fmla="*/ 15789 h 113295"/>
                <a:gd name="connsiteX6" fmla="*/ 61107 w 113295"/>
                <a:gd name="connsiteY6" fmla="*/ 35616 h 113295"/>
                <a:gd name="connsiteX7" fmla="*/ 35616 w 113295"/>
                <a:gd name="connsiteY7" fmla="*/ 61107 h 113295"/>
                <a:gd name="connsiteX8" fmla="*/ 61107 w 113295"/>
                <a:gd name="connsiteY8" fmla="*/ 86599 h 113295"/>
                <a:gd name="connsiteX9" fmla="*/ 86599 w 113295"/>
                <a:gd name="connsiteY9" fmla="*/ 61107 h 113295"/>
                <a:gd name="connsiteX10" fmla="*/ 61107 w 113295"/>
                <a:gd name="connsiteY10" fmla="*/ 35616 h 1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295" h="113295">
                  <a:moveTo>
                    <a:pt x="61107" y="15789"/>
                  </a:moveTo>
                  <a:cubicBezTo>
                    <a:pt x="86599" y="15789"/>
                    <a:pt x="106425" y="35616"/>
                    <a:pt x="106425" y="61107"/>
                  </a:cubicBezTo>
                  <a:cubicBezTo>
                    <a:pt x="106425" y="86599"/>
                    <a:pt x="86599" y="106425"/>
                    <a:pt x="61107" y="106425"/>
                  </a:cubicBezTo>
                  <a:cubicBezTo>
                    <a:pt x="35616" y="106425"/>
                    <a:pt x="15789" y="86599"/>
                    <a:pt x="15789" y="61107"/>
                  </a:cubicBezTo>
                  <a:cubicBezTo>
                    <a:pt x="15789" y="35616"/>
                    <a:pt x="35616" y="15789"/>
                    <a:pt x="61107" y="15789"/>
                  </a:cubicBezTo>
                  <a:lnTo>
                    <a:pt x="61107" y="15789"/>
                  </a:lnTo>
                  <a:close/>
                  <a:moveTo>
                    <a:pt x="61107" y="35616"/>
                  </a:moveTo>
                  <a:cubicBezTo>
                    <a:pt x="46945" y="35616"/>
                    <a:pt x="35616" y="46945"/>
                    <a:pt x="35616" y="61107"/>
                  </a:cubicBezTo>
                  <a:cubicBezTo>
                    <a:pt x="35616" y="75269"/>
                    <a:pt x="46945" y="86599"/>
                    <a:pt x="61107" y="86599"/>
                  </a:cubicBezTo>
                  <a:cubicBezTo>
                    <a:pt x="75269" y="86599"/>
                    <a:pt x="86599" y="75269"/>
                    <a:pt x="86599" y="61107"/>
                  </a:cubicBezTo>
                  <a:cubicBezTo>
                    <a:pt x="86599" y="46945"/>
                    <a:pt x="75269" y="35616"/>
                    <a:pt x="61107" y="35616"/>
                  </a:cubicBezTo>
                  <a:close/>
                </a:path>
              </a:pathLst>
            </a:custGeom>
            <a:grpFill/>
            <a:ln w="14159" cap="flat">
              <a:noFill/>
              <a:prstDash val="solid"/>
              <a:miter/>
            </a:ln>
          </p:spPr>
          <p:txBody>
            <a:bodyPr rtlCol="0" anchor="ctr"/>
            <a:lstStyle/>
            <a:p>
              <a:endParaRPr lang="en-US"/>
            </a:p>
          </p:txBody>
        </p:sp>
        <p:sp>
          <p:nvSpPr>
            <p:cNvPr id="155" name="Freeform: Shape 1980">
              <a:extLst>
                <a:ext uri="{FF2B5EF4-FFF2-40B4-BE49-F238E27FC236}">
                  <a16:creationId xmlns:a16="http://schemas.microsoft.com/office/drawing/2014/main" xmlns="" id="{EB0A47FA-0F50-4568-8377-A97AA11FD21D}"/>
                </a:ext>
              </a:extLst>
            </p:cNvPr>
            <p:cNvSpPr/>
            <p:nvPr/>
          </p:nvSpPr>
          <p:spPr>
            <a:xfrm>
              <a:off x="8072792" y="3200782"/>
              <a:ext cx="70810" cy="70810"/>
            </a:xfrm>
            <a:custGeom>
              <a:avLst/>
              <a:gdLst>
                <a:gd name="connsiteX0" fmla="*/ 35615 w 70809"/>
                <a:gd name="connsiteY0" fmla="*/ 55442 h 70809"/>
                <a:gd name="connsiteX1" fmla="*/ 55442 w 70809"/>
                <a:gd name="connsiteY1" fmla="*/ 35616 h 70809"/>
                <a:gd name="connsiteX2" fmla="*/ 35615 w 70809"/>
                <a:gd name="connsiteY2" fmla="*/ 15789 h 70809"/>
                <a:gd name="connsiteX3" fmla="*/ 15789 w 70809"/>
                <a:gd name="connsiteY3" fmla="*/ 35616 h 70809"/>
                <a:gd name="connsiteX4" fmla="*/ 35615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5" y="55442"/>
                  </a:moveTo>
                  <a:cubicBezTo>
                    <a:pt x="46945" y="55442"/>
                    <a:pt x="55442" y="46945"/>
                    <a:pt x="55442" y="35616"/>
                  </a:cubicBezTo>
                  <a:cubicBezTo>
                    <a:pt x="55442" y="24286"/>
                    <a:pt x="46945" y="15789"/>
                    <a:pt x="35615" y="15789"/>
                  </a:cubicBezTo>
                  <a:cubicBezTo>
                    <a:pt x="24286" y="15789"/>
                    <a:pt x="15789" y="24286"/>
                    <a:pt x="15789" y="35616"/>
                  </a:cubicBezTo>
                  <a:cubicBezTo>
                    <a:pt x="15789" y="46945"/>
                    <a:pt x="24286" y="55442"/>
                    <a:pt x="35615" y="55442"/>
                  </a:cubicBezTo>
                  <a:close/>
                </a:path>
              </a:pathLst>
            </a:custGeom>
            <a:grpFill/>
            <a:ln w="14159" cap="flat">
              <a:noFill/>
              <a:prstDash val="solid"/>
              <a:miter/>
            </a:ln>
          </p:spPr>
          <p:txBody>
            <a:bodyPr rtlCol="0" anchor="ctr"/>
            <a:lstStyle/>
            <a:p>
              <a:endParaRPr lang="en-US"/>
            </a:p>
          </p:txBody>
        </p:sp>
        <p:sp>
          <p:nvSpPr>
            <p:cNvPr id="156" name="Freeform: Shape 1981">
              <a:extLst>
                <a:ext uri="{FF2B5EF4-FFF2-40B4-BE49-F238E27FC236}">
                  <a16:creationId xmlns:a16="http://schemas.microsoft.com/office/drawing/2014/main" xmlns="" id="{55BEA134-2D5F-45E3-B338-280ACEDABF53}"/>
                </a:ext>
              </a:extLst>
            </p:cNvPr>
            <p:cNvSpPr/>
            <p:nvPr/>
          </p:nvSpPr>
          <p:spPr>
            <a:xfrm>
              <a:off x="8030307" y="3788502"/>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4286" y="15789"/>
                    <a:pt x="15789" y="24286"/>
                    <a:pt x="15789" y="35616"/>
                  </a:cubicBezTo>
                  <a:cubicBezTo>
                    <a:pt x="17205" y="46945"/>
                    <a:pt x="25702" y="55442"/>
                    <a:pt x="35616" y="55442"/>
                  </a:cubicBezTo>
                  <a:close/>
                </a:path>
              </a:pathLst>
            </a:custGeom>
            <a:grpFill/>
            <a:ln w="14159" cap="flat">
              <a:noFill/>
              <a:prstDash val="solid"/>
              <a:miter/>
            </a:ln>
          </p:spPr>
          <p:txBody>
            <a:bodyPr rtlCol="0" anchor="ctr"/>
            <a:lstStyle/>
            <a:p>
              <a:endParaRPr lang="en-US"/>
            </a:p>
          </p:txBody>
        </p:sp>
        <p:sp>
          <p:nvSpPr>
            <p:cNvPr id="157" name="Freeform: Shape 1982">
              <a:extLst>
                <a:ext uri="{FF2B5EF4-FFF2-40B4-BE49-F238E27FC236}">
                  <a16:creationId xmlns:a16="http://schemas.microsoft.com/office/drawing/2014/main" xmlns="" id="{5908F858-A508-4F7D-9A84-C5AF90829C80}"/>
                </a:ext>
              </a:extLst>
            </p:cNvPr>
            <p:cNvSpPr/>
            <p:nvPr/>
          </p:nvSpPr>
          <p:spPr>
            <a:xfrm>
              <a:off x="7679091" y="2964279"/>
              <a:ext cx="70810" cy="70810"/>
            </a:xfrm>
            <a:custGeom>
              <a:avLst/>
              <a:gdLst>
                <a:gd name="connsiteX0" fmla="*/ 35616 w 70809"/>
                <a:gd name="connsiteY0" fmla="*/ 55442 h 70809"/>
                <a:gd name="connsiteX1" fmla="*/ 55443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3" y="46945"/>
                    <a:pt x="55443" y="35616"/>
                  </a:cubicBezTo>
                  <a:cubicBezTo>
                    <a:pt x="55443" y="24286"/>
                    <a:pt x="46945" y="15789"/>
                    <a:pt x="35616" y="15789"/>
                  </a:cubicBezTo>
                  <a:cubicBezTo>
                    <a:pt x="24286" y="15789"/>
                    <a:pt x="15789" y="24286"/>
                    <a:pt x="15789" y="35616"/>
                  </a:cubicBezTo>
                  <a:cubicBezTo>
                    <a:pt x="15789" y="46945"/>
                    <a:pt x="24286" y="55442"/>
                    <a:pt x="35616" y="55442"/>
                  </a:cubicBezTo>
                  <a:close/>
                </a:path>
              </a:pathLst>
            </a:custGeom>
            <a:grpFill/>
            <a:ln w="14159" cap="flat">
              <a:noFill/>
              <a:prstDash val="solid"/>
              <a:miter/>
            </a:ln>
          </p:spPr>
          <p:txBody>
            <a:bodyPr rtlCol="0" anchor="ctr"/>
            <a:lstStyle/>
            <a:p>
              <a:endParaRPr lang="en-US"/>
            </a:p>
          </p:txBody>
        </p:sp>
        <p:sp>
          <p:nvSpPr>
            <p:cNvPr id="158" name="Freeform: Shape 1983">
              <a:extLst>
                <a:ext uri="{FF2B5EF4-FFF2-40B4-BE49-F238E27FC236}">
                  <a16:creationId xmlns:a16="http://schemas.microsoft.com/office/drawing/2014/main" xmlns="" id="{D2DC6BE0-C69B-4FA2-8551-8E732F8FB5EE}"/>
                </a:ext>
              </a:extLst>
            </p:cNvPr>
            <p:cNvSpPr/>
            <p:nvPr/>
          </p:nvSpPr>
          <p:spPr>
            <a:xfrm>
              <a:off x="8183255" y="3580322"/>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4286" y="15789"/>
                    <a:pt x="15789" y="24286"/>
                    <a:pt x="15789" y="35616"/>
                  </a:cubicBezTo>
                  <a:cubicBezTo>
                    <a:pt x="17205" y="46945"/>
                    <a:pt x="25703" y="55442"/>
                    <a:pt x="35616" y="55442"/>
                  </a:cubicBezTo>
                  <a:close/>
                </a:path>
              </a:pathLst>
            </a:custGeom>
            <a:grpFill/>
            <a:ln w="14159" cap="flat">
              <a:noFill/>
              <a:prstDash val="solid"/>
              <a:miter/>
            </a:ln>
          </p:spPr>
          <p:txBody>
            <a:bodyPr rtlCol="0" anchor="ctr"/>
            <a:lstStyle/>
            <a:p>
              <a:endParaRPr lang="en-US"/>
            </a:p>
          </p:txBody>
        </p:sp>
        <p:sp>
          <p:nvSpPr>
            <p:cNvPr id="159" name="Freeform: Shape 1984">
              <a:extLst>
                <a:ext uri="{FF2B5EF4-FFF2-40B4-BE49-F238E27FC236}">
                  <a16:creationId xmlns:a16="http://schemas.microsoft.com/office/drawing/2014/main" xmlns="" id="{18C26C03-FB5B-4C19-8C94-47F95848DF0F}"/>
                </a:ext>
              </a:extLst>
            </p:cNvPr>
            <p:cNvSpPr/>
            <p:nvPr/>
          </p:nvSpPr>
          <p:spPr>
            <a:xfrm>
              <a:off x="8797883" y="3401881"/>
              <a:ext cx="70810" cy="70810"/>
            </a:xfrm>
            <a:custGeom>
              <a:avLst/>
              <a:gdLst>
                <a:gd name="connsiteX0" fmla="*/ 35615 w 70809"/>
                <a:gd name="connsiteY0" fmla="*/ 55442 h 70809"/>
                <a:gd name="connsiteX1" fmla="*/ 55442 w 70809"/>
                <a:gd name="connsiteY1" fmla="*/ 35616 h 70809"/>
                <a:gd name="connsiteX2" fmla="*/ 35615 w 70809"/>
                <a:gd name="connsiteY2" fmla="*/ 15789 h 70809"/>
                <a:gd name="connsiteX3" fmla="*/ 15789 w 70809"/>
                <a:gd name="connsiteY3" fmla="*/ 35616 h 70809"/>
                <a:gd name="connsiteX4" fmla="*/ 35615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5" y="55442"/>
                  </a:moveTo>
                  <a:cubicBezTo>
                    <a:pt x="46945" y="55442"/>
                    <a:pt x="55442" y="46945"/>
                    <a:pt x="55442" y="35616"/>
                  </a:cubicBezTo>
                  <a:cubicBezTo>
                    <a:pt x="55442" y="24286"/>
                    <a:pt x="46945" y="15789"/>
                    <a:pt x="35615" y="15789"/>
                  </a:cubicBezTo>
                  <a:cubicBezTo>
                    <a:pt x="24286" y="15789"/>
                    <a:pt x="15789" y="24286"/>
                    <a:pt x="15789" y="35616"/>
                  </a:cubicBezTo>
                  <a:cubicBezTo>
                    <a:pt x="15789" y="46945"/>
                    <a:pt x="25702" y="55442"/>
                    <a:pt x="35615" y="55442"/>
                  </a:cubicBezTo>
                  <a:close/>
                </a:path>
              </a:pathLst>
            </a:custGeom>
            <a:grpFill/>
            <a:ln w="14159" cap="flat">
              <a:noFill/>
              <a:prstDash val="solid"/>
              <a:miter/>
            </a:ln>
          </p:spPr>
          <p:txBody>
            <a:bodyPr rtlCol="0" anchor="ctr"/>
            <a:lstStyle/>
            <a:p>
              <a:endParaRPr lang="en-US"/>
            </a:p>
          </p:txBody>
        </p:sp>
        <p:sp>
          <p:nvSpPr>
            <p:cNvPr id="160" name="Freeform: Shape 1985">
              <a:extLst>
                <a:ext uri="{FF2B5EF4-FFF2-40B4-BE49-F238E27FC236}">
                  <a16:creationId xmlns:a16="http://schemas.microsoft.com/office/drawing/2014/main" xmlns="" id="{468E63B0-21B3-48C7-97E5-9B78E6E4C236}"/>
                </a:ext>
              </a:extLst>
            </p:cNvPr>
            <p:cNvSpPr/>
            <p:nvPr/>
          </p:nvSpPr>
          <p:spPr>
            <a:xfrm>
              <a:off x="8817709" y="3343818"/>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8" y="35616"/>
                    <a:pt x="35616" y="31367"/>
                    <a:pt x="35616" y="25702"/>
                  </a:cubicBezTo>
                  <a:cubicBezTo>
                    <a:pt x="35616" y="20037"/>
                    <a:pt x="31368" y="15789"/>
                    <a:pt x="25703" y="15789"/>
                  </a:cubicBezTo>
                  <a:cubicBezTo>
                    <a:pt x="20037" y="15789"/>
                    <a:pt x="15789" y="20037"/>
                    <a:pt x="15789" y="25702"/>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161" name="Freeform: Shape 1986">
              <a:extLst>
                <a:ext uri="{FF2B5EF4-FFF2-40B4-BE49-F238E27FC236}">
                  <a16:creationId xmlns:a16="http://schemas.microsoft.com/office/drawing/2014/main" xmlns="" id="{0BA6B326-E6B3-48B5-91DF-0D763D66D922}"/>
                </a:ext>
              </a:extLst>
            </p:cNvPr>
            <p:cNvSpPr/>
            <p:nvPr/>
          </p:nvSpPr>
          <p:spPr>
            <a:xfrm>
              <a:off x="9072623" y="3231939"/>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8" y="35616"/>
                    <a:pt x="35616" y="31367"/>
                    <a:pt x="35616" y="25702"/>
                  </a:cubicBezTo>
                  <a:cubicBezTo>
                    <a:pt x="35616" y="20038"/>
                    <a:pt x="31368" y="15789"/>
                    <a:pt x="25703" y="15789"/>
                  </a:cubicBezTo>
                  <a:cubicBezTo>
                    <a:pt x="20037" y="15789"/>
                    <a:pt x="15789" y="20038"/>
                    <a:pt x="15789" y="25702"/>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162" name="Freeform: Shape 1987">
              <a:extLst>
                <a:ext uri="{FF2B5EF4-FFF2-40B4-BE49-F238E27FC236}">
                  <a16:creationId xmlns:a16="http://schemas.microsoft.com/office/drawing/2014/main" xmlns="" id="{B4CEDDFB-8EFE-4117-BE10-099C65B9D808}"/>
                </a:ext>
              </a:extLst>
            </p:cNvPr>
            <p:cNvSpPr/>
            <p:nvPr/>
          </p:nvSpPr>
          <p:spPr>
            <a:xfrm>
              <a:off x="8357447" y="2764596"/>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8" y="35616"/>
                    <a:pt x="35616" y="31367"/>
                    <a:pt x="35616" y="25702"/>
                  </a:cubicBezTo>
                  <a:cubicBezTo>
                    <a:pt x="35616" y="20038"/>
                    <a:pt x="31368" y="15789"/>
                    <a:pt x="25703" y="15789"/>
                  </a:cubicBezTo>
                  <a:cubicBezTo>
                    <a:pt x="20037" y="15789"/>
                    <a:pt x="15789" y="20038"/>
                    <a:pt x="15789" y="25702"/>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163" name="Freeform: Shape 1988">
              <a:extLst>
                <a:ext uri="{FF2B5EF4-FFF2-40B4-BE49-F238E27FC236}">
                  <a16:creationId xmlns:a16="http://schemas.microsoft.com/office/drawing/2014/main" xmlns="" id="{D52E9F57-E643-46BC-900F-1110A420ED99}"/>
                </a:ext>
              </a:extLst>
            </p:cNvPr>
            <p:cNvSpPr/>
            <p:nvPr/>
          </p:nvSpPr>
          <p:spPr>
            <a:xfrm>
              <a:off x="8938085" y="3847982"/>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8" y="35616"/>
                    <a:pt x="35616" y="31367"/>
                    <a:pt x="35616" y="25702"/>
                  </a:cubicBezTo>
                  <a:cubicBezTo>
                    <a:pt x="35616" y="20038"/>
                    <a:pt x="31368" y="15789"/>
                    <a:pt x="25703" y="15789"/>
                  </a:cubicBezTo>
                  <a:cubicBezTo>
                    <a:pt x="20037" y="15789"/>
                    <a:pt x="15789" y="20038"/>
                    <a:pt x="15789" y="25702"/>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164" name="Freeform: Shape 1989">
              <a:extLst>
                <a:ext uri="{FF2B5EF4-FFF2-40B4-BE49-F238E27FC236}">
                  <a16:creationId xmlns:a16="http://schemas.microsoft.com/office/drawing/2014/main" xmlns="" id="{364EE220-2D57-42F1-A79A-8E571A4F0FC9}"/>
                </a:ext>
              </a:extLst>
            </p:cNvPr>
            <p:cNvSpPr/>
            <p:nvPr/>
          </p:nvSpPr>
          <p:spPr>
            <a:xfrm>
              <a:off x="8160596" y="3717692"/>
              <a:ext cx="42486" cy="42486"/>
            </a:xfrm>
            <a:custGeom>
              <a:avLst/>
              <a:gdLst>
                <a:gd name="connsiteX0" fmla="*/ 25702 w 42485"/>
                <a:gd name="connsiteY0" fmla="*/ 35616 h 42485"/>
                <a:gd name="connsiteX1" fmla="*/ 35615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5" y="31367"/>
                    <a:pt x="35615" y="25702"/>
                  </a:cubicBezTo>
                  <a:cubicBezTo>
                    <a:pt x="35615" y="20038"/>
                    <a:pt x="31367" y="15789"/>
                    <a:pt x="25702" y="15789"/>
                  </a:cubicBezTo>
                  <a:cubicBezTo>
                    <a:pt x="20037" y="15789"/>
                    <a:pt x="15789" y="20038"/>
                    <a:pt x="15789" y="25702"/>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165" name="Freeform: Shape 1990">
              <a:extLst>
                <a:ext uri="{FF2B5EF4-FFF2-40B4-BE49-F238E27FC236}">
                  <a16:creationId xmlns:a16="http://schemas.microsoft.com/office/drawing/2014/main" xmlns="" id="{43B87A91-7320-4947-AC7F-C4287E909A65}"/>
                </a:ext>
              </a:extLst>
            </p:cNvPr>
            <p:cNvSpPr/>
            <p:nvPr/>
          </p:nvSpPr>
          <p:spPr>
            <a:xfrm>
              <a:off x="7850450" y="3342401"/>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7" y="15789"/>
                    <a:pt x="15789" y="20038"/>
                    <a:pt x="15789" y="25702"/>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166" name="Freeform: Shape 1991">
              <a:extLst>
                <a:ext uri="{FF2B5EF4-FFF2-40B4-BE49-F238E27FC236}">
                  <a16:creationId xmlns:a16="http://schemas.microsoft.com/office/drawing/2014/main" xmlns="" id="{6766DF2A-FFAE-4E37-82E0-D523B738F49C}"/>
                </a:ext>
              </a:extLst>
            </p:cNvPr>
            <p:cNvSpPr/>
            <p:nvPr/>
          </p:nvSpPr>
          <p:spPr>
            <a:xfrm>
              <a:off x="7391604" y="3568992"/>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8"/>
                    <a:pt x="31367" y="15789"/>
                    <a:pt x="25702" y="15789"/>
                  </a:cubicBezTo>
                  <a:cubicBezTo>
                    <a:pt x="20037" y="15789"/>
                    <a:pt x="15789" y="20038"/>
                    <a:pt x="15789" y="25702"/>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167" name="Freeform: Shape 1992">
              <a:extLst>
                <a:ext uri="{FF2B5EF4-FFF2-40B4-BE49-F238E27FC236}">
                  <a16:creationId xmlns:a16="http://schemas.microsoft.com/office/drawing/2014/main" xmlns="" id="{7467029B-495D-4526-9296-E20D951E16E1}"/>
                </a:ext>
              </a:extLst>
            </p:cNvPr>
            <p:cNvSpPr/>
            <p:nvPr/>
          </p:nvSpPr>
          <p:spPr>
            <a:xfrm>
              <a:off x="7026227" y="3546333"/>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3"/>
                  </a:cubicBezTo>
                  <a:cubicBezTo>
                    <a:pt x="35616" y="20038"/>
                    <a:pt x="31367" y="15789"/>
                    <a:pt x="25703" y="15789"/>
                  </a:cubicBezTo>
                  <a:cubicBezTo>
                    <a:pt x="20038" y="15789"/>
                    <a:pt x="15789" y="20038"/>
                    <a:pt x="15789" y="25703"/>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168" name="Freeform: Shape 1993">
              <a:extLst>
                <a:ext uri="{FF2B5EF4-FFF2-40B4-BE49-F238E27FC236}">
                  <a16:creationId xmlns:a16="http://schemas.microsoft.com/office/drawing/2014/main" xmlns="" id="{CA483658-1F66-478B-8B46-78D15706575A}"/>
                </a:ext>
              </a:extLst>
            </p:cNvPr>
            <p:cNvSpPr/>
            <p:nvPr/>
          </p:nvSpPr>
          <p:spPr>
            <a:xfrm>
              <a:off x="7199002" y="3026591"/>
              <a:ext cx="70810" cy="70810"/>
            </a:xfrm>
            <a:custGeom>
              <a:avLst/>
              <a:gdLst>
                <a:gd name="connsiteX0" fmla="*/ 41280 w 70809"/>
                <a:gd name="connsiteY0" fmla="*/ 66772 h 70809"/>
                <a:gd name="connsiteX1" fmla="*/ 66772 w 70809"/>
                <a:gd name="connsiteY1" fmla="*/ 41280 h 70809"/>
                <a:gd name="connsiteX2" fmla="*/ 41280 w 70809"/>
                <a:gd name="connsiteY2" fmla="*/ 15789 h 70809"/>
                <a:gd name="connsiteX3" fmla="*/ 15789 w 70809"/>
                <a:gd name="connsiteY3" fmla="*/ 41280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2"/>
                    <a:pt x="66772" y="41280"/>
                  </a:cubicBezTo>
                  <a:cubicBezTo>
                    <a:pt x="66772" y="27119"/>
                    <a:pt x="55442" y="15789"/>
                    <a:pt x="41280" y="15789"/>
                  </a:cubicBezTo>
                  <a:cubicBezTo>
                    <a:pt x="27118" y="15789"/>
                    <a:pt x="15789" y="27119"/>
                    <a:pt x="15789" y="41280"/>
                  </a:cubicBezTo>
                  <a:cubicBezTo>
                    <a:pt x="15789" y="54026"/>
                    <a:pt x="27118" y="66772"/>
                    <a:pt x="41280" y="66772"/>
                  </a:cubicBezTo>
                  <a:close/>
                </a:path>
              </a:pathLst>
            </a:custGeom>
            <a:grpFill/>
            <a:ln w="14159" cap="flat">
              <a:noFill/>
              <a:prstDash val="solid"/>
              <a:miter/>
            </a:ln>
          </p:spPr>
          <p:txBody>
            <a:bodyPr rtlCol="0" anchor="ctr"/>
            <a:lstStyle/>
            <a:p>
              <a:endParaRPr lang="en-US"/>
            </a:p>
          </p:txBody>
        </p:sp>
        <p:sp>
          <p:nvSpPr>
            <p:cNvPr id="169" name="Freeform: Shape 1994">
              <a:extLst>
                <a:ext uri="{FF2B5EF4-FFF2-40B4-BE49-F238E27FC236}">
                  <a16:creationId xmlns:a16="http://schemas.microsoft.com/office/drawing/2014/main" xmlns="" id="{7ACF7D0D-98F9-4ED9-BF26-F423AEC76466}"/>
                </a:ext>
              </a:extLst>
            </p:cNvPr>
            <p:cNvSpPr/>
            <p:nvPr/>
          </p:nvSpPr>
          <p:spPr>
            <a:xfrm>
              <a:off x="8889815" y="3767259"/>
              <a:ext cx="70810" cy="70810"/>
            </a:xfrm>
            <a:custGeom>
              <a:avLst/>
              <a:gdLst>
                <a:gd name="connsiteX0" fmla="*/ 41400 w 70809"/>
                <a:gd name="connsiteY0" fmla="*/ 66772 h 70809"/>
                <a:gd name="connsiteX1" fmla="*/ 66891 w 70809"/>
                <a:gd name="connsiteY1" fmla="*/ 41280 h 70809"/>
                <a:gd name="connsiteX2" fmla="*/ 41400 w 70809"/>
                <a:gd name="connsiteY2" fmla="*/ 15789 h 70809"/>
                <a:gd name="connsiteX3" fmla="*/ 15909 w 70809"/>
                <a:gd name="connsiteY3" fmla="*/ 41280 h 70809"/>
                <a:gd name="connsiteX4" fmla="*/ 4140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400" y="66772"/>
                  </a:moveTo>
                  <a:cubicBezTo>
                    <a:pt x="55562" y="66772"/>
                    <a:pt x="66891" y="55442"/>
                    <a:pt x="66891" y="41280"/>
                  </a:cubicBezTo>
                  <a:cubicBezTo>
                    <a:pt x="66891" y="27119"/>
                    <a:pt x="55562" y="15789"/>
                    <a:pt x="41400" y="15789"/>
                  </a:cubicBezTo>
                  <a:cubicBezTo>
                    <a:pt x="27238" y="15789"/>
                    <a:pt x="15909" y="27119"/>
                    <a:pt x="15909" y="41280"/>
                  </a:cubicBezTo>
                  <a:cubicBezTo>
                    <a:pt x="14492" y="55442"/>
                    <a:pt x="25821" y="66772"/>
                    <a:pt x="41400" y="66772"/>
                  </a:cubicBezTo>
                  <a:close/>
                </a:path>
              </a:pathLst>
            </a:custGeom>
            <a:grpFill/>
            <a:ln w="14159" cap="flat">
              <a:noFill/>
              <a:prstDash val="solid"/>
              <a:miter/>
            </a:ln>
          </p:spPr>
          <p:txBody>
            <a:bodyPr rtlCol="0" anchor="ctr"/>
            <a:lstStyle/>
            <a:p>
              <a:endParaRPr lang="en-US"/>
            </a:p>
          </p:txBody>
        </p:sp>
        <p:sp>
          <p:nvSpPr>
            <p:cNvPr id="170" name="Freeform: Shape 1995">
              <a:extLst>
                <a:ext uri="{FF2B5EF4-FFF2-40B4-BE49-F238E27FC236}">
                  <a16:creationId xmlns:a16="http://schemas.microsoft.com/office/drawing/2014/main" xmlns="" id="{E26748D3-75D8-4EF9-A469-EA4738921C87}"/>
                </a:ext>
              </a:extLst>
            </p:cNvPr>
            <p:cNvSpPr/>
            <p:nvPr/>
          </p:nvSpPr>
          <p:spPr>
            <a:xfrm>
              <a:off x="8955079" y="3543501"/>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7" y="15789"/>
                    <a:pt x="15789" y="20038"/>
                    <a:pt x="15789" y="25702"/>
                  </a:cubicBezTo>
                  <a:cubicBezTo>
                    <a:pt x="17205" y="31367"/>
                    <a:pt x="21454" y="35616"/>
                    <a:pt x="25703" y="35616"/>
                  </a:cubicBezTo>
                  <a:close/>
                </a:path>
              </a:pathLst>
            </a:custGeom>
            <a:grpFill/>
            <a:ln w="14159" cap="flat">
              <a:noFill/>
              <a:prstDash val="solid"/>
              <a:miter/>
            </a:ln>
          </p:spPr>
          <p:txBody>
            <a:bodyPr rtlCol="0" anchor="ctr"/>
            <a:lstStyle/>
            <a:p>
              <a:endParaRPr lang="en-US"/>
            </a:p>
          </p:txBody>
        </p:sp>
        <p:sp>
          <p:nvSpPr>
            <p:cNvPr id="171" name="Freeform: Shape 1996">
              <a:extLst>
                <a:ext uri="{FF2B5EF4-FFF2-40B4-BE49-F238E27FC236}">
                  <a16:creationId xmlns:a16="http://schemas.microsoft.com/office/drawing/2014/main" xmlns="" id="{CD23B91F-260B-40A8-8415-70635428757F}"/>
                </a:ext>
              </a:extLst>
            </p:cNvPr>
            <p:cNvSpPr/>
            <p:nvPr/>
          </p:nvSpPr>
          <p:spPr>
            <a:xfrm>
              <a:off x="9079704" y="3549165"/>
              <a:ext cx="28324" cy="28324"/>
            </a:xfrm>
            <a:custGeom>
              <a:avLst/>
              <a:gdLst>
                <a:gd name="connsiteX0" fmla="*/ 20037 w 28323"/>
                <a:gd name="connsiteY0" fmla="*/ 24286 h 28323"/>
                <a:gd name="connsiteX1" fmla="*/ 24287 w 28323"/>
                <a:gd name="connsiteY1" fmla="*/ 20037 h 28323"/>
                <a:gd name="connsiteX2" fmla="*/ 20037 w 28323"/>
                <a:gd name="connsiteY2" fmla="*/ 15789 h 28323"/>
                <a:gd name="connsiteX3" fmla="*/ 15789 w 28323"/>
                <a:gd name="connsiteY3" fmla="*/ 20037 h 28323"/>
                <a:gd name="connsiteX4" fmla="*/ 20037 w 28323"/>
                <a:gd name="connsiteY4" fmla="*/ 24286 h 28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3" h="28323">
                  <a:moveTo>
                    <a:pt x="20037" y="24286"/>
                  </a:moveTo>
                  <a:cubicBezTo>
                    <a:pt x="22870" y="24286"/>
                    <a:pt x="24287" y="21454"/>
                    <a:pt x="24287" y="20037"/>
                  </a:cubicBezTo>
                  <a:cubicBezTo>
                    <a:pt x="24287" y="17205"/>
                    <a:pt x="21454" y="15789"/>
                    <a:pt x="20037" y="15789"/>
                  </a:cubicBezTo>
                  <a:cubicBezTo>
                    <a:pt x="17206" y="15789"/>
                    <a:pt x="15789" y="18621"/>
                    <a:pt x="15789" y="20037"/>
                  </a:cubicBezTo>
                  <a:cubicBezTo>
                    <a:pt x="15789" y="21454"/>
                    <a:pt x="17206" y="24286"/>
                    <a:pt x="20037" y="24286"/>
                  </a:cubicBezTo>
                  <a:close/>
                </a:path>
              </a:pathLst>
            </a:custGeom>
            <a:grpFill/>
            <a:ln w="14159" cap="flat">
              <a:noFill/>
              <a:prstDash val="solid"/>
              <a:miter/>
            </a:ln>
          </p:spPr>
          <p:txBody>
            <a:bodyPr rtlCol="0" anchor="ctr"/>
            <a:lstStyle/>
            <a:p>
              <a:endParaRPr lang="en-US"/>
            </a:p>
          </p:txBody>
        </p:sp>
        <p:sp>
          <p:nvSpPr>
            <p:cNvPr id="172" name="Freeform: Shape 1997">
              <a:extLst>
                <a:ext uri="{FF2B5EF4-FFF2-40B4-BE49-F238E27FC236}">
                  <a16:creationId xmlns:a16="http://schemas.microsoft.com/office/drawing/2014/main" xmlns="" id="{9355A994-6922-415C-8AEE-092371CF9A40}"/>
                </a:ext>
              </a:extLst>
            </p:cNvPr>
            <p:cNvSpPr/>
            <p:nvPr/>
          </p:nvSpPr>
          <p:spPr>
            <a:xfrm>
              <a:off x="9062710" y="3747432"/>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8" y="35616"/>
                    <a:pt x="35616" y="31367"/>
                    <a:pt x="35616" y="25702"/>
                  </a:cubicBezTo>
                  <a:cubicBezTo>
                    <a:pt x="35616" y="20037"/>
                    <a:pt x="31368" y="15789"/>
                    <a:pt x="25703" y="15789"/>
                  </a:cubicBezTo>
                  <a:cubicBezTo>
                    <a:pt x="20038" y="15789"/>
                    <a:pt x="15789" y="20037"/>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173" name="Freeform: Shape 1998">
              <a:extLst>
                <a:ext uri="{FF2B5EF4-FFF2-40B4-BE49-F238E27FC236}">
                  <a16:creationId xmlns:a16="http://schemas.microsoft.com/office/drawing/2014/main" xmlns="" id="{4E026AAF-25B6-44C8-8561-64CE47E03A25}"/>
                </a:ext>
              </a:extLst>
            </p:cNvPr>
            <p:cNvSpPr/>
            <p:nvPr/>
          </p:nvSpPr>
          <p:spPr>
            <a:xfrm>
              <a:off x="8753980" y="3662461"/>
              <a:ext cx="99133" cy="99133"/>
            </a:xfrm>
            <a:custGeom>
              <a:avLst/>
              <a:gdLst>
                <a:gd name="connsiteX0" fmla="*/ 49778 w 99133"/>
                <a:gd name="connsiteY0" fmla="*/ 83766 h 99133"/>
                <a:gd name="connsiteX1" fmla="*/ 83766 w 99133"/>
                <a:gd name="connsiteY1" fmla="*/ 49777 h 99133"/>
                <a:gd name="connsiteX2" fmla="*/ 49778 w 99133"/>
                <a:gd name="connsiteY2" fmla="*/ 15789 h 99133"/>
                <a:gd name="connsiteX3" fmla="*/ 15789 w 99133"/>
                <a:gd name="connsiteY3" fmla="*/ 49777 h 99133"/>
                <a:gd name="connsiteX4" fmla="*/ 49778 w 99133"/>
                <a:gd name="connsiteY4" fmla="*/ 8376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49778" y="83766"/>
                  </a:moveTo>
                  <a:cubicBezTo>
                    <a:pt x="68188" y="83766"/>
                    <a:pt x="83766" y="68188"/>
                    <a:pt x="83766" y="49777"/>
                  </a:cubicBezTo>
                  <a:cubicBezTo>
                    <a:pt x="83766" y="31367"/>
                    <a:pt x="68188" y="15789"/>
                    <a:pt x="49778" y="15789"/>
                  </a:cubicBezTo>
                  <a:cubicBezTo>
                    <a:pt x="31368" y="15789"/>
                    <a:pt x="15789" y="31367"/>
                    <a:pt x="15789" y="49777"/>
                  </a:cubicBezTo>
                  <a:cubicBezTo>
                    <a:pt x="15789" y="68188"/>
                    <a:pt x="31368" y="83766"/>
                    <a:pt x="49778" y="83766"/>
                  </a:cubicBezTo>
                  <a:close/>
                </a:path>
              </a:pathLst>
            </a:custGeom>
            <a:grpFill/>
            <a:ln w="14159" cap="flat">
              <a:noFill/>
              <a:prstDash val="solid"/>
              <a:miter/>
            </a:ln>
          </p:spPr>
          <p:txBody>
            <a:bodyPr rtlCol="0" anchor="ctr"/>
            <a:lstStyle/>
            <a:p>
              <a:endParaRPr lang="en-US"/>
            </a:p>
          </p:txBody>
        </p:sp>
        <p:sp>
          <p:nvSpPr>
            <p:cNvPr id="174" name="Freeform: Shape 1999">
              <a:extLst>
                <a:ext uri="{FF2B5EF4-FFF2-40B4-BE49-F238E27FC236}">
                  <a16:creationId xmlns:a16="http://schemas.microsoft.com/office/drawing/2014/main" xmlns="" id="{EC5F116C-254F-42AD-85D3-C53B625CDE3A}"/>
                </a:ext>
              </a:extLst>
            </p:cNvPr>
            <p:cNvSpPr/>
            <p:nvPr/>
          </p:nvSpPr>
          <p:spPr>
            <a:xfrm>
              <a:off x="9004646" y="3661044"/>
              <a:ext cx="70810" cy="70810"/>
            </a:xfrm>
            <a:custGeom>
              <a:avLst/>
              <a:gdLst>
                <a:gd name="connsiteX0" fmla="*/ 41280 w 70809"/>
                <a:gd name="connsiteY0" fmla="*/ 66772 h 70809"/>
                <a:gd name="connsiteX1" fmla="*/ 66772 w 70809"/>
                <a:gd name="connsiteY1" fmla="*/ 41280 h 70809"/>
                <a:gd name="connsiteX2" fmla="*/ 41280 w 70809"/>
                <a:gd name="connsiteY2" fmla="*/ 15789 h 70809"/>
                <a:gd name="connsiteX3" fmla="*/ 15789 w 70809"/>
                <a:gd name="connsiteY3" fmla="*/ 41280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2"/>
                    <a:pt x="66772" y="41280"/>
                  </a:cubicBezTo>
                  <a:cubicBezTo>
                    <a:pt x="66772" y="27119"/>
                    <a:pt x="55442" y="15789"/>
                    <a:pt x="41280" y="15789"/>
                  </a:cubicBezTo>
                  <a:cubicBezTo>
                    <a:pt x="27118" y="15789"/>
                    <a:pt x="15789" y="27119"/>
                    <a:pt x="15789" y="41280"/>
                  </a:cubicBezTo>
                  <a:cubicBezTo>
                    <a:pt x="15789" y="55442"/>
                    <a:pt x="27118" y="66772"/>
                    <a:pt x="41280" y="66772"/>
                  </a:cubicBezTo>
                  <a:close/>
                </a:path>
              </a:pathLst>
            </a:custGeom>
            <a:grpFill/>
            <a:ln w="14159" cap="flat">
              <a:noFill/>
              <a:prstDash val="solid"/>
              <a:miter/>
            </a:ln>
          </p:spPr>
          <p:txBody>
            <a:bodyPr rtlCol="0" anchor="ctr"/>
            <a:lstStyle/>
            <a:p>
              <a:endParaRPr lang="en-US"/>
            </a:p>
          </p:txBody>
        </p:sp>
        <p:sp>
          <p:nvSpPr>
            <p:cNvPr id="175" name="Freeform: Shape 2000">
              <a:extLst>
                <a:ext uri="{FF2B5EF4-FFF2-40B4-BE49-F238E27FC236}">
                  <a16:creationId xmlns:a16="http://schemas.microsoft.com/office/drawing/2014/main" xmlns="" id="{6D530683-6C6B-4751-AEE0-4E8438487DDE}"/>
                </a:ext>
              </a:extLst>
            </p:cNvPr>
            <p:cNvSpPr/>
            <p:nvPr/>
          </p:nvSpPr>
          <p:spPr>
            <a:xfrm>
              <a:off x="9149098" y="4153879"/>
              <a:ext cx="56648" cy="56648"/>
            </a:xfrm>
            <a:custGeom>
              <a:avLst/>
              <a:gdLst>
                <a:gd name="connsiteX0" fmla="*/ 28534 w 56647"/>
                <a:gd name="connsiteY0" fmla="*/ 41281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1"/>
                  </a:moveTo>
                  <a:cubicBezTo>
                    <a:pt x="35615" y="41281"/>
                    <a:pt x="41280" y="35616"/>
                    <a:pt x="41280" y="28535"/>
                  </a:cubicBezTo>
                  <a:cubicBezTo>
                    <a:pt x="41280" y="21454"/>
                    <a:pt x="35615" y="15789"/>
                    <a:pt x="28534" y="15789"/>
                  </a:cubicBezTo>
                  <a:cubicBezTo>
                    <a:pt x="21453" y="15789"/>
                    <a:pt x="15789" y="21454"/>
                    <a:pt x="15789" y="28535"/>
                  </a:cubicBezTo>
                  <a:cubicBezTo>
                    <a:pt x="15789" y="34200"/>
                    <a:pt x="21453" y="41281"/>
                    <a:pt x="28534" y="41281"/>
                  </a:cubicBezTo>
                  <a:close/>
                </a:path>
              </a:pathLst>
            </a:custGeom>
            <a:grpFill/>
            <a:ln w="14159" cap="flat">
              <a:noFill/>
              <a:prstDash val="solid"/>
              <a:miter/>
            </a:ln>
          </p:spPr>
          <p:txBody>
            <a:bodyPr rtlCol="0" anchor="ctr"/>
            <a:lstStyle/>
            <a:p>
              <a:endParaRPr lang="en-US"/>
            </a:p>
          </p:txBody>
        </p:sp>
        <p:sp>
          <p:nvSpPr>
            <p:cNvPr id="176" name="Freeform: Shape 2001">
              <a:extLst>
                <a:ext uri="{FF2B5EF4-FFF2-40B4-BE49-F238E27FC236}">
                  <a16:creationId xmlns:a16="http://schemas.microsoft.com/office/drawing/2014/main" xmlns="" id="{19DAC596-B9AD-4667-A133-778DC1ED93F6}"/>
                </a:ext>
              </a:extLst>
            </p:cNvPr>
            <p:cNvSpPr/>
            <p:nvPr/>
          </p:nvSpPr>
          <p:spPr>
            <a:xfrm>
              <a:off x="9285052" y="3983936"/>
              <a:ext cx="56648" cy="56648"/>
            </a:xfrm>
            <a:custGeom>
              <a:avLst/>
              <a:gdLst>
                <a:gd name="connsiteX0" fmla="*/ 28535 w 56647"/>
                <a:gd name="connsiteY0" fmla="*/ 41281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1"/>
                  </a:moveTo>
                  <a:cubicBezTo>
                    <a:pt x="35616" y="41281"/>
                    <a:pt x="41280" y="35616"/>
                    <a:pt x="41280" y="28535"/>
                  </a:cubicBezTo>
                  <a:cubicBezTo>
                    <a:pt x="41280" y="21454"/>
                    <a:pt x="35616" y="15789"/>
                    <a:pt x="28535" y="15789"/>
                  </a:cubicBezTo>
                  <a:cubicBezTo>
                    <a:pt x="21454" y="15789"/>
                    <a:pt x="15789" y="21454"/>
                    <a:pt x="15789" y="28535"/>
                  </a:cubicBezTo>
                  <a:cubicBezTo>
                    <a:pt x="15789" y="34200"/>
                    <a:pt x="21454" y="41281"/>
                    <a:pt x="28535" y="41281"/>
                  </a:cubicBezTo>
                  <a:close/>
                </a:path>
              </a:pathLst>
            </a:custGeom>
            <a:grpFill/>
            <a:ln w="14159" cap="flat">
              <a:noFill/>
              <a:prstDash val="solid"/>
              <a:miter/>
            </a:ln>
          </p:spPr>
          <p:txBody>
            <a:bodyPr rtlCol="0" anchor="ctr"/>
            <a:lstStyle/>
            <a:p>
              <a:endParaRPr lang="en-US"/>
            </a:p>
          </p:txBody>
        </p:sp>
        <p:sp>
          <p:nvSpPr>
            <p:cNvPr id="177" name="Freeform: Shape 2002">
              <a:extLst>
                <a:ext uri="{FF2B5EF4-FFF2-40B4-BE49-F238E27FC236}">
                  <a16:creationId xmlns:a16="http://schemas.microsoft.com/office/drawing/2014/main" xmlns="" id="{8C1C1B7E-465D-4FF0-92BA-AB7957984906}"/>
                </a:ext>
              </a:extLst>
            </p:cNvPr>
            <p:cNvSpPr/>
            <p:nvPr/>
          </p:nvSpPr>
          <p:spPr>
            <a:xfrm>
              <a:off x="9235485" y="4330902"/>
              <a:ext cx="70810" cy="70810"/>
            </a:xfrm>
            <a:custGeom>
              <a:avLst/>
              <a:gdLst>
                <a:gd name="connsiteX0" fmla="*/ 35616 w 70809"/>
                <a:gd name="connsiteY0" fmla="*/ 55443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3"/>
                  </a:moveTo>
                  <a:cubicBezTo>
                    <a:pt x="46945" y="55443"/>
                    <a:pt x="55442" y="46945"/>
                    <a:pt x="55442" y="35616"/>
                  </a:cubicBezTo>
                  <a:cubicBezTo>
                    <a:pt x="55442" y="24286"/>
                    <a:pt x="46945" y="15789"/>
                    <a:pt x="35616" y="15789"/>
                  </a:cubicBezTo>
                  <a:cubicBezTo>
                    <a:pt x="24287" y="15789"/>
                    <a:pt x="15789" y="24286"/>
                    <a:pt x="15789" y="35616"/>
                  </a:cubicBezTo>
                  <a:cubicBezTo>
                    <a:pt x="15789" y="45529"/>
                    <a:pt x="24287" y="55443"/>
                    <a:pt x="35616" y="55443"/>
                  </a:cubicBezTo>
                  <a:close/>
                </a:path>
              </a:pathLst>
            </a:custGeom>
            <a:grpFill/>
            <a:ln w="14159" cap="flat">
              <a:noFill/>
              <a:prstDash val="solid"/>
              <a:miter/>
            </a:ln>
          </p:spPr>
          <p:txBody>
            <a:bodyPr rtlCol="0" anchor="ctr"/>
            <a:lstStyle/>
            <a:p>
              <a:endParaRPr lang="en-US"/>
            </a:p>
          </p:txBody>
        </p:sp>
        <p:sp>
          <p:nvSpPr>
            <p:cNvPr id="178" name="Freeform: Shape 2003">
              <a:extLst>
                <a:ext uri="{FF2B5EF4-FFF2-40B4-BE49-F238E27FC236}">
                  <a16:creationId xmlns:a16="http://schemas.microsoft.com/office/drawing/2014/main" xmlns="" id="{4FE291FD-01E8-4569-977B-D070E719C819}"/>
                </a:ext>
              </a:extLst>
            </p:cNvPr>
            <p:cNvSpPr/>
            <p:nvPr/>
          </p:nvSpPr>
          <p:spPr>
            <a:xfrm>
              <a:off x="9102364" y="4264342"/>
              <a:ext cx="113295" cy="113295"/>
            </a:xfrm>
            <a:custGeom>
              <a:avLst/>
              <a:gdLst>
                <a:gd name="connsiteX0" fmla="*/ 56858 w 113295"/>
                <a:gd name="connsiteY0" fmla="*/ 15789 h 113295"/>
                <a:gd name="connsiteX1" fmla="*/ 97928 w 113295"/>
                <a:gd name="connsiteY1" fmla="*/ 56858 h 113295"/>
                <a:gd name="connsiteX2" fmla="*/ 56858 w 113295"/>
                <a:gd name="connsiteY2" fmla="*/ 97928 h 113295"/>
                <a:gd name="connsiteX3" fmla="*/ 15789 w 113295"/>
                <a:gd name="connsiteY3" fmla="*/ 56858 h 113295"/>
                <a:gd name="connsiteX4" fmla="*/ 56858 w 113295"/>
                <a:gd name="connsiteY4" fmla="*/ 15789 h 113295"/>
                <a:gd name="connsiteX5" fmla="*/ 56858 w 113295"/>
                <a:gd name="connsiteY5" fmla="*/ 15789 h 113295"/>
                <a:gd name="connsiteX6" fmla="*/ 56858 w 113295"/>
                <a:gd name="connsiteY6" fmla="*/ 34199 h 113295"/>
                <a:gd name="connsiteX7" fmla="*/ 34199 w 113295"/>
                <a:gd name="connsiteY7" fmla="*/ 56858 h 113295"/>
                <a:gd name="connsiteX8" fmla="*/ 56858 w 113295"/>
                <a:gd name="connsiteY8" fmla="*/ 79518 h 113295"/>
                <a:gd name="connsiteX9" fmla="*/ 79518 w 113295"/>
                <a:gd name="connsiteY9" fmla="*/ 56858 h 113295"/>
                <a:gd name="connsiteX10" fmla="*/ 56858 w 113295"/>
                <a:gd name="connsiteY10" fmla="*/ 34199 h 1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295" h="113295">
                  <a:moveTo>
                    <a:pt x="56858" y="15789"/>
                  </a:moveTo>
                  <a:cubicBezTo>
                    <a:pt x="79518" y="15789"/>
                    <a:pt x="97928" y="34199"/>
                    <a:pt x="97928" y="56858"/>
                  </a:cubicBezTo>
                  <a:cubicBezTo>
                    <a:pt x="97928" y="79518"/>
                    <a:pt x="79518" y="97928"/>
                    <a:pt x="56858" y="97928"/>
                  </a:cubicBezTo>
                  <a:cubicBezTo>
                    <a:pt x="34199" y="97928"/>
                    <a:pt x="15789" y="79518"/>
                    <a:pt x="15789" y="56858"/>
                  </a:cubicBezTo>
                  <a:cubicBezTo>
                    <a:pt x="15789" y="35616"/>
                    <a:pt x="34199" y="15789"/>
                    <a:pt x="56858" y="15789"/>
                  </a:cubicBezTo>
                  <a:lnTo>
                    <a:pt x="56858" y="15789"/>
                  </a:lnTo>
                  <a:close/>
                  <a:moveTo>
                    <a:pt x="56858" y="34199"/>
                  </a:moveTo>
                  <a:cubicBezTo>
                    <a:pt x="44113" y="34199"/>
                    <a:pt x="34199" y="44113"/>
                    <a:pt x="34199" y="56858"/>
                  </a:cubicBezTo>
                  <a:cubicBezTo>
                    <a:pt x="34199" y="69604"/>
                    <a:pt x="44113" y="79518"/>
                    <a:pt x="56858" y="79518"/>
                  </a:cubicBezTo>
                  <a:cubicBezTo>
                    <a:pt x="69604" y="79518"/>
                    <a:pt x="79518" y="69604"/>
                    <a:pt x="79518" y="56858"/>
                  </a:cubicBezTo>
                  <a:cubicBezTo>
                    <a:pt x="80933" y="45529"/>
                    <a:pt x="69604" y="34199"/>
                    <a:pt x="56858" y="34199"/>
                  </a:cubicBezTo>
                  <a:close/>
                </a:path>
              </a:pathLst>
            </a:custGeom>
            <a:grpFill/>
            <a:ln w="14159" cap="flat">
              <a:noFill/>
              <a:prstDash val="solid"/>
              <a:miter/>
            </a:ln>
          </p:spPr>
          <p:txBody>
            <a:bodyPr rtlCol="0" anchor="ctr"/>
            <a:lstStyle/>
            <a:p>
              <a:endParaRPr lang="en-US"/>
            </a:p>
          </p:txBody>
        </p:sp>
        <p:sp>
          <p:nvSpPr>
            <p:cNvPr id="179" name="Freeform: Shape 2004">
              <a:extLst>
                <a:ext uri="{FF2B5EF4-FFF2-40B4-BE49-F238E27FC236}">
                  <a16:creationId xmlns:a16="http://schemas.microsoft.com/office/drawing/2014/main" xmlns="" id="{23D0038E-98E2-4B75-AA28-3E5C18A4FA5C}"/>
                </a:ext>
              </a:extLst>
            </p:cNvPr>
            <p:cNvSpPr/>
            <p:nvPr/>
          </p:nvSpPr>
          <p:spPr>
            <a:xfrm>
              <a:off x="9263809" y="4211943"/>
              <a:ext cx="70810" cy="70810"/>
            </a:xfrm>
            <a:custGeom>
              <a:avLst/>
              <a:gdLst>
                <a:gd name="connsiteX0" fmla="*/ 38449 w 70809"/>
                <a:gd name="connsiteY0" fmla="*/ 61107 h 70809"/>
                <a:gd name="connsiteX1" fmla="*/ 61107 w 70809"/>
                <a:gd name="connsiteY1" fmla="*/ 38448 h 70809"/>
                <a:gd name="connsiteX2" fmla="*/ 38449 w 70809"/>
                <a:gd name="connsiteY2" fmla="*/ 15789 h 70809"/>
                <a:gd name="connsiteX3" fmla="*/ 15789 w 70809"/>
                <a:gd name="connsiteY3" fmla="*/ 38448 h 70809"/>
                <a:gd name="connsiteX4" fmla="*/ 38449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449" y="61107"/>
                  </a:moveTo>
                  <a:cubicBezTo>
                    <a:pt x="51194" y="61107"/>
                    <a:pt x="61107" y="51194"/>
                    <a:pt x="61107" y="38448"/>
                  </a:cubicBezTo>
                  <a:cubicBezTo>
                    <a:pt x="61107" y="25703"/>
                    <a:pt x="51194" y="15789"/>
                    <a:pt x="38449" y="15789"/>
                  </a:cubicBezTo>
                  <a:cubicBezTo>
                    <a:pt x="25703" y="15789"/>
                    <a:pt x="15789" y="25703"/>
                    <a:pt x="15789" y="38448"/>
                  </a:cubicBezTo>
                  <a:cubicBezTo>
                    <a:pt x="15789" y="51194"/>
                    <a:pt x="25703" y="61107"/>
                    <a:pt x="38449" y="61107"/>
                  </a:cubicBezTo>
                  <a:close/>
                </a:path>
              </a:pathLst>
            </a:custGeom>
            <a:grpFill/>
            <a:ln w="14159" cap="flat">
              <a:noFill/>
              <a:prstDash val="solid"/>
              <a:miter/>
            </a:ln>
          </p:spPr>
          <p:txBody>
            <a:bodyPr rtlCol="0" anchor="ctr"/>
            <a:lstStyle/>
            <a:p>
              <a:endParaRPr lang="en-US"/>
            </a:p>
          </p:txBody>
        </p:sp>
        <p:sp>
          <p:nvSpPr>
            <p:cNvPr id="180" name="Freeform: Shape 2005">
              <a:extLst>
                <a:ext uri="{FF2B5EF4-FFF2-40B4-BE49-F238E27FC236}">
                  <a16:creationId xmlns:a16="http://schemas.microsoft.com/office/drawing/2014/main" xmlns="" id="{272C3E73-0397-4AE0-BB17-DBCE7F88BEFE}"/>
                </a:ext>
              </a:extLst>
            </p:cNvPr>
            <p:cNvSpPr/>
            <p:nvPr/>
          </p:nvSpPr>
          <p:spPr>
            <a:xfrm>
              <a:off x="8846033" y="4107144"/>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5530" y="55442"/>
                    <a:pt x="55442" y="46945"/>
                    <a:pt x="55442" y="35616"/>
                  </a:cubicBezTo>
                  <a:cubicBezTo>
                    <a:pt x="55442" y="25703"/>
                    <a:pt x="46945" y="15789"/>
                    <a:pt x="35616" y="15789"/>
                  </a:cubicBezTo>
                  <a:cubicBezTo>
                    <a:pt x="25703" y="15789"/>
                    <a:pt x="15789" y="24286"/>
                    <a:pt x="15789" y="35616"/>
                  </a:cubicBezTo>
                  <a:cubicBezTo>
                    <a:pt x="17206" y="46945"/>
                    <a:pt x="25703" y="55442"/>
                    <a:pt x="35616" y="55442"/>
                  </a:cubicBezTo>
                  <a:close/>
                </a:path>
              </a:pathLst>
            </a:custGeom>
            <a:grpFill/>
            <a:ln w="14159" cap="flat">
              <a:noFill/>
              <a:prstDash val="solid"/>
              <a:miter/>
            </a:ln>
          </p:spPr>
          <p:txBody>
            <a:bodyPr rtlCol="0" anchor="ctr"/>
            <a:lstStyle/>
            <a:p>
              <a:endParaRPr lang="en-US"/>
            </a:p>
          </p:txBody>
        </p:sp>
        <p:sp>
          <p:nvSpPr>
            <p:cNvPr id="181" name="Freeform: Shape 2006">
              <a:extLst>
                <a:ext uri="{FF2B5EF4-FFF2-40B4-BE49-F238E27FC236}">
                  <a16:creationId xmlns:a16="http://schemas.microsoft.com/office/drawing/2014/main" xmlns="" id="{02291F75-9364-4EA4-865F-CC03E0AF211D}"/>
                </a:ext>
              </a:extLst>
            </p:cNvPr>
            <p:cNvSpPr/>
            <p:nvPr/>
          </p:nvSpPr>
          <p:spPr>
            <a:xfrm>
              <a:off x="8755397" y="3904629"/>
              <a:ext cx="42486" cy="42486"/>
            </a:xfrm>
            <a:custGeom>
              <a:avLst/>
              <a:gdLst>
                <a:gd name="connsiteX0" fmla="*/ 25702 w 42485"/>
                <a:gd name="connsiteY0" fmla="*/ 35616 h 42485"/>
                <a:gd name="connsiteX1" fmla="*/ 35615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5" y="31367"/>
                    <a:pt x="35615" y="25702"/>
                  </a:cubicBezTo>
                  <a:cubicBezTo>
                    <a:pt x="35615" y="20038"/>
                    <a:pt x="31367" y="15789"/>
                    <a:pt x="25702" y="15789"/>
                  </a:cubicBezTo>
                  <a:cubicBezTo>
                    <a:pt x="20037" y="15789"/>
                    <a:pt x="15789" y="20038"/>
                    <a:pt x="15789" y="25702"/>
                  </a:cubicBezTo>
                  <a:cubicBezTo>
                    <a:pt x="17205" y="31367"/>
                    <a:pt x="21453" y="35616"/>
                    <a:pt x="25702" y="35616"/>
                  </a:cubicBezTo>
                  <a:close/>
                </a:path>
              </a:pathLst>
            </a:custGeom>
            <a:grpFill/>
            <a:ln w="14159" cap="flat">
              <a:noFill/>
              <a:prstDash val="solid"/>
              <a:miter/>
            </a:ln>
          </p:spPr>
          <p:txBody>
            <a:bodyPr rtlCol="0" anchor="ctr"/>
            <a:lstStyle/>
            <a:p>
              <a:endParaRPr lang="en-US"/>
            </a:p>
          </p:txBody>
        </p:sp>
        <p:sp>
          <p:nvSpPr>
            <p:cNvPr id="182" name="Freeform: Shape 2007">
              <a:extLst>
                <a:ext uri="{FF2B5EF4-FFF2-40B4-BE49-F238E27FC236}">
                  <a16:creationId xmlns:a16="http://schemas.microsoft.com/office/drawing/2014/main" xmlns="" id="{47ED67CB-0F78-4515-B9F1-7208E28525BA}"/>
                </a:ext>
              </a:extLst>
            </p:cNvPr>
            <p:cNvSpPr/>
            <p:nvPr/>
          </p:nvSpPr>
          <p:spPr>
            <a:xfrm>
              <a:off x="8885309" y="4025006"/>
              <a:ext cx="28324" cy="28324"/>
            </a:xfrm>
            <a:custGeom>
              <a:avLst/>
              <a:gdLst>
                <a:gd name="connsiteX0" fmla="*/ 20415 w 28323"/>
                <a:gd name="connsiteY0" fmla="*/ 24286 h 28323"/>
                <a:gd name="connsiteX1" fmla="*/ 24663 w 28323"/>
                <a:gd name="connsiteY1" fmla="*/ 20037 h 28323"/>
                <a:gd name="connsiteX2" fmla="*/ 20415 w 28323"/>
                <a:gd name="connsiteY2" fmla="*/ 15789 h 28323"/>
                <a:gd name="connsiteX3" fmla="*/ 16166 w 28323"/>
                <a:gd name="connsiteY3" fmla="*/ 20037 h 28323"/>
                <a:gd name="connsiteX4" fmla="*/ 20415 w 28323"/>
                <a:gd name="connsiteY4" fmla="*/ 24286 h 28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3" h="28323">
                  <a:moveTo>
                    <a:pt x="20415" y="24286"/>
                  </a:moveTo>
                  <a:cubicBezTo>
                    <a:pt x="23246" y="24286"/>
                    <a:pt x="24663" y="21454"/>
                    <a:pt x="24663" y="20037"/>
                  </a:cubicBezTo>
                  <a:cubicBezTo>
                    <a:pt x="24663" y="17205"/>
                    <a:pt x="21831" y="15789"/>
                    <a:pt x="20415" y="15789"/>
                  </a:cubicBezTo>
                  <a:cubicBezTo>
                    <a:pt x="17582" y="15789"/>
                    <a:pt x="16166" y="18621"/>
                    <a:pt x="16166" y="20037"/>
                  </a:cubicBezTo>
                  <a:cubicBezTo>
                    <a:pt x="14750" y="22870"/>
                    <a:pt x="17582" y="24286"/>
                    <a:pt x="20415" y="24286"/>
                  </a:cubicBezTo>
                  <a:close/>
                </a:path>
              </a:pathLst>
            </a:custGeom>
            <a:grpFill/>
            <a:ln w="14159" cap="flat">
              <a:noFill/>
              <a:prstDash val="solid"/>
              <a:miter/>
            </a:ln>
          </p:spPr>
          <p:txBody>
            <a:bodyPr rtlCol="0" anchor="ctr"/>
            <a:lstStyle/>
            <a:p>
              <a:endParaRPr lang="en-US"/>
            </a:p>
          </p:txBody>
        </p:sp>
        <p:sp>
          <p:nvSpPr>
            <p:cNvPr id="183" name="Freeform: Shape 2008">
              <a:extLst>
                <a:ext uri="{FF2B5EF4-FFF2-40B4-BE49-F238E27FC236}">
                  <a16:creationId xmlns:a16="http://schemas.microsoft.com/office/drawing/2014/main" xmlns="" id="{7BDA396F-FE5E-4255-81D8-0B01DC97F1A5}"/>
                </a:ext>
              </a:extLst>
            </p:cNvPr>
            <p:cNvSpPr/>
            <p:nvPr/>
          </p:nvSpPr>
          <p:spPr>
            <a:xfrm>
              <a:off x="8806379" y="4017925"/>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184" name="Freeform: Shape 2009">
              <a:extLst>
                <a:ext uri="{FF2B5EF4-FFF2-40B4-BE49-F238E27FC236}">
                  <a16:creationId xmlns:a16="http://schemas.microsoft.com/office/drawing/2014/main" xmlns="" id="{701FEFFC-7EF3-4FCB-AE49-5CDB52BD73FA}"/>
                </a:ext>
              </a:extLst>
            </p:cNvPr>
            <p:cNvSpPr/>
            <p:nvPr/>
          </p:nvSpPr>
          <p:spPr>
            <a:xfrm>
              <a:off x="8785137" y="3772923"/>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3"/>
                  </a:cubicBezTo>
                  <a:cubicBezTo>
                    <a:pt x="35616" y="20038"/>
                    <a:pt x="31367" y="15789"/>
                    <a:pt x="25703" y="15789"/>
                  </a:cubicBezTo>
                  <a:cubicBezTo>
                    <a:pt x="20037" y="15789"/>
                    <a:pt x="15789" y="20038"/>
                    <a:pt x="15789" y="25703"/>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185" name="Freeform: Shape 2010">
              <a:extLst>
                <a:ext uri="{FF2B5EF4-FFF2-40B4-BE49-F238E27FC236}">
                  <a16:creationId xmlns:a16="http://schemas.microsoft.com/office/drawing/2014/main" xmlns="" id="{1FE23379-BA88-49AB-A304-0D48093C4FB7}"/>
                </a:ext>
              </a:extLst>
            </p:cNvPr>
            <p:cNvSpPr/>
            <p:nvPr/>
          </p:nvSpPr>
          <p:spPr>
            <a:xfrm>
              <a:off x="8864443" y="4051913"/>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8" y="35616"/>
                    <a:pt x="35616" y="31367"/>
                    <a:pt x="35616" y="25702"/>
                  </a:cubicBezTo>
                  <a:cubicBezTo>
                    <a:pt x="35616" y="20037"/>
                    <a:pt x="31368" y="15789"/>
                    <a:pt x="25703" y="15789"/>
                  </a:cubicBezTo>
                  <a:cubicBezTo>
                    <a:pt x="20038" y="15789"/>
                    <a:pt x="15789" y="20037"/>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186" name="Freeform: Shape 2011">
              <a:extLst>
                <a:ext uri="{FF2B5EF4-FFF2-40B4-BE49-F238E27FC236}">
                  <a16:creationId xmlns:a16="http://schemas.microsoft.com/office/drawing/2014/main" xmlns="" id="{3353DEBA-1FD1-4BBE-8FB2-7748F9D558BC}"/>
                </a:ext>
              </a:extLst>
            </p:cNvPr>
            <p:cNvSpPr/>
            <p:nvPr/>
          </p:nvSpPr>
          <p:spPr>
            <a:xfrm>
              <a:off x="9415342" y="3578905"/>
              <a:ext cx="42486" cy="42486"/>
            </a:xfrm>
            <a:custGeom>
              <a:avLst/>
              <a:gdLst>
                <a:gd name="connsiteX0" fmla="*/ 27118 w 42485"/>
                <a:gd name="connsiteY0" fmla="*/ 38448 h 42485"/>
                <a:gd name="connsiteX1" fmla="*/ 38448 w 42485"/>
                <a:gd name="connsiteY1" fmla="*/ 27119 h 42485"/>
                <a:gd name="connsiteX2" fmla="*/ 27118 w 42485"/>
                <a:gd name="connsiteY2" fmla="*/ 15789 h 42485"/>
                <a:gd name="connsiteX3" fmla="*/ 15789 w 42485"/>
                <a:gd name="connsiteY3" fmla="*/ 27119 h 42485"/>
                <a:gd name="connsiteX4" fmla="*/ 27118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8448"/>
                  </a:moveTo>
                  <a:cubicBezTo>
                    <a:pt x="32783" y="38448"/>
                    <a:pt x="38448" y="32783"/>
                    <a:pt x="38448" y="27119"/>
                  </a:cubicBezTo>
                  <a:cubicBezTo>
                    <a:pt x="38448" y="21454"/>
                    <a:pt x="32783" y="15789"/>
                    <a:pt x="27118" y="15789"/>
                  </a:cubicBezTo>
                  <a:cubicBezTo>
                    <a:pt x="21454" y="15789"/>
                    <a:pt x="15789" y="21454"/>
                    <a:pt x="15789" y="27119"/>
                  </a:cubicBezTo>
                  <a:cubicBezTo>
                    <a:pt x="15789" y="32783"/>
                    <a:pt x="21454" y="38448"/>
                    <a:pt x="27118" y="38448"/>
                  </a:cubicBezTo>
                  <a:close/>
                </a:path>
              </a:pathLst>
            </a:custGeom>
            <a:grpFill/>
            <a:ln w="14159" cap="flat">
              <a:noFill/>
              <a:prstDash val="solid"/>
              <a:miter/>
            </a:ln>
          </p:spPr>
          <p:txBody>
            <a:bodyPr rtlCol="0" anchor="ctr"/>
            <a:lstStyle/>
            <a:p>
              <a:endParaRPr lang="en-US"/>
            </a:p>
          </p:txBody>
        </p:sp>
        <p:sp>
          <p:nvSpPr>
            <p:cNvPr id="187" name="Freeform: Shape 2012">
              <a:extLst>
                <a:ext uri="{FF2B5EF4-FFF2-40B4-BE49-F238E27FC236}">
                  <a16:creationId xmlns:a16="http://schemas.microsoft.com/office/drawing/2014/main" xmlns="" id="{FCEE0109-81D6-47FA-93F0-C2C573B784A9}"/>
                </a:ext>
              </a:extLst>
            </p:cNvPr>
            <p:cNvSpPr/>
            <p:nvPr/>
          </p:nvSpPr>
          <p:spPr>
            <a:xfrm>
              <a:off x="9487567" y="3842317"/>
              <a:ext cx="42486" cy="42486"/>
            </a:xfrm>
            <a:custGeom>
              <a:avLst/>
              <a:gdLst>
                <a:gd name="connsiteX0" fmla="*/ 27119 w 42485"/>
                <a:gd name="connsiteY0" fmla="*/ 38448 h 42485"/>
                <a:gd name="connsiteX1" fmla="*/ 38449 w 42485"/>
                <a:gd name="connsiteY1" fmla="*/ 27119 h 42485"/>
                <a:gd name="connsiteX2" fmla="*/ 27119 w 42485"/>
                <a:gd name="connsiteY2" fmla="*/ 15789 h 42485"/>
                <a:gd name="connsiteX3" fmla="*/ 15789 w 42485"/>
                <a:gd name="connsiteY3" fmla="*/ 27119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2783" y="38448"/>
                    <a:pt x="38449" y="32783"/>
                    <a:pt x="38449" y="27119"/>
                  </a:cubicBezTo>
                  <a:cubicBezTo>
                    <a:pt x="38449" y="21454"/>
                    <a:pt x="32783" y="15789"/>
                    <a:pt x="27119" y="15789"/>
                  </a:cubicBezTo>
                  <a:cubicBezTo>
                    <a:pt x="21454" y="15789"/>
                    <a:pt x="15789" y="21454"/>
                    <a:pt x="15789" y="27119"/>
                  </a:cubicBezTo>
                  <a:cubicBezTo>
                    <a:pt x="15789" y="32783"/>
                    <a:pt x="21454" y="38448"/>
                    <a:pt x="27119" y="38448"/>
                  </a:cubicBezTo>
                  <a:close/>
                </a:path>
              </a:pathLst>
            </a:custGeom>
            <a:grpFill/>
            <a:ln w="14159" cap="flat">
              <a:noFill/>
              <a:prstDash val="solid"/>
              <a:miter/>
            </a:ln>
          </p:spPr>
          <p:txBody>
            <a:bodyPr rtlCol="0" anchor="ctr"/>
            <a:lstStyle/>
            <a:p>
              <a:endParaRPr lang="en-US"/>
            </a:p>
          </p:txBody>
        </p:sp>
        <p:sp>
          <p:nvSpPr>
            <p:cNvPr id="188" name="Freeform: Shape 2013">
              <a:extLst>
                <a:ext uri="{FF2B5EF4-FFF2-40B4-BE49-F238E27FC236}">
                  <a16:creationId xmlns:a16="http://schemas.microsoft.com/office/drawing/2014/main" xmlns="" id="{C77ED954-8A70-4B3B-AED3-64DBA79E84D4}"/>
                </a:ext>
              </a:extLst>
            </p:cNvPr>
            <p:cNvSpPr/>
            <p:nvPr/>
          </p:nvSpPr>
          <p:spPr>
            <a:xfrm>
              <a:off x="9395515" y="3689368"/>
              <a:ext cx="42486" cy="42486"/>
            </a:xfrm>
            <a:custGeom>
              <a:avLst/>
              <a:gdLst>
                <a:gd name="connsiteX0" fmla="*/ 27119 w 42485"/>
                <a:gd name="connsiteY0" fmla="*/ 38448 h 42485"/>
                <a:gd name="connsiteX1" fmla="*/ 38449 w 42485"/>
                <a:gd name="connsiteY1" fmla="*/ 27119 h 42485"/>
                <a:gd name="connsiteX2" fmla="*/ 27119 w 42485"/>
                <a:gd name="connsiteY2" fmla="*/ 15789 h 42485"/>
                <a:gd name="connsiteX3" fmla="*/ 15789 w 42485"/>
                <a:gd name="connsiteY3" fmla="*/ 27119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2783" y="38448"/>
                    <a:pt x="38449" y="32783"/>
                    <a:pt x="38449" y="27119"/>
                  </a:cubicBezTo>
                  <a:cubicBezTo>
                    <a:pt x="38449" y="21454"/>
                    <a:pt x="32783" y="15789"/>
                    <a:pt x="27119" y="15789"/>
                  </a:cubicBezTo>
                  <a:cubicBezTo>
                    <a:pt x="21454" y="15789"/>
                    <a:pt x="15789" y="21454"/>
                    <a:pt x="15789" y="27119"/>
                  </a:cubicBezTo>
                  <a:cubicBezTo>
                    <a:pt x="15789" y="34200"/>
                    <a:pt x="20038" y="38448"/>
                    <a:pt x="27119" y="38448"/>
                  </a:cubicBezTo>
                  <a:close/>
                </a:path>
              </a:pathLst>
            </a:custGeom>
            <a:grpFill/>
            <a:ln w="14159" cap="flat">
              <a:noFill/>
              <a:prstDash val="solid"/>
              <a:miter/>
            </a:ln>
          </p:spPr>
          <p:txBody>
            <a:bodyPr rtlCol="0" anchor="ctr"/>
            <a:lstStyle/>
            <a:p>
              <a:endParaRPr lang="en-US"/>
            </a:p>
          </p:txBody>
        </p:sp>
        <p:sp>
          <p:nvSpPr>
            <p:cNvPr id="189" name="Freeform: Shape 2014">
              <a:extLst>
                <a:ext uri="{FF2B5EF4-FFF2-40B4-BE49-F238E27FC236}">
                  <a16:creationId xmlns:a16="http://schemas.microsoft.com/office/drawing/2014/main" xmlns="" id="{F8D20B94-080C-4038-A625-D48534B26224}"/>
                </a:ext>
              </a:extLst>
            </p:cNvPr>
            <p:cNvSpPr/>
            <p:nvPr/>
          </p:nvSpPr>
          <p:spPr>
            <a:xfrm>
              <a:off x="9514475" y="3767259"/>
              <a:ext cx="42486" cy="42486"/>
            </a:xfrm>
            <a:custGeom>
              <a:avLst/>
              <a:gdLst>
                <a:gd name="connsiteX0" fmla="*/ 27118 w 42485"/>
                <a:gd name="connsiteY0" fmla="*/ 38448 h 42485"/>
                <a:gd name="connsiteX1" fmla="*/ 38448 w 42485"/>
                <a:gd name="connsiteY1" fmla="*/ 27119 h 42485"/>
                <a:gd name="connsiteX2" fmla="*/ 27118 w 42485"/>
                <a:gd name="connsiteY2" fmla="*/ 15789 h 42485"/>
                <a:gd name="connsiteX3" fmla="*/ 15789 w 42485"/>
                <a:gd name="connsiteY3" fmla="*/ 27119 h 42485"/>
                <a:gd name="connsiteX4" fmla="*/ 27118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8448"/>
                  </a:moveTo>
                  <a:cubicBezTo>
                    <a:pt x="32783" y="38448"/>
                    <a:pt x="38448" y="32783"/>
                    <a:pt x="38448" y="27119"/>
                  </a:cubicBezTo>
                  <a:cubicBezTo>
                    <a:pt x="38448" y="21454"/>
                    <a:pt x="32783" y="15789"/>
                    <a:pt x="27118" y="15789"/>
                  </a:cubicBezTo>
                  <a:cubicBezTo>
                    <a:pt x="21454" y="15789"/>
                    <a:pt x="15789" y="21454"/>
                    <a:pt x="15789" y="27119"/>
                  </a:cubicBezTo>
                  <a:cubicBezTo>
                    <a:pt x="15789" y="34200"/>
                    <a:pt x="21454" y="38448"/>
                    <a:pt x="27118" y="38448"/>
                  </a:cubicBezTo>
                  <a:close/>
                </a:path>
              </a:pathLst>
            </a:custGeom>
            <a:grpFill/>
            <a:ln w="14159" cap="flat">
              <a:noFill/>
              <a:prstDash val="solid"/>
              <a:miter/>
            </a:ln>
          </p:spPr>
          <p:txBody>
            <a:bodyPr rtlCol="0" anchor="ctr"/>
            <a:lstStyle/>
            <a:p>
              <a:endParaRPr lang="en-US"/>
            </a:p>
          </p:txBody>
        </p:sp>
        <p:sp>
          <p:nvSpPr>
            <p:cNvPr id="190" name="Freeform: Shape 2015">
              <a:extLst>
                <a:ext uri="{FF2B5EF4-FFF2-40B4-BE49-F238E27FC236}">
                  <a16:creationId xmlns:a16="http://schemas.microsoft.com/office/drawing/2014/main" xmlns="" id="{85312A94-0C75-4789-B617-04ABFC992E49}"/>
                </a:ext>
              </a:extLst>
            </p:cNvPr>
            <p:cNvSpPr/>
            <p:nvPr/>
          </p:nvSpPr>
          <p:spPr>
            <a:xfrm>
              <a:off x="9511643" y="3924456"/>
              <a:ext cx="70810" cy="70810"/>
            </a:xfrm>
            <a:custGeom>
              <a:avLst/>
              <a:gdLst>
                <a:gd name="connsiteX0" fmla="*/ 41280 w 70809"/>
                <a:gd name="connsiteY0" fmla="*/ 66772 h 70809"/>
                <a:gd name="connsiteX1" fmla="*/ 66772 w 70809"/>
                <a:gd name="connsiteY1" fmla="*/ 41280 h 70809"/>
                <a:gd name="connsiteX2" fmla="*/ 41280 w 70809"/>
                <a:gd name="connsiteY2" fmla="*/ 15789 h 70809"/>
                <a:gd name="connsiteX3" fmla="*/ 15789 w 70809"/>
                <a:gd name="connsiteY3" fmla="*/ 41280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2"/>
                    <a:pt x="66772" y="41280"/>
                  </a:cubicBezTo>
                  <a:cubicBezTo>
                    <a:pt x="66772" y="27118"/>
                    <a:pt x="55442" y="15789"/>
                    <a:pt x="41280" y="15789"/>
                  </a:cubicBezTo>
                  <a:cubicBezTo>
                    <a:pt x="27118" y="15789"/>
                    <a:pt x="15789" y="27118"/>
                    <a:pt x="15789" y="41280"/>
                  </a:cubicBezTo>
                  <a:cubicBezTo>
                    <a:pt x="15789" y="55442"/>
                    <a:pt x="27118" y="66772"/>
                    <a:pt x="41280" y="66772"/>
                  </a:cubicBezTo>
                  <a:close/>
                </a:path>
              </a:pathLst>
            </a:custGeom>
            <a:grpFill/>
            <a:ln w="14159" cap="flat">
              <a:noFill/>
              <a:prstDash val="solid"/>
              <a:miter/>
            </a:ln>
          </p:spPr>
          <p:txBody>
            <a:bodyPr rtlCol="0" anchor="ctr"/>
            <a:lstStyle/>
            <a:p>
              <a:endParaRPr lang="en-US"/>
            </a:p>
          </p:txBody>
        </p:sp>
        <p:sp>
          <p:nvSpPr>
            <p:cNvPr id="191" name="Freeform: Shape 2016">
              <a:extLst>
                <a:ext uri="{FF2B5EF4-FFF2-40B4-BE49-F238E27FC236}">
                  <a16:creationId xmlns:a16="http://schemas.microsoft.com/office/drawing/2014/main" xmlns="" id="{174019F6-1CA4-4BEB-B04D-67DF0D920621}"/>
                </a:ext>
              </a:extLst>
            </p:cNvPr>
            <p:cNvSpPr/>
            <p:nvPr/>
          </p:nvSpPr>
          <p:spPr>
            <a:xfrm>
              <a:off x="9338867" y="3787085"/>
              <a:ext cx="70810" cy="70810"/>
            </a:xfrm>
            <a:custGeom>
              <a:avLst/>
              <a:gdLst>
                <a:gd name="connsiteX0" fmla="*/ 66772 w 70809"/>
                <a:gd name="connsiteY0" fmla="*/ 41280 h 70809"/>
                <a:gd name="connsiteX1" fmla="*/ 41281 w 70809"/>
                <a:gd name="connsiteY1" fmla="*/ 66772 h 70809"/>
                <a:gd name="connsiteX2" fmla="*/ 15790 w 70809"/>
                <a:gd name="connsiteY2" fmla="*/ 41280 h 70809"/>
                <a:gd name="connsiteX3" fmla="*/ 41281 w 70809"/>
                <a:gd name="connsiteY3" fmla="*/ 15789 h 70809"/>
                <a:gd name="connsiteX4" fmla="*/ 66772 w 70809"/>
                <a:gd name="connsiteY4" fmla="*/ 4128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66772" y="41280"/>
                  </a:moveTo>
                  <a:cubicBezTo>
                    <a:pt x="66772" y="55359"/>
                    <a:pt x="55359" y="66772"/>
                    <a:pt x="41281" y="66772"/>
                  </a:cubicBezTo>
                  <a:cubicBezTo>
                    <a:pt x="27202" y="66772"/>
                    <a:pt x="15790" y="55359"/>
                    <a:pt x="15790" y="41280"/>
                  </a:cubicBezTo>
                  <a:cubicBezTo>
                    <a:pt x="15790" y="27202"/>
                    <a:pt x="27203" y="15789"/>
                    <a:pt x="41281" y="15789"/>
                  </a:cubicBezTo>
                  <a:cubicBezTo>
                    <a:pt x="55360" y="15789"/>
                    <a:pt x="66772" y="27202"/>
                    <a:pt x="66772" y="41280"/>
                  </a:cubicBezTo>
                  <a:close/>
                </a:path>
              </a:pathLst>
            </a:custGeom>
            <a:grpFill/>
            <a:ln w="14159" cap="flat">
              <a:noFill/>
              <a:prstDash val="solid"/>
              <a:miter/>
            </a:ln>
          </p:spPr>
          <p:txBody>
            <a:bodyPr rtlCol="0" anchor="ctr"/>
            <a:lstStyle/>
            <a:p>
              <a:endParaRPr lang="en-US"/>
            </a:p>
          </p:txBody>
        </p:sp>
        <p:sp>
          <p:nvSpPr>
            <p:cNvPr id="192" name="Freeform: Shape 2017">
              <a:extLst>
                <a:ext uri="{FF2B5EF4-FFF2-40B4-BE49-F238E27FC236}">
                  <a16:creationId xmlns:a16="http://schemas.microsoft.com/office/drawing/2014/main" xmlns="" id="{126AF007-CC75-45F0-92D9-F4511E56DC61}"/>
                </a:ext>
              </a:extLst>
            </p:cNvPr>
            <p:cNvSpPr/>
            <p:nvPr/>
          </p:nvSpPr>
          <p:spPr>
            <a:xfrm>
              <a:off x="9980402" y="4373388"/>
              <a:ext cx="70810" cy="70810"/>
            </a:xfrm>
            <a:custGeom>
              <a:avLst/>
              <a:gdLst>
                <a:gd name="connsiteX0" fmla="*/ 41280 w 70809"/>
                <a:gd name="connsiteY0" fmla="*/ 66772 h 70809"/>
                <a:gd name="connsiteX1" fmla="*/ 66772 w 70809"/>
                <a:gd name="connsiteY1" fmla="*/ 41281 h 70809"/>
                <a:gd name="connsiteX2" fmla="*/ 41280 w 70809"/>
                <a:gd name="connsiteY2" fmla="*/ 15789 h 70809"/>
                <a:gd name="connsiteX3" fmla="*/ 15789 w 70809"/>
                <a:gd name="connsiteY3" fmla="*/ 41281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3"/>
                    <a:pt x="66772" y="41281"/>
                  </a:cubicBezTo>
                  <a:cubicBezTo>
                    <a:pt x="66772" y="27119"/>
                    <a:pt x="55442" y="15789"/>
                    <a:pt x="41280" y="15789"/>
                  </a:cubicBezTo>
                  <a:cubicBezTo>
                    <a:pt x="27118" y="15789"/>
                    <a:pt x="15789" y="27119"/>
                    <a:pt x="15789" y="41281"/>
                  </a:cubicBezTo>
                  <a:cubicBezTo>
                    <a:pt x="15789" y="54026"/>
                    <a:pt x="27118" y="66772"/>
                    <a:pt x="41280" y="66772"/>
                  </a:cubicBezTo>
                  <a:close/>
                </a:path>
              </a:pathLst>
            </a:custGeom>
            <a:grpFill/>
            <a:ln w="14159" cap="flat">
              <a:noFill/>
              <a:prstDash val="solid"/>
              <a:miter/>
            </a:ln>
          </p:spPr>
          <p:txBody>
            <a:bodyPr rtlCol="0" anchor="ctr"/>
            <a:lstStyle/>
            <a:p>
              <a:endParaRPr lang="en-US"/>
            </a:p>
          </p:txBody>
        </p:sp>
        <p:sp>
          <p:nvSpPr>
            <p:cNvPr id="193" name="Freeform: Shape 2018">
              <a:extLst>
                <a:ext uri="{FF2B5EF4-FFF2-40B4-BE49-F238E27FC236}">
                  <a16:creationId xmlns:a16="http://schemas.microsoft.com/office/drawing/2014/main" xmlns="" id="{E2F0A753-9C97-4D85-8E06-012F48A5910F}"/>
                </a:ext>
              </a:extLst>
            </p:cNvPr>
            <p:cNvSpPr/>
            <p:nvPr/>
          </p:nvSpPr>
          <p:spPr>
            <a:xfrm>
              <a:off x="10028552" y="4516424"/>
              <a:ext cx="113295" cy="113295"/>
            </a:xfrm>
            <a:custGeom>
              <a:avLst/>
              <a:gdLst>
                <a:gd name="connsiteX0" fmla="*/ 56859 w 113295"/>
                <a:gd name="connsiteY0" fmla="*/ 15789 h 113295"/>
                <a:gd name="connsiteX1" fmla="*/ 97928 w 113295"/>
                <a:gd name="connsiteY1" fmla="*/ 56858 h 113295"/>
                <a:gd name="connsiteX2" fmla="*/ 56859 w 113295"/>
                <a:gd name="connsiteY2" fmla="*/ 97928 h 113295"/>
                <a:gd name="connsiteX3" fmla="*/ 15789 w 113295"/>
                <a:gd name="connsiteY3" fmla="*/ 56858 h 113295"/>
                <a:gd name="connsiteX4" fmla="*/ 56859 w 113295"/>
                <a:gd name="connsiteY4" fmla="*/ 15789 h 113295"/>
                <a:gd name="connsiteX5" fmla="*/ 56859 w 113295"/>
                <a:gd name="connsiteY5" fmla="*/ 15789 h 113295"/>
                <a:gd name="connsiteX6" fmla="*/ 56859 w 113295"/>
                <a:gd name="connsiteY6" fmla="*/ 34200 h 113295"/>
                <a:gd name="connsiteX7" fmla="*/ 34199 w 113295"/>
                <a:gd name="connsiteY7" fmla="*/ 56858 h 113295"/>
                <a:gd name="connsiteX8" fmla="*/ 56859 w 113295"/>
                <a:gd name="connsiteY8" fmla="*/ 79518 h 113295"/>
                <a:gd name="connsiteX9" fmla="*/ 79518 w 113295"/>
                <a:gd name="connsiteY9" fmla="*/ 56858 h 113295"/>
                <a:gd name="connsiteX10" fmla="*/ 56859 w 113295"/>
                <a:gd name="connsiteY10" fmla="*/ 34200 h 1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295" h="113295">
                  <a:moveTo>
                    <a:pt x="56859" y="15789"/>
                  </a:moveTo>
                  <a:cubicBezTo>
                    <a:pt x="79518" y="15789"/>
                    <a:pt x="97928" y="34200"/>
                    <a:pt x="97928" y="56858"/>
                  </a:cubicBezTo>
                  <a:cubicBezTo>
                    <a:pt x="97928" y="79518"/>
                    <a:pt x="79518" y="97928"/>
                    <a:pt x="56859" y="97928"/>
                  </a:cubicBezTo>
                  <a:cubicBezTo>
                    <a:pt x="34199" y="97928"/>
                    <a:pt x="15789" y="79518"/>
                    <a:pt x="15789" y="56858"/>
                  </a:cubicBezTo>
                  <a:cubicBezTo>
                    <a:pt x="15789" y="35616"/>
                    <a:pt x="34199" y="15789"/>
                    <a:pt x="56859" y="15789"/>
                  </a:cubicBezTo>
                  <a:lnTo>
                    <a:pt x="56859" y="15789"/>
                  </a:lnTo>
                  <a:close/>
                  <a:moveTo>
                    <a:pt x="56859" y="34200"/>
                  </a:moveTo>
                  <a:cubicBezTo>
                    <a:pt x="44113" y="34200"/>
                    <a:pt x="34199" y="44113"/>
                    <a:pt x="34199" y="56858"/>
                  </a:cubicBezTo>
                  <a:cubicBezTo>
                    <a:pt x="34199" y="69605"/>
                    <a:pt x="44113" y="79518"/>
                    <a:pt x="56859" y="79518"/>
                  </a:cubicBezTo>
                  <a:cubicBezTo>
                    <a:pt x="69604" y="79518"/>
                    <a:pt x="79518" y="69605"/>
                    <a:pt x="79518" y="56858"/>
                  </a:cubicBezTo>
                  <a:cubicBezTo>
                    <a:pt x="79518" y="45529"/>
                    <a:pt x="69604" y="34200"/>
                    <a:pt x="56859" y="34200"/>
                  </a:cubicBezTo>
                  <a:close/>
                </a:path>
              </a:pathLst>
            </a:custGeom>
            <a:grpFill/>
            <a:ln w="14159" cap="flat">
              <a:noFill/>
              <a:prstDash val="solid"/>
              <a:miter/>
            </a:ln>
          </p:spPr>
          <p:txBody>
            <a:bodyPr rtlCol="0" anchor="ctr"/>
            <a:lstStyle/>
            <a:p>
              <a:endParaRPr lang="en-US"/>
            </a:p>
          </p:txBody>
        </p:sp>
        <p:sp>
          <p:nvSpPr>
            <p:cNvPr id="194" name="Freeform: Shape 2019">
              <a:extLst>
                <a:ext uri="{FF2B5EF4-FFF2-40B4-BE49-F238E27FC236}">
                  <a16:creationId xmlns:a16="http://schemas.microsoft.com/office/drawing/2014/main" xmlns="" id="{16DA3A9A-D51F-44B4-8605-144361C07BF0}"/>
                </a:ext>
              </a:extLst>
            </p:cNvPr>
            <p:cNvSpPr/>
            <p:nvPr/>
          </p:nvSpPr>
          <p:spPr>
            <a:xfrm>
              <a:off x="9823097" y="4345064"/>
              <a:ext cx="84971" cy="84971"/>
            </a:xfrm>
            <a:custGeom>
              <a:avLst/>
              <a:gdLst>
                <a:gd name="connsiteX0" fmla="*/ 44220 w 84971"/>
                <a:gd name="connsiteY0" fmla="*/ 15789 h 84971"/>
                <a:gd name="connsiteX1" fmla="*/ 72544 w 84971"/>
                <a:gd name="connsiteY1" fmla="*/ 44113 h 84971"/>
                <a:gd name="connsiteX2" fmla="*/ 44220 w 84971"/>
                <a:gd name="connsiteY2" fmla="*/ 72437 h 84971"/>
                <a:gd name="connsiteX3" fmla="*/ 15896 w 84971"/>
                <a:gd name="connsiteY3" fmla="*/ 44113 h 84971"/>
                <a:gd name="connsiteX4" fmla="*/ 44220 w 84971"/>
                <a:gd name="connsiteY4" fmla="*/ 15789 h 84971"/>
                <a:gd name="connsiteX5" fmla="*/ 44220 w 84971"/>
                <a:gd name="connsiteY5" fmla="*/ 15789 h 84971"/>
                <a:gd name="connsiteX6" fmla="*/ 44220 w 84971"/>
                <a:gd name="connsiteY6" fmla="*/ 28535 h 84971"/>
                <a:gd name="connsiteX7" fmla="*/ 28643 w 84971"/>
                <a:gd name="connsiteY7" fmla="*/ 44113 h 84971"/>
                <a:gd name="connsiteX8" fmla="*/ 44220 w 84971"/>
                <a:gd name="connsiteY8" fmla="*/ 59691 h 84971"/>
                <a:gd name="connsiteX9" fmla="*/ 61215 w 84971"/>
                <a:gd name="connsiteY9" fmla="*/ 44113 h 84971"/>
                <a:gd name="connsiteX10" fmla="*/ 44220 w 84971"/>
                <a:gd name="connsiteY10" fmla="*/ 28535 h 84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971" h="84971">
                  <a:moveTo>
                    <a:pt x="44220" y="15789"/>
                  </a:moveTo>
                  <a:cubicBezTo>
                    <a:pt x="59799" y="15789"/>
                    <a:pt x="72544" y="28535"/>
                    <a:pt x="72544" y="44113"/>
                  </a:cubicBezTo>
                  <a:cubicBezTo>
                    <a:pt x="72544" y="59691"/>
                    <a:pt x="59799" y="72437"/>
                    <a:pt x="44220" y="72437"/>
                  </a:cubicBezTo>
                  <a:cubicBezTo>
                    <a:pt x="28643" y="72437"/>
                    <a:pt x="15896" y="59691"/>
                    <a:pt x="15896" y="44113"/>
                  </a:cubicBezTo>
                  <a:cubicBezTo>
                    <a:pt x="14481" y="28535"/>
                    <a:pt x="27226" y="15789"/>
                    <a:pt x="44220" y="15789"/>
                  </a:cubicBezTo>
                  <a:lnTo>
                    <a:pt x="44220" y="15789"/>
                  </a:lnTo>
                  <a:close/>
                  <a:moveTo>
                    <a:pt x="44220" y="28535"/>
                  </a:moveTo>
                  <a:cubicBezTo>
                    <a:pt x="35723" y="28535"/>
                    <a:pt x="28643" y="35616"/>
                    <a:pt x="28643" y="44113"/>
                  </a:cubicBezTo>
                  <a:cubicBezTo>
                    <a:pt x="28643" y="52610"/>
                    <a:pt x="35723" y="59691"/>
                    <a:pt x="44220" y="59691"/>
                  </a:cubicBezTo>
                  <a:cubicBezTo>
                    <a:pt x="52718" y="59691"/>
                    <a:pt x="61215" y="52610"/>
                    <a:pt x="61215" y="44113"/>
                  </a:cubicBezTo>
                  <a:cubicBezTo>
                    <a:pt x="61215" y="35616"/>
                    <a:pt x="52718" y="28535"/>
                    <a:pt x="44220" y="28535"/>
                  </a:cubicBezTo>
                  <a:close/>
                </a:path>
              </a:pathLst>
            </a:custGeom>
            <a:grpFill/>
            <a:ln w="14159" cap="flat">
              <a:noFill/>
              <a:prstDash val="solid"/>
              <a:miter/>
            </a:ln>
          </p:spPr>
          <p:txBody>
            <a:bodyPr rtlCol="0" anchor="ctr"/>
            <a:lstStyle/>
            <a:p>
              <a:endParaRPr lang="en-US"/>
            </a:p>
          </p:txBody>
        </p:sp>
        <p:sp>
          <p:nvSpPr>
            <p:cNvPr id="195" name="Freeform: Shape 2020">
              <a:extLst>
                <a:ext uri="{FF2B5EF4-FFF2-40B4-BE49-F238E27FC236}">
                  <a16:creationId xmlns:a16="http://schemas.microsoft.com/office/drawing/2014/main" xmlns="" id="{A1E2C971-FB90-439A-8FD6-8A05057872A8}"/>
                </a:ext>
              </a:extLst>
            </p:cNvPr>
            <p:cNvSpPr/>
            <p:nvPr/>
          </p:nvSpPr>
          <p:spPr>
            <a:xfrm>
              <a:off x="10198495" y="4499430"/>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4287" y="15789"/>
                    <a:pt x="15789" y="24286"/>
                    <a:pt x="15789" y="35616"/>
                  </a:cubicBezTo>
                  <a:cubicBezTo>
                    <a:pt x="15789" y="45529"/>
                    <a:pt x="24287" y="55442"/>
                    <a:pt x="35616" y="55442"/>
                  </a:cubicBezTo>
                  <a:close/>
                </a:path>
              </a:pathLst>
            </a:custGeom>
            <a:grpFill/>
            <a:ln w="14159" cap="flat">
              <a:noFill/>
              <a:prstDash val="solid"/>
              <a:miter/>
            </a:ln>
          </p:spPr>
          <p:txBody>
            <a:bodyPr rtlCol="0" anchor="ctr"/>
            <a:lstStyle/>
            <a:p>
              <a:endParaRPr lang="en-US"/>
            </a:p>
          </p:txBody>
        </p:sp>
        <p:sp>
          <p:nvSpPr>
            <p:cNvPr id="196" name="Freeform: Shape 2021">
              <a:extLst>
                <a:ext uri="{FF2B5EF4-FFF2-40B4-BE49-F238E27FC236}">
                  <a16:creationId xmlns:a16="http://schemas.microsoft.com/office/drawing/2014/main" xmlns="" id="{92EC77BE-D4ED-461D-B683-A829B89DAEEA}"/>
                </a:ext>
              </a:extLst>
            </p:cNvPr>
            <p:cNvSpPr/>
            <p:nvPr/>
          </p:nvSpPr>
          <p:spPr>
            <a:xfrm>
              <a:off x="9750979" y="4285585"/>
              <a:ext cx="42486" cy="42486"/>
            </a:xfrm>
            <a:custGeom>
              <a:avLst/>
              <a:gdLst>
                <a:gd name="connsiteX0" fmla="*/ 25703 w 42485"/>
                <a:gd name="connsiteY0" fmla="*/ 35616 h 42485"/>
                <a:gd name="connsiteX1" fmla="*/ 35615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5" y="31367"/>
                    <a:pt x="35615" y="25702"/>
                  </a:cubicBezTo>
                  <a:cubicBezTo>
                    <a:pt x="35615" y="20037"/>
                    <a:pt x="31367" y="15789"/>
                    <a:pt x="25703" y="15789"/>
                  </a:cubicBezTo>
                  <a:cubicBezTo>
                    <a:pt x="20037" y="15789"/>
                    <a:pt x="15789" y="20037"/>
                    <a:pt x="15789" y="25702"/>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197" name="Freeform: Shape 2022">
              <a:extLst>
                <a:ext uri="{FF2B5EF4-FFF2-40B4-BE49-F238E27FC236}">
                  <a16:creationId xmlns:a16="http://schemas.microsoft.com/office/drawing/2014/main" xmlns="" id="{B969E1C2-E676-4D7D-AEC6-A4FE76FE960B}"/>
                </a:ext>
              </a:extLst>
            </p:cNvPr>
            <p:cNvSpPr/>
            <p:nvPr/>
          </p:nvSpPr>
          <p:spPr>
            <a:xfrm>
              <a:off x="9925171" y="4325238"/>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3"/>
                  </a:cubicBezTo>
                  <a:cubicBezTo>
                    <a:pt x="35616" y="20038"/>
                    <a:pt x="31367" y="15789"/>
                    <a:pt x="25703" y="15789"/>
                  </a:cubicBezTo>
                  <a:cubicBezTo>
                    <a:pt x="20037" y="15789"/>
                    <a:pt x="15789" y="20038"/>
                    <a:pt x="15789" y="25703"/>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198" name="Freeform: Shape 2023">
              <a:extLst>
                <a:ext uri="{FF2B5EF4-FFF2-40B4-BE49-F238E27FC236}">
                  <a16:creationId xmlns:a16="http://schemas.microsoft.com/office/drawing/2014/main" xmlns="" id="{E26A3E09-6D39-4760-9F99-4151DE0D806E}"/>
                </a:ext>
              </a:extLst>
            </p:cNvPr>
            <p:cNvSpPr/>
            <p:nvPr/>
          </p:nvSpPr>
          <p:spPr>
            <a:xfrm>
              <a:off x="9944998" y="4503678"/>
              <a:ext cx="42486" cy="42486"/>
            </a:xfrm>
            <a:custGeom>
              <a:avLst/>
              <a:gdLst>
                <a:gd name="connsiteX0" fmla="*/ 25702 w 42485"/>
                <a:gd name="connsiteY0" fmla="*/ 35616 h 42485"/>
                <a:gd name="connsiteX1" fmla="*/ 35615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5" y="31367"/>
                    <a:pt x="35615" y="25703"/>
                  </a:cubicBezTo>
                  <a:cubicBezTo>
                    <a:pt x="35615" y="20037"/>
                    <a:pt x="31367" y="15789"/>
                    <a:pt x="25702" y="15789"/>
                  </a:cubicBezTo>
                  <a:cubicBezTo>
                    <a:pt x="20037" y="15789"/>
                    <a:pt x="15789" y="20037"/>
                    <a:pt x="15789" y="25703"/>
                  </a:cubicBezTo>
                  <a:cubicBezTo>
                    <a:pt x="17205" y="31367"/>
                    <a:pt x="21453" y="35616"/>
                    <a:pt x="25702" y="35616"/>
                  </a:cubicBezTo>
                  <a:close/>
                </a:path>
              </a:pathLst>
            </a:custGeom>
            <a:grpFill/>
            <a:ln w="14159" cap="flat">
              <a:noFill/>
              <a:prstDash val="solid"/>
              <a:miter/>
            </a:ln>
          </p:spPr>
          <p:txBody>
            <a:bodyPr rtlCol="0" anchor="ctr"/>
            <a:lstStyle/>
            <a:p>
              <a:endParaRPr lang="en-US"/>
            </a:p>
          </p:txBody>
        </p:sp>
        <p:sp>
          <p:nvSpPr>
            <p:cNvPr id="199" name="Freeform: Shape 2024">
              <a:extLst>
                <a:ext uri="{FF2B5EF4-FFF2-40B4-BE49-F238E27FC236}">
                  <a16:creationId xmlns:a16="http://schemas.microsoft.com/office/drawing/2014/main" xmlns="" id="{8E72B8BF-A865-4E0B-98E0-574C062FCA30}"/>
                </a:ext>
              </a:extLst>
            </p:cNvPr>
            <p:cNvSpPr/>
            <p:nvPr/>
          </p:nvSpPr>
          <p:spPr>
            <a:xfrm>
              <a:off x="10265057" y="4605644"/>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7"/>
                    <a:pt x="31367" y="15789"/>
                    <a:pt x="25703" y="15789"/>
                  </a:cubicBezTo>
                  <a:cubicBezTo>
                    <a:pt x="20037" y="15789"/>
                    <a:pt x="15789" y="20037"/>
                    <a:pt x="15789" y="25702"/>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200" name="Freeform: Shape 2025">
              <a:extLst>
                <a:ext uri="{FF2B5EF4-FFF2-40B4-BE49-F238E27FC236}">
                  <a16:creationId xmlns:a16="http://schemas.microsoft.com/office/drawing/2014/main" xmlns="" id="{0C49E94C-B5A8-48D6-8B36-CE88B44F488E}"/>
                </a:ext>
              </a:extLst>
            </p:cNvPr>
            <p:cNvSpPr/>
            <p:nvPr/>
          </p:nvSpPr>
          <p:spPr>
            <a:xfrm>
              <a:off x="10034217" y="4455528"/>
              <a:ext cx="56648" cy="56648"/>
            </a:xfrm>
            <a:custGeom>
              <a:avLst/>
              <a:gdLst>
                <a:gd name="connsiteX0" fmla="*/ 32783 w 56647"/>
                <a:gd name="connsiteY0" fmla="*/ 49777 h 56647"/>
                <a:gd name="connsiteX1" fmla="*/ 49777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6" y="49777"/>
                    <a:pt x="49777" y="42697"/>
                    <a:pt x="49777" y="32783"/>
                  </a:cubicBezTo>
                  <a:cubicBezTo>
                    <a:pt x="49777" y="22870"/>
                    <a:pt x="42696" y="15789"/>
                    <a:pt x="32783" y="15789"/>
                  </a:cubicBezTo>
                  <a:cubicBezTo>
                    <a:pt x="22870" y="15789"/>
                    <a:pt x="15789" y="22870"/>
                    <a:pt x="15789" y="32783"/>
                  </a:cubicBezTo>
                  <a:cubicBezTo>
                    <a:pt x="15789" y="42697"/>
                    <a:pt x="22870" y="49777"/>
                    <a:pt x="32783" y="49777"/>
                  </a:cubicBezTo>
                  <a:close/>
                </a:path>
              </a:pathLst>
            </a:custGeom>
            <a:grpFill/>
            <a:ln w="14159" cap="flat">
              <a:noFill/>
              <a:prstDash val="solid"/>
              <a:miter/>
            </a:ln>
          </p:spPr>
          <p:txBody>
            <a:bodyPr rtlCol="0" anchor="ctr"/>
            <a:lstStyle/>
            <a:p>
              <a:endParaRPr lang="en-US"/>
            </a:p>
          </p:txBody>
        </p:sp>
        <p:sp>
          <p:nvSpPr>
            <p:cNvPr id="201" name="Freeform: Shape 2026">
              <a:extLst>
                <a:ext uri="{FF2B5EF4-FFF2-40B4-BE49-F238E27FC236}">
                  <a16:creationId xmlns:a16="http://schemas.microsoft.com/office/drawing/2014/main" xmlns="" id="{B9E85D5D-85A2-4E4C-A946-6A945D658C64}"/>
                </a:ext>
              </a:extLst>
            </p:cNvPr>
            <p:cNvSpPr/>
            <p:nvPr/>
          </p:nvSpPr>
          <p:spPr>
            <a:xfrm>
              <a:off x="8880022" y="4391799"/>
              <a:ext cx="84971" cy="84971"/>
            </a:xfrm>
            <a:custGeom>
              <a:avLst/>
              <a:gdLst>
                <a:gd name="connsiteX0" fmla="*/ 45529 w 84971"/>
                <a:gd name="connsiteY0" fmla="*/ 75269 h 84971"/>
                <a:gd name="connsiteX1" fmla="*/ 75269 w 84971"/>
                <a:gd name="connsiteY1" fmla="*/ 45529 h 84971"/>
                <a:gd name="connsiteX2" fmla="*/ 45529 w 84971"/>
                <a:gd name="connsiteY2" fmla="*/ 15789 h 84971"/>
                <a:gd name="connsiteX3" fmla="*/ 15789 w 84971"/>
                <a:gd name="connsiteY3" fmla="*/ 45529 h 84971"/>
                <a:gd name="connsiteX4" fmla="*/ 45529 w 84971"/>
                <a:gd name="connsiteY4" fmla="*/ 7526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529" y="75269"/>
                  </a:moveTo>
                  <a:cubicBezTo>
                    <a:pt x="62523" y="75269"/>
                    <a:pt x="75269" y="62523"/>
                    <a:pt x="75269" y="45529"/>
                  </a:cubicBezTo>
                  <a:cubicBezTo>
                    <a:pt x="75269" y="28535"/>
                    <a:pt x="62523" y="15789"/>
                    <a:pt x="45529" y="15789"/>
                  </a:cubicBezTo>
                  <a:cubicBezTo>
                    <a:pt x="28534" y="15789"/>
                    <a:pt x="15789" y="28535"/>
                    <a:pt x="15789" y="45529"/>
                  </a:cubicBezTo>
                  <a:cubicBezTo>
                    <a:pt x="15789" y="62523"/>
                    <a:pt x="28534" y="75269"/>
                    <a:pt x="45529" y="75269"/>
                  </a:cubicBezTo>
                  <a:close/>
                </a:path>
              </a:pathLst>
            </a:custGeom>
            <a:grpFill/>
            <a:ln w="14159" cap="flat">
              <a:noFill/>
              <a:prstDash val="solid"/>
              <a:miter/>
            </a:ln>
          </p:spPr>
          <p:txBody>
            <a:bodyPr rtlCol="0" anchor="ctr"/>
            <a:lstStyle/>
            <a:p>
              <a:endParaRPr lang="en-US"/>
            </a:p>
          </p:txBody>
        </p:sp>
        <p:sp>
          <p:nvSpPr>
            <p:cNvPr id="202" name="Freeform: Shape 2027">
              <a:extLst>
                <a:ext uri="{FF2B5EF4-FFF2-40B4-BE49-F238E27FC236}">
                  <a16:creationId xmlns:a16="http://schemas.microsoft.com/office/drawing/2014/main" xmlns="" id="{D535A13E-EF6D-4301-838A-BED93FD96C2B}"/>
                </a:ext>
              </a:extLst>
            </p:cNvPr>
            <p:cNvSpPr/>
            <p:nvPr/>
          </p:nvSpPr>
          <p:spPr>
            <a:xfrm>
              <a:off x="8656263" y="3998098"/>
              <a:ext cx="70810" cy="70810"/>
            </a:xfrm>
            <a:custGeom>
              <a:avLst/>
              <a:gdLst>
                <a:gd name="connsiteX0" fmla="*/ 35615 w 70809"/>
                <a:gd name="connsiteY0" fmla="*/ 55443 h 70809"/>
                <a:gd name="connsiteX1" fmla="*/ 55442 w 70809"/>
                <a:gd name="connsiteY1" fmla="*/ 35616 h 70809"/>
                <a:gd name="connsiteX2" fmla="*/ 35615 w 70809"/>
                <a:gd name="connsiteY2" fmla="*/ 15789 h 70809"/>
                <a:gd name="connsiteX3" fmla="*/ 15789 w 70809"/>
                <a:gd name="connsiteY3" fmla="*/ 35616 h 70809"/>
                <a:gd name="connsiteX4" fmla="*/ 35615 w 70809"/>
                <a:gd name="connsiteY4" fmla="*/ 554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5" y="55443"/>
                  </a:moveTo>
                  <a:cubicBezTo>
                    <a:pt x="46945" y="55443"/>
                    <a:pt x="55442" y="46945"/>
                    <a:pt x="55442" y="35616"/>
                  </a:cubicBezTo>
                  <a:cubicBezTo>
                    <a:pt x="55442" y="24286"/>
                    <a:pt x="46945" y="15789"/>
                    <a:pt x="35615" y="15789"/>
                  </a:cubicBezTo>
                  <a:cubicBezTo>
                    <a:pt x="24286" y="15789"/>
                    <a:pt x="15789" y="24286"/>
                    <a:pt x="15789" y="35616"/>
                  </a:cubicBezTo>
                  <a:cubicBezTo>
                    <a:pt x="15789" y="46945"/>
                    <a:pt x="24286" y="55443"/>
                    <a:pt x="35615" y="55443"/>
                  </a:cubicBezTo>
                  <a:close/>
                </a:path>
              </a:pathLst>
            </a:custGeom>
            <a:grpFill/>
            <a:ln w="14159" cap="flat">
              <a:noFill/>
              <a:prstDash val="solid"/>
              <a:miter/>
            </a:ln>
          </p:spPr>
          <p:txBody>
            <a:bodyPr rtlCol="0" anchor="ctr"/>
            <a:lstStyle/>
            <a:p>
              <a:endParaRPr lang="en-US"/>
            </a:p>
          </p:txBody>
        </p:sp>
        <p:sp>
          <p:nvSpPr>
            <p:cNvPr id="203" name="Freeform: Shape 2028">
              <a:extLst>
                <a:ext uri="{FF2B5EF4-FFF2-40B4-BE49-F238E27FC236}">
                  <a16:creationId xmlns:a16="http://schemas.microsoft.com/office/drawing/2014/main" xmlns="" id="{C766DE3E-7183-402A-862A-DCBB3E96BAE1}"/>
                </a:ext>
              </a:extLst>
            </p:cNvPr>
            <p:cNvSpPr/>
            <p:nvPr/>
          </p:nvSpPr>
          <p:spPr>
            <a:xfrm>
              <a:off x="8735570" y="4080237"/>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7"/>
                    <a:pt x="31367" y="15789"/>
                    <a:pt x="25703" y="15789"/>
                  </a:cubicBezTo>
                  <a:cubicBezTo>
                    <a:pt x="20037" y="15789"/>
                    <a:pt x="15789" y="20037"/>
                    <a:pt x="15789" y="25702"/>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204" name="Freeform: Shape 2029">
              <a:extLst>
                <a:ext uri="{FF2B5EF4-FFF2-40B4-BE49-F238E27FC236}">
                  <a16:creationId xmlns:a16="http://schemas.microsoft.com/office/drawing/2014/main" xmlns="" id="{27F078F2-1BD2-4E70-B967-1E178246D64F}"/>
                </a:ext>
              </a:extLst>
            </p:cNvPr>
            <p:cNvSpPr/>
            <p:nvPr/>
          </p:nvSpPr>
          <p:spPr>
            <a:xfrm>
              <a:off x="8806379" y="4303995"/>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3"/>
                  </a:cubicBezTo>
                  <a:cubicBezTo>
                    <a:pt x="35616" y="20038"/>
                    <a:pt x="31367" y="15789"/>
                    <a:pt x="25703" y="15789"/>
                  </a:cubicBezTo>
                  <a:cubicBezTo>
                    <a:pt x="20037" y="15789"/>
                    <a:pt x="15789" y="20038"/>
                    <a:pt x="15789" y="25703"/>
                  </a:cubicBezTo>
                  <a:cubicBezTo>
                    <a:pt x="15789" y="31367"/>
                    <a:pt x="21454" y="35616"/>
                    <a:pt x="25703" y="35616"/>
                  </a:cubicBezTo>
                  <a:close/>
                </a:path>
              </a:pathLst>
            </a:custGeom>
            <a:grpFill/>
            <a:ln w="14159" cap="flat">
              <a:noFill/>
              <a:prstDash val="solid"/>
              <a:miter/>
            </a:ln>
          </p:spPr>
          <p:txBody>
            <a:bodyPr rtlCol="0" anchor="ctr"/>
            <a:lstStyle/>
            <a:p>
              <a:endParaRPr lang="en-US"/>
            </a:p>
          </p:txBody>
        </p:sp>
        <p:sp>
          <p:nvSpPr>
            <p:cNvPr id="205" name="Freeform: Shape 2030">
              <a:extLst>
                <a:ext uri="{FF2B5EF4-FFF2-40B4-BE49-F238E27FC236}">
                  <a16:creationId xmlns:a16="http://schemas.microsoft.com/office/drawing/2014/main" xmlns="" id="{602FF981-BD12-48C0-BDFD-9EE5C36F05A7}"/>
                </a:ext>
              </a:extLst>
            </p:cNvPr>
            <p:cNvSpPr/>
            <p:nvPr/>
          </p:nvSpPr>
          <p:spPr>
            <a:xfrm>
              <a:off x="8935252" y="4295498"/>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8" y="35616"/>
                    <a:pt x="35616" y="31367"/>
                    <a:pt x="35616" y="25703"/>
                  </a:cubicBezTo>
                  <a:cubicBezTo>
                    <a:pt x="35616" y="20038"/>
                    <a:pt x="31368" y="15789"/>
                    <a:pt x="25703" y="15789"/>
                  </a:cubicBezTo>
                  <a:cubicBezTo>
                    <a:pt x="20038" y="15789"/>
                    <a:pt x="15789" y="20038"/>
                    <a:pt x="15789" y="25703"/>
                  </a:cubicBezTo>
                  <a:cubicBezTo>
                    <a:pt x="15789" y="29951"/>
                    <a:pt x="20038" y="35616"/>
                    <a:pt x="25703" y="35616"/>
                  </a:cubicBezTo>
                  <a:close/>
                </a:path>
              </a:pathLst>
            </a:custGeom>
            <a:grpFill/>
            <a:ln w="14159" cap="flat">
              <a:noFill/>
              <a:prstDash val="solid"/>
              <a:miter/>
            </a:ln>
          </p:spPr>
          <p:txBody>
            <a:bodyPr rtlCol="0" anchor="ctr"/>
            <a:lstStyle/>
            <a:p>
              <a:endParaRPr lang="en-US"/>
            </a:p>
          </p:txBody>
        </p:sp>
        <p:sp>
          <p:nvSpPr>
            <p:cNvPr id="206" name="Freeform: Shape 2031">
              <a:extLst>
                <a:ext uri="{FF2B5EF4-FFF2-40B4-BE49-F238E27FC236}">
                  <a16:creationId xmlns:a16="http://schemas.microsoft.com/office/drawing/2014/main" xmlns="" id="{47C137DE-D316-4D90-826B-9A1734D283F4}"/>
                </a:ext>
              </a:extLst>
            </p:cNvPr>
            <p:cNvSpPr/>
            <p:nvPr/>
          </p:nvSpPr>
          <p:spPr>
            <a:xfrm>
              <a:off x="9061294" y="4500845"/>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3"/>
                  </a:cubicBezTo>
                  <a:cubicBezTo>
                    <a:pt x="35616" y="20038"/>
                    <a:pt x="31367" y="15789"/>
                    <a:pt x="25703" y="15789"/>
                  </a:cubicBezTo>
                  <a:cubicBezTo>
                    <a:pt x="20037" y="15789"/>
                    <a:pt x="15789" y="20038"/>
                    <a:pt x="15789" y="25703"/>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207" name="Freeform: Shape 2032">
              <a:extLst>
                <a:ext uri="{FF2B5EF4-FFF2-40B4-BE49-F238E27FC236}">
                  <a16:creationId xmlns:a16="http://schemas.microsoft.com/office/drawing/2014/main" xmlns="" id="{A30AE397-8EB3-4F21-AEFD-9084EDE6C1E2}"/>
                </a:ext>
              </a:extLst>
            </p:cNvPr>
            <p:cNvSpPr/>
            <p:nvPr/>
          </p:nvSpPr>
          <p:spPr>
            <a:xfrm>
              <a:off x="8850281" y="4243099"/>
              <a:ext cx="70810" cy="70810"/>
            </a:xfrm>
            <a:custGeom>
              <a:avLst/>
              <a:gdLst>
                <a:gd name="connsiteX0" fmla="*/ 38449 w 70809"/>
                <a:gd name="connsiteY0" fmla="*/ 61107 h 70809"/>
                <a:gd name="connsiteX1" fmla="*/ 61107 w 70809"/>
                <a:gd name="connsiteY1" fmla="*/ 38448 h 70809"/>
                <a:gd name="connsiteX2" fmla="*/ 38449 w 70809"/>
                <a:gd name="connsiteY2" fmla="*/ 15789 h 70809"/>
                <a:gd name="connsiteX3" fmla="*/ 15789 w 70809"/>
                <a:gd name="connsiteY3" fmla="*/ 38448 h 70809"/>
                <a:gd name="connsiteX4" fmla="*/ 38449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449" y="61107"/>
                  </a:moveTo>
                  <a:cubicBezTo>
                    <a:pt x="51194" y="61107"/>
                    <a:pt x="61107" y="51194"/>
                    <a:pt x="61107" y="38448"/>
                  </a:cubicBezTo>
                  <a:cubicBezTo>
                    <a:pt x="61107" y="25702"/>
                    <a:pt x="51194" y="15789"/>
                    <a:pt x="38449" y="15789"/>
                  </a:cubicBezTo>
                  <a:cubicBezTo>
                    <a:pt x="25703" y="15789"/>
                    <a:pt x="15789" y="25702"/>
                    <a:pt x="15789" y="38448"/>
                  </a:cubicBezTo>
                  <a:cubicBezTo>
                    <a:pt x="17206" y="51194"/>
                    <a:pt x="27119" y="61107"/>
                    <a:pt x="38449" y="61107"/>
                  </a:cubicBezTo>
                  <a:close/>
                </a:path>
              </a:pathLst>
            </a:custGeom>
            <a:grpFill/>
            <a:ln w="14159" cap="flat">
              <a:noFill/>
              <a:prstDash val="solid"/>
              <a:miter/>
            </a:ln>
          </p:spPr>
          <p:txBody>
            <a:bodyPr rtlCol="0" anchor="ctr"/>
            <a:lstStyle/>
            <a:p>
              <a:endParaRPr lang="en-US"/>
            </a:p>
          </p:txBody>
        </p:sp>
        <p:sp>
          <p:nvSpPr>
            <p:cNvPr id="208" name="Freeform: Shape 2033">
              <a:extLst>
                <a:ext uri="{FF2B5EF4-FFF2-40B4-BE49-F238E27FC236}">
                  <a16:creationId xmlns:a16="http://schemas.microsoft.com/office/drawing/2014/main" xmlns="" id="{0A39C39B-A1E5-4573-B1F3-024BA06F9C26}"/>
                </a:ext>
              </a:extLst>
            </p:cNvPr>
            <p:cNvSpPr/>
            <p:nvPr/>
          </p:nvSpPr>
          <p:spPr>
            <a:xfrm>
              <a:off x="9130688" y="4462608"/>
              <a:ext cx="70810" cy="70810"/>
            </a:xfrm>
            <a:custGeom>
              <a:avLst/>
              <a:gdLst>
                <a:gd name="connsiteX0" fmla="*/ 38448 w 70809"/>
                <a:gd name="connsiteY0" fmla="*/ 61107 h 70809"/>
                <a:gd name="connsiteX1" fmla="*/ 61106 w 70809"/>
                <a:gd name="connsiteY1" fmla="*/ 38448 h 70809"/>
                <a:gd name="connsiteX2" fmla="*/ 38448 w 70809"/>
                <a:gd name="connsiteY2" fmla="*/ 15789 h 70809"/>
                <a:gd name="connsiteX3" fmla="*/ 15789 w 70809"/>
                <a:gd name="connsiteY3" fmla="*/ 38448 h 70809"/>
                <a:gd name="connsiteX4" fmla="*/ 38448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448" y="61107"/>
                  </a:moveTo>
                  <a:cubicBezTo>
                    <a:pt x="51194" y="61107"/>
                    <a:pt x="61106" y="51194"/>
                    <a:pt x="61106" y="38448"/>
                  </a:cubicBezTo>
                  <a:cubicBezTo>
                    <a:pt x="61106" y="25702"/>
                    <a:pt x="51194" y="15789"/>
                    <a:pt x="38448" y="15789"/>
                  </a:cubicBezTo>
                  <a:cubicBezTo>
                    <a:pt x="25702" y="15789"/>
                    <a:pt x="15789" y="25702"/>
                    <a:pt x="15789" y="38448"/>
                  </a:cubicBezTo>
                  <a:cubicBezTo>
                    <a:pt x="15789" y="51194"/>
                    <a:pt x="25702" y="61107"/>
                    <a:pt x="38448" y="61107"/>
                  </a:cubicBezTo>
                  <a:close/>
                </a:path>
              </a:pathLst>
            </a:custGeom>
            <a:grpFill/>
            <a:ln w="14159" cap="flat">
              <a:noFill/>
              <a:prstDash val="solid"/>
              <a:miter/>
            </a:ln>
          </p:spPr>
          <p:txBody>
            <a:bodyPr rtlCol="0" anchor="ctr"/>
            <a:lstStyle/>
            <a:p>
              <a:endParaRPr lang="en-US"/>
            </a:p>
          </p:txBody>
        </p:sp>
        <p:sp>
          <p:nvSpPr>
            <p:cNvPr id="209" name="Freeform: Shape 2034">
              <a:extLst>
                <a:ext uri="{FF2B5EF4-FFF2-40B4-BE49-F238E27FC236}">
                  <a16:creationId xmlns:a16="http://schemas.microsoft.com/office/drawing/2014/main" xmlns="" id="{7B719808-C06E-4883-8106-B6F405D30E5A}"/>
                </a:ext>
              </a:extLst>
            </p:cNvPr>
            <p:cNvSpPr/>
            <p:nvPr/>
          </p:nvSpPr>
          <p:spPr>
            <a:xfrm>
              <a:off x="8772390" y="4202029"/>
              <a:ext cx="42486" cy="42486"/>
            </a:xfrm>
            <a:custGeom>
              <a:avLst/>
              <a:gdLst>
                <a:gd name="connsiteX0" fmla="*/ 27119 w 42485"/>
                <a:gd name="connsiteY0" fmla="*/ 38448 h 42485"/>
                <a:gd name="connsiteX1" fmla="*/ 38449 w 42485"/>
                <a:gd name="connsiteY1" fmla="*/ 27118 h 42485"/>
                <a:gd name="connsiteX2" fmla="*/ 27119 w 42485"/>
                <a:gd name="connsiteY2" fmla="*/ 15789 h 42485"/>
                <a:gd name="connsiteX3" fmla="*/ 15789 w 42485"/>
                <a:gd name="connsiteY3" fmla="*/ 27118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2783" y="38448"/>
                    <a:pt x="38449" y="32783"/>
                    <a:pt x="38449" y="27118"/>
                  </a:cubicBezTo>
                  <a:cubicBezTo>
                    <a:pt x="38449" y="21454"/>
                    <a:pt x="32783" y="15789"/>
                    <a:pt x="27119" y="15789"/>
                  </a:cubicBezTo>
                  <a:cubicBezTo>
                    <a:pt x="21454" y="15789"/>
                    <a:pt x="15789" y="21454"/>
                    <a:pt x="15789" y="27118"/>
                  </a:cubicBezTo>
                  <a:cubicBezTo>
                    <a:pt x="15789" y="34199"/>
                    <a:pt x="21454" y="38448"/>
                    <a:pt x="27119" y="38448"/>
                  </a:cubicBezTo>
                  <a:close/>
                </a:path>
              </a:pathLst>
            </a:custGeom>
            <a:grpFill/>
            <a:ln w="14159" cap="flat">
              <a:noFill/>
              <a:prstDash val="solid"/>
              <a:miter/>
            </a:ln>
          </p:spPr>
          <p:txBody>
            <a:bodyPr rtlCol="0" anchor="ctr"/>
            <a:lstStyle/>
            <a:p>
              <a:endParaRPr lang="en-US"/>
            </a:p>
          </p:txBody>
        </p:sp>
        <p:sp>
          <p:nvSpPr>
            <p:cNvPr id="210" name="Freeform: Shape 2035">
              <a:extLst>
                <a:ext uri="{FF2B5EF4-FFF2-40B4-BE49-F238E27FC236}">
                  <a16:creationId xmlns:a16="http://schemas.microsoft.com/office/drawing/2014/main" xmlns="" id="{278B55BB-D532-4EF4-AF9F-EB0D018F8A08}"/>
                </a:ext>
              </a:extLst>
            </p:cNvPr>
            <p:cNvSpPr/>
            <p:nvPr/>
          </p:nvSpPr>
          <p:spPr>
            <a:xfrm>
              <a:off x="9520140" y="4588649"/>
              <a:ext cx="42486" cy="42486"/>
            </a:xfrm>
            <a:custGeom>
              <a:avLst/>
              <a:gdLst>
                <a:gd name="connsiteX0" fmla="*/ 25702 w 42485"/>
                <a:gd name="connsiteY0" fmla="*/ 35616 h 42485"/>
                <a:gd name="connsiteX1" fmla="*/ 35615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5" y="31367"/>
                    <a:pt x="35615" y="25703"/>
                  </a:cubicBezTo>
                  <a:cubicBezTo>
                    <a:pt x="35615" y="20037"/>
                    <a:pt x="31367" y="15789"/>
                    <a:pt x="25702" y="15789"/>
                  </a:cubicBezTo>
                  <a:cubicBezTo>
                    <a:pt x="20037" y="15789"/>
                    <a:pt x="15789" y="20037"/>
                    <a:pt x="15789" y="25703"/>
                  </a:cubicBezTo>
                  <a:cubicBezTo>
                    <a:pt x="17205" y="31367"/>
                    <a:pt x="21453" y="35616"/>
                    <a:pt x="25702" y="35616"/>
                  </a:cubicBezTo>
                  <a:close/>
                </a:path>
              </a:pathLst>
            </a:custGeom>
            <a:grpFill/>
            <a:ln w="14159" cap="flat">
              <a:noFill/>
              <a:prstDash val="solid"/>
              <a:miter/>
            </a:ln>
          </p:spPr>
          <p:txBody>
            <a:bodyPr rtlCol="0" anchor="ctr"/>
            <a:lstStyle/>
            <a:p>
              <a:endParaRPr lang="en-US"/>
            </a:p>
          </p:txBody>
        </p:sp>
        <p:sp>
          <p:nvSpPr>
            <p:cNvPr id="211" name="Freeform: Shape 2036">
              <a:extLst>
                <a:ext uri="{FF2B5EF4-FFF2-40B4-BE49-F238E27FC236}">
                  <a16:creationId xmlns:a16="http://schemas.microsoft.com/office/drawing/2014/main" xmlns="" id="{DACB5A0F-41B4-485C-882A-53E94446FFEB}"/>
                </a:ext>
              </a:extLst>
            </p:cNvPr>
            <p:cNvSpPr/>
            <p:nvPr/>
          </p:nvSpPr>
          <p:spPr>
            <a:xfrm>
              <a:off x="9432336" y="4373388"/>
              <a:ext cx="42486" cy="42486"/>
            </a:xfrm>
            <a:custGeom>
              <a:avLst/>
              <a:gdLst>
                <a:gd name="connsiteX0" fmla="*/ 25703 w 42485"/>
                <a:gd name="connsiteY0" fmla="*/ 35616 h 42485"/>
                <a:gd name="connsiteX1" fmla="*/ 35615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5" y="31367"/>
                    <a:pt x="35615" y="25703"/>
                  </a:cubicBezTo>
                  <a:cubicBezTo>
                    <a:pt x="35615" y="20038"/>
                    <a:pt x="31367" y="15789"/>
                    <a:pt x="25703" y="15789"/>
                  </a:cubicBezTo>
                  <a:cubicBezTo>
                    <a:pt x="20037" y="15789"/>
                    <a:pt x="15789" y="20038"/>
                    <a:pt x="15789" y="25703"/>
                  </a:cubicBezTo>
                  <a:cubicBezTo>
                    <a:pt x="17205" y="31367"/>
                    <a:pt x="21453" y="35616"/>
                    <a:pt x="25703" y="35616"/>
                  </a:cubicBezTo>
                  <a:close/>
                </a:path>
              </a:pathLst>
            </a:custGeom>
            <a:grpFill/>
            <a:ln w="14159" cap="flat">
              <a:noFill/>
              <a:prstDash val="solid"/>
              <a:miter/>
            </a:ln>
          </p:spPr>
          <p:txBody>
            <a:bodyPr rtlCol="0" anchor="ctr"/>
            <a:lstStyle/>
            <a:p>
              <a:endParaRPr lang="en-US"/>
            </a:p>
          </p:txBody>
        </p:sp>
        <p:sp>
          <p:nvSpPr>
            <p:cNvPr id="212" name="Freeform: Shape 2037">
              <a:extLst>
                <a:ext uri="{FF2B5EF4-FFF2-40B4-BE49-F238E27FC236}">
                  <a16:creationId xmlns:a16="http://schemas.microsoft.com/office/drawing/2014/main" xmlns="" id="{509E7B0E-2F20-423B-9ED6-9802E269CF5F}"/>
                </a:ext>
              </a:extLst>
            </p:cNvPr>
            <p:cNvSpPr/>
            <p:nvPr/>
          </p:nvSpPr>
          <p:spPr>
            <a:xfrm>
              <a:off x="9387018" y="4295498"/>
              <a:ext cx="70810" cy="70810"/>
            </a:xfrm>
            <a:custGeom>
              <a:avLst/>
              <a:gdLst>
                <a:gd name="connsiteX0" fmla="*/ 41280 w 70809"/>
                <a:gd name="connsiteY0" fmla="*/ 66772 h 70809"/>
                <a:gd name="connsiteX1" fmla="*/ 66772 w 70809"/>
                <a:gd name="connsiteY1" fmla="*/ 41281 h 70809"/>
                <a:gd name="connsiteX2" fmla="*/ 41280 w 70809"/>
                <a:gd name="connsiteY2" fmla="*/ 15789 h 70809"/>
                <a:gd name="connsiteX3" fmla="*/ 15789 w 70809"/>
                <a:gd name="connsiteY3" fmla="*/ 41281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3"/>
                    <a:pt x="66772" y="41281"/>
                  </a:cubicBezTo>
                  <a:cubicBezTo>
                    <a:pt x="66772" y="27119"/>
                    <a:pt x="55442" y="15789"/>
                    <a:pt x="41280" y="15789"/>
                  </a:cubicBezTo>
                  <a:cubicBezTo>
                    <a:pt x="27118" y="15789"/>
                    <a:pt x="15789" y="27119"/>
                    <a:pt x="15789" y="41281"/>
                  </a:cubicBezTo>
                  <a:cubicBezTo>
                    <a:pt x="15789" y="55443"/>
                    <a:pt x="27118" y="66772"/>
                    <a:pt x="41280" y="66772"/>
                  </a:cubicBezTo>
                  <a:close/>
                </a:path>
              </a:pathLst>
            </a:custGeom>
            <a:grpFill/>
            <a:ln w="14159" cap="flat">
              <a:noFill/>
              <a:prstDash val="solid"/>
              <a:miter/>
            </a:ln>
          </p:spPr>
          <p:txBody>
            <a:bodyPr rtlCol="0" anchor="ctr"/>
            <a:lstStyle/>
            <a:p>
              <a:endParaRPr lang="en-US"/>
            </a:p>
          </p:txBody>
        </p:sp>
        <p:sp>
          <p:nvSpPr>
            <p:cNvPr id="213" name="Freeform: Shape 2038">
              <a:extLst>
                <a:ext uri="{FF2B5EF4-FFF2-40B4-BE49-F238E27FC236}">
                  <a16:creationId xmlns:a16="http://schemas.microsoft.com/office/drawing/2014/main" xmlns="" id="{838DB8F7-3468-485D-B961-DF897C2C643B}"/>
                </a:ext>
              </a:extLst>
            </p:cNvPr>
            <p:cNvSpPr/>
            <p:nvPr/>
          </p:nvSpPr>
          <p:spPr>
            <a:xfrm>
              <a:off x="10580867" y="4558909"/>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1280" y="49777"/>
                    <a:pt x="49778" y="42697"/>
                    <a:pt x="49778" y="32783"/>
                  </a:cubicBezTo>
                  <a:cubicBezTo>
                    <a:pt x="49778" y="22870"/>
                    <a:pt x="42697" y="15789"/>
                    <a:pt x="32783" y="15789"/>
                  </a:cubicBezTo>
                  <a:cubicBezTo>
                    <a:pt x="24287" y="15789"/>
                    <a:pt x="15789" y="22870"/>
                    <a:pt x="15789" y="32783"/>
                  </a:cubicBezTo>
                  <a:cubicBezTo>
                    <a:pt x="15789" y="42697"/>
                    <a:pt x="24287" y="49777"/>
                    <a:pt x="32783" y="49777"/>
                  </a:cubicBezTo>
                  <a:close/>
                </a:path>
              </a:pathLst>
            </a:custGeom>
            <a:grpFill/>
            <a:ln w="14159" cap="flat">
              <a:noFill/>
              <a:prstDash val="solid"/>
              <a:miter/>
            </a:ln>
          </p:spPr>
          <p:txBody>
            <a:bodyPr rtlCol="0" anchor="ctr"/>
            <a:lstStyle/>
            <a:p>
              <a:endParaRPr lang="en-US"/>
            </a:p>
          </p:txBody>
        </p:sp>
        <p:sp>
          <p:nvSpPr>
            <p:cNvPr id="214" name="Freeform: Shape 2039">
              <a:extLst>
                <a:ext uri="{FF2B5EF4-FFF2-40B4-BE49-F238E27FC236}">
                  <a16:creationId xmlns:a16="http://schemas.microsoft.com/office/drawing/2014/main" xmlns="" id="{71763226-5EC6-4A18-BAC8-14DA0CC1755B}"/>
                </a:ext>
              </a:extLst>
            </p:cNvPr>
            <p:cNvSpPr/>
            <p:nvPr/>
          </p:nvSpPr>
          <p:spPr>
            <a:xfrm>
              <a:off x="10335866" y="4391799"/>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1280" y="49777"/>
                    <a:pt x="49778" y="42697"/>
                    <a:pt x="49778" y="32783"/>
                  </a:cubicBezTo>
                  <a:cubicBezTo>
                    <a:pt x="49778" y="22870"/>
                    <a:pt x="42697" y="15789"/>
                    <a:pt x="32783" y="15789"/>
                  </a:cubicBezTo>
                  <a:cubicBezTo>
                    <a:pt x="24286" y="15789"/>
                    <a:pt x="15789" y="22870"/>
                    <a:pt x="15789" y="32783"/>
                  </a:cubicBezTo>
                  <a:cubicBezTo>
                    <a:pt x="15789" y="42697"/>
                    <a:pt x="24286" y="49777"/>
                    <a:pt x="32783" y="49777"/>
                  </a:cubicBezTo>
                  <a:close/>
                </a:path>
              </a:pathLst>
            </a:custGeom>
            <a:grpFill/>
            <a:ln w="14159" cap="flat">
              <a:noFill/>
              <a:prstDash val="solid"/>
              <a:miter/>
            </a:ln>
          </p:spPr>
          <p:txBody>
            <a:bodyPr rtlCol="0" anchor="ctr"/>
            <a:lstStyle/>
            <a:p>
              <a:endParaRPr lang="en-US"/>
            </a:p>
          </p:txBody>
        </p:sp>
        <p:sp>
          <p:nvSpPr>
            <p:cNvPr id="215" name="Freeform: Shape 2040">
              <a:extLst>
                <a:ext uri="{FF2B5EF4-FFF2-40B4-BE49-F238E27FC236}">
                  <a16:creationId xmlns:a16="http://schemas.microsoft.com/office/drawing/2014/main" xmlns="" id="{3B92EF38-81D9-4258-B8C2-5D169F19B386}"/>
                </a:ext>
              </a:extLst>
            </p:cNvPr>
            <p:cNvSpPr/>
            <p:nvPr/>
          </p:nvSpPr>
          <p:spPr>
            <a:xfrm>
              <a:off x="10488815" y="4500845"/>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8" y="35616"/>
                    <a:pt x="35616" y="31367"/>
                    <a:pt x="35616" y="25703"/>
                  </a:cubicBezTo>
                  <a:cubicBezTo>
                    <a:pt x="35616" y="20038"/>
                    <a:pt x="31368" y="15789"/>
                    <a:pt x="25703" y="15789"/>
                  </a:cubicBezTo>
                  <a:cubicBezTo>
                    <a:pt x="20037" y="15789"/>
                    <a:pt x="15789" y="20038"/>
                    <a:pt x="15789" y="25703"/>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216" name="Freeform: Shape 2041">
              <a:extLst>
                <a:ext uri="{FF2B5EF4-FFF2-40B4-BE49-F238E27FC236}">
                  <a16:creationId xmlns:a16="http://schemas.microsoft.com/office/drawing/2014/main" xmlns="" id="{C63E0F91-B5CF-4CFC-9E58-4D96731999D7}"/>
                </a:ext>
              </a:extLst>
            </p:cNvPr>
            <p:cNvSpPr/>
            <p:nvPr/>
          </p:nvSpPr>
          <p:spPr>
            <a:xfrm>
              <a:off x="10818787" y="6081314"/>
              <a:ext cx="84971" cy="84971"/>
            </a:xfrm>
            <a:custGeom>
              <a:avLst/>
              <a:gdLst>
                <a:gd name="connsiteX0" fmla="*/ 42697 w 84971"/>
                <a:gd name="connsiteY0" fmla="*/ 69605 h 84971"/>
                <a:gd name="connsiteX1" fmla="*/ 69605 w 84971"/>
                <a:gd name="connsiteY1" fmla="*/ 42697 h 84971"/>
                <a:gd name="connsiteX2" fmla="*/ 42697 w 84971"/>
                <a:gd name="connsiteY2" fmla="*/ 15789 h 84971"/>
                <a:gd name="connsiteX3" fmla="*/ 15789 w 84971"/>
                <a:gd name="connsiteY3" fmla="*/ 42697 h 84971"/>
                <a:gd name="connsiteX4" fmla="*/ 42697 w 84971"/>
                <a:gd name="connsiteY4" fmla="*/ 69605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2697" y="69605"/>
                  </a:moveTo>
                  <a:cubicBezTo>
                    <a:pt x="56859" y="69605"/>
                    <a:pt x="69605" y="58275"/>
                    <a:pt x="69605" y="42697"/>
                  </a:cubicBezTo>
                  <a:cubicBezTo>
                    <a:pt x="69605" y="28535"/>
                    <a:pt x="58275" y="15789"/>
                    <a:pt x="42697" y="15789"/>
                  </a:cubicBezTo>
                  <a:cubicBezTo>
                    <a:pt x="28535" y="15789"/>
                    <a:pt x="15789" y="27119"/>
                    <a:pt x="15789" y="42697"/>
                  </a:cubicBezTo>
                  <a:cubicBezTo>
                    <a:pt x="15789" y="56858"/>
                    <a:pt x="28535" y="69605"/>
                    <a:pt x="42697" y="69605"/>
                  </a:cubicBezTo>
                  <a:close/>
                </a:path>
              </a:pathLst>
            </a:custGeom>
            <a:grpFill/>
            <a:ln w="14159" cap="flat">
              <a:noFill/>
              <a:prstDash val="solid"/>
              <a:miter/>
            </a:ln>
          </p:spPr>
          <p:txBody>
            <a:bodyPr rtlCol="0" anchor="ctr"/>
            <a:lstStyle/>
            <a:p>
              <a:endParaRPr lang="en-US"/>
            </a:p>
          </p:txBody>
        </p:sp>
        <p:sp>
          <p:nvSpPr>
            <p:cNvPr id="217" name="Freeform: Shape 2042">
              <a:extLst>
                <a:ext uri="{FF2B5EF4-FFF2-40B4-BE49-F238E27FC236}">
                  <a16:creationId xmlns:a16="http://schemas.microsoft.com/office/drawing/2014/main" xmlns="" id="{90DEAD97-6604-4D34-90E2-C6F8F67D8C12}"/>
                </a:ext>
              </a:extLst>
            </p:cNvPr>
            <p:cNvSpPr/>
            <p:nvPr/>
          </p:nvSpPr>
          <p:spPr>
            <a:xfrm>
              <a:off x="10876851" y="5986430"/>
              <a:ext cx="56648" cy="56648"/>
            </a:xfrm>
            <a:custGeom>
              <a:avLst/>
              <a:gdLst>
                <a:gd name="connsiteX0" fmla="*/ 32783 w 56647"/>
                <a:gd name="connsiteY0" fmla="*/ 49777 h 56647"/>
                <a:gd name="connsiteX1" fmla="*/ 49777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6" y="49777"/>
                    <a:pt x="49777" y="42697"/>
                    <a:pt x="49777" y="32783"/>
                  </a:cubicBezTo>
                  <a:cubicBezTo>
                    <a:pt x="49777" y="22870"/>
                    <a:pt x="42696" y="15789"/>
                    <a:pt x="32783" y="15789"/>
                  </a:cubicBezTo>
                  <a:cubicBezTo>
                    <a:pt x="22870" y="15789"/>
                    <a:pt x="15789" y="22870"/>
                    <a:pt x="15789" y="32783"/>
                  </a:cubicBezTo>
                  <a:cubicBezTo>
                    <a:pt x="15789" y="42697"/>
                    <a:pt x="22870" y="49777"/>
                    <a:pt x="32783" y="49777"/>
                  </a:cubicBezTo>
                  <a:close/>
                </a:path>
              </a:pathLst>
            </a:custGeom>
            <a:grpFill/>
            <a:ln w="14159" cap="flat">
              <a:noFill/>
              <a:prstDash val="solid"/>
              <a:miter/>
            </a:ln>
          </p:spPr>
          <p:txBody>
            <a:bodyPr rtlCol="0" anchor="ctr"/>
            <a:lstStyle/>
            <a:p>
              <a:endParaRPr lang="en-US"/>
            </a:p>
          </p:txBody>
        </p:sp>
        <p:sp>
          <p:nvSpPr>
            <p:cNvPr id="218" name="Freeform: Shape 2043">
              <a:extLst>
                <a:ext uri="{FF2B5EF4-FFF2-40B4-BE49-F238E27FC236}">
                  <a16:creationId xmlns:a16="http://schemas.microsoft.com/office/drawing/2014/main" xmlns="" id="{C58F368C-7843-4ADD-B93F-E487B22036E1}"/>
                </a:ext>
              </a:extLst>
            </p:cNvPr>
            <p:cNvSpPr/>
            <p:nvPr/>
          </p:nvSpPr>
          <p:spPr>
            <a:xfrm>
              <a:off x="11077951" y="5827816"/>
              <a:ext cx="56648" cy="56648"/>
            </a:xfrm>
            <a:custGeom>
              <a:avLst/>
              <a:gdLst>
                <a:gd name="connsiteX0" fmla="*/ 32783 w 56647"/>
                <a:gd name="connsiteY0" fmla="*/ 49777 h 56647"/>
                <a:gd name="connsiteX1" fmla="*/ 49777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6" y="49777"/>
                    <a:pt x="49777" y="42697"/>
                    <a:pt x="49777" y="32783"/>
                  </a:cubicBezTo>
                  <a:cubicBezTo>
                    <a:pt x="49777" y="22870"/>
                    <a:pt x="42696" y="15789"/>
                    <a:pt x="32783" y="15789"/>
                  </a:cubicBezTo>
                  <a:cubicBezTo>
                    <a:pt x="22870" y="15789"/>
                    <a:pt x="15789" y="22870"/>
                    <a:pt x="15789" y="32783"/>
                  </a:cubicBezTo>
                  <a:cubicBezTo>
                    <a:pt x="15789" y="42697"/>
                    <a:pt x="22870" y="49777"/>
                    <a:pt x="32783" y="49777"/>
                  </a:cubicBezTo>
                  <a:close/>
                </a:path>
              </a:pathLst>
            </a:custGeom>
            <a:grpFill/>
            <a:ln w="14159" cap="flat">
              <a:noFill/>
              <a:prstDash val="solid"/>
              <a:miter/>
            </a:ln>
          </p:spPr>
          <p:txBody>
            <a:bodyPr rtlCol="0" anchor="ctr"/>
            <a:lstStyle/>
            <a:p>
              <a:endParaRPr lang="en-US"/>
            </a:p>
          </p:txBody>
        </p:sp>
        <p:sp>
          <p:nvSpPr>
            <p:cNvPr id="219" name="Freeform: Shape 2044">
              <a:extLst>
                <a:ext uri="{FF2B5EF4-FFF2-40B4-BE49-F238E27FC236}">
                  <a16:creationId xmlns:a16="http://schemas.microsoft.com/office/drawing/2014/main" xmlns="" id="{762E29DB-D39F-4702-A660-ABDA341ADF5E}"/>
                </a:ext>
              </a:extLst>
            </p:cNvPr>
            <p:cNvSpPr/>
            <p:nvPr/>
          </p:nvSpPr>
          <p:spPr>
            <a:xfrm>
              <a:off x="11005724" y="5604058"/>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220" name="Freeform: Shape 2045">
              <a:extLst>
                <a:ext uri="{FF2B5EF4-FFF2-40B4-BE49-F238E27FC236}">
                  <a16:creationId xmlns:a16="http://schemas.microsoft.com/office/drawing/2014/main" xmlns="" id="{30D64FAD-3857-40A4-A904-99C80FBD12CD}"/>
                </a:ext>
              </a:extLst>
            </p:cNvPr>
            <p:cNvSpPr/>
            <p:nvPr/>
          </p:nvSpPr>
          <p:spPr>
            <a:xfrm>
              <a:off x="11138664" y="5749926"/>
              <a:ext cx="56648" cy="56648"/>
            </a:xfrm>
            <a:custGeom>
              <a:avLst/>
              <a:gdLst>
                <a:gd name="connsiteX0" fmla="*/ 28717 w 56647"/>
                <a:gd name="connsiteY0" fmla="*/ 41280 h 56647"/>
                <a:gd name="connsiteX1" fmla="*/ 41463 w 56647"/>
                <a:gd name="connsiteY1" fmla="*/ 28535 h 56647"/>
                <a:gd name="connsiteX2" fmla="*/ 28717 w 56647"/>
                <a:gd name="connsiteY2" fmla="*/ 15789 h 56647"/>
                <a:gd name="connsiteX3" fmla="*/ 15971 w 56647"/>
                <a:gd name="connsiteY3" fmla="*/ 28535 h 56647"/>
                <a:gd name="connsiteX4" fmla="*/ 28717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717" y="41280"/>
                  </a:moveTo>
                  <a:cubicBezTo>
                    <a:pt x="35798" y="41280"/>
                    <a:pt x="41463" y="35616"/>
                    <a:pt x="41463" y="28535"/>
                  </a:cubicBezTo>
                  <a:cubicBezTo>
                    <a:pt x="41463" y="21454"/>
                    <a:pt x="35798" y="15789"/>
                    <a:pt x="28717" y="15789"/>
                  </a:cubicBezTo>
                  <a:cubicBezTo>
                    <a:pt x="21636" y="15789"/>
                    <a:pt x="15971" y="21454"/>
                    <a:pt x="15971" y="28535"/>
                  </a:cubicBezTo>
                  <a:cubicBezTo>
                    <a:pt x="14555" y="35616"/>
                    <a:pt x="21636" y="41280"/>
                    <a:pt x="28717" y="41280"/>
                  </a:cubicBezTo>
                  <a:close/>
                </a:path>
              </a:pathLst>
            </a:custGeom>
            <a:grpFill/>
            <a:ln w="14159" cap="flat">
              <a:noFill/>
              <a:prstDash val="solid"/>
              <a:miter/>
            </a:ln>
          </p:spPr>
          <p:txBody>
            <a:bodyPr rtlCol="0" anchor="ctr"/>
            <a:lstStyle/>
            <a:p>
              <a:endParaRPr lang="en-US"/>
            </a:p>
          </p:txBody>
        </p:sp>
        <p:sp>
          <p:nvSpPr>
            <p:cNvPr id="221" name="Freeform: Shape 2046">
              <a:extLst>
                <a:ext uri="{FF2B5EF4-FFF2-40B4-BE49-F238E27FC236}">
                  <a16:creationId xmlns:a16="http://schemas.microsoft.com/office/drawing/2014/main" xmlns="" id="{D58D466A-8BFB-4FE2-B448-F085893A1032}"/>
                </a:ext>
              </a:extLst>
            </p:cNvPr>
            <p:cNvSpPr/>
            <p:nvPr/>
          </p:nvSpPr>
          <p:spPr>
            <a:xfrm>
              <a:off x="10983066" y="5939695"/>
              <a:ext cx="56648" cy="56648"/>
            </a:xfrm>
            <a:custGeom>
              <a:avLst/>
              <a:gdLst>
                <a:gd name="connsiteX0" fmla="*/ 28534 w 56647"/>
                <a:gd name="connsiteY0" fmla="*/ 41281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1"/>
                  </a:moveTo>
                  <a:cubicBezTo>
                    <a:pt x="35615" y="41281"/>
                    <a:pt x="41280" y="35616"/>
                    <a:pt x="41280" y="28535"/>
                  </a:cubicBezTo>
                  <a:cubicBezTo>
                    <a:pt x="41280" y="21454"/>
                    <a:pt x="35615" y="15789"/>
                    <a:pt x="28534" y="15789"/>
                  </a:cubicBezTo>
                  <a:cubicBezTo>
                    <a:pt x="21453" y="15789"/>
                    <a:pt x="15789" y="21454"/>
                    <a:pt x="15789" y="28535"/>
                  </a:cubicBezTo>
                  <a:cubicBezTo>
                    <a:pt x="15789" y="35616"/>
                    <a:pt x="21453" y="41281"/>
                    <a:pt x="28534" y="41281"/>
                  </a:cubicBezTo>
                  <a:close/>
                </a:path>
              </a:pathLst>
            </a:custGeom>
            <a:grpFill/>
            <a:ln w="14159" cap="flat">
              <a:noFill/>
              <a:prstDash val="solid"/>
              <a:miter/>
            </a:ln>
          </p:spPr>
          <p:txBody>
            <a:bodyPr rtlCol="0" anchor="ctr"/>
            <a:lstStyle/>
            <a:p>
              <a:endParaRPr lang="en-US"/>
            </a:p>
          </p:txBody>
        </p:sp>
        <p:sp>
          <p:nvSpPr>
            <p:cNvPr id="222" name="Freeform: Shape 2047">
              <a:extLst>
                <a:ext uri="{FF2B5EF4-FFF2-40B4-BE49-F238E27FC236}">
                  <a16:creationId xmlns:a16="http://schemas.microsoft.com/office/drawing/2014/main" xmlns="" id="{B8475FF0-B6AF-4D14-85C3-7910E8050A26}"/>
                </a:ext>
              </a:extLst>
            </p:cNvPr>
            <p:cNvSpPr/>
            <p:nvPr/>
          </p:nvSpPr>
          <p:spPr>
            <a:xfrm>
              <a:off x="10968904" y="5843395"/>
              <a:ext cx="56648" cy="56648"/>
            </a:xfrm>
            <a:custGeom>
              <a:avLst/>
              <a:gdLst>
                <a:gd name="connsiteX0" fmla="*/ 28534 w 56647"/>
                <a:gd name="connsiteY0" fmla="*/ 41280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0"/>
                  </a:moveTo>
                  <a:cubicBezTo>
                    <a:pt x="35615" y="41280"/>
                    <a:pt x="41280" y="35616"/>
                    <a:pt x="41280" y="28535"/>
                  </a:cubicBezTo>
                  <a:cubicBezTo>
                    <a:pt x="41280" y="21454"/>
                    <a:pt x="35615" y="15789"/>
                    <a:pt x="28534" y="15789"/>
                  </a:cubicBezTo>
                  <a:cubicBezTo>
                    <a:pt x="21453" y="15789"/>
                    <a:pt x="15789" y="21454"/>
                    <a:pt x="15789" y="28535"/>
                  </a:cubicBezTo>
                  <a:cubicBezTo>
                    <a:pt x="15789" y="35616"/>
                    <a:pt x="21453" y="41280"/>
                    <a:pt x="28534" y="41280"/>
                  </a:cubicBezTo>
                  <a:close/>
                </a:path>
              </a:pathLst>
            </a:custGeom>
            <a:grpFill/>
            <a:ln w="14159" cap="flat">
              <a:noFill/>
              <a:prstDash val="solid"/>
              <a:miter/>
            </a:ln>
          </p:spPr>
          <p:txBody>
            <a:bodyPr rtlCol="0" anchor="ctr"/>
            <a:lstStyle/>
            <a:p>
              <a:endParaRPr lang="en-US"/>
            </a:p>
          </p:txBody>
        </p:sp>
        <p:sp>
          <p:nvSpPr>
            <p:cNvPr id="223" name="Freeform: Shape 2048">
              <a:extLst>
                <a:ext uri="{FF2B5EF4-FFF2-40B4-BE49-F238E27FC236}">
                  <a16:creationId xmlns:a16="http://schemas.microsoft.com/office/drawing/2014/main" xmlns="" id="{A9680006-CA62-4B7C-B900-6C804F80D8B1}"/>
                </a:ext>
              </a:extLst>
            </p:cNvPr>
            <p:cNvSpPr/>
            <p:nvPr/>
          </p:nvSpPr>
          <p:spPr>
            <a:xfrm>
              <a:off x="11015638" y="5774001"/>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2697"/>
                    <a:pt x="49778" y="32783"/>
                  </a:cubicBezTo>
                  <a:cubicBezTo>
                    <a:pt x="49778" y="22870"/>
                    <a:pt x="42697" y="15789"/>
                    <a:pt x="32783" y="15789"/>
                  </a:cubicBezTo>
                  <a:cubicBezTo>
                    <a:pt x="22870" y="15789"/>
                    <a:pt x="15789" y="22870"/>
                    <a:pt x="15789" y="32783"/>
                  </a:cubicBezTo>
                  <a:cubicBezTo>
                    <a:pt x="15789" y="42697"/>
                    <a:pt x="22870" y="49777"/>
                    <a:pt x="32783" y="49777"/>
                  </a:cubicBezTo>
                  <a:close/>
                </a:path>
              </a:pathLst>
            </a:custGeom>
            <a:grpFill/>
            <a:ln w="14159" cap="flat">
              <a:noFill/>
              <a:prstDash val="solid"/>
              <a:miter/>
            </a:ln>
          </p:spPr>
          <p:txBody>
            <a:bodyPr rtlCol="0" anchor="ctr"/>
            <a:lstStyle/>
            <a:p>
              <a:endParaRPr lang="en-US"/>
            </a:p>
          </p:txBody>
        </p:sp>
        <p:sp>
          <p:nvSpPr>
            <p:cNvPr id="224" name="Freeform: Shape 2049">
              <a:extLst>
                <a:ext uri="{FF2B5EF4-FFF2-40B4-BE49-F238E27FC236}">
                  <a16:creationId xmlns:a16="http://schemas.microsoft.com/office/drawing/2014/main" xmlns="" id="{146DB25B-DBF8-4A0A-8E35-820C34942F2A}"/>
                </a:ext>
              </a:extLst>
            </p:cNvPr>
            <p:cNvSpPr/>
            <p:nvPr/>
          </p:nvSpPr>
          <p:spPr>
            <a:xfrm>
              <a:off x="8705830" y="2393554"/>
              <a:ext cx="70810" cy="70810"/>
            </a:xfrm>
            <a:custGeom>
              <a:avLst/>
              <a:gdLst>
                <a:gd name="connsiteX0" fmla="*/ 41280 w 70809"/>
                <a:gd name="connsiteY0" fmla="*/ 66772 h 70809"/>
                <a:gd name="connsiteX1" fmla="*/ 66772 w 70809"/>
                <a:gd name="connsiteY1" fmla="*/ 41280 h 70809"/>
                <a:gd name="connsiteX2" fmla="*/ 41280 w 70809"/>
                <a:gd name="connsiteY2" fmla="*/ 15789 h 70809"/>
                <a:gd name="connsiteX3" fmla="*/ 15789 w 70809"/>
                <a:gd name="connsiteY3" fmla="*/ 41280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2"/>
                    <a:pt x="66772" y="41280"/>
                  </a:cubicBezTo>
                  <a:cubicBezTo>
                    <a:pt x="66772" y="27119"/>
                    <a:pt x="55442" y="15789"/>
                    <a:pt x="41280" y="15789"/>
                  </a:cubicBezTo>
                  <a:cubicBezTo>
                    <a:pt x="27118" y="15789"/>
                    <a:pt x="15789" y="27119"/>
                    <a:pt x="15789" y="41280"/>
                  </a:cubicBezTo>
                  <a:cubicBezTo>
                    <a:pt x="15789" y="55442"/>
                    <a:pt x="27118" y="66772"/>
                    <a:pt x="41280" y="66772"/>
                  </a:cubicBezTo>
                  <a:close/>
                </a:path>
              </a:pathLst>
            </a:custGeom>
            <a:grpFill/>
            <a:ln w="14159" cap="flat">
              <a:noFill/>
              <a:prstDash val="solid"/>
              <a:miter/>
            </a:ln>
          </p:spPr>
          <p:txBody>
            <a:bodyPr rtlCol="0" anchor="ctr"/>
            <a:lstStyle/>
            <a:p>
              <a:endParaRPr lang="en-US"/>
            </a:p>
          </p:txBody>
        </p:sp>
        <p:sp>
          <p:nvSpPr>
            <p:cNvPr id="225" name="Freeform: Shape 2050">
              <a:extLst>
                <a:ext uri="{FF2B5EF4-FFF2-40B4-BE49-F238E27FC236}">
                  <a16:creationId xmlns:a16="http://schemas.microsoft.com/office/drawing/2014/main" xmlns="" id="{2F4E7100-D646-4621-A446-A6395B59D3BC}"/>
                </a:ext>
              </a:extLst>
            </p:cNvPr>
            <p:cNvSpPr/>
            <p:nvPr/>
          </p:nvSpPr>
          <p:spPr>
            <a:xfrm>
              <a:off x="7718745" y="1750603"/>
              <a:ext cx="70810" cy="70810"/>
            </a:xfrm>
            <a:custGeom>
              <a:avLst/>
              <a:gdLst>
                <a:gd name="connsiteX0" fmla="*/ 41280 w 70809"/>
                <a:gd name="connsiteY0" fmla="*/ 66772 h 70809"/>
                <a:gd name="connsiteX1" fmla="*/ 66772 w 70809"/>
                <a:gd name="connsiteY1" fmla="*/ 41280 h 70809"/>
                <a:gd name="connsiteX2" fmla="*/ 41280 w 70809"/>
                <a:gd name="connsiteY2" fmla="*/ 15789 h 70809"/>
                <a:gd name="connsiteX3" fmla="*/ 15789 w 70809"/>
                <a:gd name="connsiteY3" fmla="*/ 41280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2"/>
                    <a:pt x="66772" y="41280"/>
                  </a:cubicBezTo>
                  <a:cubicBezTo>
                    <a:pt x="66772" y="27119"/>
                    <a:pt x="55442" y="15789"/>
                    <a:pt x="41280" y="15789"/>
                  </a:cubicBezTo>
                  <a:cubicBezTo>
                    <a:pt x="27118" y="15789"/>
                    <a:pt x="15789" y="27119"/>
                    <a:pt x="15789" y="41280"/>
                  </a:cubicBezTo>
                  <a:cubicBezTo>
                    <a:pt x="17205" y="55442"/>
                    <a:pt x="28535" y="66772"/>
                    <a:pt x="41280" y="66772"/>
                  </a:cubicBezTo>
                  <a:close/>
                </a:path>
              </a:pathLst>
            </a:custGeom>
            <a:grpFill/>
            <a:ln w="14159" cap="flat">
              <a:noFill/>
              <a:prstDash val="solid"/>
              <a:miter/>
            </a:ln>
          </p:spPr>
          <p:txBody>
            <a:bodyPr rtlCol="0" anchor="ctr"/>
            <a:lstStyle/>
            <a:p>
              <a:endParaRPr lang="en-US"/>
            </a:p>
          </p:txBody>
        </p:sp>
        <p:sp>
          <p:nvSpPr>
            <p:cNvPr id="226" name="Freeform: Shape 2051">
              <a:extLst>
                <a:ext uri="{FF2B5EF4-FFF2-40B4-BE49-F238E27FC236}">
                  <a16:creationId xmlns:a16="http://schemas.microsoft.com/office/drawing/2014/main" xmlns="" id="{E1E0B217-B596-4887-92A8-F01205C261E0}"/>
                </a:ext>
              </a:extLst>
            </p:cNvPr>
            <p:cNvSpPr/>
            <p:nvPr/>
          </p:nvSpPr>
          <p:spPr>
            <a:xfrm>
              <a:off x="8010480" y="1362567"/>
              <a:ext cx="70810" cy="70810"/>
            </a:xfrm>
            <a:custGeom>
              <a:avLst/>
              <a:gdLst>
                <a:gd name="connsiteX0" fmla="*/ 41281 w 70809"/>
                <a:gd name="connsiteY0" fmla="*/ 66772 h 70809"/>
                <a:gd name="connsiteX1" fmla="*/ 66772 w 70809"/>
                <a:gd name="connsiteY1" fmla="*/ 41280 h 70809"/>
                <a:gd name="connsiteX2" fmla="*/ 41281 w 70809"/>
                <a:gd name="connsiteY2" fmla="*/ 15789 h 70809"/>
                <a:gd name="connsiteX3" fmla="*/ 15789 w 70809"/>
                <a:gd name="connsiteY3" fmla="*/ 41280 h 70809"/>
                <a:gd name="connsiteX4" fmla="*/ 41281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1" y="66772"/>
                  </a:moveTo>
                  <a:cubicBezTo>
                    <a:pt x="55443" y="66772"/>
                    <a:pt x="66772" y="55442"/>
                    <a:pt x="66772" y="41280"/>
                  </a:cubicBezTo>
                  <a:cubicBezTo>
                    <a:pt x="66772" y="27119"/>
                    <a:pt x="55443" y="15789"/>
                    <a:pt x="41281" y="15789"/>
                  </a:cubicBezTo>
                  <a:cubicBezTo>
                    <a:pt x="27119" y="15789"/>
                    <a:pt x="15789" y="27119"/>
                    <a:pt x="15789" y="41280"/>
                  </a:cubicBezTo>
                  <a:cubicBezTo>
                    <a:pt x="17205" y="55442"/>
                    <a:pt x="28535" y="66772"/>
                    <a:pt x="41281" y="66772"/>
                  </a:cubicBezTo>
                  <a:close/>
                </a:path>
              </a:pathLst>
            </a:custGeom>
            <a:grpFill/>
            <a:ln w="14159" cap="flat">
              <a:noFill/>
              <a:prstDash val="solid"/>
              <a:miter/>
            </a:ln>
          </p:spPr>
          <p:txBody>
            <a:bodyPr rtlCol="0" anchor="ctr"/>
            <a:lstStyle/>
            <a:p>
              <a:endParaRPr lang="en-US"/>
            </a:p>
          </p:txBody>
        </p:sp>
        <p:sp>
          <p:nvSpPr>
            <p:cNvPr id="227" name="Freeform: Shape 2052">
              <a:extLst>
                <a:ext uri="{FF2B5EF4-FFF2-40B4-BE49-F238E27FC236}">
                  <a16:creationId xmlns:a16="http://schemas.microsoft.com/office/drawing/2014/main" xmlns="" id="{C694ED4A-CDC2-431B-A365-72E8B3E93B29}"/>
                </a:ext>
              </a:extLst>
            </p:cNvPr>
            <p:cNvSpPr/>
            <p:nvPr/>
          </p:nvSpPr>
          <p:spPr>
            <a:xfrm>
              <a:off x="7156516" y="2103235"/>
              <a:ext cx="70810" cy="70810"/>
            </a:xfrm>
            <a:custGeom>
              <a:avLst/>
              <a:gdLst>
                <a:gd name="connsiteX0" fmla="*/ 39864 w 70809"/>
                <a:gd name="connsiteY0" fmla="*/ 63939 h 70809"/>
                <a:gd name="connsiteX1" fmla="*/ 63939 w 70809"/>
                <a:gd name="connsiteY1" fmla="*/ 39864 h 70809"/>
                <a:gd name="connsiteX2" fmla="*/ 39864 w 70809"/>
                <a:gd name="connsiteY2" fmla="*/ 15789 h 70809"/>
                <a:gd name="connsiteX3" fmla="*/ 15789 w 70809"/>
                <a:gd name="connsiteY3" fmla="*/ 39864 h 70809"/>
                <a:gd name="connsiteX4" fmla="*/ 39864 w 70809"/>
                <a:gd name="connsiteY4" fmla="*/ 6393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39"/>
                  </a:moveTo>
                  <a:cubicBezTo>
                    <a:pt x="52610" y="63939"/>
                    <a:pt x="63939" y="52610"/>
                    <a:pt x="63939" y="39864"/>
                  </a:cubicBezTo>
                  <a:cubicBezTo>
                    <a:pt x="63939" y="27119"/>
                    <a:pt x="52610" y="15789"/>
                    <a:pt x="39864" y="15789"/>
                  </a:cubicBezTo>
                  <a:cubicBezTo>
                    <a:pt x="27118" y="15789"/>
                    <a:pt x="15789" y="27119"/>
                    <a:pt x="15789" y="39864"/>
                  </a:cubicBezTo>
                  <a:cubicBezTo>
                    <a:pt x="15789" y="52610"/>
                    <a:pt x="27118" y="63939"/>
                    <a:pt x="39864" y="63939"/>
                  </a:cubicBezTo>
                  <a:close/>
                </a:path>
              </a:pathLst>
            </a:custGeom>
            <a:grpFill/>
            <a:ln w="14159" cap="flat">
              <a:noFill/>
              <a:prstDash val="solid"/>
              <a:miter/>
            </a:ln>
          </p:spPr>
          <p:txBody>
            <a:bodyPr rtlCol="0" anchor="ctr"/>
            <a:lstStyle/>
            <a:p>
              <a:endParaRPr lang="en-US"/>
            </a:p>
          </p:txBody>
        </p:sp>
        <p:sp>
          <p:nvSpPr>
            <p:cNvPr id="228" name="Freeform: Shape 2053">
              <a:extLst>
                <a:ext uri="{FF2B5EF4-FFF2-40B4-BE49-F238E27FC236}">
                  <a16:creationId xmlns:a16="http://schemas.microsoft.com/office/drawing/2014/main" xmlns="" id="{328D4D55-B65F-4D65-A0E4-249F565D2A06}"/>
                </a:ext>
              </a:extLst>
            </p:cNvPr>
            <p:cNvSpPr/>
            <p:nvPr/>
          </p:nvSpPr>
          <p:spPr>
            <a:xfrm>
              <a:off x="7412847" y="1320081"/>
              <a:ext cx="70810" cy="70810"/>
            </a:xfrm>
            <a:custGeom>
              <a:avLst/>
              <a:gdLst>
                <a:gd name="connsiteX0" fmla="*/ 39864 w 70809"/>
                <a:gd name="connsiteY0" fmla="*/ 63940 h 70809"/>
                <a:gd name="connsiteX1" fmla="*/ 63939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2610" y="63940"/>
                    <a:pt x="63939" y="52610"/>
                    <a:pt x="63939" y="39864"/>
                  </a:cubicBezTo>
                  <a:cubicBezTo>
                    <a:pt x="63939" y="27119"/>
                    <a:pt x="52610" y="15789"/>
                    <a:pt x="39864" y="15789"/>
                  </a:cubicBezTo>
                  <a:cubicBezTo>
                    <a:pt x="27118" y="15789"/>
                    <a:pt x="15789" y="27119"/>
                    <a:pt x="15789" y="39864"/>
                  </a:cubicBezTo>
                  <a:cubicBezTo>
                    <a:pt x="15789" y="52610"/>
                    <a:pt x="27118" y="63940"/>
                    <a:pt x="39864" y="63940"/>
                  </a:cubicBezTo>
                  <a:close/>
                </a:path>
              </a:pathLst>
            </a:custGeom>
            <a:grpFill/>
            <a:ln w="14159" cap="flat">
              <a:noFill/>
              <a:prstDash val="solid"/>
              <a:miter/>
            </a:ln>
          </p:spPr>
          <p:txBody>
            <a:bodyPr rtlCol="0" anchor="ctr"/>
            <a:lstStyle/>
            <a:p>
              <a:endParaRPr lang="en-US"/>
            </a:p>
          </p:txBody>
        </p:sp>
        <p:sp>
          <p:nvSpPr>
            <p:cNvPr id="229" name="Freeform: Shape 2054">
              <a:extLst>
                <a:ext uri="{FF2B5EF4-FFF2-40B4-BE49-F238E27FC236}">
                  <a16:creationId xmlns:a16="http://schemas.microsoft.com/office/drawing/2014/main" xmlns="" id="{2EDE2B09-8504-4135-8E38-4E3D04986EDC}"/>
                </a:ext>
              </a:extLst>
            </p:cNvPr>
            <p:cNvSpPr/>
            <p:nvPr/>
          </p:nvSpPr>
          <p:spPr>
            <a:xfrm>
              <a:off x="6245905" y="606321"/>
              <a:ext cx="70810" cy="70810"/>
            </a:xfrm>
            <a:custGeom>
              <a:avLst/>
              <a:gdLst>
                <a:gd name="connsiteX0" fmla="*/ 63940 w 70809"/>
                <a:gd name="connsiteY0" fmla="*/ 39864 h 70809"/>
                <a:gd name="connsiteX1" fmla="*/ 39864 w 70809"/>
                <a:gd name="connsiteY1" fmla="*/ 63940 h 70809"/>
                <a:gd name="connsiteX2" fmla="*/ 15789 w 70809"/>
                <a:gd name="connsiteY2" fmla="*/ 39864 h 70809"/>
                <a:gd name="connsiteX3" fmla="*/ 39864 w 70809"/>
                <a:gd name="connsiteY3" fmla="*/ 15789 h 70809"/>
                <a:gd name="connsiteX4" fmla="*/ 63940 w 70809"/>
                <a:gd name="connsiteY4" fmla="*/ 39864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63940" y="39864"/>
                  </a:moveTo>
                  <a:cubicBezTo>
                    <a:pt x="63940" y="53161"/>
                    <a:pt x="53161" y="63940"/>
                    <a:pt x="39864" y="63940"/>
                  </a:cubicBezTo>
                  <a:cubicBezTo>
                    <a:pt x="26568" y="63940"/>
                    <a:pt x="15789" y="53161"/>
                    <a:pt x="15789" y="39864"/>
                  </a:cubicBezTo>
                  <a:cubicBezTo>
                    <a:pt x="15789" y="26568"/>
                    <a:pt x="26568" y="15789"/>
                    <a:pt x="39864" y="15789"/>
                  </a:cubicBezTo>
                  <a:cubicBezTo>
                    <a:pt x="53160" y="15789"/>
                    <a:pt x="63940" y="26568"/>
                    <a:pt x="63940" y="39864"/>
                  </a:cubicBezTo>
                  <a:close/>
                </a:path>
              </a:pathLst>
            </a:custGeom>
            <a:grpFill/>
            <a:ln w="14159" cap="flat">
              <a:noFill/>
              <a:prstDash val="solid"/>
              <a:miter/>
            </a:ln>
          </p:spPr>
          <p:txBody>
            <a:bodyPr rtlCol="0" anchor="ctr"/>
            <a:lstStyle/>
            <a:p>
              <a:endParaRPr lang="en-US"/>
            </a:p>
          </p:txBody>
        </p:sp>
        <p:sp>
          <p:nvSpPr>
            <p:cNvPr id="230" name="Freeform: Shape 2055">
              <a:extLst>
                <a:ext uri="{FF2B5EF4-FFF2-40B4-BE49-F238E27FC236}">
                  <a16:creationId xmlns:a16="http://schemas.microsoft.com/office/drawing/2014/main" xmlns="" id="{F0FB20AE-F743-4E30-B694-D9C49EADECE9}"/>
                </a:ext>
              </a:extLst>
            </p:cNvPr>
            <p:cNvSpPr/>
            <p:nvPr/>
          </p:nvSpPr>
          <p:spPr>
            <a:xfrm>
              <a:off x="6179344" y="1835574"/>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6" y="15789"/>
                    <a:pt x="15789" y="22870"/>
                    <a:pt x="15789" y="32783"/>
                  </a:cubicBezTo>
                  <a:cubicBezTo>
                    <a:pt x="17205" y="42697"/>
                    <a:pt x="24286" y="49778"/>
                    <a:pt x="32783" y="49778"/>
                  </a:cubicBezTo>
                  <a:close/>
                </a:path>
              </a:pathLst>
            </a:custGeom>
            <a:grpFill/>
            <a:ln w="14159" cap="flat">
              <a:noFill/>
              <a:prstDash val="solid"/>
              <a:miter/>
            </a:ln>
          </p:spPr>
          <p:txBody>
            <a:bodyPr rtlCol="0" anchor="ctr"/>
            <a:lstStyle/>
            <a:p>
              <a:endParaRPr lang="en-US"/>
            </a:p>
          </p:txBody>
        </p:sp>
        <p:sp>
          <p:nvSpPr>
            <p:cNvPr id="231" name="Freeform: Shape 2056">
              <a:extLst>
                <a:ext uri="{FF2B5EF4-FFF2-40B4-BE49-F238E27FC236}">
                  <a16:creationId xmlns:a16="http://schemas.microsoft.com/office/drawing/2014/main" xmlns="" id="{6E0F56C3-CDE5-4DD1-9F83-91505B6AC9E2}"/>
                </a:ext>
              </a:extLst>
            </p:cNvPr>
            <p:cNvSpPr/>
            <p:nvPr/>
          </p:nvSpPr>
          <p:spPr>
            <a:xfrm>
              <a:off x="6565964" y="607737"/>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9951"/>
                    <a:pt x="20038" y="32783"/>
                    <a:pt x="24286" y="32783"/>
                  </a:cubicBezTo>
                  <a:close/>
                </a:path>
              </a:pathLst>
            </a:custGeom>
            <a:grpFill/>
            <a:ln w="14159" cap="flat">
              <a:noFill/>
              <a:prstDash val="solid"/>
              <a:miter/>
            </a:ln>
          </p:spPr>
          <p:txBody>
            <a:bodyPr rtlCol="0" anchor="ctr"/>
            <a:lstStyle/>
            <a:p>
              <a:endParaRPr lang="en-US"/>
            </a:p>
          </p:txBody>
        </p:sp>
        <p:sp>
          <p:nvSpPr>
            <p:cNvPr id="232" name="Freeform: Shape 2057">
              <a:extLst>
                <a:ext uri="{FF2B5EF4-FFF2-40B4-BE49-F238E27FC236}">
                  <a16:creationId xmlns:a16="http://schemas.microsoft.com/office/drawing/2014/main" xmlns="" id="{2883D869-FAD7-472C-B9EA-BEB5DAE8909A}"/>
                </a:ext>
              </a:extLst>
            </p:cNvPr>
            <p:cNvSpPr/>
            <p:nvPr/>
          </p:nvSpPr>
          <p:spPr>
            <a:xfrm>
              <a:off x="6448421" y="648807"/>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2870"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233" name="Freeform: Shape 2058">
              <a:extLst>
                <a:ext uri="{FF2B5EF4-FFF2-40B4-BE49-F238E27FC236}">
                  <a16:creationId xmlns:a16="http://schemas.microsoft.com/office/drawing/2014/main" xmlns="" id="{438FA1DC-E9E1-458C-B2A1-7735C91580EA}"/>
                </a:ext>
              </a:extLst>
            </p:cNvPr>
            <p:cNvSpPr/>
            <p:nvPr/>
          </p:nvSpPr>
          <p:spPr>
            <a:xfrm>
              <a:off x="6595705" y="1141641"/>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2" y="58275"/>
                    <a:pt x="58275" y="48361"/>
                    <a:pt x="58275" y="37032"/>
                  </a:cubicBezTo>
                  <a:cubicBezTo>
                    <a:pt x="58275" y="25702"/>
                    <a:pt x="48362" y="15789"/>
                    <a:pt x="37032" y="15789"/>
                  </a:cubicBezTo>
                  <a:cubicBezTo>
                    <a:pt x="25703" y="15789"/>
                    <a:pt x="15789" y="25702"/>
                    <a:pt x="15789" y="37032"/>
                  </a:cubicBezTo>
                  <a:cubicBezTo>
                    <a:pt x="15789" y="48361"/>
                    <a:pt x="25703" y="58275"/>
                    <a:pt x="37032" y="58275"/>
                  </a:cubicBezTo>
                  <a:close/>
                </a:path>
              </a:pathLst>
            </a:custGeom>
            <a:grpFill/>
            <a:ln w="14159" cap="flat">
              <a:noFill/>
              <a:prstDash val="solid"/>
              <a:miter/>
            </a:ln>
          </p:spPr>
          <p:txBody>
            <a:bodyPr rtlCol="0" anchor="ctr"/>
            <a:lstStyle/>
            <a:p>
              <a:endParaRPr lang="en-US"/>
            </a:p>
          </p:txBody>
        </p:sp>
        <p:sp>
          <p:nvSpPr>
            <p:cNvPr id="234" name="Freeform: Shape 2059">
              <a:extLst>
                <a:ext uri="{FF2B5EF4-FFF2-40B4-BE49-F238E27FC236}">
                  <a16:creationId xmlns:a16="http://schemas.microsoft.com/office/drawing/2014/main" xmlns="" id="{26EA7008-A36C-4F45-A9CE-EA423851E79A}"/>
                </a:ext>
              </a:extLst>
            </p:cNvPr>
            <p:cNvSpPr/>
            <p:nvPr/>
          </p:nvSpPr>
          <p:spPr>
            <a:xfrm>
              <a:off x="6254402" y="1620313"/>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2" y="58275"/>
                    <a:pt x="58275" y="48361"/>
                    <a:pt x="58275" y="37032"/>
                  </a:cubicBezTo>
                  <a:cubicBezTo>
                    <a:pt x="58275" y="25702"/>
                    <a:pt x="48362" y="15789"/>
                    <a:pt x="37032" y="15789"/>
                  </a:cubicBezTo>
                  <a:cubicBezTo>
                    <a:pt x="25703" y="15789"/>
                    <a:pt x="15789" y="25702"/>
                    <a:pt x="15789" y="37032"/>
                  </a:cubicBezTo>
                  <a:cubicBezTo>
                    <a:pt x="15789" y="48361"/>
                    <a:pt x="25703" y="58275"/>
                    <a:pt x="37032" y="58275"/>
                  </a:cubicBezTo>
                  <a:close/>
                </a:path>
              </a:pathLst>
            </a:custGeom>
            <a:grpFill/>
            <a:ln w="14159" cap="flat">
              <a:noFill/>
              <a:prstDash val="solid"/>
              <a:miter/>
            </a:ln>
          </p:spPr>
          <p:txBody>
            <a:bodyPr rtlCol="0" anchor="ctr"/>
            <a:lstStyle/>
            <a:p>
              <a:endParaRPr lang="en-US"/>
            </a:p>
          </p:txBody>
        </p:sp>
        <p:sp>
          <p:nvSpPr>
            <p:cNvPr id="235" name="Freeform: Shape 2060">
              <a:extLst>
                <a:ext uri="{FF2B5EF4-FFF2-40B4-BE49-F238E27FC236}">
                  <a16:creationId xmlns:a16="http://schemas.microsoft.com/office/drawing/2014/main" xmlns="" id="{0FE1487F-69F2-43DA-A9A4-4A4E7BBB6309}"/>
                </a:ext>
              </a:extLst>
            </p:cNvPr>
            <p:cNvSpPr/>
            <p:nvPr/>
          </p:nvSpPr>
          <p:spPr>
            <a:xfrm>
              <a:off x="6037725" y="1766181"/>
              <a:ext cx="70810" cy="70810"/>
            </a:xfrm>
            <a:custGeom>
              <a:avLst/>
              <a:gdLst>
                <a:gd name="connsiteX0" fmla="*/ 38448 w 70809"/>
                <a:gd name="connsiteY0" fmla="*/ 15789 h 70809"/>
                <a:gd name="connsiteX1" fmla="*/ 61107 w 70809"/>
                <a:gd name="connsiteY1" fmla="*/ 38448 h 70809"/>
                <a:gd name="connsiteX2" fmla="*/ 38448 w 70809"/>
                <a:gd name="connsiteY2" fmla="*/ 61107 h 70809"/>
                <a:gd name="connsiteX3" fmla="*/ 15789 w 70809"/>
                <a:gd name="connsiteY3" fmla="*/ 38448 h 70809"/>
                <a:gd name="connsiteX4" fmla="*/ 38448 w 70809"/>
                <a:gd name="connsiteY4" fmla="*/ 15789 h 70809"/>
                <a:gd name="connsiteX5" fmla="*/ 38448 w 70809"/>
                <a:gd name="connsiteY5" fmla="*/ 15789 h 70809"/>
                <a:gd name="connsiteX6" fmla="*/ 38448 w 70809"/>
                <a:gd name="connsiteY6" fmla="*/ 25702 h 70809"/>
                <a:gd name="connsiteX7" fmla="*/ 25703 w 70809"/>
                <a:gd name="connsiteY7" fmla="*/ 38448 h 70809"/>
                <a:gd name="connsiteX8" fmla="*/ 38448 w 70809"/>
                <a:gd name="connsiteY8" fmla="*/ 51194 h 70809"/>
                <a:gd name="connsiteX9" fmla="*/ 51194 w 70809"/>
                <a:gd name="connsiteY9" fmla="*/ 38448 h 70809"/>
                <a:gd name="connsiteX10" fmla="*/ 38448 w 70809"/>
                <a:gd name="connsiteY10" fmla="*/ 25702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38448" y="15789"/>
                  </a:moveTo>
                  <a:cubicBezTo>
                    <a:pt x="51194" y="15789"/>
                    <a:pt x="61107" y="25702"/>
                    <a:pt x="61107" y="38448"/>
                  </a:cubicBezTo>
                  <a:cubicBezTo>
                    <a:pt x="61107" y="51194"/>
                    <a:pt x="51194" y="61107"/>
                    <a:pt x="38448" y="61107"/>
                  </a:cubicBezTo>
                  <a:cubicBezTo>
                    <a:pt x="25703" y="61107"/>
                    <a:pt x="15789" y="51194"/>
                    <a:pt x="15789" y="38448"/>
                  </a:cubicBezTo>
                  <a:cubicBezTo>
                    <a:pt x="15789" y="25702"/>
                    <a:pt x="25703" y="15789"/>
                    <a:pt x="38448" y="15789"/>
                  </a:cubicBezTo>
                  <a:lnTo>
                    <a:pt x="38448" y="15789"/>
                  </a:lnTo>
                  <a:close/>
                  <a:moveTo>
                    <a:pt x="38448" y="25702"/>
                  </a:moveTo>
                  <a:cubicBezTo>
                    <a:pt x="31367" y="25702"/>
                    <a:pt x="25703" y="31367"/>
                    <a:pt x="25703" y="38448"/>
                  </a:cubicBezTo>
                  <a:cubicBezTo>
                    <a:pt x="25703" y="45529"/>
                    <a:pt x="31367" y="51194"/>
                    <a:pt x="38448" y="51194"/>
                  </a:cubicBezTo>
                  <a:cubicBezTo>
                    <a:pt x="45529" y="51194"/>
                    <a:pt x="51194" y="45529"/>
                    <a:pt x="51194" y="38448"/>
                  </a:cubicBezTo>
                  <a:cubicBezTo>
                    <a:pt x="51194" y="31367"/>
                    <a:pt x="45529" y="25702"/>
                    <a:pt x="38448" y="25702"/>
                  </a:cubicBezTo>
                  <a:close/>
                </a:path>
              </a:pathLst>
            </a:custGeom>
            <a:grpFill/>
            <a:ln w="14159" cap="flat">
              <a:noFill/>
              <a:prstDash val="solid"/>
              <a:miter/>
            </a:ln>
          </p:spPr>
          <p:txBody>
            <a:bodyPr rtlCol="0" anchor="ctr"/>
            <a:lstStyle/>
            <a:p>
              <a:endParaRPr lang="en-US"/>
            </a:p>
          </p:txBody>
        </p:sp>
        <p:sp>
          <p:nvSpPr>
            <p:cNvPr id="236" name="Freeform: Shape 2061">
              <a:extLst>
                <a:ext uri="{FF2B5EF4-FFF2-40B4-BE49-F238E27FC236}">
                  <a16:creationId xmlns:a16="http://schemas.microsoft.com/office/drawing/2014/main" xmlns="" id="{2DFC9822-694E-4595-A41B-B908D3D8C29C}"/>
                </a:ext>
              </a:extLst>
            </p:cNvPr>
            <p:cNvSpPr/>
            <p:nvPr/>
          </p:nvSpPr>
          <p:spPr>
            <a:xfrm>
              <a:off x="6924261" y="1373896"/>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4286"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237" name="Freeform: Shape 2062">
              <a:extLst>
                <a:ext uri="{FF2B5EF4-FFF2-40B4-BE49-F238E27FC236}">
                  <a16:creationId xmlns:a16="http://schemas.microsoft.com/office/drawing/2014/main" xmlns="" id="{3B5A0120-D612-4847-8B39-0FCE68240514}"/>
                </a:ext>
              </a:extLst>
            </p:cNvPr>
            <p:cNvSpPr/>
            <p:nvPr/>
          </p:nvSpPr>
          <p:spPr>
            <a:xfrm>
              <a:off x="6430010" y="1591990"/>
              <a:ext cx="70810" cy="70810"/>
            </a:xfrm>
            <a:custGeom>
              <a:avLst/>
              <a:gdLst>
                <a:gd name="connsiteX0" fmla="*/ 63940 w 70809"/>
                <a:gd name="connsiteY0" fmla="*/ 39864 h 70809"/>
                <a:gd name="connsiteX1" fmla="*/ 39864 w 70809"/>
                <a:gd name="connsiteY1" fmla="*/ 63939 h 70809"/>
                <a:gd name="connsiteX2" fmla="*/ 15789 w 70809"/>
                <a:gd name="connsiteY2" fmla="*/ 39864 h 70809"/>
                <a:gd name="connsiteX3" fmla="*/ 39864 w 70809"/>
                <a:gd name="connsiteY3" fmla="*/ 15789 h 70809"/>
                <a:gd name="connsiteX4" fmla="*/ 63940 w 70809"/>
                <a:gd name="connsiteY4" fmla="*/ 39864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63940" y="39864"/>
                  </a:moveTo>
                  <a:cubicBezTo>
                    <a:pt x="63940" y="53161"/>
                    <a:pt x="53161" y="63939"/>
                    <a:pt x="39864" y="63939"/>
                  </a:cubicBezTo>
                  <a:cubicBezTo>
                    <a:pt x="26568" y="63939"/>
                    <a:pt x="15789" y="53161"/>
                    <a:pt x="15789" y="39864"/>
                  </a:cubicBezTo>
                  <a:cubicBezTo>
                    <a:pt x="15789" y="26568"/>
                    <a:pt x="26568" y="15789"/>
                    <a:pt x="39864" y="15789"/>
                  </a:cubicBezTo>
                  <a:cubicBezTo>
                    <a:pt x="53160" y="15789"/>
                    <a:pt x="63940" y="26568"/>
                    <a:pt x="63940" y="39864"/>
                  </a:cubicBezTo>
                  <a:close/>
                </a:path>
              </a:pathLst>
            </a:custGeom>
            <a:grpFill/>
            <a:ln w="14159" cap="flat">
              <a:noFill/>
              <a:prstDash val="solid"/>
              <a:miter/>
            </a:ln>
          </p:spPr>
          <p:txBody>
            <a:bodyPr rtlCol="0" anchor="ctr"/>
            <a:lstStyle/>
            <a:p>
              <a:endParaRPr lang="en-US"/>
            </a:p>
          </p:txBody>
        </p:sp>
        <p:sp>
          <p:nvSpPr>
            <p:cNvPr id="238" name="Freeform: Shape 2063">
              <a:extLst>
                <a:ext uri="{FF2B5EF4-FFF2-40B4-BE49-F238E27FC236}">
                  <a16:creationId xmlns:a16="http://schemas.microsoft.com/office/drawing/2014/main" xmlns="" id="{2FDA3034-948B-45B9-8B1F-466CA70DFB94}"/>
                </a:ext>
              </a:extLst>
            </p:cNvPr>
            <p:cNvSpPr/>
            <p:nvPr/>
          </p:nvSpPr>
          <p:spPr>
            <a:xfrm>
              <a:off x="6156685" y="1675545"/>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239" name="Freeform: Shape 2064">
              <a:extLst>
                <a:ext uri="{FF2B5EF4-FFF2-40B4-BE49-F238E27FC236}">
                  <a16:creationId xmlns:a16="http://schemas.microsoft.com/office/drawing/2014/main" xmlns="" id="{16738F87-A3E1-49D8-B2DC-41A218526747}"/>
                </a:ext>
              </a:extLst>
            </p:cNvPr>
            <p:cNvSpPr/>
            <p:nvPr/>
          </p:nvSpPr>
          <p:spPr>
            <a:xfrm>
              <a:off x="6237408" y="1388058"/>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1" y="58275"/>
                    <a:pt x="58275" y="48361"/>
                    <a:pt x="58275" y="37032"/>
                  </a:cubicBezTo>
                  <a:cubicBezTo>
                    <a:pt x="58275" y="25702"/>
                    <a:pt x="48361" y="15789"/>
                    <a:pt x="37032" y="15789"/>
                  </a:cubicBezTo>
                  <a:cubicBezTo>
                    <a:pt x="25702" y="15789"/>
                    <a:pt x="15789" y="25702"/>
                    <a:pt x="15789" y="37032"/>
                  </a:cubicBezTo>
                  <a:cubicBezTo>
                    <a:pt x="15789" y="48361"/>
                    <a:pt x="25702" y="58275"/>
                    <a:pt x="37032" y="58275"/>
                  </a:cubicBezTo>
                  <a:close/>
                </a:path>
              </a:pathLst>
            </a:custGeom>
            <a:grpFill/>
            <a:ln w="14159" cap="flat">
              <a:noFill/>
              <a:prstDash val="solid"/>
              <a:miter/>
            </a:ln>
          </p:spPr>
          <p:txBody>
            <a:bodyPr rtlCol="0" anchor="ctr"/>
            <a:lstStyle/>
            <a:p>
              <a:endParaRPr lang="en-US"/>
            </a:p>
          </p:txBody>
        </p:sp>
        <p:sp>
          <p:nvSpPr>
            <p:cNvPr id="240" name="Freeform: Shape 2065">
              <a:extLst>
                <a:ext uri="{FF2B5EF4-FFF2-40B4-BE49-F238E27FC236}">
                  <a16:creationId xmlns:a16="http://schemas.microsoft.com/office/drawing/2014/main" xmlns="" id="{59E558EA-406F-4F1D-8C82-515C8DCC2DFB}"/>
                </a:ext>
              </a:extLst>
            </p:cNvPr>
            <p:cNvSpPr/>
            <p:nvPr/>
          </p:nvSpPr>
          <p:spPr>
            <a:xfrm>
              <a:off x="6142523" y="1468781"/>
              <a:ext cx="99133" cy="99133"/>
            </a:xfrm>
            <a:custGeom>
              <a:avLst/>
              <a:gdLst>
                <a:gd name="connsiteX0" fmla="*/ 55443 w 99133"/>
                <a:gd name="connsiteY0" fmla="*/ 15789 h 99133"/>
                <a:gd name="connsiteX1" fmla="*/ 95096 w 99133"/>
                <a:gd name="connsiteY1" fmla="*/ 55442 h 99133"/>
                <a:gd name="connsiteX2" fmla="*/ 55443 w 99133"/>
                <a:gd name="connsiteY2" fmla="*/ 95096 h 99133"/>
                <a:gd name="connsiteX3" fmla="*/ 15789 w 99133"/>
                <a:gd name="connsiteY3" fmla="*/ 55442 h 99133"/>
                <a:gd name="connsiteX4" fmla="*/ 55443 w 99133"/>
                <a:gd name="connsiteY4" fmla="*/ 15789 h 99133"/>
                <a:gd name="connsiteX5" fmla="*/ 55443 w 99133"/>
                <a:gd name="connsiteY5" fmla="*/ 15789 h 99133"/>
                <a:gd name="connsiteX6" fmla="*/ 55443 w 99133"/>
                <a:gd name="connsiteY6" fmla="*/ 34200 h 99133"/>
                <a:gd name="connsiteX7" fmla="*/ 34200 w 99133"/>
                <a:gd name="connsiteY7" fmla="*/ 55442 h 99133"/>
                <a:gd name="connsiteX8" fmla="*/ 55443 w 99133"/>
                <a:gd name="connsiteY8" fmla="*/ 76685 h 99133"/>
                <a:gd name="connsiteX9" fmla="*/ 76686 w 99133"/>
                <a:gd name="connsiteY9" fmla="*/ 55442 h 99133"/>
                <a:gd name="connsiteX10" fmla="*/ 55443 w 99133"/>
                <a:gd name="connsiteY10" fmla="*/ 34200 h 9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133" h="99133">
                  <a:moveTo>
                    <a:pt x="55443" y="15789"/>
                  </a:moveTo>
                  <a:cubicBezTo>
                    <a:pt x="76686" y="15789"/>
                    <a:pt x="95096" y="32783"/>
                    <a:pt x="95096" y="55442"/>
                  </a:cubicBezTo>
                  <a:cubicBezTo>
                    <a:pt x="95096" y="76685"/>
                    <a:pt x="78101" y="95096"/>
                    <a:pt x="55443" y="95096"/>
                  </a:cubicBezTo>
                  <a:cubicBezTo>
                    <a:pt x="34200" y="95096"/>
                    <a:pt x="15789" y="78101"/>
                    <a:pt x="15789" y="55442"/>
                  </a:cubicBezTo>
                  <a:cubicBezTo>
                    <a:pt x="17205" y="34200"/>
                    <a:pt x="34200" y="15789"/>
                    <a:pt x="55443" y="15789"/>
                  </a:cubicBezTo>
                  <a:lnTo>
                    <a:pt x="55443" y="15789"/>
                  </a:lnTo>
                  <a:close/>
                  <a:moveTo>
                    <a:pt x="55443" y="34200"/>
                  </a:moveTo>
                  <a:cubicBezTo>
                    <a:pt x="42697" y="34200"/>
                    <a:pt x="34200" y="44113"/>
                    <a:pt x="34200" y="55442"/>
                  </a:cubicBezTo>
                  <a:cubicBezTo>
                    <a:pt x="34200" y="68188"/>
                    <a:pt x="44113" y="76685"/>
                    <a:pt x="55443" y="76685"/>
                  </a:cubicBezTo>
                  <a:cubicBezTo>
                    <a:pt x="68188" y="76685"/>
                    <a:pt x="76686" y="66772"/>
                    <a:pt x="76686" y="55442"/>
                  </a:cubicBezTo>
                  <a:cubicBezTo>
                    <a:pt x="78101" y="42697"/>
                    <a:pt x="68188" y="34200"/>
                    <a:pt x="55443" y="34200"/>
                  </a:cubicBezTo>
                  <a:close/>
                </a:path>
              </a:pathLst>
            </a:custGeom>
            <a:grpFill/>
            <a:ln w="14159" cap="flat">
              <a:noFill/>
              <a:prstDash val="solid"/>
              <a:miter/>
            </a:ln>
          </p:spPr>
          <p:txBody>
            <a:bodyPr rtlCol="0" anchor="ctr"/>
            <a:lstStyle/>
            <a:p>
              <a:endParaRPr lang="en-US"/>
            </a:p>
          </p:txBody>
        </p:sp>
        <p:sp>
          <p:nvSpPr>
            <p:cNvPr id="241" name="Freeform: Shape 2066">
              <a:extLst>
                <a:ext uri="{FF2B5EF4-FFF2-40B4-BE49-F238E27FC236}">
                  <a16:creationId xmlns:a16="http://schemas.microsoft.com/office/drawing/2014/main" xmlns="" id="{623682BF-F3FE-4985-87E7-EF75BFD73AF4}"/>
                </a:ext>
              </a:extLst>
            </p:cNvPr>
            <p:cNvSpPr/>
            <p:nvPr/>
          </p:nvSpPr>
          <p:spPr>
            <a:xfrm>
              <a:off x="6369114" y="1497105"/>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1" y="49778"/>
                    <a:pt x="49778" y="42697"/>
                    <a:pt x="49778" y="32783"/>
                  </a:cubicBezTo>
                  <a:cubicBezTo>
                    <a:pt x="49778" y="22870"/>
                    <a:pt x="42697" y="15789"/>
                    <a:pt x="32783" y="15789"/>
                  </a:cubicBezTo>
                  <a:cubicBezTo>
                    <a:pt x="24286" y="15789"/>
                    <a:pt x="15789" y="22870"/>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242" name="Freeform: Shape 2067">
              <a:extLst>
                <a:ext uri="{FF2B5EF4-FFF2-40B4-BE49-F238E27FC236}">
                  <a16:creationId xmlns:a16="http://schemas.microsoft.com/office/drawing/2014/main" xmlns="" id="{381698A1-E251-4929-B007-07072C23CAB4}"/>
                </a:ext>
              </a:extLst>
            </p:cNvPr>
            <p:cNvSpPr/>
            <p:nvPr/>
          </p:nvSpPr>
          <p:spPr>
            <a:xfrm>
              <a:off x="6258651" y="1516931"/>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2870" y="15789"/>
                    <a:pt x="15789" y="22870"/>
                    <a:pt x="15789" y="32783"/>
                  </a:cubicBezTo>
                  <a:cubicBezTo>
                    <a:pt x="15789" y="41280"/>
                    <a:pt x="24286" y="49778"/>
                    <a:pt x="32783" y="49778"/>
                  </a:cubicBezTo>
                  <a:close/>
                </a:path>
              </a:pathLst>
            </a:custGeom>
            <a:grpFill/>
            <a:ln w="14159" cap="flat">
              <a:noFill/>
              <a:prstDash val="solid"/>
              <a:miter/>
            </a:ln>
          </p:spPr>
          <p:txBody>
            <a:bodyPr rtlCol="0" anchor="ctr"/>
            <a:lstStyle/>
            <a:p>
              <a:endParaRPr lang="en-US"/>
            </a:p>
          </p:txBody>
        </p:sp>
        <p:sp>
          <p:nvSpPr>
            <p:cNvPr id="243" name="Freeform: Shape 2068">
              <a:extLst>
                <a:ext uri="{FF2B5EF4-FFF2-40B4-BE49-F238E27FC236}">
                  <a16:creationId xmlns:a16="http://schemas.microsoft.com/office/drawing/2014/main" xmlns="" id="{B07CCBFC-A388-42F2-B409-3F18011C6219}"/>
                </a:ext>
              </a:extLst>
            </p:cNvPr>
            <p:cNvSpPr/>
            <p:nvPr/>
          </p:nvSpPr>
          <p:spPr>
            <a:xfrm>
              <a:off x="6118448" y="1621730"/>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8"/>
                    <a:pt x="31367" y="15789"/>
                    <a:pt x="25702" y="15789"/>
                  </a:cubicBezTo>
                  <a:cubicBezTo>
                    <a:pt x="20037" y="15789"/>
                    <a:pt x="15789" y="20038"/>
                    <a:pt x="15789" y="25702"/>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244" name="Freeform: Shape 2069">
              <a:extLst>
                <a:ext uri="{FF2B5EF4-FFF2-40B4-BE49-F238E27FC236}">
                  <a16:creationId xmlns:a16="http://schemas.microsoft.com/office/drawing/2014/main" xmlns="" id="{D4A89B1B-239E-40AA-8EF2-FE77A2FDC3B7}"/>
                </a:ext>
              </a:extLst>
            </p:cNvPr>
            <p:cNvSpPr/>
            <p:nvPr/>
          </p:nvSpPr>
          <p:spPr>
            <a:xfrm>
              <a:off x="6326628" y="1237942"/>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8" y="15789"/>
                    <a:pt x="15789" y="20038"/>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245" name="Freeform: Shape 2070">
              <a:extLst>
                <a:ext uri="{FF2B5EF4-FFF2-40B4-BE49-F238E27FC236}">
                  <a16:creationId xmlns:a16="http://schemas.microsoft.com/office/drawing/2014/main" xmlns="" id="{99FE315C-56AA-4EA3-86A2-66EB440231C2}"/>
                </a:ext>
              </a:extLst>
            </p:cNvPr>
            <p:cNvSpPr/>
            <p:nvPr/>
          </p:nvSpPr>
          <p:spPr>
            <a:xfrm>
              <a:off x="6473912" y="1345572"/>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8" y="15789"/>
                    <a:pt x="15789" y="20038"/>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246" name="Freeform: Shape 2071">
              <a:extLst>
                <a:ext uri="{FF2B5EF4-FFF2-40B4-BE49-F238E27FC236}">
                  <a16:creationId xmlns:a16="http://schemas.microsoft.com/office/drawing/2014/main" xmlns="" id="{7CA95BD5-E992-4BE3-8FE4-C61BB3DD5773}"/>
                </a:ext>
              </a:extLst>
            </p:cNvPr>
            <p:cNvSpPr/>
            <p:nvPr/>
          </p:nvSpPr>
          <p:spPr>
            <a:xfrm>
              <a:off x="6575878" y="1286092"/>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7" y="15789"/>
                    <a:pt x="15789" y="20038"/>
                    <a:pt x="15789" y="25702"/>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247" name="Freeform: Shape 2072">
              <a:extLst>
                <a:ext uri="{FF2B5EF4-FFF2-40B4-BE49-F238E27FC236}">
                  <a16:creationId xmlns:a16="http://schemas.microsoft.com/office/drawing/2014/main" xmlns="" id="{118C6EF7-C55B-4E18-AA7F-E752977B8456}"/>
                </a:ext>
              </a:extLst>
            </p:cNvPr>
            <p:cNvSpPr/>
            <p:nvPr/>
          </p:nvSpPr>
          <p:spPr>
            <a:xfrm>
              <a:off x="6850619" y="1257769"/>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8" y="15789"/>
                    <a:pt x="15789" y="20038"/>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248" name="Freeform: Shape 2073">
              <a:extLst>
                <a:ext uri="{FF2B5EF4-FFF2-40B4-BE49-F238E27FC236}">
                  <a16:creationId xmlns:a16="http://schemas.microsoft.com/office/drawing/2014/main" xmlns="" id="{894139AC-D54B-483A-BB7D-340035AA4852}"/>
                </a:ext>
              </a:extLst>
            </p:cNvPr>
            <p:cNvSpPr/>
            <p:nvPr/>
          </p:nvSpPr>
          <p:spPr>
            <a:xfrm>
              <a:off x="5948505" y="1814332"/>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8"/>
                    <a:pt x="31367" y="15789"/>
                    <a:pt x="25702" y="15789"/>
                  </a:cubicBezTo>
                  <a:cubicBezTo>
                    <a:pt x="20037" y="15789"/>
                    <a:pt x="15789" y="20038"/>
                    <a:pt x="15789" y="25702"/>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249" name="Freeform: Shape 2074">
              <a:extLst>
                <a:ext uri="{FF2B5EF4-FFF2-40B4-BE49-F238E27FC236}">
                  <a16:creationId xmlns:a16="http://schemas.microsoft.com/office/drawing/2014/main" xmlns="" id="{C4BE9C30-0FE0-4F7E-9036-FE0DE43C4F9E}"/>
                </a:ext>
              </a:extLst>
            </p:cNvPr>
            <p:cNvSpPr/>
            <p:nvPr/>
          </p:nvSpPr>
          <p:spPr>
            <a:xfrm>
              <a:off x="5937176" y="1644389"/>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8" y="15789"/>
                    <a:pt x="15789" y="20038"/>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250" name="Freeform: Shape 2075">
              <a:extLst>
                <a:ext uri="{FF2B5EF4-FFF2-40B4-BE49-F238E27FC236}">
                  <a16:creationId xmlns:a16="http://schemas.microsoft.com/office/drawing/2014/main" xmlns="" id="{172D9759-1129-4D79-A864-CE1AE6C84FFA}"/>
                </a:ext>
              </a:extLst>
            </p:cNvPr>
            <p:cNvSpPr/>
            <p:nvPr/>
          </p:nvSpPr>
          <p:spPr>
            <a:xfrm>
              <a:off x="6631109" y="1689707"/>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8" y="15789"/>
                    <a:pt x="15789" y="20038"/>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251" name="Freeform: Shape 2076">
              <a:extLst>
                <a:ext uri="{FF2B5EF4-FFF2-40B4-BE49-F238E27FC236}">
                  <a16:creationId xmlns:a16="http://schemas.microsoft.com/office/drawing/2014/main" xmlns="" id="{A445324F-5C60-4DCD-AC85-40C153F8D5AB}"/>
                </a:ext>
              </a:extLst>
            </p:cNvPr>
            <p:cNvSpPr/>
            <p:nvPr/>
          </p:nvSpPr>
          <p:spPr>
            <a:xfrm>
              <a:off x="6539057" y="1674129"/>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4286"/>
                    <a:pt x="41281" y="15789"/>
                    <a:pt x="32783" y="15789"/>
                  </a:cubicBezTo>
                  <a:cubicBezTo>
                    <a:pt x="22870" y="15789"/>
                    <a:pt x="15789" y="24286"/>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252" name="Freeform: Shape 2077">
              <a:extLst>
                <a:ext uri="{FF2B5EF4-FFF2-40B4-BE49-F238E27FC236}">
                  <a16:creationId xmlns:a16="http://schemas.microsoft.com/office/drawing/2014/main" xmlns="" id="{51B2AACC-D01E-4924-8D5A-BC5EA888AF6E}"/>
                </a:ext>
              </a:extLst>
            </p:cNvPr>
            <p:cNvSpPr/>
            <p:nvPr/>
          </p:nvSpPr>
          <p:spPr>
            <a:xfrm>
              <a:off x="6516398" y="1431960"/>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1" y="15789"/>
                    <a:pt x="32783" y="15789"/>
                  </a:cubicBezTo>
                  <a:cubicBezTo>
                    <a:pt x="22870" y="15789"/>
                    <a:pt x="15789" y="24286"/>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253" name="Freeform: Shape 2078">
              <a:extLst>
                <a:ext uri="{FF2B5EF4-FFF2-40B4-BE49-F238E27FC236}">
                  <a16:creationId xmlns:a16="http://schemas.microsoft.com/office/drawing/2014/main" xmlns="" id="{FFBAC6D6-6F88-43D9-BDC2-C08DC0A24B58}"/>
                </a:ext>
              </a:extLst>
            </p:cNvPr>
            <p:cNvSpPr/>
            <p:nvPr/>
          </p:nvSpPr>
          <p:spPr>
            <a:xfrm>
              <a:off x="6631109" y="1543839"/>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8" y="15789"/>
                    <a:pt x="15789" y="20038"/>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254" name="Freeform: Shape 2079">
              <a:extLst>
                <a:ext uri="{FF2B5EF4-FFF2-40B4-BE49-F238E27FC236}">
                  <a16:creationId xmlns:a16="http://schemas.microsoft.com/office/drawing/2014/main" xmlns="" id="{CBEB2881-B998-4A60-8CE1-8C006A1A46E4}"/>
                </a:ext>
              </a:extLst>
            </p:cNvPr>
            <p:cNvSpPr/>
            <p:nvPr/>
          </p:nvSpPr>
          <p:spPr>
            <a:xfrm>
              <a:off x="6111367" y="2276010"/>
              <a:ext cx="84971" cy="84971"/>
            </a:xfrm>
            <a:custGeom>
              <a:avLst/>
              <a:gdLst>
                <a:gd name="connsiteX0" fmla="*/ 42697 w 84971"/>
                <a:gd name="connsiteY0" fmla="*/ 69604 h 84971"/>
                <a:gd name="connsiteX1" fmla="*/ 69604 w 84971"/>
                <a:gd name="connsiteY1" fmla="*/ 42697 h 84971"/>
                <a:gd name="connsiteX2" fmla="*/ 42697 w 84971"/>
                <a:gd name="connsiteY2" fmla="*/ 15789 h 84971"/>
                <a:gd name="connsiteX3" fmla="*/ 15789 w 84971"/>
                <a:gd name="connsiteY3" fmla="*/ 42697 h 84971"/>
                <a:gd name="connsiteX4" fmla="*/ 42697 w 84971"/>
                <a:gd name="connsiteY4" fmla="*/ 69604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2697" y="69604"/>
                  </a:moveTo>
                  <a:cubicBezTo>
                    <a:pt x="56858" y="69604"/>
                    <a:pt x="69604" y="56859"/>
                    <a:pt x="69604" y="42697"/>
                  </a:cubicBezTo>
                  <a:cubicBezTo>
                    <a:pt x="69604" y="28535"/>
                    <a:pt x="56858" y="15789"/>
                    <a:pt x="42697" y="15789"/>
                  </a:cubicBezTo>
                  <a:cubicBezTo>
                    <a:pt x="28535" y="15789"/>
                    <a:pt x="15789" y="28535"/>
                    <a:pt x="15789" y="42697"/>
                  </a:cubicBezTo>
                  <a:cubicBezTo>
                    <a:pt x="15789" y="56859"/>
                    <a:pt x="28535" y="69604"/>
                    <a:pt x="42697" y="69604"/>
                  </a:cubicBezTo>
                  <a:close/>
                </a:path>
              </a:pathLst>
            </a:custGeom>
            <a:grpFill/>
            <a:ln w="14159" cap="flat">
              <a:noFill/>
              <a:prstDash val="solid"/>
              <a:miter/>
            </a:ln>
          </p:spPr>
          <p:txBody>
            <a:bodyPr rtlCol="0" anchor="ctr"/>
            <a:lstStyle/>
            <a:p>
              <a:endParaRPr lang="en-US"/>
            </a:p>
          </p:txBody>
        </p:sp>
        <p:sp>
          <p:nvSpPr>
            <p:cNvPr id="255" name="Freeform: Shape 2080">
              <a:extLst>
                <a:ext uri="{FF2B5EF4-FFF2-40B4-BE49-F238E27FC236}">
                  <a16:creationId xmlns:a16="http://schemas.microsoft.com/office/drawing/2014/main" xmlns="" id="{A34A4F8C-D9E4-4D59-B2C1-588CA0FC2328}"/>
                </a:ext>
              </a:extLst>
            </p:cNvPr>
            <p:cNvSpPr/>
            <p:nvPr/>
          </p:nvSpPr>
          <p:spPr>
            <a:xfrm>
              <a:off x="6122697" y="2525259"/>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1280"/>
                    <a:pt x="49778" y="32783"/>
                  </a:cubicBezTo>
                  <a:cubicBezTo>
                    <a:pt x="49778" y="22870"/>
                    <a:pt x="41280" y="15789"/>
                    <a:pt x="32783" y="15789"/>
                  </a:cubicBezTo>
                  <a:cubicBezTo>
                    <a:pt x="22870" y="15789"/>
                    <a:pt x="15789" y="24286"/>
                    <a:pt x="15789" y="32783"/>
                  </a:cubicBezTo>
                  <a:cubicBezTo>
                    <a:pt x="15789" y="41280"/>
                    <a:pt x="22870" y="49777"/>
                    <a:pt x="32783" y="49777"/>
                  </a:cubicBezTo>
                  <a:close/>
                </a:path>
              </a:pathLst>
            </a:custGeom>
            <a:grpFill/>
            <a:ln w="14159" cap="flat">
              <a:noFill/>
              <a:prstDash val="solid"/>
              <a:miter/>
            </a:ln>
          </p:spPr>
          <p:txBody>
            <a:bodyPr rtlCol="0" anchor="ctr"/>
            <a:lstStyle/>
            <a:p>
              <a:endParaRPr lang="en-US"/>
            </a:p>
          </p:txBody>
        </p:sp>
        <p:sp>
          <p:nvSpPr>
            <p:cNvPr id="256" name="Freeform: Shape 2081">
              <a:extLst>
                <a:ext uri="{FF2B5EF4-FFF2-40B4-BE49-F238E27FC236}">
                  <a16:creationId xmlns:a16="http://schemas.microsoft.com/office/drawing/2014/main" xmlns="" id="{6E9F0909-D5DE-4481-B1B0-EE9544B0DAAB}"/>
                </a:ext>
              </a:extLst>
            </p:cNvPr>
            <p:cNvSpPr/>
            <p:nvPr/>
          </p:nvSpPr>
          <p:spPr>
            <a:xfrm>
              <a:off x="5990991" y="2317079"/>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7"/>
                    <a:pt x="31367" y="15789"/>
                    <a:pt x="25702" y="15789"/>
                  </a:cubicBezTo>
                  <a:cubicBezTo>
                    <a:pt x="20037" y="15789"/>
                    <a:pt x="15789" y="20037"/>
                    <a:pt x="15789" y="25702"/>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257" name="Freeform: Shape 2082">
              <a:extLst>
                <a:ext uri="{FF2B5EF4-FFF2-40B4-BE49-F238E27FC236}">
                  <a16:creationId xmlns:a16="http://schemas.microsoft.com/office/drawing/2014/main" xmlns="" id="{936B3B11-CFA5-46A7-B0AC-1754C5623CAC}"/>
                </a:ext>
              </a:extLst>
            </p:cNvPr>
            <p:cNvSpPr/>
            <p:nvPr/>
          </p:nvSpPr>
          <p:spPr>
            <a:xfrm>
              <a:off x="6152437" y="2056500"/>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8"/>
                    <a:pt x="31367" y="15789"/>
                    <a:pt x="25702" y="15789"/>
                  </a:cubicBezTo>
                  <a:cubicBezTo>
                    <a:pt x="20037" y="15789"/>
                    <a:pt x="15789" y="20038"/>
                    <a:pt x="15789" y="25702"/>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258" name="Freeform: Shape 2083">
              <a:extLst>
                <a:ext uri="{FF2B5EF4-FFF2-40B4-BE49-F238E27FC236}">
                  <a16:creationId xmlns:a16="http://schemas.microsoft.com/office/drawing/2014/main" xmlns="" id="{625E3885-BFAB-4F39-96C2-BA071321A484}"/>
                </a:ext>
              </a:extLst>
            </p:cNvPr>
            <p:cNvSpPr/>
            <p:nvPr/>
          </p:nvSpPr>
          <p:spPr>
            <a:xfrm>
              <a:off x="6376195" y="2345403"/>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7"/>
                    <a:pt x="31367" y="15789"/>
                    <a:pt x="25703" y="15789"/>
                  </a:cubicBezTo>
                  <a:cubicBezTo>
                    <a:pt x="20038" y="15789"/>
                    <a:pt x="15789" y="20037"/>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259" name="Freeform: Shape 2084">
              <a:extLst>
                <a:ext uri="{FF2B5EF4-FFF2-40B4-BE49-F238E27FC236}">
                  <a16:creationId xmlns:a16="http://schemas.microsoft.com/office/drawing/2014/main" xmlns="" id="{E7556FA4-86F9-4E9A-BB87-969F19C4885D}"/>
                </a:ext>
              </a:extLst>
            </p:cNvPr>
            <p:cNvSpPr/>
            <p:nvPr/>
          </p:nvSpPr>
          <p:spPr>
            <a:xfrm>
              <a:off x="6475328" y="2600318"/>
              <a:ext cx="84971" cy="84971"/>
            </a:xfrm>
            <a:custGeom>
              <a:avLst/>
              <a:gdLst>
                <a:gd name="connsiteX0" fmla="*/ 42697 w 84971"/>
                <a:gd name="connsiteY0" fmla="*/ 69604 h 84971"/>
                <a:gd name="connsiteX1" fmla="*/ 69605 w 84971"/>
                <a:gd name="connsiteY1" fmla="*/ 42697 h 84971"/>
                <a:gd name="connsiteX2" fmla="*/ 42697 w 84971"/>
                <a:gd name="connsiteY2" fmla="*/ 15789 h 84971"/>
                <a:gd name="connsiteX3" fmla="*/ 15789 w 84971"/>
                <a:gd name="connsiteY3" fmla="*/ 42697 h 84971"/>
                <a:gd name="connsiteX4" fmla="*/ 42697 w 84971"/>
                <a:gd name="connsiteY4" fmla="*/ 69604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2697" y="69604"/>
                  </a:moveTo>
                  <a:cubicBezTo>
                    <a:pt x="56858" y="69604"/>
                    <a:pt x="69605" y="56858"/>
                    <a:pt x="69605" y="42697"/>
                  </a:cubicBezTo>
                  <a:cubicBezTo>
                    <a:pt x="69605" y="28535"/>
                    <a:pt x="56858" y="15789"/>
                    <a:pt x="42697" y="15789"/>
                  </a:cubicBezTo>
                  <a:cubicBezTo>
                    <a:pt x="28535" y="15789"/>
                    <a:pt x="15789" y="28535"/>
                    <a:pt x="15789" y="42697"/>
                  </a:cubicBezTo>
                  <a:cubicBezTo>
                    <a:pt x="15789" y="56858"/>
                    <a:pt x="28535" y="69604"/>
                    <a:pt x="42697" y="69604"/>
                  </a:cubicBezTo>
                  <a:close/>
                </a:path>
              </a:pathLst>
            </a:custGeom>
            <a:grpFill/>
            <a:ln w="14159" cap="flat">
              <a:noFill/>
              <a:prstDash val="solid"/>
              <a:miter/>
            </a:ln>
          </p:spPr>
          <p:txBody>
            <a:bodyPr rtlCol="0" anchor="ctr"/>
            <a:lstStyle/>
            <a:p>
              <a:endParaRPr lang="en-US"/>
            </a:p>
          </p:txBody>
        </p:sp>
        <p:sp>
          <p:nvSpPr>
            <p:cNvPr id="260" name="Freeform: Shape 2085">
              <a:extLst>
                <a:ext uri="{FF2B5EF4-FFF2-40B4-BE49-F238E27FC236}">
                  <a16:creationId xmlns:a16="http://schemas.microsoft.com/office/drawing/2014/main" xmlns="" id="{2DFAF2D3-8F7F-4120-83A6-8769E1DA7F64}"/>
                </a:ext>
              </a:extLst>
            </p:cNvPr>
            <p:cNvSpPr/>
            <p:nvPr/>
          </p:nvSpPr>
          <p:spPr>
            <a:xfrm>
              <a:off x="6560300" y="2169795"/>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261" name="Freeform: Shape 2086">
              <a:extLst>
                <a:ext uri="{FF2B5EF4-FFF2-40B4-BE49-F238E27FC236}">
                  <a16:creationId xmlns:a16="http://schemas.microsoft.com/office/drawing/2014/main" xmlns="" id="{F00547DF-6F2C-4E90-8609-8D2FECCA7A2E}"/>
                </a:ext>
              </a:extLst>
            </p:cNvPr>
            <p:cNvSpPr/>
            <p:nvPr/>
          </p:nvSpPr>
          <p:spPr>
            <a:xfrm>
              <a:off x="5978245" y="2499768"/>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262" name="Freeform: Shape 2087">
              <a:extLst>
                <a:ext uri="{FF2B5EF4-FFF2-40B4-BE49-F238E27FC236}">
                  <a16:creationId xmlns:a16="http://schemas.microsoft.com/office/drawing/2014/main" xmlns="" id="{DDE6E2F9-9293-4CE2-B160-864E52BE97BB}"/>
                </a:ext>
              </a:extLst>
            </p:cNvPr>
            <p:cNvSpPr/>
            <p:nvPr/>
          </p:nvSpPr>
          <p:spPr>
            <a:xfrm>
              <a:off x="5755903" y="2084824"/>
              <a:ext cx="70810" cy="70810"/>
            </a:xfrm>
            <a:custGeom>
              <a:avLst/>
              <a:gdLst>
                <a:gd name="connsiteX0" fmla="*/ 39864 w 70809"/>
                <a:gd name="connsiteY0" fmla="*/ 63940 h 70809"/>
                <a:gd name="connsiteX1" fmla="*/ 63939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2610" y="63940"/>
                    <a:pt x="63939" y="52610"/>
                    <a:pt x="63939" y="39864"/>
                  </a:cubicBezTo>
                  <a:cubicBezTo>
                    <a:pt x="63939" y="27119"/>
                    <a:pt x="52610" y="15789"/>
                    <a:pt x="39864" y="15789"/>
                  </a:cubicBezTo>
                  <a:cubicBezTo>
                    <a:pt x="27118" y="15789"/>
                    <a:pt x="15789" y="27119"/>
                    <a:pt x="15789" y="39864"/>
                  </a:cubicBezTo>
                  <a:cubicBezTo>
                    <a:pt x="15789" y="52610"/>
                    <a:pt x="27118" y="63940"/>
                    <a:pt x="39864" y="63940"/>
                  </a:cubicBezTo>
                  <a:close/>
                </a:path>
              </a:pathLst>
            </a:custGeom>
            <a:grpFill/>
            <a:ln w="14159" cap="flat">
              <a:noFill/>
              <a:prstDash val="solid"/>
              <a:miter/>
            </a:ln>
          </p:spPr>
          <p:txBody>
            <a:bodyPr rtlCol="0" anchor="ctr"/>
            <a:lstStyle/>
            <a:p>
              <a:endParaRPr lang="en-US"/>
            </a:p>
          </p:txBody>
        </p:sp>
        <p:sp>
          <p:nvSpPr>
            <p:cNvPr id="263" name="Freeform: Shape 2088">
              <a:extLst>
                <a:ext uri="{FF2B5EF4-FFF2-40B4-BE49-F238E27FC236}">
                  <a16:creationId xmlns:a16="http://schemas.microsoft.com/office/drawing/2014/main" xmlns="" id="{1D1D9913-165E-4CB8-88B3-1A7B69C2C255}"/>
                </a:ext>
              </a:extLst>
            </p:cNvPr>
            <p:cNvSpPr/>
            <p:nvPr/>
          </p:nvSpPr>
          <p:spPr>
            <a:xfrm>
              <a:off x="6578710" y="2502600"/>
              <a:ext cx="56648" cy="56648"/>
            </a:xfrm>
            <a:custGeom>
              <a:avLst/>
              <a:gdLst>
                <a:gd name="connsiteX0" fmla="*/ 49778 w 56647"/>
                <a:gd name="connsiteY0" fmla="*/ 32783 h 56647"/>
                <a:gd name="connsiteX1" fmla="*/ 32783 w 56647"/>
                <a:gd name="connsiteY1" fmla="*/ 49777 h 56647"/>
                <a:gd name="connsiteX2" fmla="*/ 15789 w 56647"/>
                <a:gd name="connsiteY2" fmla="*/ 32783 h 56647"/>
                <a:gd name="connsiteX3" fmla="*/ 32783 w 56647"/>
                <a:gd name="connsiteY3" fmla="*/ 15789 h 56647"/>
                <a:gd name="connsiteX4" fmla="*/ 49778 w 56647"/>
                <a:gd name="connsiteY4" fmla="*/ 3278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49778" y="32783"/>
                  </a:moveTo>
                  <a:cubicBezTo>
                    <a:pt x="49778" y="42169"/>
                    <a:pt x="42169" y="49777"/>
                    <a:pt x="32783" y="49777"/>
                  </a:cubicBezTo>
                  <a:cubicBezTo>
                    <a:pt x="23397" y="49777"/>
                    <a:pt x="15789" y="42169"/>
                    <a:pt x="15789" y="32783"/>
                  </a:cubicBezTo>
                  <a:cubicBezTo>
                    <a:pt x="15789" y="23398"/>
                    <a:pt x="23397" y="15789"/>
                    <a:pt x="32783" y="15789"/>
                  </a:cubicBezTo>
                  <a:cubicBezTo>
                    <a:pt x="42169" y="15789"/>
                    <a:pt x="49778" y="23398"/>
                    <a:pt x="49778" y="32783"/>
                  </a:cubicBezTo>
                  <a:close/>
                </a:path>
              </a:pathLst>
            </a:custGeom>
            <a:grpFill/>
            <a:ln w="14159" cap="flat">
              <a:noFill/>
              <a:prstDash val="solid"/>
              <a:miter/>
            </a:ln>
          </p:spPr>
          <p:txBody>
            <a:bodyPr rtlCol="0" anchor="ctr"/>
            <a:lstStyle/>
            <a:p>
              <a:endParaRPr lang="en-US"/>
            </a:p>
          </p:txBody>
        </p:sp>
        <p:sp>
          <p:nvSpPr>
            <p:cNvPr id="264" name="Freeform: Shape 2089">
              <a:extLst>
                <a:ext uri="{FF2B5EF4-FFF2-40B4-BE49-F238E27FC236}">
                  <a16:creationId xmlns:a16="http://schemas.microsoft.com/office/drawing/2014/main" xmlns="" id="{89942838-F470-4885-9D14-A6368C10F236}"/>
                </a:ext>
              </a:extLst>
            </p:cNvPr>
            <p:cNvSpPr/>
            <p:nvPr/>
          </p:nvSpPr>
          <p:spPr>
            <a:xfrm>
              <a:off x="6371947" y="2083408"/>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265" name="Freeform: Shape 2090">
              <a:extLst>
                <a:ext uri="{FF2B5EF4-FFF2-40B4-BE49-F238E27FC236}">
                  <a16:creationId xmlns:a16="http://schemas.microsoft.com/office/drawing/2014/main" xmlns="" id="{A762636D-A93A-4FFF-BF08-0B6A2E2AE6C7}"/>
                </a:ext>
              </a:extLst>
            </p:cNvPr>
            <p:cNvSpPr/>
            <p:nvPr/>
          </p:nvSpPr>
          <p:spPr>
            <a:xfrm>
              <a:off x="6029228" y="1892222"/>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266" name="Freeform: Shape 2091">
              <a:extLst>
                <a:ext uri="{FF2B5EF4-FFF2-40B4-BE49-F238E27FC236}">
                  <a16:creationId xmlns:a16="http://schemas.microsoft.com/office/drawing/2014/main" xmlns="" id="{BB8A43E3-F341-444F-AD08-BDD246810B71}"/>
                </a:ext>
              </a:extLst>
            </p:cNvPr>
            <p:cNvSpPr/>
            <p:nvPr/>
          </p:nvSpPr>
          <p:spPr>
            <a:xfrm>
              <a:off x="5957002" y="2079159"/>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267" name="Freeform: Shape 2092">
              <a:extLst>
                <a:ext uri="{FF2B5EF4-FFF2-40B4-BE49-F238E27FC236}">
                  <a16:creationId xmlns:a16="http://schemas.microsoft.com/office/drawing/2014/main" xmlns="" id="{7571AD2A-3D12-49C3-A8B5-3A5886D289E2}"/>
                </a:ext>
              </a:extLst>
            </p:cNvPr>
            <p:cNvSpPr/>
            <p:nvPr/>
          </p:nvSpPr>
          <p:spPr>
            <a:xfrm>
              <a:off x="6050471" y="2025344"/>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8" y="15789"/>
                    <a:pt x="15789" y="20038"/>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268" name="Freeform: Shape 2093">
              <a:extLst>
                <a:ext uri="{FF2B5EF4-FFF2-40B4-BE49-F238E27FC236}">
                  <a16:creationId xmlns:a16="http://schemas.microsoft.com/office/drawing/2014/main" xmlns="" id="{FD17691F-45F1-4286-85A8-FCDAD3F39DA6}"/>
                </a:ext>
              </a:extLst>
            </p:cNvPr>
            <p:cNvSpPr/>
            <p:nvPr/>
          </p:nvSpPr>
          <p:spPr>
            <a:xfrm>
              <a:off x="6700503" y="2338322"/>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1281" y="49777"/>
                    <a:pt x="49778" y="42697"/>
                    <a:pt x="49778" y="32783"/>
                  </a:cubicBezTo>
                  <a:cubicBezTo>
                    <a:pt x="49778" y="24286"/>
                    <a:pt x="42697" y="15789"/>
                    <a:pt x="32783" y="15789"/>
                  </a:cubicBezTo>
                  <a:cubicBezTo>
                    <a:pt x="24286" y="15789"/>
                    <a:pt x="15789" y="22870"/>
                    <a:pt x="15789" y="32783"/>
                  </a:cubicBezTo>
                  <a:cubicBezTo>
                    <a:pt x="15789" y="41280"/>
                    <a:pt x="24286" y="49777"/>
                    <a:pt x="32783" y="49777"/>
                  </a:cubicBezTo>
                  <a:close/>
                </a:path>
              </a:pathLst>
            </a:custGeom>
            <a:grpFill/>
            <a:ln w="14159" cap="flat">
              <a:noFill/>
              <a:prstDash val="solid"/>
              <a:miter/>
            </a:ln>
          </p:spPr>
          <p:txBody>
            <a:bodyPr rtlCol="0" anchor="ctr"/>
            <a:lstStyle/>
            <a:p>
              <a:endParaRPr lang="en-US"/>
            </a:p>
          </p:txBody>
        </p:sp>
        <p:sp>
          <p:nvSpPr>
            <p:cNvPr id="269" name="Freeform: Shape 2094">
              <a:extLst>
                <a:ext uri="{FF2B5EF4-FFF2-40B4-BE49-F238E27FC236}">
                  <a16:creationId xmlns:a16="http://schemas.microsoft.com/office/drawing/2014/main" xmlns="" id="{A657BFF9-2A97-4119-B19C-966BA8421A23}"/>
                </a:ext>
              </a:extLst>
            </p:cNvPr>
            <p:cNvSpPr/>
            <p:nvPr/>
          </p:nvSpPr>
          <p:spPr>
            <a:xfrm>
              <a:off x="5886193" y="2382224"/>
              <a:ext cx="84971" cy="84971"/>
            </a:xfrm>
            <a:custGeom>
              <a:avLst/>
              <a:gdLst>
                <a:gd name="connsiteX0" fmla="*/ 45529 w 84971"/>
                <a:gd name="connsiteY0" fmla="*/ 15789 h 84971"/>
                <a:gd name="connsiteX1" fmla="*/ 75269 w 84971"/>
                <a:gd name="connsiteY1" fmla="*/ 45529 h 84971"/>
                <a:gd name="connsiteX2" fmla="*/ 45529 w 84971"/>
                <a:gd name="connsiteY2" fmla="*/ 75269 h 84971"/>
                <a:gd name="connsiteX3" fmla="*/ 15789 w 84971"/>
                <a:gd name="connsiteY3" fmla="*/ 45529 h 84971"/>
                <a:gd name="connsiteX4" fmla="*/ 45529 w 84971"/>
                <a:gd name="connsiteY4" fmla="*/ 15789 h 84971"/>
                <a:gd name="connsiteX5" fmla="*/ 45529 w 84971"/>
                <a:gd name="connsiteY5" fmla="*/ 15789 h 84971"/>
                <a:gd name="connsiteX6" fmla="*/ 45529 w 84971"/>
                <a:gd name="connsiteY6" fmla="*/ 28535 h 84971"/>
                <a:gd name="connsiteX7" fmla="*/ 28535 w 84971"/>
                <a:gd name="connsiteY7" fmla="*/ 45529 h 84971"/>
                <a:gd name="connsiteX8" fmla="*/ 45529 w 84971"/>
                <a:gd name="connsiteY8" fmla="*/ 62523 h 84971"/>
                <a:gd name="connsiteX9" fmla="*/ 62524 w 84971"/>
                <a:gd name="connsiteY9" fmla="*/ 45529 h 84971"/>
                <a:gd name="connsiteX10" fmla="*/ 45529 w 84971"/>
                <a:gd name="connsiteY10" fmla="*/ 28535 h 84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971" h="84971">
                  <a:moveTo>
                    <a:pt x="45529" y="15789"/>
                  </a:moveTo>
                  <a:cubicBezTo>
                    <a:pt x="62524" y="15789"/>
                    <a:pt x="75269" y="28535"/>
                    <a:pt x="75269" y="45529"/>
                  </a:cubicBezTo>
                  <a:cubicBezTo>
                    <a:pt x="75269" y="62523"/>
                    <a:pt x="62524" y="75269"/>
                    <a:pt x="45529" y="75269"/>
                  </a:cubicBezTo>
                  <a:cubicBezTo>
                    <a:pt x="28535" y="75269"/>
                    <a:pt x="15789" y="62523"/>
                    <a:pt x="15789" y="45529"/>
                  </a:cubicBezTo>
                  <a:cubicBezTo>
                    <a:pt x="15789" y="28535"/>
                    <a:pt x="28535" y="15789"/>
                    <a:pt x="45529" y="15789"/>
                  </a:cubicBezTo>
                  <a:lnTo>
                    <a:pt x="45529" y="15789"/>
                  </a:lnTo>
                  <a:close/>
                  <a:moveTo>
                    <a:pt x="45529" y="28535"/>
                  </a:moveTo>
                  <a:cubicBezTo>
                    <a:pt x="35616" y="28535"/>
                    <a:pt x="28535" y="35616"/>
                    <a:pt x="28535" y="45529"/>
                  </a:cubicBezTo>
                  <a:cubicBezTo>
                    <a:pt x="28535" y="55442"/>
                    <a:pt x="35616" y="62523"/>
                    <a:pt x="45529" y="62523"/>
                  </a:cubicBezTo>
                  <a:cubicBezTo>
                    <a:pt x="55443" y="62523"/>
                    <a:pt x="62524" y="55442"/>
                    <a:pt x="62524" y="45529"/>
                  </a:cubicBezTo>
                  <a:cubicBezTo>
                    <a:pt x="62524" y="35616"/>
                    <a:pt x="55443" y="28535"/>
                    <a:pt x="45529" y="28535"/>
                  </a:cubicBezTo>
                  <a:close/>
                </a:path>
              </a:pathLst>
            </a:custGeom>
            <a:grpFill/>
            <a:ln w="14159" cap="flat">
              <a:noFill/>
              <a:prstDash val="solid"/>
              <a:miter/>
            </a:ln>
          </p:spPr>
          <p:txBody>
            <a:bodyPr rtlCol="0" anchor="ctr"/>
            <a:lstStyle/>
            <a:p>
              <a:endParaRPr lang="en-US"/>
            </a:p>
          </p:txBody>
        </p:sp>
        <p:sp>
          <p:nvSpPr>
            <p:cNvPr id="270" name="Freeform: Shape 2095">
              <a:extLst>
                <a:ext uri="{FF2B5EF4-FFF2-40B4-BE49-F238E27FC236}">
                  <a16:creationId xmlns:a16="http://schemas.microsoft.com/office/drawing/2014/main" xmlns="" id="{9D62D21A-FC77-4C4D-989E-E6AA2A079AF1}"/>
                </a:ext>
              </a:extLst>
            </p:cNvPr>
            <p:cNvSpPr/>
            <p:nvPr/>
          </p:nvSpPr>
          <p:spPr>
            <a:xfrm>
              <a:off x="7104117" y="2467195"/>
              <a:ext cx="84971" cy="84971"/>
            </a:xfrm>
            <a:custGeom>
              <a:avLst/>
              <a:gdLst>
                <a:gd name="connsiteX0" fmla="*/ 45529 w 84971"/>
                <a:gd name="connsiteY0" fmla="*/ 15789 h 84971"/>
                <a:gd name="connsiteX1" fmla="*/ 75269 w 84971"/>
                <a:gd name="connsiteY1" fmla="*/ 45529 h 84971"/>
                <a:gd name="connsiteX2" fmla="*/ 45529 w 84971"/>
                <a:gd name="connsiteY2" fmla="*/ 75269 h 84971"/>
                <a:gd name="connsiteX3" fmla="*/ 15789 w 84971"/>
                <a:gd name="connsiteY3" fmla="*/ 45529 h 84971"/>
                <a:gd name="connsiteX4" fmla="*/ 45529 w 84971"/>
                <a:gd name="connsiteY4" fmla="*/ 15789 h 84971"/>
                <a:gd name="connsiteX5" fmla="*/ 45529 w 84971"/>
                <a:gd name="connsiteY5" fmla="*/ 15789 h 84971"/>
                <a:gd name="connsiteX6" fmla="*/ 45529 w 84971"/>
                <a:gd name="connsiteY6" fmla="*/ 28535 h 84971"/>
                <a:gd name="connsiteX7" fmla="*/ 28535 w 84971"/>
                <a:gd name="connsiteY7" fmla="*/ 45529 h 84971"/>
                <a:gd name="connsiteX8" fmla="*/ 45529 w 84971"/>
                <a:gd name="connsiteY8" fmla="*/ 62523 h 84971"/>
                <a:gd name="connsiteX9" fmla="*/ 62524 w 84971"/>
                <a:gd name="connsiteY9" fmla="*/ 45529 h 84971"/>
                <a:gd name="connsiteX10" fmla="*/ 45529 w 84971"/>
                <a:gd name="connsiteY10" fmla="*/ 28535 h 84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971" h="84971">
                  <a:moveTo>
                    <a:pt x="45529" y="15789"/>
                  </a:moveTo>
                  <a:cubicBezTo>
                    <a:pt x="62524" y="15789"/>
                    <a:pt x="75269" y="28535"/>
                    <a:pt x="75269" y="45529"/>
                  </a:cubicBezTo>
                  <a:cubicBezTo>
                    <a:pt x="75269" y="62523"/>
                    <a:pt x="62524" y="75269"/>
                    <a:pt x="45529" y="75269"/>
                  </a:cubicBezTo>
                  <a:cubicBezTo>
                    <a:pt x="28535" y="75269"/>
                    <a:pt x="15789" y="62523"/>
                    <a:pt x="15789" y="45529"/>
                  </a:cubicBezTo>
                  <a:cubicBezTo>
                    <a:pt x="15789" y="28535"/>
                    <a:pt x="28535" y="15789"/>
                    <a:pt x="45529" y="15789"/>
                  </a:cubicBezTo>
                  <a:lnTo>
                    <a:pt x="45529" y="15789"/>
                  </a:lnTo>
                  <a:close/>
                  <a:moveTo>
                    <a:pt x="45529" y="28535"/>
                  </a:moveTo>
                  <a:cubicBezTo>
                    <a:pt x="35616" y="28535"/>
                    <a:pt x="28535" y="35616"/>
                    <a:pt x="28535" y="45529"/>
                  </a:cubicBezTo>
                  <a:cubicBezTo>
                    <a:pt x="28535" y="55442"/>
                    <a:pt x="35616" y="62523"/>
                    <a:pt x="45529" y="62523"/>
                  </a:cubicBezTo>
                  <a:cubicBezTo>
                    <a:pt x="55443" y="62523"/>
                    <a:pt x="62524" y="55442"/>
                    <a:pt x="62524" y="45529"/>
                  </a:cubicBezTo>
                  <a:cubicBezTo>
                    <a:pt x="62524" y="35616"/>
                    <a:pt x="55443" y="28535"/>
                    <a:pt x="45529" y="28535"/>
                  </a:cubicBezTo>
                  <a:close/>
                </a:path>
              </a:pathLst>
            </a:custGeom>
            <a:grpFill/>
            <a:ln w="14159" cap="flat">
              <a:noFill/>
              <a:prstDash val="solid"/>
              <a:miter/>
            </a:ln>
          </p:spPr>
          <p:txBody>
            <a:bodyPr rtlCol="0" anchor="ctr"/>
            <a:lstStyle/>
            <a:p>
              <a:endParaRPr lang="en-US"/>
            </a:p>
          </p:txBody>
        </p:sp>
        <p:sp>
          <p:nvSpPr>
            <p:cNvPr id="271" name="Freeform: Shape 2096">
              <a:extLst>
                <a:ext uri="{FF2B5EF4-FFF2-40B4-BE49-F238E27FC236}">
                  <a16:creationId xmlns:a16="http://schemas.microsoft.com/office/drawing/2014/main" xmlns="" id="{1BB01CF6-E331-4C73-96EA-F40DB91EB334}"/>
                </a:ext>
              </a:extLst>
            </p:cNvPr>
            <p:cNvSpPr/>
            <p:nvPr/>
          </p:nvSpPr>
          <p:spPr>
            <a:xfrm>
              <a:off x="6186425" y="2076327"/>
              <a:ext cx="70810" cy="70810"/>
            </a:xfrm>
            <a:custGeom>
              <a:avLst/>
              <a:gdLst>
                <a:gd name="connsiteX0" fmla="*/ 63939 w 70809"/>
                <a:gd name="connsiteY0" fmla="*/ 39864 h 70809"/>
                <a:gd name="connsiteX1" fmla="*/ 39864 w 70809"/>
                <a:gd name="connsiteY1" fmla="*/ 63939 h 70809"/>
                <a:gd name="connsiteX2" fmla="*/ 15789 w 70809"/>
                <a:gd name="connsiteY2" fmla="*/ 39864 h 70809"/>
                <a:gd name="connsiteX3" fmla="*/ 39864 w 70809"/>
                <a:gd name="connsiteY3" fmla="*/ 15789 h 70809"/>
                <a:gd name="connsiteX4" fmla="*/ 63939 w 70809"/>
                <a:gd name="connsiteY4" fmla="*/ 39864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63939" y="39864"/>
                  </a:moveTo>
                  <a:cubicBezTo>
                    <a:pt x="63939" y="53161"/>
                    <a:pt x="53161" y="63939"/>
                    <a:pt x="39864" y="63939"/>
                  </a:cubicBezTo>
                  <a:cubicBezTo>
                    <a:pt x="26568" y="63939"/>
                    <a:pt x="15789" y="53161"/>
                    <a:pt x="15789" y="39864"/>
                  </a:cubicBezTo>
                  <a:cubicBezTo>
                    <a:pt x="15789" y="26568"/>
                    <a:pt x="26567" y="15789"/>
                    <a:pt x="39864" y="15789"/>
                  </a:cubicBezTo>
                  <a:cubicBezTo>
                    <a:pt x="53160" y="15789"/>
                    <a:pt x="63939" y="26568"/>
                    <a:pt x="63939" y="39864"/>
                  </a:cubicBezTo>
                  <a:close/>
                </a:path>
              </a:pathLst>
            </a:custGeom>
            <a:grpFill/>
            <a:ln w="14159" cap="flat">
              <a:noFill/>
              <a:prstDash val="solid"/>
              <a:miter/>
            </a:ln>
          </p:spPr>
          <p:txBody>
            <a:bodyPr rtlCol="0" anchor="ctr"/>
            <a:lstStyle/>
            <a:p>
              <a:endParaRPr lang="en-US"/>
            </a:p>
          </p:txBody>
        </p:sp>
        <p:sp>
          <p:nvSpPr>
            <p:cNvPr id="272" name="Freeform: Shape 2097">
              <a:extLst>
                <a:ext uri="{FF2B5EF4-FFF2-40B4-BE49-F238E27FC236}">
                  <a16:creationId xmlns:a16="http://schemas.microsoft.com/office/drawing/2014/main" xmlns="" id="{B5760D97-A011-4D86-9F44-E84E285D6449}"/>
                </a:ext>
              </a:extLst>
            </p:cNvPr>
            <p:cNvSpPr/>
            <p:nvPr/>
          </p:nvSpPr>
          <p:spPr>
            <a:xfrm>
              <a:off x="6480993" y="2489855"/>
              <a:ext cx="70810" cy="70810"/>
            </a:xfrm>
            <a:custGeom>
              <a:avLst/>
              <a:gdLst>
                <a:gd name="connsiteX0" fmla="*/ 39864 w 70809"/>
                <a:gd name="connsiteY0" fmla="*/ 63939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3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39"/>
                  </a:moveTo>
                  <a:cubicBezTo>
                    <a:pt x="52610" y="63939"/>
                    <a:pt x="63940" y="52610"/>
                    <a:pt x="63940" y="39864"/>
                  </a:cubicBezTo>
                  <a:cubicBezTo>
                    <a:pt x="63940" y="27119"/>
                    <a:pt x="52610" y="15789"/>
                    <a:pt x="39864" y="15789"/>
                  </a:cubicBezTo>
                  <a:cubicBezTo>
                    <a:pt x="27119" y="15789"/>
                    <a:pt x="15789" y="27119"/>
                    <a:pt x="15789" y="39864"/>
                  </a:cubicBezTo>
                  <a:cubicBezTo>
                    <a:pt x="15789" y="52610"/>
                    <a:pt x="27119" y="63939"/>
                    <a:pt x="39864" y="63939"/>
                  </a:cubicBezTo>
                  <a:close/>
                </a:path>
              </a:pathLst>
            </a:custGeom>
            <a:grpFill/>
            <a:ln w="14159" cap="flat">
              <a:noFill/>
              <a:prstDash val="solid"/>
              <a:miter/>
            </a:ln>
          </p:spPr>
          <p:txBody>
            <a:bodyPr rtlCol="0" anchor="ctr"/>
            <a:lstStyle/>
            <a:p>
              <a:endParaRPr lang="en-US"/>
            </a:p>
          </p:txBody>
        </p:sp>
        <p:sp>
          <p:nvSpPr>
            <p:cNvPr id="273" name="Freeform: Shape 2098">
              <a:extLst>
                <a:ext uri="{FF2B5EF4-FFF2-40B4-BE49-F238E27FC236}">
                  <a16:creationId xmlns:a16="http://schemas.microsoft.com/office/drawing/2014/main" xmlns="" id="{253E9954-08C6-4CDD-B252-DBE0E6596004}"/>
                </a:ext>
              </a:extLst>
            </p:cNvPr>
            <p:cNvSpPr/>
            <p:nvPr/>
          </p:nvSpPr>
          <p:spPr>
            <a:xfrm>
              <a:off x="7249985" y="1329994"/>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6" y="15789"/>
                    <a:pt x="15789" y="22870"/>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274" name="Freeform: Shape 2099">
              <a:extLst>
                <a:ext uri="{FF2B5EF4-FFF2-40B4-BE49-F238E27FC236}">
                  <a16:creationId xmlns:a16="http://schemas.microsoft.com/office/drawing/2014/main" xmlns="" id="{2E4A6E0A-571B-4195-8094-E770825735AA}"/>
                </a:ext>
              </a:extLst>
            </p:cNvPr>
            <p:cNvSpPr/>
            <p:nvPr/>
          </p:nvSpPr>
          <p:spPr>
            <a:xfrm>
              <a:off x="7119695" y="1313000"/>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1" y="49778"/>
                    <a:pt x="49778" y="42697"/>
                    <a:pt x="49778" y="32783"/>
                  </a:cubicBezTo>
                  <a:cubicBezTo>
                    <a:pt x="49778" y="22870"/>
                    <a:pt x="42697" y="15789"/>
                    <a:pt x="32783" y="15789"/>
                  </a:cubicBezTo>
                  <a:cubicBezTo>
                    <a:pt x="24286" y="15789"/>
                    <a:pt x="15789" y="22870"/>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275" name="Freeform: Shape 2100">
              <a:extLst>
                <a:ext uri="{FF2B5EF4-FFF2-40B4-BE49-F238E27FC236}">
                  <a16:creationId xmlns:a16="http://schemas.microsoft.com/office/drawing/2014/main" xmlns="" id="{881AE171-A7B2-4A79-A1DE-5B95F36FE0C5}"/>
                </a:ext>
              </a:extLst>
            </p:cNvPr>
            <p:cNvSpPr/>
            <p:nvPr/>
          </p:nvSpPr>
          <p:spPr>
            <a:xfrm>
              <a:off x="7058799" y="1744938"/>
              <a:ext cx="56648" cy="56648"/>
            </a:xfrm>
            <a:custGeom>
              <a:avLst/>
              <a:gdLst>
                <a:gd name="connsiteX0" fmla="*/ 52610 w 56647"/>
                <a:gd name="connsiteY0" fmla="*/ 34199 h 56647"/>
                <a:gd name="connsiteX1" fmla="*/ 34200 w 56647"/>
                <a:gd name="connsiteY1" fmla="*/ 52610 h 56647"/>
                <a:gd name="connsiteX2" fmla="*/ 15790 w 56647"/>
                <a:gd name="connsiteY2" fmla="*/ 34199 h 56647"/>
                <a:gd name="connsiteX3" fmla="*/ 34200 w 56647"/>
                <a:gd name="connsiteY3" fmla="*/ 15789 h 56647"/>
                <a:gd name="connsiteX4" fmla="*/ 52610 w 56647"/>
                <a:gd name="connsiteY4" fmla="*/ 3419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52610" y="34199"/>
                  </a:moveTo>
                  <a:cubicBezTo>
                    <a:pt x="52610" y="44367"/>
                    <a:pt x="44367" y="52610"/>
                    <a:pt x="34200" y="52610"/>
                  </a:cubicBezTo>
                  <a:cubicBezTo>
                    <a:pt x="24032" y="52610"/>
                    <a:pt x="15790" y="44367"/>
                    <a:pt x="15790" y="34199"/>
                  </a:cubicBezTo>
                  <a:cubicBezTo>
                    <a:pt x="15790" y="24032"/>
                    <a:pt x="24032" y="15789"/>
                    <a:pt x="34200" y="15789"/>
                  </a:cubicBezTo>
                  <a:cubicBezTo>
                    <a:pt x="44367" y="15789"/>
                    <a:pt x="52610" y="24032"/>
                    <a:pt x="52610" y="34199"/>
                  </a:cubicBezTo>
                  <a:close/>
                </a:path>
              </a:pathLst>
            </a:custGeom>
            <a:grpFill/>
            <a:ln w="14159" cap="flat">
              <a:noFill/>
              <a:prstDash val="solid"/>
              <a:miter/>
            </a:ln>
          </p:spPr>
          <p:txBody>
            <a:bodyPr rtlCol="0" anchor="ctr"/>
            <a:lstStyle/>
            <a:p>
              <a:endParaRPr lang="en-US"/>
            </a:p>
          </p:txBody>
        </p:sp>
        <p:sp>
          <p:nvSpPr>
            <p:cNvPr id="276" name="Freeform: Shape 2101">
              <a:extLst>
                <a:ext uri="{FF2B5EF4-FFF2-40B4-BE49-F238E27FC236}">
                  <a16:creationId xmlns:a16="http://schemas.microsoft.com/office/drawing/2014/main" xmlns="" id="{77D4BABA-6384-4351-9AE7-8A530E5EC50B}"/>
                </a:ext>
              </a:extLst>
            </p:cNvPr>
            <p:cNvSpPr/>
            <p:nvPr/>
          </p:nvSpPr>
          <p:spPr>
            <a:xfrm>
              <a:off x="6949752" y="1740690"/>
              <a:ext cx="84971" cy="84971"/>
            </a:xfrm>
            <a:custGeom>
              <a:avLst/>
              <a:gdLst>
                <a:gd name="connsiteX0" fmla="*/ 78101 w 84971"/>
                <a:gd name="connsiteY0" fmla="*/ 46945 h 84971"/>
                <a:gd name="connsiteX1" fmla="*/ 46945 w 84971"/>
                <a:gd name="connsiteY1" fmla="*/ 78101 h 84971"/>
                <a:gd name="connsiteX2" fmla="*/ 15788 w 84971"/>
                <a:gd name="connsiteY2" fmla="*/ 46945 h 84971"/>
                <a:gd name="connsiteX3" fmla="*/ 46945 w 84971"/>
                <a:gd name="connsiteY3" fmla="*/ 15789 h 84971"/>
                <a:gd name="connsiteX4" fmla="*/ 78101 w 84971"/>
                <a:gd name="connsiteY4" fmla="*/ 46945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78101" y="46945"/>
                  </a:moveTo>
                  <a:cubicBezTo>
                    <a:pt x="78101" y="64152"/>
                    <a:pt x="64152" y="78101"/>
                    <a:pt x="46945" y="78101"/>
                  </a:cubicBezTo>
                  <a:cubicBezTo>
                    <a:pt x="29738" y="78101"/>
                    <a:pt x="15788" y="64152"/>
                    <a:pt x="15788" y="46945"/>
                  </a:cubicBezTo>
                  <a:cubicBezTo>
                    <a:pt x="15788" y="29738"/>
                    <a:pt x="29738" y="15789"/>
                    <a:pt x="46945" y="15789"/>
                  </a:cubicBezTo>
                  <a:cubicBezTo>
                    <a:pt x="64152" y="15789"/>
                    <a:pt x="78101" y="29738"/>
                    <a:pt x="78101" y="46945"/>
                  </a:cubicBezTo>
                  <a:close/>
                </a:path>
              </a:pathLst>
            </a:custGeom>
            <a:grpFill/>
            <a:ln w="14159" cap="flat">
              <a:noFill/>
              <a:prstDash val="solid"/>
              <a:miter/>
            </a:ln>
          </p:spPr>
          <p:txBody>
            <a:bodyPr rtlCol="0" anchor="ctr"/>
            <a:lstStyle/>
            <a:p>
              <a:endParaRPr lang="en-US"/>
            </a:p>
          </p:txBody>
        </p:sp>
        <p:sp>
          <p:nvSpPr>
            <p:cNvPr id="277" name="Freeform: Shape 2102">
              <a:extLst>
                <a:ext uri="{FF2B5EF4-FFF2-40B4-BE49-F238E27FC236}">
                  <a16:creationId xmlns:a16="http://schemas.microsoft.com/office/drawing/2014/main" xmlns="" id="{BC56AD01-4AB5-434C-9933-F261BAB03DA1}"/>
                </a:ext>
              </a:extLst>
            </p:cNvPr>
            <p:cNvSpPr/>
            <p:nvPr/>
          </p:nvSpPr>
          <p:spPr>
            <a:xfrm>
              <a:off x="8633604" y="1630227"/>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7" y="15789"/>
                    <a:pt x="15789" y="22870"/>
                    <a:pt x="15789" y="32783"/>
                  </a:cubicBezTo>
                  <a:cubicBezTo>
                    <a:pt x="17206" y="42697"/>
                    <a:pt x="24287" y="49778"/>
                    <a:pt x="32783" y="49778"/>
                  </a:cubicBezTo>
                  <a:close/>
                </a:path>
              </a:pathLst>
            </a:custGeom>
            <a:grpFill/>
            <a:ln w="14159" cap="flat">
              <a:noFill/>
              <a:prstDash val="solid"/>
              <a:miter/>
            </a:ln>
          </p:spPr>
          <p:txBody>
            <a:bodyPr rtlCol="0" anchor="ctr"/>
            <a:lstStyle/>
            <a:p>
              <a:endParaRPr lang="en-US"/>
            </a:p>
          </p:txBody>
        </p:sp>
        <p:sp>
          <p:nvSpPr>
            <p:cNvPr id="278" name="Freeform: Shape 2103">
              <a:extLst>
                <a:ext uri="{FF2B5EF4-FFF2-40B4-BE49-F238E27FC236}">
                  <a16:creationId xmlns:a16="http://schemas.microsoft.com/office/drawing/2014/main" xmlns="" id="{6195AFBF-6629-493A-A4FE-011E82C17E3D}"/>
                </a:ext>
              </a:extLst>
            </p:cNvPr>
            <p:cNvSpPr/>
            <p:nvPr/>
          </p:nvSpPr>
          <p:spPr>
            <a:xfrm>
              <a:off x="7953832" y="1039675"/>
              <a:ext cx="42486" cy="42486"/>
            </a:xfrm>
            <a:custGeom>
              <a:avLst/>
              <a:gdLst>
                <a:gd name="connsiteX0" fmla="*/ 27119 w 42485"/>
                <a:gd name="connsiteY0" fmla="*/ 38448 h 42485"/>
                <a:gd name="connsiteX1" fmla="*/ 38448 w 42485"/>
                <a:gd name="connsiteY1" fmla="*/ 27119 h 42485"/>
                <a:gd name="connsiteX2" fmla="*/ 27119 w 42485"/>
                <a:gd name="connsiteY2" fmla="*/ 15789 h 42485"/>
                <a:gd name="connsiteX3" fmla="*/ 15789 w 42485"/>
                <a:gd name="connsiteY3" fmla="*/ 27119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4200" y="38448"/>
                    <a:pt x="38448" y="32783"/>
                    <a:pt x="38448" y="27119"/>
                  </a:cubicBezTo>
                  <a:cubicBezTo>
                    <a:pt x="38448" y="20038"/>
                    <a:pt x="32783" y="15789"/>
                    <a:pt x="27119" y="15789"/>
                  </a:cubicBezTo>
                  <a:cubicBezTo>
                    <a:pt x="20038" y="15789"/>
                    <a:pt x="15789" y="21454"/>
                    <a:pt x="15789" y="27119"/>
                  </a:cubicBezTo>
                  <a:cubicBezTo>
                    <a:pt x="15789" y="34199"/>
                    <a:pt x="21454" y="38448"/>
                    <a:pt x="27119" y="38448"/>
                  </a:cubicBezTo>
                  <a:close/>
                </a:path>
              </a:pathLst>
            </a:custGeom>
            <a:grpFill/>
            <a:ln w="14159" cap="flat">
              <a:noFill/>
              <a:prstDash val="solid"/>
              <a:miter/>
            </a:ln>
          </p:spPr>
          <p:txBody>
            <a:bodyPr rtlCol="0" anchor="ctr"/>
            <a:lstStyle/>
            <a:p>
              <a:endParaRPr lang="en-US"/>
            </a:p>
          </p:txBody>
        </p:sp>
        <p:sp>
          <p:nvSpPr>
            <p:cNvPr id="279" name="Freeform: Shape 2104">
              <a:extLst>
                <a:ext uri="{FF2B5EF4-FFF2-40B4-BE49-F238E27FC236}">
                  <a16:creationId xmlns:a16="http://schemas.microsoft.com/office/drawing/2014/main" xmlns="" id="{F45C2DA2-92F5-4A81-B9D9-478E979973F8}"/>
                </a:ext>
              </a:extLst>
            </p:cNvPr>
            <p:cNvSpPr/>
            <p:nvPr/>
          </p:nvSpPr>
          <p:spPr>
            <a:xfrm>
              <a:off x="8470742" y="879646"/>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7" y="15789"/>
                    <a:pt x="15789" y="22870"/>
                    <a:pt x="15789" y="32783"/>
                  </a:cubicBezTo>
                  <a:cubicBezTo>
                    <a:pt x="17206" y="42697"/>
                    <a:pt x="24287" y="49778"/>
                    <a:pt x="32783" y="49778"/>
                  </a:cubicBezTo>
                  <a:close/>
                </a:path>
              </a:pathLst>
            </a:custGeom>
            <a:grpFill/>
            <a:ln w="14159" cap="flat">
              <a:noFill/>
              <a:prstDash val="solid"/>
              <a:miter/>
            </a:ln>
          </p:spPr>
          <p:txBody>
            <a:bodyPr rtlCol="0" anchor="ctr"/>
            <a:lstStyle/>
            <a:p>
              <a:endParaRPr lang="en-US"/>
            </a:p>
          </p:txBody>
        </p:sp>
        <p:sp>
          <p:nvSpPr>
            <p:cNvPr id="280" name="Freeform: Shape 2105">
              <a:extLst>
                <a:ext uri="{FF2B5EF4-FFF2-40B4-BE49-F238E27FC236}">
                  <a16:creationId xmlns:a16="http://schemas.microsoft.com/office/drawing/2014/main" xmlns="" id="{6544306A-EBA7-4D60-81FE-25116E7DEE3C}"/>
                </a:ext>
              </a:extLst>
            </p:cNvPr>
            <p:cNvSpPr/>
            <p:nvPr/>
          </p:nvSpPr>
          <p:spPr>
            <a:xfrm>
              <a:off x="8299383" y="1157219"/>
              <a:ext cx="56648" cy="56648"/>
            </a:xfrm>
            <a:custGeom>
              <a:avLst/>
              <a:gdLst>
                <a:gd name="connsiteX0" fmla="*/ 32783 w 56647"/>
                <a:gd name="connsiteY0" fmla="*/ 49778 h 56647"/>
                <a:gd name="connsiteX1" fmla="*/ 49777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7" y="42697"/>
                    <a:pt x="49777" y="32783"/>
                  </a:cubicBezTo>
                  <a:cubicBezTo>
                    <a:pt x="49777" y="24286"/>
                    <a:pt x="42696" y="15789"/>
                    <a:pt x="32783" y="15789"/>
                  </a:cubicBezTo>
                  <a:cubicBezTo>
                    <a:pt x="24286" y="15789"/>
                    <a:pt x="15789" y="22870"/>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281" name="Freeform: Shape 2106">
              <a:extLst>
                <a:ext uri="{FF2B5EF4-FFF2-40B4-BE49-F238E27FC236}">
                  <a16:creationId xmlns:a16="http://schemas.microsoft.com/office/drawing/2014/main" xmlns="" id="{15CD24B4-05D7-4F1C-B8B1-303B50194509}"/>
                </a:ext>
              </a:extLst>
            </p:cNvPr>
            <p:cNvSpPr/>
            <p:nvPr/>
          </p:nvSpPr>
          <p:spPr>
            <a:xfrm>
              <a:off x="7527559" y="1696788"/>
              <a:ext cx="42486" cy="42486"/>
            </a:xfrm>
            <a:custGeom>
              <a:avLst/>
              <a:gdLst>
                <a:gd name="connsiteX0" fmla="*/ 32783 w 42485"/>
                <a:gd name="connsiteY0" fmla="*/ 24286 h 42485"/>
                <a:gd name="connsiteX1" fmla="*/ 24286 w 42485"/>
                <a:gd name="connsiteY1" fmla="*/ 32783 h 42485"/>
                <a:gd name="connsiteX2" fmla="*/ 15789 w 42485"/>
                <a:gd name="connsiteY2" fmla="*/ 24286 h 42485"/>
                <a:gd name="connsiteX3" fmla="*/ 24286 w 42485"/>
                <a:gd name="connsiteY3" fmla="*/ 15789 h 42485"/>
                <a:gd name="connsiteX4" fmla="*/ 32783 w 42485"/>
                <a:gd name="connsiteY4" fmla="*/ 2428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2783" y="24286"/>
                  </a:moveTo>
                  <a:cubicBezTo>
                    <a:pt x="32783" y="28979"/>
                    <a:pt x="28979" y="32783"/>
                    <a:pt x="24286" y="32783"/>
                  </a:cubicBezTo>
                  <a:cubicBezTo>
                    <a:pt x="19593" y="32783"/>
                    <a:pt x="15789" y="28979"/>
                    <a:pt x="15789" y="24286"/>
                  </a:cubicBezTo>
                  <a:cubicBezTo>
                    <a:pt x="15789" y="19593"/>
                    <a:pt x="19593" y="15789"/>
                    <a:pt x="24286" y="15789"/>
                  </a:cubicBezTo>
                  <a:cubicBezTo>
                    <a:pt x="28979" y="15789"/>
                    <a:pt x="32783" y="19593"/>
                    <a:pt x="32783" y="24286"/>
                  </a:cubicBezTo>
                  <a:close/>
                </a:path>
              </a:pathLst>
            </a:custGeom>
            <a:grpFill/>
            <a:ln w="14159" cap="flat">
              <a:noFill/>
              <a:prstDash val="solid"/>
              <a:miter/>
            </a:ln>
          </p:spPr>
          <p:txBody>
            <a:bodyPr rtlCol="0" anchor="ctr"/>
            <a:lstStyle/>
            <a:p>
              <a:endParaRPr lang="en-US"/>
            </a:p>
          </p:txBody>
        </p:sp>
        <p:sp>
          <p:nvSpPr>
            <p:cNvPr id="282" name="Freeform: Shape 2107">
              <a:extLst>
                <a:ext uri="{FF2B5EF4-FFF2-40B4-BE49-F238E27FC236}">
                  <a16:creationId xmlns:a16="http://schemas.microsoft.com/office/drawing/2014/main" xmlns="" id="{F3C51D7A-DB31-4C64-BA3D-070F8F6B12D0}"/>
                </a:ext>
              </a:extLst>
            </p:cNvPr>
            <p:cNvSpPr/>
            <p:nvPr/>
          </p:nvSpPr>
          <p:spPr>
            <a:xfrm>
              <a:off x="9847280" y="5526168"/>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2697"/>
                    <a:pt x="49778" y="32783"/>
                  </a:cubicBezTo>
                  <a:cubicBezTo>
                    <a:pt x="49778" y="22870"/>
                    <a:pt x="42697" y="15789"/>
                    <a:pt x="32783" y="15789"/>
                  </a:cubicBezTo>
                  <a:cubicBezTo>
                    <a:pt x="22870" y="15789"/>
                    <a:pt x="15789" y="22870"/>
                    <a:pt x="15789" y="32783"/>
                  </a:cubicBezTo>
                  <a:cubicBezTo>
                    <a:pt x="15789" y="41280"/>
                    <a:pt x="22870" y="49777"/>
                    <a:pt x="32783" y="49777"/>
                  </a:cubicBezTo>
                  <a:close/>
                </a:path>
              </a:pathLst>
            </a:custGeom>
            <a:grpFill/>
            <a:ln w="14159" cap="flat">
              <a:noFill/>
              <a:prstDash val="solid"/>
              <a:miter/>
            </a:ln>
          </p:spPr>
          <p:txBody>
            <a:bodyPr rtlCol="0" anchor="ctr"/>
            <a:lstStyle/>
            <a:p>
              <a:endParaRPr lang="en-US"/>
            </a:p>
          </p:txBody>
        </p:sp>
        <p:sp>
          <p:nvSpPr>
            <p:cNvPr id="283" name="Freeform: Shape 2108">
              <a:extLst>
                <a:ext uri="{FF2B5EF4-FFF2-40B4-BE49-F238E27FC236}">
                  <a16:creationId xmlns:a16="http://schemas.microsoft.com/office/drawing/2014/main" xmlns="" id="{32D8368E-926C-4D05-9E6E-A765EBA986F2}"/>
                </a:ext>
              </a:extLst>
            </p:cNvPr>
            <p:cNvSpPr/>
            <p:nvPr/>
          </p:nvSpPr>
          <p:spPr>
            <a:xfrm>
              <a:off x="9226988" y="5316571"/>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4" y="32783"/>
                    <a:pt x="32783" y="28535"/>
                    <a:pt x="32783" y="24286"/>
                  </a:cubicBezTo>
                  <a:cubicBezTo>
                    <a:pt x="32783" y="20038"/>
                    <a:pt x="28534" y="15789"/>
                    <a:pt x="24286" y="15789"/>
                  </a:cubicBezTo>
                  <a:cubicBezTo>
                    <a:pt x="20037" y="15789"/>
                    <a:pt x="15789" y="20038"/>
                    <a:pt x="15789" y="24286"/>
                  </a:cubicBezTo>
                  <a:cubicBezTo>
                    <a:pt x="15789" y="28535"/>
                    <a:pt x="18622" y="32783"/>
                    <a:pt x="24286" y="32783"/>
                  </a:cubicBezTo>
                  <a:close/>
                </a:path>
              </a:pathLst>
            </a:custGeom>
            <a:grpFill/>
            <a:ln w="14159" cap="flat">
              <a:noFill/>
              <a:prstDash val="solid"/>
              <a:miter/>
            </a:ln>
          </p:spPr>
          <p:txBody>
            <a:bodyPr rtlCol="0" anchor="ctr"/>
            <a:lstStyle/>
            <a:p>
              <a:endParaRPr lang="en-US"/>
            </a:p>
          </p:txBody>
        </p:sp>
        <p:sp>
          <p:nvSpPr>
            <p:cNvPr id="284" name="Freeform: Shape 2109">
              <a:extLst>
                <a:ext uri="{FF2B5EF4-FFF2-40B4-BE49-F238E27FC236}">
                  <a16:creationId xmlns:a16="http://schemas.microsoft.com/office/drawing/2014/main" xmlns="" id="{4D115A50-76F1-45DF-A916-B5448D0B8636}"/>
                </a:ext>
              </a:extLst>
            </p:cNvPr>
            <p:cNvSpPr/>
            <p:nvPr/>
          </p:nvSpPr>
          <p:spPr>
            <a:xfrm>
              <a:off x="9192999" y="5157958"/>
              <a:ext cx="42486" cy="42486"/>
            </a:xfrm>
            <a:custGeom>
              <a:avLst/>
              <a:gdLst>
                <a:gd name="connsiteX0" fmla="*/ 24287 w 42485"/>
                <a:gd name="connsiteY0" fmla="*/ 32783 h 42485"/>
                <a:gd name="connsiteX1" fmla="*/ 32783 w 42485"/>
                <a:gd name="connsiteY1" fmla="*/ 24286 h 42485"/>
                <a:gd name="connsiteX2" fmla="*/ 24287 w 42485"/>
                <a:gd name="connsiteY2" fmla="*/ 15789 h 42485"/>
                <a:gd name="connsiteX3" fmla="*/ 15789 w 42485"/>
                <a:gd name="connsiteY3" fmla="*/ 24286 h 42485"/>
                <a:gd name="connsiteX4" fmla="*/ 24287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7" y="32783"/>
                  </a:moveTo>
                  <a:cubicBezTo>
                    <a:pt x="28535" y="32783"/>
                    <a:pt x="32783" y="28535"/>
                    <a:pt x="32783" y="24286"/>
                  </a:cubicBezTo>
                  <a:cubicBezTo>
                    <a:pt x="32783" y="20037"/>
                    <a:pt x="28535" y="15789"/>
                    <a:pt x="24287" y="15789"/>
                  </a:cubicBezTo>
                  <a:cubicBezTo>
                    <a:pt x="20037" y="15789"/>
                    <a:pt x="15789" y="20037"/>
                    <a:pt x="15789" y="24286"/>
                  </a:cubicBezTo>
                  <a:cubicBezTo>
                    <a:pt x="15789" y="29951"/>
                    <a:pt x="18622" y="32783"/>
                    <a:pt x="24287" y="32783"/>
                  </a:cubicBezTo>
                  <a:close/>
                </a:path>
              </a:pathLst>
            </a:custGeom>
            <a:grpFill/>
            <a:ln w="14159" cap="flat">
              <a:noFill/>
              <a:prstDash val="solid"/>
              <a:miter/>
            </a:ln>
          </p:spPr>
          <p:txBody>
            <a:bodyPr rtlCol="0" anchor="ctr"/>
            <a:lstStyle/>
            <a:p>
              <a:endParaRPr lang="en-US"/>
            </a:p>
          </p:txBody>
        </p:sp>
        <p:sp>
          <p:nvSpPr>
            <p:cNvPr id="285" name="Freeform: Shape 2110">
              <a:extLst>
                <a:ext uri="{FF2B5EF4-FFF2-40B4-BE49-F238E27FC236}">
                  <a16:creationId xmlns:a16="http://schemas.microsoft.com/office/drawing/2014/main" xmlns="" id="{E7705DFA-628E-4DAB-BF14-B9756C938672}"/>
                </a:ext>
              </a:extLst>
            </p:cNvPr>
            <p:cNvSpPr/>
            <p:nvPr/>
          </p:nvSpPr>
          <p:spPr>
            <a:xfrm>
              <a:off x="9647597" y="5459607"/>
              <a:ext cx="42486" cy="42486"/>
            </a:xfrm>
            <a:custGeom>
              <a:avLst/>
              <a:gdLst>
                <a:gd name="connsiteX0" fmla="*/ 32783 w 42485"/>
                <a:gd name="connsiteY0" fmla="*/ 24286 h 42485"/>
                <a:gd name="connsiteX1" fmla="*/ 24286 w 42485"/>
                <a:gd name="connsiteY1" fmla="*/ 32783 h 42485"/>
                <a:gd name="connsiteX2" fmla="*/ 15789 w 42485"/>
                <a:gd name="connsiteY2" fmla="*/ 24286 h 42485"/>
                <a:gd name="connsiteX3" fmla="*/ 24286 w 42485"/>
                <a:gd name="connsiteY3" fmla="*/ 15789 h 42485"/>
                <a:gd name="connsiteX4" fmla="*/ 32783 w 42485"/>
                <a:gd name="connsiteY4" fmla="*/ 2428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2783" y="24286"/>
                  </a:moveTo>
                  <a:cubicBezTo>
                    <a:pt x="32783" y="28979"/>
                    <a:pt x="28979" y="32783"/>
                    <a:pt x="24286" y="32783"/>
                  </a:cubicBezTo>
                  <a:cubicBezTo>
                    <a:pt x="19593" y="32783"/>
                    <a:pt x="15789" y="28979"/>
                    <a:pt x="15789" y="24286"/>
                  </a:cubicBezTo>
                  <a:cubicBezTo>
                    <a:pt x="15789" y="19594"/>
                    <a:pt x="19593" y="15789"/>
                    <a:pt x="24286" y="15789"/>
                  </a:cubicBezTo>
                  <a:cubicBezTo>
                    <a:pt x="28979" y="15789"/>
                    <a:pt x="32783" y="19593"/>
                    <a:pt x="32783" y="24286"/>
                  </a:cubicBezTo>
                  <a:close/>
                </a:path>
              </a:pathLst>
            </a:custGeom>
            <a:grpFill/>
            <a:ln w="14159" cap="flat">
              <a:noFill/>
              <a:prstDash val="solid"/>
              <a:miter/>
            </a:ln>
          </p:spPr>
          <p:txBody>
            <a:bodyPr rtlCol="0" anchor="ctr"/>
            <a:lstStyle/>
            <a:p>
              <a:endParaRPr lang="en-US"/>
            </a:p>
          </p:txBody>
        </p:sp>
        <p:sp>
          <p:nvSpPr>
            <p:cNvPr id="286" name="Freeform: Shape 2111">
              <a:extLst>
                <a:ext uri="{FF2B5EF4-FFF2-40B4-BE49-F238E27FC236}">
                  <a16:creationId xmlns:a16="http://schemas.microsoft.com/office/drawing/2014/main" xmlns="" id="{BD9A3F6D-CE37-4F35-86AC-232A4E911B3E}"/>
                </a:ext>
              </a:extLst>
            </p:cNvPr>
            <p:cNvSpPr/>
            <p:nvPr/>
          </p:nvSpPr>
          <p:spPr>
            <a:xfrm>
              <a:off x="10299045" y="5128218"/>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4" y="32783"/>
                    <a:pt x="32783" y="28535"/>
                    <a:pt x="32783" y="24286"/>
                  </a:cubicBezTo>
                  <a:cubicBezTo>
                    <a:pt x="32783" y="20037"/>
                    <a:pt x="28534" y="15789"/>
                    <a:pt x="24286" y="15789"/>
                  </a:cubicBezTo>
                  <a:cubicBezTo>
                    <a:pt x="20037" y="15789"/>
                    <a:pt x="15789" y="20037"/>
                    <a:pt x="15789" y="24286"/>
                  </a:cubicBezTo>
                  <a:cubicBezTo>
                    <a:pt x="15789" y="28535"/>
                    <a:pt x="18621" y="32783"/>
                    <a:pt x="24286" y="32783"/>
                  </a:cubicBezTo>
                  <a:close/>
                </a:path>
              </a:pathLst>
            </a:custGeom>
            <a:grpFill/>
            <a:ln w="14159" cap="flat">
              <a:noFill/>
              <a:prstDash val="solid"/>
              <a:miter/>
            </a:ln>
          </p:spPr>
          <p:txBody>
            <a:bodyPr rtlCol="0" anchor="ctr"/>
            <a:lstStyle/>
            <a:p>
              <a:endParaRPr lang="en-US"/>
            </a:p>
          </p:txBody>
        </p:sp>
        <p:sp>
          <p:nvSpPr>
            <p:cNvPr id="287" name="Freeform: Shape 2112">
              <a:extLst>
                <a:ext uri="{FF2B5EF4-FFF2-40B4-BE49-F238E27FC236}">
                  <a16:creationId xmlns:a16="http://schemas.microsoft.com/office/drawing/2014/main" xmlns="" id="{DAA46021-7126-45B1-9148-A79360199A3F}"/>
                </a:ext>
              </a:extLst>
            </p:cNvPr>
            <p:cNvSpPr/>
            <p:nvPr/>
          </p:nvSpPr>
          <p:spPr>
            <a:xfrm>
              <a:off x="10001645" y="5718769"/>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4" y="32783"/>
                    <a:pt x="32783" y="28535"/>
                    <a:pt x="32783" y="24286"/>
                  </a:cubicBezTo>
                  <a:cubicBezTo>
                    <a:pt x="32783" y="20038"/>
                    <a:pt x="28534" y="15789"/>
                    <a:pt x="24286" y="15789"/>
                  </a:cubicBezTo>
                  <a:cubicBezTo>
                    <a:pt x="20037" y="15789"/>
                    <a:pt x="15789" y="20038"/>
                    <a:pt x="15789" y="24286"/>
                  </a:cubicBezTo>
                  <a:cubicBezTo>
                    <a:pt x="15789" y="29951"/>
                    <a:pt x="18621" y="32783"/>
                    <a:pt x="24286" y="32783"/>
                  </a:cubicBezTo>
                  <a:close/>
                </a:path>
              </a:pathLst>
            </a:custGeom>
            <a:grpFill/>
            <a:ln w="14159" cap="flat">
              <a:noFill/>
              <a:prstDash val="solid"/>
              <a:miter/>
            </a:ln>
          </p:spPr>
          <p:txBody>
            <a:bodyPr rtlCol="0" anchor="ctr"/>
            <a:lstStyle/>
            <a:p>
              <a:endParaRPr lang="en-US"/>
            </a:p>
          </p:txBody>
        </p:sp>
        <p:sp>
          <p:nvSpPr>
            <p:cNvPr id="288" name="Freeform: Shape 2113">
              <a:extLst>
                <a:ext uri="{FF2B5EF4-FFF2-40B4-BE49-F238E27FC236}">
                  <a16:creationId xmlns:a16="http://schemas.microsoft.com/office/drawing/2014/main" xmlns="" id="{CA7135A0-8A14-4169-BE60-74A8A7532068}"/>
                </a:ext>
              </a:extLst>
            </p:cNvPr>
            <p:cNvSpPr/>
            <p:nvPr/>
          </p:nvSpPr>
          <p:spPr>
            <a:xfrm>
              <a:off x="10253727" y="5543162"/>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4" y="32783"/>
                    <a:pt x="32783" y="28535"/>
                    <a:pt x="32783" y="24286"/>
                  </a:cubicBezTo>
                  <a:cubicBezTo>
                    <a:pt x="32783" y="20038"/>
                    <a:pt x="28534" y="15789"/>
                    <a:pt x="24286" y="15789"/>
                  </a:cubicBezTo>
                  <a:cubicBezTo>
                    <a:pt x="20037" y="15789"/>
                    <a:pt x="15789" y="20038"/>
                    <a:pt x="15789" y="24286"/>
                  </a:cubicBezTo>
                  <a:cubicBezTo>
                    <a:pt x="17205" y="28535"/>
                    <a:pt x="20037" y="32783"/>
                    <a:pt x="24286" y="32783"/>
                  </a:cubicBezTo>
                  <a:close/>
                </a:path>
              </a:pathLst>
            </a:custGeom>
            <a:grpFill/>
            <a:ln w="14159" cap="flat">
              <a:noFill/>
              <a:prstDash val="solid"/>
              <a:miter/>
            </a:ln>
          </p:spPr>
          <p:txBody>
            <a:bodyPr rtlCol="0" anchor="ctr"/>
            <a:lstStyle/>
            <a:p>
              <a:endParaRPr lang="en-US"/>
            </a:p>
          </p:txBody>
        </p:sp>
        <p:sp>
          <p:nvSpPr>
            <p:cNvPr id="289" name="Freeform: Shape 2114">
              <a:extLst>
                <a:ext uri="{FF2B5EF4-FFF2-40B4-BE49-F238E27FC236}">
                  <a16:creationId xmlns:a16="http://schemas.microsoft.com/office/drawing/2014/main" xmlns="" id="{586241EC-92C2-4035-8537-32270125D1A0}"/>
                </a:ext>
              </a:extLst>
            </p:cNvPr>
            <p:cNvSpPr/>
            <p:nvPr/>
          </p:nvSpPr>
          <p:spPr>
            <a:xfrm>
              <a:off x="10001645" y="5275502"/>
              <a:ext cx="56648" cy="56648"/>
            </a:xfrm>
            <a:custGeom>
              <a:avLst/>
              <a:gdLst>
                <a:gd name="connsiteX0" fmla="*/ 28534 w 56647"/>
                <a:gd name="connsiteY0" fmla="*/ 41280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0"/>
                  </a:moveTo>
                  <a:cubicBezTo>
                    <a:pt x="35615" y="41280"/>
                    <a:pt x="41280" y="35616"/>
                    <a:pt x="41280" y="28535"/>
                  </a:cubicBezTo>
                  <a:cubicBezTo>
                    <a:pt x="41280" y="21454"/>
                    <a:pt x="35615" y="15789"/>
                    <a:pt x="28534" y="15789"/>
                  </a:cubicBezTo>
                  <a:cubicBezTo>
                    <a:pt x="21453" y="15789"/>
                    <a:pt x="15789" y="21454"/>
                    <a:pt x="15789" y="28535"/>
                  </a:cubicBezTo>
                  <a:cubicBezTo>
                    <a:pt x="15789" y="35616"/>
                    <a:pt x="21453" y="41280"/>
                    <a:pt x="28534" y="41280"/>
                  </a:cubicBezTo>
                  <a:close/>
                </a:path>
              </a:pathLst>
            </a:custGeom>
            <a:grpFill/>
            <a:ln w="14159" cap="flat">
              <a:noFill/>
              <a:prstDash val="solid"/>
              <a:miter/>
            </a:ln>
          </p:spPr>
          <p:txBody>
            <a:bodyPr rtlCol="0" anchor="ctr"/>
            <a:lstStyle/>
            <a:p>
              <a:endParaRPr lang="en-US"/>
            </a:p>
          </p:txBody>
        </p:sp>
        <p:sp>
          <p:nvSpPr>
            <p:cNvPr id="290" name="Freeform: Shape 2115">
              <a:extLst>
                <a:ext uri="{FF2B5EF4-FFF2-40B4-BE49-F238E27FC236}">
                  <a16:creationId xmlns:a16="http://schemas.microsoft.com/office/drawing/2014/main" xmlns="" id="{190EBB83-3065-4507-8E1E-3A7637FEA8CD}"/>
                </a:ext>
              </a:extLst>
            </p:cNvPr>
            <p:cNvSpPr/>
            <p:nvPr/>
          </p:nvSpPr>
          <p:spPr>
            <a:xfrm>
              <a:off x="9328954" y="5081484"/>
              <a:ext cx="56648" cy="56648"/>
            </a:xfrm>
            <a:custGeom>
              <a:avLst/>
              <a:gdLst>
                <a:gd name="connsiteX0" fmla="*/ 28534 w 56647"/>
                <a:gd name="connsiteY0" fmla="*/ 41281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1"/>
                  </a:moveTo>
                  <a:cubicBezTo>
                    <a:pt x="35615" y="41281"/>
                    <a:pt x="41280" y="35616"/>
                    <a:pt x="41280" y="28535"/>
                  </a:cubicBezTo>
                  <a:cubicBezTo>
                    <a:pt x="41280" y="21454"/>
                    <a:pt x="35615" y="15789"/>
                    <a:pt x="28534" y="15789"/>
                  </a:cubicBezTo>
                  <a:cubicBezTo>
                    <a:pt x="21453" y="15789"/>
                    <a:pt x="15789" y="21454"/>
                    <a:pt x="15789" y="28535"/>
                  </a:cubicBezTo>
                  <a:cubicBezTo>
                    <a:pt x="15789" y="35616"/>
                    <a:pt x="21453" y="41281"/>
                    <a:pt x="28534" y="41281"/>
                  </a:cubicBezTo>
                  <a:close/>
                </a:path>
              </a:pathLst>
            </a:custGeom>
            <a:grpFill/>
            <a:ln w="14159" cap="flat">
              <a:noFill/>
              <a:prstDash val="solid"/>
              <a:miter/>
            </a:ln>
          </p:spPr>
          <p:txBody>
            <a:bodyPr rtlCol="0" anchor="ctr"/>
            <a:lstStyle/>
            <a:p>
              <a:endParaRPr lang="en-US"/>
            </a:p>
          </p:txBody>
        </p:sp>
        <p:sp>
          <p:nvSpPr>
            <p:cNvPr id="291" name="Freeform: Shape 2116">
              <a:extLst>
                <a:ext uri="{FF2B5EF4-FFF2-40B4-BE49-F238E27FC236}">
                  <a16:creationId xmlns:a16="http://schemas.microsoft.com/office/drawing/2014/main" xmlns="" id="{52640F45-08EE-432E-B349-4F1002D859D8}"/>
                </a:ext>
              </a:extLst>
            </p:cNvPr>
            <p:cNvSpPr/>
            <p:nvPr/>
          </p:nvSpPr>
          <p:spPr>
            <a:xfrm>
              <a:off x="9496065" y="4904460"/>
              <a:ext cx="56648" cy="56648"/>
            </a:xfrm>
            <a:custGeom>
              <a:avLst/>
              <a:gdLst>
                <a:gd name="connsiteX0" fmla="*/ 28534 w 56647"/>
                <a:gd name="connsiteY0" fmla="*/ 41281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1"/>
                  </a:moveTo>
                  <a:cubicBezTo>
                    <a:pt x="35615" y="41281"/>
                    <a:pt x="41280" y="35616"/>
                    <a:pt x="41280" y="28535"/>
                  </a:cubicBezTo>
                  <a:cubicBezTo>
                    <a:pt x="41280" y="21454"/>
                    <a:pt x="35615" y="15789"/>
                    <a:pt x="28534" y="15789"/>
                  </a:cubicBezTo>
                  <a:cubicBezTo>
                    <a:pt x="21453" y="15789"/>
                    <a:pt x="15789" y="21454"/>
                    <a:pt x="15789" y="28535"/>
                  </a:cubicBezTo>
                  <a:cubicBezTo>
                    <a:pt x="15789" y="35616"/>
                    <a:pt x="21453" y="41281"/>
                    <a:pt x="28534" y="41281"/>
                  </a:cubicBezTo>
                  <a:close/>
                </a:path>
              </a:pathLst>
            </a:custGeom>
            <a:grpFill/>
            <a:ln w="14159" cap="flat">
              <a:noFill/>
              <a:prstDash val="solid"/>
              <a:miter/>
            </a:ln>
          </p:spPr>
          <p:txBody>
            <a:bodyPr rtlCol="0" anchor="ctr"/>
            <a:lstStyle/>
            <a:p>
              <a:endParaRPr lang="en-US"/>
            </a:p>
          </p:txBody>
        </p:sp>
        <p:sp>
          <p:nvSpPr>
            <p:cNvPr id="292" name="Freeform: Shape 2117">
              <a:extLst>
                <a:ext uri="{FF2B5EF4-FFF2-40B4-BE49-F238E27FC236}">
                  <a16:creationId xmlns:a16="http://schemas.microsoft.com/office/drawing/2014/main" xmlns="" id="{2B93CCC0-65E5-4DA8-B2B9-6AE25AFB297E}"/>
                </a:ext>
              </a:extLst>
            </p:cNvPr>
            <p:cNvSpPr/>
            <p:nvPr/>
          </p:nvSpPr>
          <p:spPr>
            <a:xfrm>
              <a:off x="9474822" y="5527584"/>
              <a:ext cx="56648" cy="56648"/>
            </a:xfrm>
            <a:custGeom>
              <a:avLst/>
              <a:gdLst>
                <a:gd name="connsiteX0" fmla="*/ 28534 w 56647"/>
                <a:gd name="connsiteY0" fmla="*/ 41281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1"/>
                  </a:moveTo>
                  <a:cubicBezTo>
                    <a:pt x="35615" y="41281"/>
                    <a:pt x="41280" y="35616"/>
                    <a:pt x="41280" y="28535"/>
                  </a:cubicBezTo>
                  <a:cubicBezTo>
                    <a:pt x="41280" y="21454"/>
                    <a:pt x="35615" y="15789"/>
                    <a:pt x="28534" y="15789"/>
                  </a:cubicBezTo>
                  <a:cubicBezTo>
                    <a:pt x="21453" y="15789"/>
                    <a:pt x="15789" y="21454"/>
                    <a:pt x="15789" y="28535"/>
                  </a:cubicBezTo>
                  <a:cubicBezTo>
                    <a:pt x="15789" y="35616"/>
                    <a:pt x="21453" y="41281"/>
                    <a:pt x="28534" y="41281"/>
                  </a:cubicBezTo>
                  <a:close/>
                </a:path>
              </a:pathLst>
            </a:custGeom>
            <a:grpFill/>
            <a:ln w="14159" cap="flat">
              <a:noFill/>
              <a:prstDash val="solid"/>
              <a:miter/>
            </a:ln>
          </p:spPr>
          <p:txBody>
            <a:bodyPr rtlCol="0" anchor="ctr"/>
            <a:lstStyle/>
            <a:p>
              <a:endParaRPr lang="en-US"/>
            </a:p>
          </p:txBody>
        </p:sp>
        <p:sp>
          <p:nvSpPr>
            <p:cNvPr id="293" name="Freeform: Shape 2118">
              <a:extLst>
                <a:ext uri="{FF2B5EF4-FFF2-40B4-BE49-F238E27FC236}">
                  <a16:creationId xmlns:a16="http://schemas.microsoft.com/office/drawing/2014/main" xmlns="" id="{7DAC4AE0-5542-4290-813E-A1377E1A4B4B}"/>
                </a:ext>
              </a:extLst>
            </p:cNvPr>
            <p:cNvSpPr/>
            <p:nvPr/>
          </p:nvSpPr>
          <p:spPr>
            <a:xfrm>
              <a:off x="9504562" y="5329317"/>
              <a:ext cx="42486" cy="42486"/>
            </a:xfrm>
            <a:custGeom>
              <a:avLst/>
              <a:gdLst>
                <a:gd name="connsiteX0" fmla="*/ 21454 w 42485"/>
                <a:gd name="connsiteY0" fmla="*/ 27119 h 42485"/>
                <a:gd name="connsiteX1" fmla="*/ 27118 w 42485"/>
                <a:gd name="connsiteY1" fmla="*/ 21454 h 42485"/>
                <a:gd name="connsiteX2" fmla="*/ 21454 w 42485"/>
                <a:gd name="connsiteY2" fmla="*/ 15789 h 42485"/>
                <a:gd name="connsiteX3" fmla="*/ 15789 w 42485"/>
                <a:gd name="connsiteY3" fmla="*/ 21454 h 42485"/>
                <a:gd name="connsiteX4" fmla="*/ 21454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9"/>
                  </a:moveTo>
                  <a:cubicBezTo>
                    <a:pt x="24287" y="27119"/>
                    <a:pt x="27118" y="24286"/>
                    <a:pt x="27118" y="21454"/>
                  </a:cubicBezTo>
                  <a:cubicBezTo>
                    <a:pt x="27118" y="18622"/>
                    <a:pt x="24287" y="15789"/>
                    <a:pt x="21454" y="15789"/>
                  </a:cubicBezTo>
                  <a:cubicBezTo>
                    <a:pt x="18622" y="15789"/>
                    <a:pt x="15789" y="18622"/>
                    <a:pt x="15789" y="21454"/>
                  </a:cubicBezTo>
                  <a:cubicBezTo>
                    <a:pt x="15789" y="24286"/>
                    <a:pt x="18622" y="27119"/>
                    <a:pt x="21454" y="27119"/>
                  </a:cubicBezTo>
                  <a:close/>
                </a:path>
              </a:pathLst>
            </a:custGeom>
            <a:grpFill/>
            <a:ln w="14159" cap="flat">
              <a:noFill/>
              <a:prstDash val="solid"/>
              <a:miter/>
            </a:ln>
          </p:spPr>
          <p:txBody>
            <a:bodyPr rtlCol="0" anchor="ctr"/>
            <a:lstStyle/>
            <a:p>
              <a:endParaRPr lang="en-US"/>
            </a:p>
          </p:txBody>
        </p:sp>
        <p:sp>
          <p:nvSpPr>
            <p:cNvPr id="294" name="Freeform: Shape 2119">
              <a:extLst>
                <a:ext uri="{FF2B5EF4-FFF2-40B4-BE49-F238E27FC236}">
                  <a16:creationId xmlns:a16="http://schemas.microsoft.com/office/drawing/2014/main" xmlns="" id="{F3A17810-0857-4D79-83B2-E7FBB46CF106}"/>
                </a:ext>
              </a:extLst>
            </p:cNvPr>
            <p:cNvSpPr/>
            <p:nvPr/>
          </p:nvSpPr>
          <p:spPr>
            <a:xfrm>
              <a:off x="9263809" y="5503509"/>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295" name="Freeform: Shape 2120">
              <a:extLst>
                <a:ext uri="{FF2B5EF4-FFF2-40B4-BE49-F238E27FC236}">
                  <a16:creationId xmlns:a16="http://schemas.microsoft.com/office/drawing/2014/main" xmlns="" id="{5F6EF868-231F-4208-A7CC-C1CDA88BF7F9}"/>
                </a:ext>
              </a:extLst>
            </p:cNvPr>
            <p:cNvSpPr/>
            <p:nvPr/>
          </p:nvSpPr>
          <p:spPr>
            <a:xfrm>
              <a:off x="9661759" y="5054576"/>
              <a:ext cx="56648" cy="56648"/>
            </a:xfrm>
            <a:custGeom>
              <a:avLst/>
              <a:gdLst>
                <a:gd name="connsiteX0" fmla="*/ 28534 w 56647"/>
                <a:gd name="connsiteY0" fmla="*/ 41281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1"/>
                  </a:moveTo>
                  <a:cubicBezTo>
                    <a:pt x="35615" y="41281"/>
                    <a:pt x="41280" y="35616"/>
                    <a:pt x="41280" y="28535"/>
                  </a:cubicBezTo>
                  <a:cubicBezTo>
                    <a:pt x="41280" y="21454"/>
                    <a:pt x="35615" y="15789"/>
                    <a:pt x="28534" y="15789"/>
                  </a:cubicBezTo>
                  <a:cubicBezTo>
                    <a:pt x="21453" y="15789"/>
                    <a:pt x="15789" y="21454"/>
                    <a:pt x="15789" y="28535"/>
                  </a:cubicBezTo>
                  <a:cubicBezTo>
                    <a:pt x="15789" y="35616"/>
                    <a:pt x="21453" y="41281"/>
                    <a:pt x="28534" y="41281"/>
                  </a:cubicBezTo>
                  <a:close/>
                </a:path>
              </a:pathLst>
            </a:custGeom>
            <a:grpFill/>
            <a:ln w="14159" cap="flat">
              <a:noFill/>
              <a:prstDash val="solid"/>
              <a:miter/>
            </a:ln>
          </p:spPr>
          <p:txBody>
            <a:bodyPr rtlCol="0" anchor="ctr"/>
            <a:lstStyle/>
            <a:p>
              <a:endParaRPr lang="en-US"/>
            </a:p>
          </p:txBody>
        </p:sp>
        <p:sp>
          <p:nvSpPr>
            <p:cNvPr id="296" name="Freeform: Shape 2121">
              <a:extLst>
                <a:ext uri="{FF2B5EF4-FFF2-40B4-BE49-F238E27FC236}">
                  <a16:creationId xmlns:a16="http://schemas.microsoft.com/office/drawing/2014/main" xmlns="" id="{4BDBB395-7694-4BF0-8DC0-0B4CF6B49888}"/>
                </a:ext>
              </a:extLst>
            </p:cNvPr>
            <p:cNvSpPr/>
            <p:nvPr/>
          </p:nvSpPr>
          <p:spPr>
            <a:xfrm>
              <a:off x="9874188" y="5186282"/>
              <a:ext cx="56648" cy="56648"/>
            </a:xfrm>
            <a:custGeom>
              <a:avLst/>
              <a:gdLst>
                <a:gd name="connsiteX0" fmla="*/ 28534 w 56647"/>
                <a:gd name="connsiteY0" fmla="*/ 41280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0"/>
                  </a:moveTo>
                  <a:cubicBezTo>
                    <a:pt x="35615" y="41280"/>
                    <a:pt x="41280" y="35616"/>
                    <a:pt x="41280" y="28535"/>
                  </a:cubicBezTo>
                  <a:cubicBezTo>
                    <a:pt x="41280" y="21454"/>
                    <a:pt x="35615" y="15789"/>
                    <a:pt x="28534" y="15789"/>
                  </a:cubicBezTo>
                  <a:cubicBezTo>
                    <a:pt x="21453" y="15789"/>
                    <a:pt x="15789" y="21454"/>
                    <a:pt x="15789" y="28535"/>
                  </a:cubicBezTo>
                  <a:cubicBezTo>
                    <a:pt x="15789" y="35616"/>
                    <a:pt x="21453" y="41280"/>
                    <a:pt x="28534" y="41280"/>
                  </a:cubicBezTo>
                  <a:close/>
                </a:path>
              </a:pathLst>
            </a:custGeom>
            <a:grpFill/>
            <a:ln w="14159" cap="flat">
              <a:noFill/>
              <a:prstDash val="solid"/>
              <a:miter/>
            </a:ln>
          </p:spPr>
          <p:txBody>
            <a:bodyPr rtlCol="0" anchor="ctr"/>
            <a:lstStyle/>
            <a:p>
              <a:endParaRPr lang="en-US"/>
            </a:p>
          </p:txBody>
        </p:sp>
        <p:sp>
          <p:nvSpPr>
            <p:cNvPr id="297" name="Freeform: Shape 2122">
              <a:extLst>
                <a:ext uri="{FF2B5EF4-FFF2-40B4-BE49-F238E27FC236}">
                  <a16:creationId xmlns:a16="http://schemas.microsoft.com/office/drawing/2014/main" xmlns="" id="{E809BE79-D3EA-41A4-870B-C3B62FC4E947}"/>
                </a:ext>
              </a:extLst>
            </p:cNvPr>
            <p:cNvSpPr/>
            <p:nvPr/>
          </p:nvSpPr>
          <p:spPr>
            <a:xfrm>
              <a:off x="9457827" y="4648130"/>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7"/>
                    <a:pt x="31367" y="15789"/>
                    <a:pt x="25703" y="15789"/>
                  </a:cubicBezTo>
                  <a:cubicBezTo>
                    <a:pt x="20037" y="15789"/>
                    <a:pt x="15789" y="20037"/>
                    <a:pt x="15789" y="25702"/>
                  </a:cubicBezTo>
                  <a:cubicBezTo>
                    <a:pt x="17205" y="31367"/>
                    <a:pt x="21454" y="35616"/>
                    <a:pt x="25703" y="35616"/>
                  </a:cubicBezTo>
                  <a:close/>
                </a:path>
              </a:pathLst>
            </a:custGeom>
            <a:grpFill/>
            <a:ln w="14159" cap="flat">
              <a:noFill/>
              <a:prstDash val="solid"/>
              <a:miter/>
            </a:ln>
          </p:spPr>
          <p:txBody>
            <a:bodyPr rtlCol="0" anchor="ctr"/>
            <a:lstStyle/>
            <a:p>
              <a:endParaRPr lang="en-US"/>
            </a:p>
          </p:txBody>
        </p:sp>
        <p:sp>
          <p:nvSpPr>
            <p:cNvPr id="298" name="Freeform: Shape 2123">
              <a:extLst>
                <a:ext uri="{FF2B5EF4-FFF2-40B4-BE49-F238E27FC236}">
                  <a16:creationId xmlns:a16="http://schemas.microsoft.com/office/drawing/2014/main" xmlns="" id="{E49D1C02-2F03-403B-9FC5-CD511D3B5256}"/>
                </a:ext>
              </a:extLst>
            </p:cNvPr>
            <p:cNvSpPr/>
            <p:nvPr/>
          </p:nvSpPr>
          <p:spPr>
            <a:xfrm>
              <a:off x="9285052" y="5533249"/>
              <a:ext cx="70810" cy="70810"/>
            </a:xfrm>
            <a:custGeom>
              <a:avLst/>
              <a:gdLst>
                <a:gd name="connsiteX0" fmla="*/ 38449 w 70809"/>
                <a:gd name="connsiteY0" fmla="*/ 61107 h 70809"/>
                <a:gd name="connsiteX1" fmla="*/ 61107 w 70809"/>
                <a:gd name="connsiteY1" fmla="*/ 38448 h 70809"/>
                <a:gd name="connsiteX2" fmla="*/ 38449 w 70809"/>
                <a:gd name="connsiteY2" fmla="*/ 15789 h 70809"/>
                <a:gd name="connsiteX3" fmla="*/ 15789 w 70809"/>
                <a:gd name="connsiteY3" fmla="*/ 38448 h 70809"/>
                <a:gd name="connsiteX4" fmla="*/ 38449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449" y="61107"/>
                  </a:moveTo>
                  <a:cubicBezTo>
                    <a:pt x="51194" y="61107"/>
                    <a:pt x="61107" y="51194"/>
                    <a:pt x="61107" y="38448"/>
                  </a:cubicBezTo>
                  <a:cubicBezTo>
                    <a:pt x="61107" y="25702"/>
                    <a:pt x="51194" y="15789"/>
                    <a:pt x="38449" y="15789"/>
                  </a:cubicBezTo>
                  <a:cubicBezTo>
                    <a:pt x="25703" y="15789"/>
                    <a:pt x="15789" y="25702"/>
                    <a:pt x="15789" y="38448"/>
                  </a:cubicBezTo>
                  <a:cubicBezTo>
                    <a:pt x="15789" y="51194"/>
                    <a:pt x="25703" y="61107"/>
                    <a:pt x="38449" y="61107"/>
                  </a:cubicBezTo>
                  <a:close/>
                </a:path>
              </a:pathLst>
            </a:custGeom>
            <a:grpFill/>
            <a:ln w="14159" cap="flat">
              <a:noFill/>
              <a:prstDash val="solid"/>
              <a:miter/>
            </a:ln>
          </p:spPr>
          <p:txBody>
            <a:bodyPr rtlCol="0" anchor="ctr"/>
            <a:lstStyle/>
            <a:p>
              <a:endParaRPr lang="en-US"/>
            </a:p>
          </p:txBody>
        </p:sp>
        <p:sp>
          <p:nvSpPr>
            <p:cNvPr id="299" name="Freeform: Shape 2124">
              <a:extLst>
                <a:ext uri="{FF2B5EF4-FFF2-40B4-BE49-F238E27FC236}">
                  <a16:creationId xmlns:a16="http://schemas.microsoft.com/office/drawing/2014/main" xmlns="" id="{347A3F01-9824-4A73-BDB0-922955F19BB7}"/>
                </a:ext>
              </a:extLst>
            </p:cNvPr>
            <p:cNvSpPr/>
            <p:nvPr/>
          </p:nvSpPr>
          <p:spPr>
            <a:xfrm>
              <a:off x="9959160" y="5536081"/>
              <a:ext cx="127457" cy="127457"/>
            </a:xfrm>
            <a:custGeom>
              <a:avLst/>
              <a:gdLst>
                <a:gd name="connsiteX0" fmla="*/ 65356 w 127457"/>
                <a:gd name="connsiteY0" fmla="*/ 114922 h 127457"/>
                <a:gd name="connsiteX1" fmla="*/ 114922 w 127457"/>
                <a:gd name="connsiteY1" fmla="*/ 65356 h 127457"/>
                <a:gd name="connsiteX2" fmla="*/ 65356 w 127457"/>
                <a:gd name="connsiteY2" fmla="*/ 15789 h 127457"/>
                <a:gd name="connsiteX3" fmla="*/ 15789 w 127457"/>
                <a:gd name="connsiteY3" fmla="*/ 65356 h 127457"/>
                <a:gd name="connsiteX4" fmla="*/ 65356 w 127457"/>
                <a:gd name="connsiteY4" fmla="*/ 114922 h 12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57" h="127457">
                  <a:moveTo>
                    <a:pt x="65356" y="114922"/>
                  </a:moveTo>
                  <a:cubicBezTo>
                    <a:pt x="92263" y="114922"/>
                    <a:pt x="114922" y="92263"/>
                    <a:pt x="114922" y="65356"/>
                  </a:cubicBezTo>
                  <a:cubicBezTo>
                    <a:pt x="114922" y="38448"/>
                    <a:pt x="92263" y="15789"/>
                    <a:pt x="65356" y="15789"/>
                  </a:cubicBezTo>
                  <a:cubicBezTo>
                    <a:pt x="38448" y="15789"/>
                    <a:pt x="15789" y="38448"/>
                    <a:pt x="15789" y="65356"/>
                  </a:cubicBezTo>
                  <a:cubicBezTo>
                    <a:pt x="15789" y="92263"/>
                    <a:pt x="38448" y="114922"/>
                    <a:pt x="65356" y="114922"/>
                  </a:cubicBezTo>
                  <a:close/>
                </a:path>
              </a:pathLst>
            </a:custGeom>
            <a:grpFill/>
            <a:ln w="14159" cap="flat">
              <a:noFill/>
              <a:prstDash val="solid"/>
              <a:miter/>
            </a:ln>
          </p:spPr>
          <p:txBody>
            <a:bodyPr rtlCol="0" anchor="ctr"/>
            <a:lstStyle/>
            <a:p>
              <a:endParaRPr lang="en-US"/>
            </a:p>
          </p:txBody>
        </p:sp>
        <p:sp>
          <p:nvSpPr>
            <p:cNvPr id="300" name="Freeform: Shape 2125">
              <a:extLst>
                <a:ext uri="{FF2B5EF4-FFF2-40B4-BE49-F238E27FC236}">
                  <a16:creationId xmlns:a16="http://schemas.microsoft.com/office/drawing/2014/main" xmlns="" id="{3FA3C221-154D-480F-9CF9-364F8887A829}"/>
                </a:ext>
              </a:extLst>
            </p:cNvPr>
            <p:cNvSpPr/>
            <p:nvPr/>
          </p:nvSpPr>
          <p:spPr>
            <a:xfrm>
              <a:off x="9772222" y="4714690"/>
              <a:ext cx="70810" cy="70810"/>
            </a:xfrm>
            <a:custGeom>
              <a:avLst/>
              <a:gdLst>
                <a:gd name="connsiteX0" fmla="*/ 38448 w 70809"/>
                <a:gd name="connsiteY0" fmla="*/ 61107 h 70809"/>
                <a:gd name="connsiteX1" fmla="*/ 61107 w 70809"/>
                <a:gd name="connsiteY1" fmla="*/ 38448 h 70809"/>
                <a:gd name="connsiteX2" fmla="*/ 38448 w 70809"/>
                <a:gd name="connsiteY2" fmla="*/ 15789 h 70809"/>
                <a:gd name="connsiteX3" fmla="*/ 15789 w 70809"/>
                <a:gd name="connsiteY3" fmla="*/ 38448 h 70809"/>
                <a:gd name="connsiteX4" fmla="*/ 38448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448" y="61107"/>
                  </a:moveTo>
                  <a:cubicBezTo>
                    <a:pt x="51194" y="61107"/>
                    <a:pt x="61107" y="51194"/>
                    <a:pt x="61107" y="38448"/>
                  </a:cubicBezTo>
                  <a:cubicBezTo>
                    <a:pt x="61107" y="25703"/>
                    <a:pt x="51194" y="15789"/>
                    <a:pt x="38448" y="15789"/>
                  </a:cubicBezTo>
                  <a:cubicBezTo>
                    <a:pt x="25703" y="15789"/>
                    <a:pt x="15789" y="25703"/>
                    <a:pt x="15789" y="38448"/>
                  </a:cubicBezTo>
                  <a:cubicBezTo>
                    <a:pt x="15789" y="51194"/>
                    <a:pt x="25703" y="61107"/>
                    <a:pt x="38448" y="61107"/>
                  </a:cubicBezTo>
                  <a:close/>
                </a:path>
              </a:pathLst>
            </a:custGeom>
            <a:grpFill/>
            <a:ln w="14159" cap="flat">
              <a:noFill/>
              <a:prstDash val="solid"/>
              <a:miter/>
            </a:ln>
          </p:spPr>
          <p:txBody>
            <a:bodyPr rtlCol="0" anchor="ctr"/>
            <a:lstStyle/>
            <a:p>
              <a:endParaRPr lang="en-US"/>
            </a:p>
          </p:txBody>
        </p:sp>
        <p:sp>
          <p:nvSpPr>
            <p:cNvPr id="301" name="Freeform: Shape 2126">
              <a:extLst>
                <a:ext uri="{FF2B5EF4-FFF2-40B4-BE49-F238E27FC236}">
                  <a16:creationId xmlns:a16="http://schemas.microsoft.com/office/drawing/2014/main" xmlns="" id="{C714C389-70D9-4E86-9E38-EDF56E36C28D}"/>
                </a:ext>
              </a:extLst>
            </p:cNvPr>
            <p:cNvSpPr/>
            <p:nvPr/>
          </p:nvSpPr>
          <p:spPr>
            <a:xfrm>
              <a:off x="10123437" y="5046079"/>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2697"/>
                    <a:pt x="49778" y="32783"/>
                  </a:cubicBezTo>
                  <a:cubicBezTo>
                    <a:pt x="49778" y="22870"/>
                    <a:pt x="42697" y="15789"/>
                    <a:pt x="32783" y="15789"/>
                  </a:cubicBezTo>
                  <a:cubicBezTo>
                    <a:pt x="22870" y="15789"/>
                    <a:pt x="15789" y="22870"/>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302" name="Freeform: Shape 2127">
              <a:extLst>
                <a:ext uri="{FF2B5EF4-FFF2-40B4-BE49-F238E27FC236}">
                  <a16:creationId xmlns:a16="http://schemas.microsoft.com/office/drawing/2014/main" xmlns="" id="{7C628C5B-441A-47A6-B9B8-E3D5354F521B}"/>
                </a:ext>
              </a:extLst>
            </p:cNvPr>
            <p:cNvSpPr/>
            <p:nvPr/>
          </p:nvSpPr>
          <p:spPr>
            <a:xfrm>
              <a:off x="9426671" y="5473769"/>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2697"/>
                    <a:pt x="49778" y="32783"/>
                  </a:cubicBezTo>
                  <a:cubicBezTo>
                    <a:pt x="49778" y="22870"/>
                    <a:pt x="42697" y="15789"/>
                    <a:pt x="32783" y="15789"/>
                  </a:cubicBezTo>
                  <a:cubicBezTo>
                    <a:pt x="22870" y="15789"/>
                    <a:pt x="15789" y="22870"/>
                    <a:pt x="15789" y="32783"/>
                  </a:cubicBezTo>
                  <a:cubicBezTo>
                    <a:pt x="15789" y="42697"/>
                    <a:pt x="24287" y="49777"/>
                    <a:pt x="32783" y="49777"/>
                  </a:cubicBezTo>
                  <a:close/>
                </a:path>
              </a:pathLst>
            </a:custGeom>
            <a:grpFill/>
            <a:ln w="14159" cap="flat">
              <a:noFill/>
              <a:prstDash val="solid"/>
              <a:miter/>
            </a:ln>
          </p:spPr>
          <p:txBody>
            <a:bodyPr rtlCol="0" anchor="ctr"/>
            <a:lstStyle/>
            <a:p>
              <a:endParaRPr lang="en-US"/>
            </a:p>
          </p:txBody>
        </p:sp>
        <p:sp>
          <p:nvSpPr>
            <p:cNvPr id="303" name="Freeform: Shape 2128">
              <a:extLst>
                <a:ext uri="{FF2B5EF4-FFF2-40B4-BE49-F238E27FC236}">
                  <a16:creationId xmlns:a16="http://schemas.microsoft.com/office/drawing/2014/main" xmlns="" id="{72B7D1FF-826D-4362-8D0E-78745CB8F601}"/>
                </a:ext>
              </a:extLst>
            </p:cNvPr>
            <p:cNvSpPr/>
            <p:nvPr/>
          </p:nvSpPr>
          <p:spPr>
            <a:xfrm>
              <a:off x="9401180" y="5165039"/>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2697"/>
                    <a:pt x="49778" y="32783"/>
                  </a:cubicBezTo>
                  <a:cubicBezTo>
                    <a:pt x="49778" y="22870"/>
                    <a:pt x="42697" y="15789"/>
                    <a:pt x="32783" y="15789"/>
                  </a:cubicBezTo>
                  <a:cubicBezTo>
                    <a:pt x="22870" y="15789"/>
                    <a:pt x="15789" y="22870"/>
                    <a:pt x="15789" y="32783"/>
                  </a:cubicBezTo>
                  <a:cubicBezTo>
                    <a:pt x="15789" y="42697"/>
                    <a:pt x="24286" y="49777"/>
                    <a:pt x="32783" y="49777"/>
                  </a:cubicBezTo>
                  <a:close/>
                </a:path>
              </a:pathLst>
            </a:custGeom>
            <a:grpFill/>
            <a:ln w="14159" cap="flat">
              <a:noFill/>
              <a:prstDash val="solid"/>
              <a:miter/>
            </a:ln>
          </p:spPr>
          <p:txBody>
            <a:bodyPr rtlCol="0" anchor="ctr"/>
            <a:lstStyle/>
            <a:p>
              <a:endParaRPr lang="en-US"/>
            </a:p>
          </p:txBody>
        </p:sp>
        <p:sp>
          <p:nvSpPr>
            <p:cNvPr id="304" name="Freeform: Shape 2129">
              <a:extLst>
                <a:ext uri="{FF2B5EF4-FFF2-40B4-BE49-F238E27FC236}">
                  <a16:creationId xmlns:a16="http://schemas.microsoft.com/office/drawing/2014/main" xmlns="" id="{CBBDC33A-F1A8-402E-ADA5-2C995D52C1D3}"/>
                </a:ext>
              </a:extLst>
            </p:cNvPr>
            <p:cNvSpPr/>
            <p:nvPr/>
          </p:nvSpPr>
          <p:spPr>
            <a:xfrm>
              <a:off x="9214242" y="5216022"/>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2697"/>
                    <a:pt x="49778" y="32783"/>
                  </a:cubicBezTo>
                  <a:cubicBezTo>
                    <a:pt x="49778" y="22870"/>
                    <a:pt x="42697" y="15789"/>
                    <a:pt x="32783" y="15789"/>
                  </a:cubicBezTo>
                  <a:cubicBezTo>
                    <a:pt x="22870" y="15789"/>
                    <a:pt x="15789" y="22870"/>
                    <a:pt x="15789" y="32783"/>
                  </a:cubicBezTo>
                  <a:cubicBezTo>
                    <a:pt x="15789" y="42697"/>
                    <a:pt x="24287" y="49778"/>
                    <a:pt x="32783" y="49778"/>
                  </a:cubicBezTo>
                  <a:close/>
                </a:path>
              </a:pathLst>
            </a:custGeom>
            <a:grpFill/>
            <a:ln w="14159" cap="flat">
              <a:noFill/>
              <a:prstDash val="solid"/>
              <a:miter/>
            </a:ln>
          </p:spPr>
          <p:txBody>
            <a:bodyPr rtlCol="0" anchor="ctr"/>
            <a:lstStyle/>
            <a:p>
              <a:endParaRPr lang="en-US"/>
            </a:p>
          </p:txBody>
        </p:sp>
        <p:sp>
          <p:nvSpPr>
            <p:cNvPr id="305" name="Freeform: Shape 2130">
              <a:extLst>
                <a:ext uri="{FF2B5EF4-FFF2-40B4-BE49-F238E27FC236}">
                  <a16:creationId xmlns:a16="http://schemas.microsoft.com/office/drawing/2014/main" xmlns="" id="{C7A5573A-0EFA-43F9-ADC0-4D872D2565A7}"/>
                </a:ext>
              </a:extLst>
            </p:cNvPr>
            <p:cNvSpPr/>
            <p:nvPr/>
          </p:nvSpPr>
          <p:spPr>
            <a:xfrm>
              <a:off x="10250895" y="5623885"/>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2697"/>
                    <a:pt x="49778" y="32783"/>
                  </a:cubicBezTo>
                  <a:cubicBezTo>
                    <a:pt x="49778" y="22870"/>
                    <a:pt x="42697" y="15789"/>
                    <a:pt x="32783" y="15789"/>
                  </a:cubicBezTo>
                  <a:cubicBezTo>
                    <a:pt x="22870" y="15789"/>
                    <a:pt x="15789" y="22870"/>
                    <a:pt x="15789" y="32783"/>
                  </a:cubicBezTo>
                  <a:cubicBezTo>
                    <a:pt x="15789" y="42697"/>
                    <a:pt x="22870" y="49777"/>
                    <a:pt x="32783" y="49777"/>
                  </a:cubicBezTo>
                  <a:close/>
                </a:path>
              </a:pathLst>
            </a:custGeom>
            <a:grpFill/>
            <a:ln w="14159" cap="flat">
              <a:noFill/>
              <a:prstDash val="solid"/>
              <a:miter/>
            </a:ln>
          </p:spPr>
          <p:txBody>
            <a:bodyPr rtlCol="0" anchor="ctr"/>
            <a:lstStyle/>
            <a:p>
              <a:endParaRPr lang="en-US"/>
            </a:p>
          </p:txBody>
        </p:sp>
        <p:sp>
          <p:nvSpPr>
            <p:cNvPr id="306" name="Freeform: Shape 2131">
              <a:extLst>
                <a:ext uri="{FF2B5EF4-FFF2-40B4-BE49-F238E27FC236}">
                  <a16:creationId xmlns:a16="http://schemas.microsoft.com/office/drawing/2014/main" xmlns="" id="{801D0327-23FC-4817-84E6-4EE710CC909D}"/>
                </a:ext>
              </a:extLst>
            </p:cNvPr>
            <p:cNvSpPr/>
            <p:nvPr/>
          </p:nvSpPr>
          <p:spPr>
            <a:xfrm>
              <a:off x="10216906" y="5201860"/>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2697"/>
                    <a:pt x="49778" y="32783"/>
                  </a:cubicBezTo>
                  <a:cubicBezTo>
                    <a:pt x="49778" y="22870"/>
                    <a:pt x="42697" y="15789"/>
                    <a:pt x="32783" y="15789"/>
                  </a:cubicBezTo>
                  <a:cubicBezTo>
                    <a:pt x="22870" y="15789"/>
                    <a:pt x="15789" y="22870"/>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307" name="Freeform: Shape 2132">
              <a:extLst>
                <a:ext uri="{FF2B5EF4-FFF2-40B4-BE49-F238E27FC236}">
                  <a16:creationId xmlns:a16="http://schemas.microsoft.com/office/drawing/2014/main" xmlns="" id="{8BAF81B2-316F-4591-9DCB-3C5A3EF65249}"/>
                </a:ext>
              </a:extLst>
            </p:cNvPr>
            <p:cNvSpPr/>
            <p:nvPr/>
          </p:nvSpPr>
          <p:spPr>
            <a:xfrm>
              <a:off x="10296213" y="5363306"/>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4" y="32783"/>
                    <a:pt x="32783" y="28535"/>
                    <a:pt x="32783" y="24286"/>
                  </a:cubicBezTo>
                  <a:cubicBezTo>
                    <a:pt x="32783" y="20037"/>
                    <a:pt x="28534" y="15789"/>
                    <a:pt x="24286" y="15789"/>
                  </a:cubicBezTo>
                  <a:cubicBezTo>
                    <a:pt x="20037" y="15789"/>
                    <a:pt x="15789" y="20037"/>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308" name="Freeform: Shape 2133">
              <a:extLst>
                <a:ext uri="{FF2B5EF4-FFF2-40B4-BE49-F238E27FC236}">
                  <a16:creationId xmlns:a16="http://schemas.microsoft.com/office/drawing/2014/main" xmlns="" id="{6E567F99-6DF7-4DD9-9035-7C85A7F147EF}"/>
                </a:ext>
              </a:extLst>
            </p:cNvPr>
            <p:cNvSpPr/>
            <p:nvPr/>
          </p:nvSpPr>
          <p:spPr>
            <a:xfrm>
              <a:off x="10072455" y="5742845"/>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4" y="32783"/>
                    <a:pt x="32783" y="28535"/>
                    <a:pt x="32783" y="24286"/>
                  </a:cubicBezTo>
                  <a:cubicBezTo>
                    <a:pt x="32783" y="20037"/>
                    <a:pt x="28534" y="15789"/>
                    <a:pt x="24286" y="15789"/>
                  </a:cubicBezTo>
                  <a:cubicBezTo>
                    <a:pt x="20037" y="15789"/>
                    <a:pt x="15789" y="20037"/>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309" name="Freeform: Shape 2134">
              <a:extLst>
                <a:ext uri="{FF2B5EF4-FFF2-40B4-BE49-F238E27FC236}">
                  <a16:creationId xmlns:a16="http://schemas.microsoft.com/office/drawing/2014/main" xmlns="" id="{315DC4C0-2E73-441B-84E6-7D3B076895F3}"/>
                </a:ext>
              </a:extLst>
            </p:cNvPr>
            <p:cNvSpPr/>
            <p:nvPr/>
          </p:nvSpPr>
          <p:spPr>
            <a:xfrm>
              <a:off x="10123437" y="5567237"/>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7"/>
                    <a:pt x="28535" y="15789"/>
                    <a:pt x="24286" y="15789"/>
                  </a:cubicBezTo>
                  <a:cubicBezTo>
                    <a:pt x="20037" y="15789"/>
                    <a:pt x="15789" y="20037"/>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310" name="Freeform: Shape 2135">
              <a:extLst>
                <a:ext uri="{FF2B5EF4-FFF2-40B4-BE49-F238E27FC236}">
                  <a16:creationId xmlns:a16="http://schemas.microsoft.com/office/drawing/2014/main" xmlns="" id="{7A9946A2-4477-44DA-8F20-626946CCB9C9}"/>
                </a:ext>
              </a:extLst>
            </p:cNvPr>
            <p:cNvSpPr/>
            <p:nvPr/>
          </p:nvSpPr>
          <p:spPr>
            <a:xfrm>
              <a:off x="10063957" y="4700528"/>
              <a:ext cx="42486" cy="42486"/>
            </a:xfrm>
            <a:custGeom>
              <a:avLst/>
              <a:gdLst>
                <a:gd name="connsiteX0" fmla="*/ 24287 w 42485"/>
                <a:gd name="connsiteY0" fmla="*/ 32783 h 42485"/>
                <a:gd name="connsiteX1" fmla="*/ 32783 w 42485"/>
                <a:gd name="connsiteY1" fmla="*/ 24286 h 42485"/>
                <a:gd name="connsiteX2" fmla="*/ 24287 w 42485"/>
                <a:gd name="connsiteY2" fmla="*/ 15789 h 42485"/>
                <a:gd name="connsiteX3" fmla="*/ 15789 w 42485"/>
                <a:gd name="connsiteY3" fmla="*/ 24286 h 42485"/>
                <a:gd name="connsiteX4" fmla="*/ 24287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7" y="32783"/>
                  </a:moveTo>
                  <a:cubicBezTo>
                    <a:pt x="28535" y="32783"/>
                    <a:pt x="32783" y="28535"/>
                    <a:pt x="32783" y="24286"/>
                  </a:cubicBezTo>
                  <a:cubicBezTo>
                    <a:pt x="32783" y="20038"/>
                    <a:pt x="28535" y="15789"/>
                    <a:pt x="24287" y="15789"/>
                  </a:cubicBezTo>
                  <a:cubicBezTo>
                    <a:pt x="20037" y="15789"/>
                    <a:pt x="15789" y="20038"/>
                    <a:pt x="15789" y="24286"/>
                  </a:cubicBezTo>
                  <a:cubicBezTo>
                    <a:pt x="15789" y="29951"/>
                    <a:pt x="20037" y="32783"/>
                    <a:pt x="24287" y="32783"/>
                  </a:cubicBezTo>
                  <a:close/>
                </a:path>
              </a:pathLst>
            </a:custGeom>
            <a:grpFill/>
            <a:ln w="14159" cap="flat">
              <a:noFill/>
              <a:prstDash val="solid"/>
              <a:miter/>
            </a:ln>
          </p:spPr>
          <p:txBody>
            <a:bodyPr rtlCol="0" anchor="ctr"/>
            <a:lstStyle/>
            <a:p>
              <a:endParaRPr lang="en-US"/>
            </a:p>
          </p:txBody>
        </p:sp>
        <p:sp>
          <p:nvSpPr>
            <p:cNvPr id="311" name="Freeform: Shape 2136">
              <a:extLst>
                <a:ext uri="{FF2B5EF4-FFF2-40B4-BE49-F238E27FC236}">
                  <a16:creationId xmlns:a16="http://schemas.microsoft.com/office/drawing/2014/main" xmlns="" id="{5931251B-1D0D-44CE-96FE-47DD1A2572CF}"/>
                </a:ext>
              </a:extLst>
            </p:cNvPr>
            <p:cNvSpPr/>
            <p:nvPr/>
          </p:nvSpPr>
          <p:spPr>
            <a:xfrm>
              <a:off x="10253727" y="5040414"/>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4" y="32783"/>
                    <a:pt x="32783" y="28535"/>
                    <a:pt x="32783" y="24286"/>
                  </a:cubicBezTo>
                  <a:cubicBezTo>
                    <a:pt x="32783" y="20038"/>
                    <a:pt x="28534" y="15789"/>
                    <a:pt x="24286" y="15789"/>
                  </a:cubicBezTo>
                  <a:cubicBezTo>
                    <a:pt x="20037" y="15789"/>
                    <a:pt x="15789" y="20038"/>
                    <a:pt x="15789" y="24286"/>
                  </a:cubicBezTo>
                  <a:cubicBezTo>
                    <a:pt x="15789" y="29951"/>
                    <a:pt x="20037" y="32783"/>
                    <a:pt x="24286" y="32783"/>
                  </a:cubicBezTo>
                  <a:close/>
                </a:path>
              </a:pathLst>
            </a:custGeom>
            <a:grpFill/>
            <a:ln w="14159" cap="flat">
              <a:noFill/>
              <a:prstDash val="solid"/>
              <a:miter/>
            </a:ln>
          </p:spPr>
          <p:txBody>
            <a:bodyPr rtlCol="0" anchor="ctr"/>
            <a:lstStyle/>
            <a:p>
              <a:endParaRPr lang="en-US"/>
            </a:p>
          </p:txBody>
        </p:sp>
        <p:sp>
          <p:nvSpPr>
            <p:cNvPr id="312" name="Freeform: Shape 2137">
              <a:extLst>
                <a:ext uri="{FF2B5EF4-FFF2-40B4-BE49-F238E27FC236}">
                  <a16:creationId xmlns:a16="http://schemas.microsoft.com/office/drawing/2014/main" xmlns="" id="{DE8B5066-196C-4810-91AA-5521552FF709}"/>
                </a:ext>
              </a:extLst>
            </p:cNvPr>
            <p:cNvSpPr/>
            <p:nvPr/>
          </p:nvSpPr>
          <p:spPr>
            <a:xfrm>
              <a:off x="10367022" y="5238681"/>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4" y="32783"/>
                    <a:pt x="32783" y="28535"/>
                    <a:pt x="32783" y="24286"/>
                  </a:cubicBezTo>
                  <a:cubicBezTo>
                    <a:pt x="32783" y="20038"/>
                    <a:pt x="28534" y="15789"/>
                    <a:pt x="24286" y="15789"/>
                  </a:cubicBezTo>
                  <a:cubicBezTo>
                    <a:pt x="20037" y="15789"/>
                    <a:pt x="15789" y="20038"/>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313" name="Freeform: Shape 2138">
              <a:extLst>
                <a:ext uri="{FF2B5EF4-FFF2-40B4-BE49-F238E27FC236}">
                  <a16:creationId xmlns:a16="http://schemas.microsoft.com/office/drawing/2014/main" xmlns="" id="{FAA33738-BDFD-4166-8033-841E81E52176}"/>
                </a:ext>
              </a:extLst>
            </p:cNvPr>
            <p:cNvSpPr/>
            <p:nvPr/>
          </p:nvSpPr>
          <p:spPr>
            <a:xfrm>
              <a:off x="10364190" y="5434115"/>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7"/>
                    <a:pt x="28535" y="15789"/>
                    <a:pt x="24286" y="15789"/>
                  </a:cubicBezTo>
                  <a:cubicBezTo>
                    <a:pt x="20037" y="15789"/>
                    <a:pt x="15789" y="20037"/>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314" name="Freeform: Shape 2139">
              <a:extLst>
                <a:ext uri="{FF2B5EF4-FFF2-40B4-BE49-F238E27FC236}">
                  <a16:creationId xmlns:a16="http://schemas.microsoft.com/office/drawing/2014/main" xmlns="" id="{4447E337-62A0-4D51-8A27-7948FC875DF8}"/>
                </a:ext>
              </a:extLst>
            </p:cNvPr>
            <p:cNvSpPr/>
            <p:nvPr/>
          </p:nvSpPr>
          <p:spPr>
            <a:xfrm>
              <a:off x="9268057" y="5057409"/>
              <a:ext cx="42486" cy="42486"/>
            </a:xfrm>
            <a:custGeom>
              <a:avLst/>
              <a:gdLst>
                <a:gd name="connsiteX0" fmla="*/ 24287 w 42485"/>
                <a:gd name="connsiteY0" fmla="*/ 32783 h 42485"/>
                <a:gd name="connsiteX1" fmla="*/ 32783 w 42485"/>
                <a:gd name="connsiteY1" fmla="*/ 24286 h 42485"/>
                <a:gd name="connsiteX2" fmla="*/ 24287 w 42485"/>
                <a:gd name="connsiteY2" fmla="*/ 15789 h 42485"/>
                <a:gd name="connsiteX3" fmla="*/ 15789 w 42485"/>
                <a:gd name="connsiteY3" fmla="*/ 24286 h 42485"/>
                <a:gd name="connsiteX4" fmla="*/ 24287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7" y="32783"/>
                  </a:moveTo>
                  <a:cubicBezTo>
                    <a:pt x="28535" y="32783"/>
                    <a:pt x="32783" y="28535"/>
                    <a:pt x="32783" y="24286"/>
                  </a:cubicBezTo>
                  <a:cubicBezTo>
                    <a:pt x="32783" y="20037"/>
                    <a:pt x="28535" y="15789"/>
                    <a:pt x="24287" y="15789"/>
                  </a:cubicBezTo>
                  <a:cubicBezTo>
                    <a:pt x="20038" y="15789"/>
                    <a:pt x="15789" y="20037"/>
                    <a:pt x="15789" y="24286"/>
                  </a:cubicBezTo>
                  <a:cubicBezTo>
                    <a:pt x="15789" y="28535"/>
                    <a:pt x="20038" y="32783"/>
                    <a:pt x="24287" y="32783"/>
                  </a:cubicBezTo>
                  <a:close/>
                </a:path>
              </a:pathLst>
            </a:custGeom>
            <a:grpFill/>
            <a:ln w="14159" cap="flat">
              <a:noFill/>
              <a:prstDash val="solid"/>
              <a:miter/>
            </a:ln>
          </p:spPr>
          <p:txBody>
            <a:bodyPr rtlCol="0" anchor="ctr"/>
            <a:lstStyle/>
            <a:p>
              <a:endParaRPr lang="en-US"/>
            </a:p>
          </p:txBody>
        </p:sp>
        <p:sp>
          <p:nvSpPr>
            <p:cNvPr id="315" name="Freeform: Shape 2140">
              <a:extLst>
                <a:ext uri="{FF2B5EF4-FFF2-40B4-BE49-F238E27FC236}">
                  <a16:creationId xmlns:a16="http://schemas.microsoft.com/office/drawing/2014/main" xmlns="" id="{8256459A-91C7-4212-A615-8B3157391686}"/>
                </a:ext>
              </a:extLst>
            </p:cNvPr>
            <p:cNvSpPr/>
            <p:nvPr/>
          </p:nvSpPr>
          <p:spPr>
            <a:xfrm>
              <a:off x="9463493" y="4887466"/>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4" y="32783"/>
                    <a:pt x="32783" y="28535"/>
                    <a:pt x="32783" y="24286"/>
                  </a:cubicBezTo>
                  <a:cubicBezTo>
                    <a:pt x="32783" y="20037"/>
                    <a:pt x="28534" y="15789"/>
                    <a:pt x="24286" y="15789"/>
                  </a:cubicBezTo>
                  <a:cubicBezTo>
                    <a:pt x="20037" y="15789"/>
                    <a:pt x="15789" y="20037"/>
                    <a:pt x="15789" y="24286"/>
                  </a:cubicBezTo>
                  <a:cubicBezTo>
                    <a:pt x="15789" y="29951"/>
                    <a:pt x="20037" y="32783"/>
                    <a:pt x="24286" y="32783"/>
                  </a:cubicBezTo>
                  <a:close/>
                </a:path>
              </a:pathLst>
            </a:custGeom>
            <a:grpFill/>
            <a:ln w="14159" cap="flat">
              <a:noFill/>
              <a:prstDash val="solid"/>
              <a:miter/>
            </a:ln>
          </p:spPr>
          <p:txBody>
            <a:bodyPr rtlCol="0" anchor="ctr"/>
            <a:lstStyle/>
            <a:p>
              <a:endParaRPr lang="en-US"/>
            </a:p>
          </p:txBody>
        </p:sp>
        <p:sp>
          <p:nvSpPr>
            <p:cNvPr id="316" name="Freeform: Shape 2141">
              <a:extLst>
                <a:ext uri="{FF2B5EF4-FFF2-40B4-BE49-F238E27FC236}">
                  <a16:creationId xmlns:a16="http://schemas.microsoft.com/office/drawing/2014/main" xmlns="" id="{B47D7F9B-B8C8-4D3E-BEB3-B54C3E616E20}"/>
                </a:ext>
              </a:extLst>
            </p:cNvPr>
            <p:cNvSpPr/>
            <p:nvPr/>
          </p:nvSpPr>
          <p:spPr>
            <a:xfrm>
              <a:off x="9579620" y="4808159"/>
              <a:ext cx="42486" cy="42486"/>
            </a:xfrm>
            <a:custGeom>
              <a:avLst/>
              <a:gdLst>
                <a:gd name="connsiteX0" fmla="*/ 24287 w 42485"/>
                <a:gd name="connsiteY0" fmla="*/ 32783 h 42485"/>
                <a:gd name="connsiteX1" fmla="*/ 32783 w 42485"/>
                <a:gd name="connsiteY1" fmla="*/ 24286 h 42485"/>
                <a:gd name="connsiteX2" fmla="*/ 24287 w 42485"/>
                <a:gd name="connsiteY2" fmla="*/ 15789 h 42485"/>
                <a:gd name="connsiteX3" fmla="*/ 15789 w 42485"/>
                <a:gd name="connsiteY3" fmla="*/ 24286 h 42485"/>
                <a:gd name="connsiteX4" fmla="*/ 24287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7" y="32783"/>
                  </a:moveTo>
                  <a:cubicBezTo>
                    <a:pt x="28535" y="32783"/>
                    <a:pt x="32783" y="28535"/>
                    <a:pt x="32783" y="24286"/>
                  </a:cubicBezTo>
                  <a:cubicBezTo>
                    <a:pt x="32783" y="20037"/>
                    <a:pt x="28535" y="15789"/>
                    <a:pt x="24287" y="15789"/>
                  </a:cubicBezTo>
                  <a:cubicBezTo>
                    <a:pt x="20038" y="15789"/>
                    <a:pt x="15789" y="20037"/>
                    <a:pt x="15789" y="24286"/>
                  </a:cubicBezTo>
                  <a:cubicBezTo>
                    <a:pt x="15789" y="29951"/>
                    <a:pt x="20038" y="32783"/>
                    <a:pt x="24287" y="32783"/>
                  </a:cubicBezTo>
                  <a:close/>
                </a:path>
              </a:pathLst>
            </a:custGeom>
            <a:grpFill/>
            <a:ln w="14159" cap="flat">
              <a:noFill/>
              <a:prstDash val="solid"/>
              <a:miter/>
            </a:ln>
          </p:spPr>
          <p:txBody>
            <a:bodyPr rtlCol="0" anchor="ctr"/>
            <a:lstStyle/>
            <a:p>
              <a:endParaRPr lang="en-US"/>
            </a:p>
          </p:txBody>
        </p:sp>
        <p:sp>
          <p:nvSpPr>
            <p:cNvPr id="317" name="Freeform: Shape 2142">
              <a:extLst>
                <a:ext uri="{FF2B5EF4-FFF2-40B4-BE49-F238E27FC236}">
                  <a16:creationId xmlns:a16="http://schemas.microsoft.com/office/drawing/2014/main" xmlns="" id="{FA429B6B-45C2-4A2F-B6B0-3DC13EBF54FD}"/>
                </a:ext>
              </a:extLst>
            </p:cNvPr>
            <p:cNvSpPr/>
            <p:nvPr/>
          </p:nvSpPr>
          <p:spPr>
            <a:xfrm>
              <a:off x="9607943" y="5315155"/>
              <a:ext cx="42486" cy="42486"/>
            </a:xfrm>
            <a:custGeom>
              <a:avLst/>
              <a:gdLst>
                <a:gd name="connsiteX0" fmla="*/ 24287 w 42485"/>
                <a:gd name="connsiteY0" fmla="*/ 32783 h 42485"/>
                <a:gd name="connsiteX1" fmla="*/ 32783 w 42485"/>
                <a:gd name="connsiteY1" fmla="*/ 24286 h 42485"/>
                <a:gd name="connsiteX2" fmla="*/ 24287 w 42485"/>
                <a:gd name="connsiteY2" fmla="*/ 15789 h 42485"/>
                <a:gd name="connsiteX3" fmla="*/ 15789 w 42485"/>
                <a:gd name="connsiteY3" fmla="*/ 24286 h 42485"/>
                <a:gd name="connsiteX4" fmla="*/ 24287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7" y="32783"/>
                  </a:moveTo>
                  <a:cubicBezTo>
                    <a:pt x="28535" y="32783"/>
                    <a:pt x="32783" y="28535"/>
                    <a:pt x="32783" y="24286"/>
                  </a:cubicBezTo>
                  <a:cubicBezTo>
                    <a:pt x="32783" y="20038"/>
                    <a:pt x="28535" y="15789"/>
                    <a:pt x="24287" y="15789"/>
                  </a:cubicBezTo>
                  <a:cubicBezTo>
                    <a:pt x="20038" y="15789"/>
                    <a:pt x="15789" y="20038"/>
                    <a:pt x="15789" y="24286"/>
                  </a:cubicBezTo>
                  <a:cubicBezTo>
                    <a:pt x="15789" y="28535"/>
                    <a:pt x="20038" y="32783"/>
                    <a:pt x="24287" y="32783"/>
                  </a:cubicBezTo>
                  <a:close/>
                </a:path>
              </a:pathLst>
            </a:custGeom>
            <a:grpFill/>
            <a:ln w="14159" cap="flat">
              <a:noFill/>
              <a:prstDash val="solid"/>
              <a:miter/>
            </a:ln>
          </p:spPr>
          <p:txBody>
            <a:bodyPr rtlCol="0" anchor="ctr"/>
            <a:lstStyle/>
            <a:p>
              <a:endParaRPr lang="en-US"/>
            </a:p>
          </p:txBody>
        </p:sp>
        <p:sp>
          <p:nvSpPr>
            <p:cNvPr id="318" name="Freeform: Shape 2143">
              <a:extLst>
                <a:ext uri="{FF2B5EF4-FFF2-40B4-BE49-F238E27FC236}">
                  <a16:creationId xmlns:a16="http://schemas.microsoft.com/office/drawing/2014/main" xmlns="" id="{FB5193D2-1EF7-497B-BE40-BFE1D0EB424A}"/>
                </a:ext>
              </a:extLst>
            </p:cNvPr>
            <p:cNvSpPr/>
            <p:nvPr/>
          </p:nvSpPr>
          <p:spPr>
            <a:xfrm>
              <a:off x="9758060" y="5046079"/>
              <a:ext cx="42486" cy="42486"/>
            </a:xfrm>
            <a:custGeom>
              <a:avLst/>
              <a:gdLst>
                <a:gd name="connsiteX0" fmla="*/ 32784 w 42485"/>
                <a:gd name="connsiteY0" fmla="*/ 24286 h 42485"/>
                <a:gd name="connsiteX1" fmla="*/ 24287 w 42485"/>
                <a:gd name="connsiteY1" fmla="*/ 32783 h 42485"/>
                <a:gd name="connsiteX2" fmla="*/ 15790 w 42485"/>
                <a:gd name="connsiteY2" fmla="*/ 24286 h 42485"/>
                <a:gd name="connsiteX3" fmla="*/ 24287 w 42485"/>
                <a:gd name="connsiteY3" fmla="*/ 15789 h 42485"/>
                <a:gd name="connsiteX4" fmla="*/ 32784 w 42485"/>
                <a:gd name="connsiteY4" fmla="*/ 2428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2784" y="24286"/>
                  </a:moveTo>
                  <a:cubicBezTo>
                    <a:pt x="32784" y="28979"/>
                    <a:pt x="28980" y="32783"/>
                    <a:pt x="24287" y="32783"/>
                  </a:cubicBezTo>
                  <a:cubicBezTo>
                    <a:pt x="19594" y="32783"/>
                    <a:pt x="15790" y="28979"/>
                    <a:pt x="15790" y="24286"/>
                  </a:cubicBezTo>
                  <a:cubicBezTo>
                    <a:pt x="15790" y="19593"/>
                    <a:pt x="19594" y="15789"/>
                    <a:pt x="24287" y="15789"/>
                  </a:cubicBezTo>
                  <a:cubicBezTo>
                    <a:pt x="28980" y="15789"/>
                    <a:pt x="32784" y="19593"/>
                    <a:pt x="32784" y="24286"/>
                  </a:cubicBezTo>
                  <a:close/>
                </a:path>
              </a:pathLst>
            </a:custGeom>
            <a:grpFill/>
            <a:ln w="14159" cap="flat">
              <a:noFill/>
              <a:prstDash val="solid"/>
              <a:miter/>
            </a:ln>
          </p:spPr>
          <p:txBody>
            <a:bodyPr rtlCol="0" anchor="ctr"/>
            <a:lstStyle/>
            <a:p>
              <a:endParaRPr lang="en-US"/>
            </a:p>
          </p:txBody>
        </p:sp>
        <p:sp>
          <p:nvSpPr>
            <p:cNvPr id="319" name="Freeform: Shape 2144">
              <a:extLst>
                <a:ext uri="{FF2B5EF4-FFF2-40B4-BE49-F238E27FC236}">
                  <a16:creationId xmlns:a16="http://schemas.microsoft.com/office/drawing/2014/main" xmlns="" id="{92729EC2-5343-4B95-ADAB-F9AF868E5DB6}"/>
                </a:ext>
              </a:extLst>
            </p:cNvPr>
            <p:cNvSpPr/>
            <p:nvPr/>
          </p:nvSpPr>
          <p:spPr>
            <a:xfrm>
              <a:off x="9412509" y="5309490"/>
              <a:ext cx="42486" cy="42486"/>
            </a:xfrm>
            <a:custGeom>
              <a:avLst/>
              <a:gdLst>
                <a:gd name="connsiteX0" fmla="*/ 32783 w 42485"/>
                <a:gd name="connsiteY0" fmla="*/ 24286 h 42485"/>
                <a:gd name="connsiteX1" fmla="*/ 24287 w 42485"/>
                <a:gd name="connsiteY1" fmla="*/ 32783 h 42485"/>
                <a:gd name="connsiteX2" fmla="*/ 15790 w 42485"/>
                <a:gd name="connsiteY2" fmla="*/ 24286 h 42485"/>
                <a:gd name="connsiteX3" fmla="*/ 24287 w 42485"/>
                <a:gd name="connsiteY3" fmla="*/ 15789 h 42485"/>
                <a:gd name="connsiteX4" fmla="*/ 32783 w 42485"/>
                <a:gd name="connsiteY4" fmla="*/ 2428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2783" y="24286"/>
                  </a:moveTo>
                  <a:cubicBezTo>
                    <a:pt x="32783" y="28979"/>
                    <a:pt x="28979" y="32783"/>
                    <a:pt x="24287" y="32783"/>
                  </a:cubicBezTo>
                  <a:cubicBezTo>
                    <a:pt x="19594" y="32783"/>
                    <a:pt x="15790" y="28979"/>
                    <a:pt x="15790" y="24286"/>
                  </a:cubicBezTo>
                  <a:cubicBezTo>
                    <a:pt x="15790" y="19593"/>
                    <a:pt x="19594" y="15789"/>
                    <a:pt x="24287" y="15789"/>
                  </a:cubicBezTo>
                  <a:cubicBezTo>
                    <a:pt x="28979" y="15789"/>
                    <a:pt x="32783" y="19593"/>
                    <a:pt x="32783" y="24286"/>
                  </a:cubicBezTo>
                  <a:close/>
                </a:path>
              </a:pathLst>
            </a:custGeom>
            <a:grpFill/>
            <a:ln w="14159" cap="flat">
              <a:noFill/>
              <a:prstDash val="solid"/>
              <a:miter/>
            </a:ln>
          </p:spPr>
          <p:txBody>
            <a:bodyPr rtlCol="0" anchor="ctr"/>
            <a:lstStyle/>
            <a:p>
              <a:endParaRPr lang="en-US"/>
            </a:p>
          </p:txBody>
        </p:sp>
        <p:sp>
          <p:nvSpPr>
            <p:cNvPr id="320" name="Freeform: Shape 2145">
              <a:extLst>
                <a:ext uri="{FF2B5EF4-FFF2-40B4-BE49-F238E27FC236}">
                  <a16:creationId xmlns:a16="http://schemas.microsoft.com/office/drawing/2014/main" xmlns="" id="{39600E90-3498-47C1-B49E-4255B9FDFFDB}"/>
                </a:ext>
              </a:extLst>
            </p:cNvPr>
            <p:cNvSpPr/>
            <p:nvPr/>
          </p:nvSpPr>
          <p:spPr>
            <a:xfrm>
              <a:off x="9340284" y="5407207"/>
              <a:ext cx="70810" cy="70810"/>
            </a:xfrm>
            <a:custGeom>
              <a:avLst/>
              <a:gdLst>
                <a:gd name="connsiteX0" fmla="*/ 39864 w 70809"/>
                <a:gd name="connsiteY0" fmla="*/ 63940 h 70809"/>
                <a:gd name="connsiteX1" fmla="*/ 63939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2610" y="63940"/>
                    <a:pt x="63939" y="52610"/>
                    <a:pt x="63939" y="39864"/>
                  </a:cubicBezTo>
                  <a:cubicBezTo>
                    <a:pt x="63939" y="27119"/>
                    <a:pt x="52610" y="15789"/>
                    <a:pt x="39864" y="15789"/>
                  </a:cubicBezTo>
                  <a:cubicBezTo>
                    <a:pt x="27118" y="15789"/>
                    <a:pt x="15789" y="27119"/>
                    <a:pt x="15789" y="39864"/>
                  </a:cubicBezTo>
                  <a:cubicBezTo>
                    <a:pt x="15789" y="54026"/>
                    <a:pt x="27118" y="63940"/>
                    <a:pt x="39864" y="63940"/>
                  </a:cubicBezTo>
                  <a:close/>
                </a:path>
              </a:pathLst>
            </a:custGeom>
            <a:grpFill/>
            <a:ln w="14159" cap="flat">
              <a:noFill/>
              <a:prstDash val="solid"/>
              <a:miter/>
            </a:ln>
          </p:spPr>
          <p:txBody>
            <a:bodyPr rtlCol="0" anchor="ctr"/>
            <a:lstStyle/>
            <a:p>
              <a:endParaRPr lang="en-US"/>
            </a:p>
          </p:txBody>
        </p:sp>
        <p:sp>
          <p:nvSpPr>
            <p:cNvPr id="321" name="Freeform: Shape 2146">
              <a:extLst>
                <a:ext uri="{FF2B5EF4-FFF2-40B4-BE49-F238E27FC236}">
                  <a16:creationId xmlns:a16="http://schemas.microsoft.com/office/drawing/2014/main" xmlns="" id="{3D9D5DCC-BA1E-4D14-85E8-40E57A020DFF}"/>
                </a:ext>
              </a:extLst>
            </p:cNvPr>
            <p:cNvSpPr/>
            <p:nvPr/>
          </p:nvSpPr>
          <p:spPr>
            <a:xfrm>
              <a:off x="9660343" y="5271254"/>
              <a:ext cx="70810" cy="70810"/>
            </a:xfrm>
            <a:custGeom>
              <a:avLst/>
              <a:gdLst>
                <a:gd name="connsiteX0" fmla="*/ 39864 w 70809"/>
                <a:gd name="connsiteY0" fmla="*/ 63939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3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39"/>
                  </a:moveTo>
                  <a:cubicBezTo>
                    <a:pt x="52611" y="63939"/>
                    <a:pt x="63940" y="52610"/>
                    <a:pt x="63940" y="39864"/>
                  </a:cubicBezTo>
                  <a:cubicBezTo>
                    <a:pt x="63940" y="27118"/>
                    <a:pt x="52611" y="15789"/>
                    <a:pt x="39864" y="15789"/>
                  </a:cubicBezTo>
                  <a:cubicBezTo>
                    <a:pt x="27118" y="15789"/>
                    <a:pt x="15789" y="27118"/>
                    <a:pt x="15789" y="39864"/>
                  </a:cubicBezTo>
                  <a:cubicBezTo>
                    <a:pt x="15789" y="54026"/>
                    <a:pt x="27118" y="63939"/>
                    <a:pt x="39864" y="63939"/>
                  </a:cubicBezTo>
                  <a:close/>
                </a:path>
              </a:pathLst>
            </a:custGeom>
            <a:grpFill/>
            <a:ln w="14159" cap="flat">
              <a:noFill/>
              <a:prstDash val="solid"/>
              <a:miter/>
            </a:ln>
          </p:spPr>
          <p:txBody>
            <a:bodyPr rtlCol="0" anchor="ctr"/>
            <a:lstStyle/>
            <a:p>
              <a:endParaRPr lang="en-US"/>
            </a:p>
          </p:txBody>
        </p:sp>
        <p:sp>
          <p:nvSpPr>
            <p:cNvPr id="322" name="Freeform: Shape 2147">
              <a:extLst>
                <a:ext uri="{FF2B5EF4-FFF2-40B4-BE49-F238E27FC236}">
                  <a16:creationId xmlns:a16="http://schemas.microsoft.com/office/drawing/2014/main" xmlns="" id="{49F52AC5-8FEC-480E-ADE8-C192FB64E75A}"/>
                </a:ext>
              </a:extLst>
            </p:cNvPr>
            <p:cNvSpPr/>
            <p:nvPr/>
          </p:nvSpPr>
          <p:spPr>
            <a:xfrm>
              <a:off x="9613519" y="4863390"/>
              <a:ext cx="99133" cy="99133"/>
            </a:xfrm>
            <a:custGeom>
              <a:avLst/>
              <a:gdLst>
                <a:gd name="connsiteX0" fmla="*/ 49867 w 99133"/>
                <a:gd name="connsiteY0" fmla="*/ 83766 h 99133"/>
                <a:gd name="connsiteX1" fmla="*/ 83855 w 99133"/>
                <a:gd name="connsiteY1" fmla="*/ 49777 h 99133"/>
                <a:gd name="connsiteX2" fmla="*/ 49867 w 99133"/>
                <a:gd name="connsiteY2" fmla="*/ 15789 h 99133"/>
                <a:gd name="connsiteX3" fmla="*/ 15878 w 99133"/>
                <a:gd name="connsiteY3" fmla="*/ 49777 h 99133"/>
                <a:gd name="connsiteX4" fmla="*/ 49867 w 99133"/>
                <a:gd name="connsiteY4" fmla="*/ 8376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49867" y="83766"/>
                  </a:moveTo>
                  <a:cubicBezTo>
                    <a:pt x="68278" y="83766"/>
                    <a:pt x="83855" y="68188"/>
                    <a:pt x="83855" y="49777"/>
                  </a:cubicBezTo>
                  <a:cubicBezTo>
                    <a:pt x="83855" y="31367"/>
                    <a:pt x="68278" y="15789"/>
                    <a:pt x="49867" y="15789"/>
                  </a:cubicBezTo>
                  <a:cubicBezTo>
                    <a:pt x="31456" y="15789"/>
                    <a:pt x="15878" y="31367"/>
                    <a:pt x="15878" y="49777"/>
                  </a:cubicBezTo>
                  <a:cubicBezTo>
                    <a:pt x="14463" y="68188"/>
                    <a:pt x="30040" y="83766"/>
                    <a:pt x="49867" y="83766"/>
                  </a:cubicBezTo>
                  <a:close/>
                </a:path>
              </a:pathLst>
            </a:custGeom>
            <a:grpFill/>
            <a:ln w="14159" cap="flat">
              <a:noFill/>
              <a:prstDash val="solid"/>
              <a:miter/>
            </a:ln>
          </p:spPr>
          <p:txBody>
            <a:bodyPr rtlCol="0" anchor="ctr"/>
            <a:lstStyle/>
            <a:p>
              <a:endParaRPr lang="en-US"/>
            </a:p>
          </p:txBody>
        </p:sp>
        <p:sp>
          <p:nvSpPr>
            <p:cNvPr id="323" name="Freeform: Shape 2148">
              <a:extLst>
                <a:ext uri="{FF2B5EF4-FFF2-40B4-BE49-F238E27FC236}">
                  <a16:creationId xmlns:a16="http://schemas.microsoft.com/office/drawing/2014/main" xmlns="" id="{6C08B3FD-F887-4BFA-87D9-8AE626759412}"/>
                </a:ext>
              </a:extLst>
            </p:cNvPr>
            <p:cNvSpPr/>
            <p:nvPr/>
          </p:nvSpPr>
          <p:spPr>
            <a:xfrm>
              <a:off x="10119189" y="4877552"/>
              <a:ext cx="84971" cy="84971"/>
            </a:xfrm>
            <a:custGeom>
              <a:avLst/>
              <a:gdLst>
                <a:gd name="connsiteX0" fmla="*/ 42696 w 84971"/>
                <a:gd name="connsiteY0" fmla="*/ 69605 h 84971"/>
                <a:gd name="connsiteX1" fmla="*/ 69604 w 84971"/>
                <a:gd name="connsiteY1" fmla="*/ 42697 h 84971"/>
                <a:gd name="connsiteX2" fmla="*/ 42696 w 84971"/>
                <a:gd name="connsiteY2" fmla="*/ 15789 h 84971"/>
                <a:gd name="connsiteX3" fmla="*/ 15789 w 84971"/>
                <a:gd name="connsiteY3" fmla="*/ 42697 h 84971"/>
                <a:gd name="connsiteX4" fmla="*/ 42696 w 84971"/>
                <a:gd name="connsiteY4" fmla="*/ 69605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2696" y="69605"/>
                  </a:moveTo>
                  <a:cubicBezTo>
                    <a:pt x="56858" y="69605"/>
                    <a:pt x="69604" y="58275"/>
                    <a:pt x="69604" y="42697"/>
                  </a:cubicBezTo>
                  <a:cubicBezTo>
                    <a:pt x="69604" y="28535"/>
                    <a:pt x="58275" y="15789"/>
                    <a:pt x="42696" y="15789"/>
                  </a:cubicBezTo>
                  <a:cubicBezTo>
                    <a:pt x="28534" y="15789"/>
                    <a:pt x="15789" y="27119"/>
                    <a:pt x="15789" y="42697"/>
                  </a:cubicBezTo>
                  <a:cubicBezTo>
                    <a:pt x="15789" y="58275"/>
                    <a:pt x="28534" y="69605"/>
                    <a:pt x="42696" y="69605"/>
                  </a:cubicBezTo>
                  <a:close/>
                </a:path>
              </a:pathLst>
            </a:custGeom>
            <a:grpFill/>
            <a:ln w="14159" cap="flat">
              <a:noFill/>
              <a:prstDash val="solid"/>
              <a:miter/>
            </a:ln>
          </p:spPr>
          <p:txBody>
            <a:bodyPr rtlCol="0" anchor="ctr"/>
            <a:lstStyle/>
            <a:p>
              <a:endParaRPr lang="en-US"/>
            </a:p>
          </p:txBody>
        </p:sp>
        <p:sp>
          <p:nvSpPr>
            <p:cNvPr id="324" name="Freeform: Shape 2149">
              <a:extLst>
                <a:ext uri="{FF2B5EF4-FFF2-40B4-BE49-F238E27FC236}">
                  <a16:creationId xmlns:a16="http://schemas.microsoft.com/office/drawing/2014/main" xmlns="" id="{F1AA683B-C5B1-4E9E-B2C8-AA0B8C416220}"/>
                </a:ext>
              </a:extLst>
            </p:cNvPr>
            <p:cNvSpPr/>
            <p:nvPr/>
          </p:nvSpPr>
          <p:spPr>
            <a:xfrm>
              <a:off x="10122022" y="5302409"/>
              <a:ext cx="84971" cy="84971"/>
            </a:xfrm>
            <a:custGeom>
              <a:avLst/>
              <a:gdLst>
                <a:gd name="connsiteX0" fmla="*/ 42696 w 84971"/>
                <a:gd name="connsiteY0" fmla="*/ 69605 h 84971"/>
                <a:gd name="connsiteX1" fmla="*/ 69604 w 84971"/>
                <a:gd name="connsiteY1" fmla="*/ 42697 h 84971"/>
                <a:gd name="connsiteX2" fmla="*/ 42696 w 84971"/>
                <a:gd name="connsiteY2" fmla="*/ 15789 h 84971"/>
                <a:gd name="connsiteX3" fmla="*/ 15789 w 84971"/>
                <a:gd name="connsiteY3" fmla="*/ 42697 h 84971"/>
                <a:gd name="connsiteX4" fmla="*/ 42696 w 84971"/>
                <a:gd name="connsiteY4" fmla="*/ 69605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2696" y="69605"/>
                  </a:moveTo>
                  <a:cubicBezTo>
                    <a:pt x="56858" y="69605"/>
                    <a:pt x="69604" y="58275"/>
                    <a:pt x="69604" y="42697"/>
                  </a:cubicBezTo>
                  <a:cubicBezTo>
                    <a:pt x="69604" y="28535"/>
                    <a:pt x="58275" y="15789"/>
                    <a:pt x="42696" y="15789"/>
                  </a:cubicBezTo>
                  <a:cubicBezTo>
                    <a:pt x="28534" y="15789"/>
                    <a:pt x="15789" y="27119"/>
                    <a:pt x="15789" y="42697"/>
                  </a:cubicBezTo>
                  <a:cubicBezTo>
                    <a:pt x="15789" y="58275"/>
                    <a:pt x="28534" y="69605"/>
                    <a:pt x="42696" y="69605"/>
                  </a:cubicBezTo>
                  <a:close/>
                </a:path>
              </a:pathLst>
            </a:custGeom>
            <a:grpFill/>
            <a:ln w="14159" cap="flat">
              <a:noFill/>
              <a:prstDash val="solid"/>
              <a:miter/>
            </a:ln>
          </p:spPr>
          <p:txBody>
            <a:bodyPr rtlCol="0" anchor="ctr"/>
            <a:lstStyle/>
            <a:p>
              <a:endParaRPr lang="en-US"/>
            </a:p>
          </p:txBody>
        </p:sp>
        <p:sp>
          <p:nvSpPr>
            <p:cNvPr id="325" name="Freeform: Shape 2150">
              <a:extLst>
                <a:ext uri="{FF2B5EF4-FFF2-40B4-BE49-F238E27FC236}">
                  <a16:creationId xmlns:a16="http://schemas.microsoft.com/office/drawing/2014/main" xmlns="" id="{D218D1EA-AD66-4410-AFAC-7A737A3A41F5}"/>
                </a:ext>
              </a:extLst>
            </p:cNvPr>
            <p:cNvSpPr/>
            <p:nvPr/>
          </p:nvSpPr>
          <p:spPr>
            <a:xfrm>
              <a:off x="10188365" y="5489347"/>
              <a:ext cx="56648" cy="56648"/>
            </a:xfrm>
            <a:custGeom>
              <a:avLst/>
              <a:gdLst>
                <a:gd name="connsiteX0" fmla="*/ 28752 w 56647"/>
                <a:gd name="connsiteY0" fmla="*/ 41280 h 56647"/>
                <a:gd name="connsiteX1" fmla="*/ 41498 w 56647"/>
                <a:gd name="connsiteY1" fmla="*/ 28535 h 56647"/>
                <a:gd name="connsiteX2" fmla="*/ 28752 w 56647"/>
                <a:gd name="connsiteY2" fmla="*/ 15789 h 56647"/>
                <a:gd name="connsiteX3" fmla="*/ 16006 w 56647"/>
                <a:gd name="connsiteY3" fmla="*/ 28535 h 56647"/>
                <a:gd name="connsiteX4" fmla="*/ 28752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752" y="41280"/>
                  </a:moveTo>
                  <a:cubicBezTo>
                    <a:pt x="35833" y="41280"/>
                    <a:pt x="41498" y="35616"/>
                    <a:pt x="41498" y="28535"/>
                  </a:cubicBezTo>
                  <a:cubicBezTo>
                    <a:pt x="41498" y="21454"/>
                    <a:pt x="35833" y="15789"/>
                    <a:pt x="28752" y="15789"/>
                  </a:cubicBezTo>
                  <a:cubicBezTo>
                    <a:pt x="21671" y="15789"/>
                    <a:pt x="16006" y="21454"/>
                    <a:pt x="16006" y="28535"/>
                  </a:cubicBezTo>
                  <a:cubicBezTo>
                    <a:pt x="14590" y="35616"/>
                    <a:pt x="20255" y="41280"/>
                    <a:pt x="28752" y="41280"/>
                  </a:cubicBezTo>
                  <a:close/>
                </a:path>
              </a:pathLst>
            </a:custGeom>
            <a:grpFill/>
            <a:ln w="14159" cap="flat">
              <a:noFill/>
              <a:prstDash val="solid"/>
              <a:miter/>
            </a:ln>
          </p:spPr>
          <p:txBody>
            <a:bodyPr rtlCol="0" anchor="ctr"/>
            <a:lstStyle/>
            <a:p>
              <a:endParaRPr lang="en-US"/>
            </a:p>
          </p:txBody>
        </p:sp>
        <p:sp>
          <p:nvSpPr>
            <p:cNvPr id="326" name="Freeform: Shape 2151">
              <a:extLst>
                <a:ext uri="{FF2B5EF4-FFF2-40B4-BE49-F238E27FC236}">
                  <a16:creationId xmlns:a16="http://schemas.microsoft.com/office/drawing/2014/main" xmlns="" id="{4AA4FB6B-E46C-4819-952A-1DB96E9BD694}"/>
                </a:ext>
              </a:extLst>
            </p:cNvPr>
            <p:cNvSpPr/>
            <p:nvPr/>
          </p:nvSpPr>
          <p:spPr>
            <a:xfrm>
              <a:off x="10320288" y="5238681"/>
              <a:ext cx="56648" cy="56648"/>
            </a:xfrm>
            <a:custGeom>
              <a:avLst/>
              <a:gdLst>
                <a:gd name="connsiteX0" fmla="*/ 28534 w 56647"/>
                <a:gd name="connsiteY0" fmla="*/ 41281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1"/>
                  </a:moveTo>
                  <a:cubicBezTo>
                    <a:pt x="35615" y="41281"/>
                    <a:pt x="41280" y="35616"/>
                    <a:pt x="41280" y="28535"/>
                  </a:cubicBezTo>
                  <a:cubicBezTo>
                    <a:pt x="41280" y="21454"/>
                    <a:pt x="35615" y="15789"/>
                    <a:pt x="28534" y="15789"/>
                  </a:cubicBezTo>
                  <a:cubicBezTo>
                    <a:pt x="21453" y="15789"/>
                    <a:pt x="15789" y="21454"/>
                    <a:pt x="15789" y="28535"/>
                  </a:cubicBezTo>
                  <a:cubicBezTo>
                    <a:pt x="15789" y="35616"/>
                    <a:pt x="21453" y="41281"/>
                    <a:pt x="28534" y="41281"/>
                  </a:cubicBezTo>
                  <a:close/>
                </a:path>
              </a:pathLst>
            </a:custGeom>
            <a:grpFill/>
            <a:ln w="14159" cap="flat">
              <a:noFill/>
              <a:prstDash val="solid"/>
              <a:miter/>
            </a:ln>
          </p:spPr>
          <p:txBody>
            <a:bodyPr rtlCol="0" anchor="ctr"/>
            <a:lstStyle/>
            <a:p>
              <a:endParaRPr lang="en-US"/>
            </a:p>
          </p:txBody>
        </p:sp>
        <p:sp>
          <p:nvSpPr>
            <p:cNvPr id="327" name="Freeform: Shape 2152">
              <a:extLst>
                <a:ext uri="{FF2B5EF4-FFF2-40B4-BE49-F238E27FC236}">
                  <a16:creationId xmlns:a16="http://schemas.microsoft.com/office/drawing/2014/main" xmlns="" id="{09B336F8-3D6B-433D-AB4D-973891138E33}"/>
                </a:ext>
              </a:extLst>
            </p:cNvPr>
            <p:cNvSpPr/>
            <p:nvPr/>
          </p:nvSpPr>
          <p:spPr>
            <a:xfrm>
              <a:off x="9408261" y="4978102"/>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328" name="Freeform: Shape 2153">
              <a:extLst>
                <a:ext uri="{FF2B5EF4-FFF2-40B4-BE49-F238E27FC236}">
                  <a16:creationId xmlns:a16="http://schemas.microsoft.com/office/drawing/2014/main" xmlns="" id="{CB05BC72-7DA7-4E1C-8F38-07968F298150}"/>
                </a:ext>
              </a:extLst>
            </p:cNvPr>
            <p:cNvSpPr/>
            <p:nvPr/>
          </p:nvSpPr>
          <p:spPr>
            <a:xfrm>
              <a:off x="9246815" y="5380300"/>
              <a:ext cx="56648" cy="56648"/>
            </a:xfrm>
            <a:custGeom>
              <a:avLst/>
              <a:gdLst>
                <a:gd name="connsiteX0" fmla="*/ 28535 w 56647"/>
                <a:gd name="connsiteY0" fmla="*/ 41281 h 56647"/>
                <a:gd name="connsiteX1" fmla="*/ 41281 w 56647"/>
                <a:gd name="connsiteY1" fmla="*/ 28535 h 56647"/>
                <a:gd name="connsiteX2" fmla="*/ 28535 w 56647"/>
                <a:gd name="connsiteY2" fmla="*/ 15789 h 56647"/>
                <a:gd name="connsiteX3" fmla="*/ 15789 w 56647"/>
                <a:gd name="connsiteY3" fmla="*/ 28535 h 56647"/>
                <a:gd name="connsiteX4" fmla="*/ 28535 w 56647"/>
                <a:gd name="connsiteY4" fmla="*/ 4128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1"/>
                  </a:moveTo>
                  <a:cubicBezTo>
                    <a:pt x="35616" y="41281"/>
                    <a:pt x="41281" y="35616"/>
                    <a:pt x="41281" y="28535"/>
                  </a:cubicBezTo>
                  <a:cubicBezTo>
                    <a:pt x="41281" y="21454"/>
                    <a:pt x="35616" y="15789"/>
                    <a:pt x="28535" y="15789"/>
                  </a:cubicBezTo>
                  <a:cubicBezTo>
                    <a:pt x="21454" y="15789"/>
                    <a:pt x="15789" y="21454"/>
                    <a:pt x="15789" y="28535"/>
                  </a:cubicBezTo>
                  <a:cubicBezTo>
                    <a:pt x="15789" y="35616"/>
                    <a:pt x="21454" y="41281"/>
                    <a:pt x="28535" y="41281"/>
                  </a:cubicBezTo>
                  <a:close/>
                </a:path>
              </a:pathLst>
            </a:custGeom>
            <a:grpFill/>
            <a:ln w="14159" cap="flat">
              <a:noFill/>
              <a:prstDash val="solid"/>
              <a:miter/>
            </a:ln>
          </p:spPr>
          <p:txBody>
            <a:bodyPr rtlCol="0" anchor="ctr"/>
            <a:lstStyle/>
            <a:p>
              <a:endParaRPr lang="en-US"/>
            </a:p>
          </p:txBody>
        </p:sp>
        <p:sp>
          <p:nvSpPr>
            <p:cNvPr id="329" name="Freeform: Shape 2154">
              <a:extLst>
                <a:ext uri="{FF2B5EF4-FFF2-40B4-BE49-F238E27FC236}">
                  <a16:creationId xmlns:a16="http://schemas.microsoft.com/office/drawing/2014/main" xmlns="" id="{27C4A732-D507-4950-BE0B-6295159DB4BC}"/>
                </a:ext>
              </a:extLst>
            </p:cNvPr>
            <p:cNvSpPr/>
            <p:nvPr/>
          </p:nvSpPr>
          <p:spPr>
            <a:xfrm>
              <a:off x="9504562" y="5091397"/>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4199"/>
                    <a:pt x="21454" y="41280"/>
                    <a:pt x="28535" y="41280"/>
                  </a:cubicBezTo>
                  <a:close/>
                </a:path>
              </a:pathLst>
            </a:custGeom>
            <a:grpFill/>
            <a:ln w="14159" cap="flat">
              <a:noFill/>
              <a:prstDash val="solid"/>
              <a:miter/>
            </a:ln>
          </p:spPr>
          <p:txBody>
            <a:bodyPr rtlCol="0" anchor="ctr"/>
            <a:lstStyle/>
            <a:p>
              <a:endParaRPr lang="en-US"/>
            </a:p>
          </p:txBody>
        </p:sp>
        <p:sp>
          <p:nvSpPr>
            <p:cNvPr id="330" name="Freeform: Shape 2155">
              <a:extLst>
                <a:ext uri="{FF2B5EF4-FFF2-40B4-BE49-F238E27FC236}">
                  <a16:creationId xmlns:a16="http://schemas.microsoft.com/office/drawing/2014/main" xmlns="" id="{A790324C-212A-4015-AA33-2705A4477A88}"/>
                </a:ext>
              </a:extLst>
            </p:cNvPr>
            <p:cNvSpPr/>
            <p:nvPr/>
          </p:nvSpPr>
          <p:spPr>
            <a:xfrm>
              <a:off x="9943581" y="5077235"/>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331" name="Freeform: Shape 2156">
              <a:extLst>
                <a:ext uri="{FF2B5EF4-FFF2-40B4-BE49-F238E27FC236}">
                  <a16:creationId xmlns:a16="http://schemas.microsoft.com/office/drawing/2014/main" xmlns="" id="{7022070C-2586-48DC-928E-344B0537A9BF}"/>
                </a:ext>
              </a:extLst>
            </p:cNvPr>
            <p:cNvSpPr/>
            <p:nvPr/>
          </p:nvSpPr>
          <p:spPr>
            <a:xfrm>
              <a:off x="9828870" y="4915790"/>
              <a:ext cx="70810" cy="70810"/>
            </a:xfrm>
            <a:custGeom>
              <a:avLst/>
              <a:gdLst>
                <a:gd name="connsiteX0" fmla="*/ 38448 w 70809"/>
                <a:gd name="connsiteY0" fmla="*/ 61107 h 70809"/>
                <a:gd name="connsiteX1" fmla="*/ 61107 w 70809"/>
                <a:gd name="connsiteY1" fmla="*/ 38448 h 70809"/>
                <a:gd name="connsiteX2" fmla="*/ 38448 w 70809"/>
                <a:gd name="connsiteY2" fmla="*/ 15789 h 70809"/>
                <a:gd name="connsiteX3" fmla="*/ 15789 w 70809"/>
                <a:gd name="connsiteY3" fmla="*/ 38448 h 70809"/>
                <a:gd name="connsiteX4" fmla="*/ 38448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448" y="61107"/>
                  </a:moveTo>
                  <a:cubicBezTo>
                    <a:pt x="51194" y="61107"/>
                    <a:pt x="61107" y="51194"/>
                    <a:pt x="61107" y="38448"/>
                  </a:cubicBezTo>
                  <a:cubicBezTo>
                    <a:pt x="61107" y="25702"/>
                    <a:pt x="51194" y="15789"/>
                    <a:pt x="38448" y="15789"/>
                  </a:cubicBezTo>
                  <a:cubicBezTo>
                    <a:pt x="25703" y="15789"/>
                    <a:pt x="15789" y="25702"/>
                    <a:pt x="15789" y="38448"/>
                  </a:cubicBezTo>
                  <a:cubicBezTo>
                    <a:pt x="15789" y="51194"/>
                    <a:pt x="25703" y="61107"/>
                    <a:pt x="38448" y="61107"/>
                  </a:cubicBezTo>
                  <a:close/>
                </a:path>
              </a:pathLst>
            </a:custGeom>
            <a:grpFill/>
            <a:ln w="14159" cap="flat">
              <a:noFill/>
              <a:prstDash val="solid"/>
              <a:miter/>
            </a:ln>
          </p:spPr>
          <p:txBody>
            <a:bodyPr rtlCol="0" anchor="ctr"/>
            <a:lstStyle/>
            <a:p>
              <a:endParaRPr lang="en-US"/>
            </a:p>
          </p:txBody>
        </p:sp>
        <p:sp>
          <p:nvSpPr>
            <p:cNvPr id="332" name="Freeform: Shape 2157">
              <a:extLst>
                <a:ext uri="{FF2B5EF4-FFF2-40B4-BE49-F238E27FC236}">
                  <a16:creationId xmlns:a16="http://schemas.microsoft.com/office/drawing/2014/main" xmlns="" id="{FFD8CA01-B221-4200-AFEF-C2105A9E792C}"/>
                </a:ext>
              </a:extLst>
            </p:cNvPr>
            <p:cNvSpPr/>
            <p:nvPr/>
          </p:nvSpPr>
          <p:spPr>
            <a:xfrm>
              <a:off x="9721239" y="5394462"/>
              <a:ext cx="70810" cy="70810"/>
            </a:xfrm>
            <a:custGeom>
              <a:avLst/>
              <a:gdLst>
                <a:gd name="connsiteX0" fmla="*/ 61107 w 70809"/>
                <a:gd name="connsiteY0" fmla="*/ 38448 h 70809"/>
                <a:gd name="connsiteX1" fmla="*/ 38448 w 70809"/>
                <a:gd name="connsiteY1" fmla="*/ 61107 h 70809"/>
                <a:gd name="connsiteX2" fmla="*/ 15790 w 70809"/>
                <a:gd name="connsiteY2" fmla="*/ 38448 h 70809"/>
                <a:gd name="connsiteX3" fmla="*/ 38448 w 70809"/>
                <a:gd name="connsiteY3" fmla="*/ 15789 h 70809"/>
                <a:gd name="connsiteX4" fmla="*/ 61107 w 70809"/>
                <a:gd name="connsiteY4" fmla="*/ 38448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61107" y="38448"/>
                  </a:moveTo>
                  <a:cubicBezTo>
                    <a:pt x="61107" y="50962"/>
                    <a:pt x="50962" y="61107"/>
                    <a:pt x="38448" y="61107"/>
                  </a:cubicBezTo>
                  <a:cubicBezTo>
                    <a:pt x="25934" y="61107"/>
                    <a:pt x="15790" y="50962"/>
                    <a:pt x="15790" y="38448"/>
                  </a:cubicBezTo>
                  <a:cubicBezTo>
                    <a:pt x="15790" y="25934"/>
                    <a:pt x="25935" y="15789"/>
                    <a:pt x="38448" y="15789"/>
                  </a:cubicBezTo>
                  <a:cubicBezTo>
                    <a:pt x="50963" y="15789"/>
                    <a:pt x="61107" y="25934"/>
                    <a:pt x="61107" y="38448"/>
                  </a:cubicBezTo>
                  <a:close/>
                </a:path>
              </a:pathLst>
            </a:custGeom>
            <a:grpFill/>
            <a:ln w="14159" cap="flat">
              <a:noFill/>
              <a:prstDash val="solid"/>
              <a:miter/>
            </a:ln>
          </p:spPr>
          <p:txBody>
            <a:bodyPr rtlCol="0" anchor="ctr"/>
            <a:lstStyle/>
            <a:p>
              <a:endParaRPr lang="en-US"/>
            </a:p>
          </p:txBody>
        </p:sp>
        <p:sp>
          <p:nvSpPr>
            <p:cNvPr id="333" name="Freeform: Shape 2158">
              <a:extLst>
                <a:ext uri="{FF2B5EF4-FFF2-40B4-BE49-F238E27FC236}">
                  <a16:creationId xmlns:a16="http://schemas.microsoft.com/office/drawing/2014/main" xmlns="" id="{24FBED17-CB0F-4648-AD5E-1248F51CA408}"/>
                </a:ext>
              </a:extLst>
            </p:cNvPr>
            <p:cNvSpPr/>
            <p:nvPr/>
          </p:nvSpPr>
          <p:spPr>
            <a:xfrm>
              <a:off x="10078119" y="5442612"/>
              <a:ext cx="42486" cy="42486"/>
            </a:xfrm>
            <a:custGeom>
              <a:avLst/>
              <a:gdLst>
                <a:gd name="connsiteX0" fmla="*/ 27118 w 42485"/>
                <a:gd name="connsiteY0" fmla="*/ 38448 h 42485"/>
                <a:gd name="connsiteX1" fmla="*/ 38449 w 42485"/>
                <a:gd name="connsiteY1" fmla="*/ 27119 h 42485"/>
                <a:gd name="connsiteX2" fmla="*/ 27118 w 42485"/>
                <a:gd name="connsiteY2" fmla="*/ 15789 h 42485"/>
                <a:gd name="connsiteX3" fmla="*/ 15789 w 42485"/>
                <a:gd name="connsiteY3" fmla="*/ 27119 h 42485"/>
                <a:gd name="connsiteX4" fmla="*/ 27118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8448"/>
                  </a:moveTo>
                  <a:cubicBezTo>
                    <a:pt x="32783" y="38448"/>
                    <a:pt x="38449" y="32783"/>
                    <a:pt x="38449" y="27119"/>
                  </a:cubicBezTo>
                  <a:cubicBezTo>
                    <a:pt x="38449" y="21454"/>
                    <a:pt x="32783" y="15789"/>
                    <a:pt x="27118" y="15789"/>
                  </a:cubicBezTo>
                  <a:cubicBezTo>
                    <a:pt x="21454" y="15789"/>
                    <a:pt x="15789" y="21454"/>
                    <a:pt x="15789" y="27119"/>
                  </a:cubicBezTo>
                  <a:cubicBezTo>
                    <a:pt x="15789" y="34200"/>
                    <a:pt x="21454" y="38448"/>
                    <a:pt x="27118" y="38448"/>
                  </a:cubicBezTo>
                  <a:close/>
                </a:path>
              </a:pathLst>
            </a:custGeom>
            <a:grpFill/>
            <a:ln w="14159" cap="flat">
              <a:noFill/>
              <a:prstDash val="solid"/>
              <a:miter/>
            </a:ln>
          </p:spPr>
          <p:txBody>
            <a:bodyPr rtlCol="0" anchor="ctr"/>
            <a:lstStyle/>
            <a:p>
              <a:endParaRPr lang="en-US"/>
            </a:p>
          </p:txBody>
        </p:sp>
        <p:sp>
          <p:nvSpPr>
            <p:cNvPr id="334" name="Freeform: Shape 2159">
              <a:extLst>
                <a:ext uri="{FF2B5EF4-FFF2-40B4-BE49-F238E27FC236}">
                  <a16:creationId xmlns:a16="http://schemas.microsoft.com/office/drawing/2014/main" xmlns="" id="{0DED6312-A637-4E2D-A020-E8C1A2A2000D}"/>
                </a:ext>
              </a:extLst>
            </p:cNvPr>
            <p:cNvSpPr/>
            <p:nvPr/>
          </p:nvSpPr>
          <p:spPr>
            <a:xfrm>
              <a:off x="10177252" y="5938279"/>
              <a:ext cx="42486" cy="42486"/>
            </a:xfrm>
            <a:custGeom>
              <a:avLst/>
              <a:gdLst>
                <a:gd name="connsiteX0" fmla="*/ 27118 w 42485"/>
                <a:gd name="connsiteY0" fmla="*/ 38448 h 42485"/>
                <a:gd name="connsiteX1" fmla="*/ 38449 w 42485"/>
                <a:gd name="connsiteY1" fmla="*/ 27119 h 42485"/>
                <a:gd name="connsiteX2" fmla="*/ 27118 w 42485"/>
                <a:gd name="connsiteY2" fmla="*/ 15789 h 42485"/>
                <a:gd name="connsiteX3" fmla="*/ 15789 w 42485"/>
                <a:gd name="connsiteY3" fmla="*/ 27119 h 42485"/>
                <a:gd name="connsiteX4" fmla="*/ 27118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8448"/>
                  </a:moveTo>
                  <a:cubicBezTo>
                    <a:pt x="32783" y="38448"/>
                    <a:pt x="38449" y="32783"/>
                    <a:pt x="38449" y="27119"/>
                  </a:cubicBezTo>
                  <a:cubicBezTo>
                    <a:pt x="38449" y="21454"/>
                    <a:pt x="32783" y="15789"/>
                    <a:pt x="27118" y="15789"/>
                  </a:cubicBezTo>
                  <a:cubicBezTo>
                    <a:pt x="21454" y="15789"/>
                    <a:pt x="15789" y="21454"/>
                    <a:pt x="15789" y="27119"/>
                  </a:cubicBezTo>
                  <a:cubicBezTo>
                    <a:pt x="15789" y="32783"/>
                    <a:pt x="21454" y="38448"/>
                    <a:pt x="27118" y="38448"/>
                  </a:cubicBezTo>
                  <a:close/>
                </a:path>
              </a:pathLst>
            </a:custGeom>
            <a:grpFill/>
            <a:ln w="14159" cap="flat">
              <a:noFill/>
              <a:prstDash val="solid"/>
              <a:miter/>
            </a:ln>
          </p:spPr>
          <p:txBody>
            <a:bodyPr rtlCol="0" anchor="ctr"/>
            <a:lstStyle/>
            <a:p>
              <a:endParaRPr lang="en-US"/>
            </a:p>
          </p:txBody>
        </p:sp>
        <p:sp>
          <p:nvSpPr>
            <p:cNvPr id="335" name="Freeform: Shape 2160">
              <a:extLst>
                <a:ext uri="{FF2B5EF4-FFF2-40B4-BE49-F238E27FC236}">
                  <a16:creationId xmlns:a16="http://schemas.microsoft.com/office/drawing/2014/main" xmlns="" id="{9906A1E7-2B50-4572-B240-971477BB534F}"/>
                </a:ext>
              </a:extLst>
            </p:cNvPr>
            <p:cNvSpPr/>
            <p:nvPr/>
          </p:nvSpPr>
          <p:spPr>
            <a:xfrm>
              <a:off x="10222571" y="5856140"/>
              <a:ext cx="42486" cy="42486"/>
            </a:xfrm>
            <a:custGeom>
              <a:avLst/>
              <a:gdLst>
                <a:gd name="connsiteX0" fmla="*/ 27118 w 42485"/>
                <a:gd name="connsiteY0" fmla="*/ 38448 h 42485"/>
                <a:gd name="connsiteX1" fmla="*/ 38448 w 42485"/>
                <a:gd name="connsiteY1" fmla="*/ 27118 h 42485"/>
                <a:gd name="connsiteX2" fmla="*/ 27118 w 42485"/>
                <a:gd name="connsiteY2" fmla="*/ 15789 h 42485"/>
                <a:gd name="connsiteX3" fmla="*/ 15789 w 42485"/>
                <a:gd name="connsiteY3" fmla="*/ 27118 h 42485"/>
                <a:gd name="connsiteX4" fmla="*/ 27118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8448"/>
                  </a:moveTo>
                  <a:cubicBezTo>
                    <a:pt x="32783" y="38448"/>
                    <a:pt x="38448" y="32783"/>
                    <a:pt x="38448" y="27118"/>
                  </a:cubicBezTo>
                  <a:cubicBezTo>
                    <a:pt x="38448" y="21454"/>
                    <a:pt x="32783" y="15789"/>
                    <a:pt x="27118" y="15789"/>
                  </a:cubicBezTo>
                  <a:cubicBezTo>
                    <a:pt x="21454" y="15789"/>
                    <a:pt x="15789" y="21454"/>
                    <a:pt x="15789" y="27118"/>
                  </a:cubicBezTo>
                  <a:cubicBezTo>
                    <a:pt x="15789" y="32783"/>
                    <a:pt x="21454" y="38448"/>
                    <a:pt x="27118" y="38448"/>
                  </a:cubicBezTo>
                  <a:close/>
                </a:path>
              </a:pathLst>
            </a:custGeom>
            <a:grpFill/>
            <a:ln w="14159" cap="flat">
              <a:noFill/>
              <a:prstDash val="solid"/>
              <a:miter/>
            </a:ln>
          </p:spPr>
          <p:txBody>
            <a:bodyPr rtlCol="0" anchor="ctr"/>
            <a:lstStyle/>
            <a:p>
              <a:endParaRPr lang="en-US"/>
            </a:p>
          </p:txBody>
        </p:sp>
        <p:sp>
          <p:nvSpPr>
            <p:cNvPr id="336" name="Freeform: Shape 2161">
              <a:extLst>
                <a:ext uri="{FF2B5EF4-FFF2-40B4-BE49-F238E27FC236}">
                  <a16:creationId xmlns:a16="http://schemas.microsoft.com/office/drawing/2014/main" xmlns="" id="{F4192348-444E-4F48-ACBB-FA4A98EA43D6}"/>
                </a:ext>
              </a:extLst>
            </p:cNvPr>
            <p:cNvSpPr/>
            <p:nvPr/>
          </p:nvSpPr>
          <p:spPr>
            <a:xfrm>
              <a:off x="10029969" y="4952611"/>
              <a:ext cx="42486" cy="42486"/>
            </a:xfrm>
            <a:custGeom>
              <a:avLst/>
              <a:gdLst>
                <a:gd name="connsiteX0" fmla="*/ 27118 w 42485"/>
                <a:gd name="connsiteY0" fmla="*/ 38448 h 42485"/>
                <a:gd name="connsiteX1" fmla="*/ 38448 w 42485"/>
                <a:gd name="connsiteY1" fmla="*/ 27118 h 42485"/>
                <a:gd name="connsiteX2" fmla="*/ 27118 w 42485"/>
                <a:gd name="connsiteY2" fmla="*/ 15789 h 42485"/>
                <a:gd name="connsiteX3" fmla="*/ 15789 w 42485"/>
                <a:gd name="connsiteY3" fmla="*/ 27118 h 42485"/>
                <a:gd name="connsiteX4" fmla="*/ 27118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8448"/>
                  </a:moveTo>
                  <a:cubicBezTo>
                    <a:pt x="32783" y="38448"/>
                    <a:pt x="38448" y="32783"/>
                    <a:pt x="38448" y="27118"/>
                  </a:cubicBezTo>
                  <a:cubicBezTo>
                    <a:pt x="38448" y="21454"/>
                    <a:pt x="32783" y="15789"/>
                    <a:pt x="27118" y="15789"/>
                  </a:cubicBezTo>
                  <a:cubicBezTo>
                    <a:pt x="21453" y="15789"/>
                    <a:pt x="15789" y="21454"/>
                    <a:pt x="15789" y="27118"/>
                  </a:cubicBezTo>
                  <a:cubicBezTo>
                    <a:pt x="15789" y="34199"/>
                    <a:pt x="21453" y="38448"/>
                    <a:pt x="27118" y="38448"/>
                  </a:cubicBezTo>
                  <a:close/>
                </a:path>
              </a:pathLst>
            </a:custGeom>
            <a:grpFill/>
            <a:ln w="14159" cap="flat">
              <a:noFill/>
              <a:prstDash val="solid"/>
              <a:miter/>
            </a:ln>
          </p:spPr>
          <p:txBody>
            <a:bodyPr rtlCol="0" anchor="ctr"/>
            <a:lstStyle/>
            <a:p>
              <a:endParaRPr lang="en-US"/>
            </a:p>
          </p:txBody>
        </p:sp>
        <p:sp>
          <p:nvSpPr>
            <p:cNvPr id="337" name="Freeform: Shape 2162">
              <a:extLst>
                <a:ext uri="{FF2B5EF4-FFF2-40B4-BE49-F238E27FC236}">
                  <a16:creationId xmlns:a16="http://schemas.microsoft.com/office/drawing/2014/main" xmlns="" id="{FEC578F7-45D8-49ED-81B6-685384FCEE05}"/>
                </a:ext>
              </a:extLst>
            </p:cNvPr>
            <p:cNvSpPr/>
            <p:nvPr/>
          </p:nvSpPr>
          <p:spPr>
            <a:xfrm>
              <a:off x="9894014" y="4842147"/>
              <a:ext cx="42486" cy="42486"/>
            </a:xfrm>
            <a:custGeom>
              <a:avLst/>
              <a:gdLst>
                <a:gd name="connsiteX0" fmla="*/ 27118 w 42485"/>
                <a:gd name="connsiteY0" fmla="*/ 38448 h 42485"/>
                <a:gd name="connsiteX1" fmla="*/ 38449 w 42485"/>
                <a:gd name="connsiteY1" fmla="*/ 27119 h 42485"/>
                <a:gd name="connsiteX2" fmla="*/ 27118 w 42485"/>
                <a:gd name="connsiteY2" fmla="*/ 15789 h 42485"/>
                <a:gd name="connsiteX3" fmla="*/ 15789 w 42485"/>
                <a:gd name="connsiteY3" fmla="*/ 27119 h 42485"/>
                <a:gd name="connsiteX4" fmla="*/ 27118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8448"/>
                  </a:moveTo>
                  <a:cubicBezTo>
                    <a:pt x="32783" y="38448"/>
                    <a:pt x="38449" y="32783"/>
                    <a:pt x="38449" y="27119"/>
                  </a:cubicBezTo>
                  <a:cubicBezTo>
                    <a:pt x="38449" y="21454"/>
                    <a:pt x="32783" y="15789"/>
                    <a:pt x="27118" y="15789"/>
                  </a:cubicBezTo>
                  <a:cubicBezTo>
                    <a:pt x="21454" y="15789"/>
                    <a:pt x="15789" y="21454"/>
                    <a:pt x="15789" y="27119"/>
                  </a:cubicBezTo>
                  <a:cubicBezTo>
                    <a:pt x="15789" y="34200"/>
                    <a:pt x="21454" y="38448"/>
                    <a:pt x="27118" y="38448"/>
                  </a:cubicBezTo>
                  <a:close/>
                </a:path>
              </a:pathLst>
            </a:custGeom>
            <a:grpFill/>
            <a:ln w="14159" cap="flat">
              <a:noFill/>
              <a:prstDash val="solid"/>
              <a:miter/>
            </a:ln>
          </p:spPr>
          <p:txBody>
            <a:bodyPr rtlCol="0" anchor="ctr"/>
            <a:lstStyle/>
            <a:p>
              <a:endParaRPr lang="en-US"/>
            </a:p>
          </p:txBody>
        </p:sp>
        <p:sp>
          <p:nvSpPr>
            <p:cNvPr id="338" name="Freeform: Shape 2163">
              <a:extLst>
                <a:ext uri="{FF2B5EF4-FFF2-40B4-BE49-F238E27FC236}">
                  <a16:creationId xmlns:a16="http://schemas.microsoft.com/office/drawing/2014/main" xmlns="" id="{D2F027AB-0A58-4836-9A64-2EFEDED80B7F}"/>
                </a:ext>
              </a:extLst>
            </p:cNvPr>
            <p:cNvSpPr/>
            <p:nvPr/>
          </p:nvSpPr>
          <p:spPr>
            <a:xfrm>
              <a:off x="10318872" y="5524752"/>
              <a:ext cx="42486" cy="42486"/>
            </a:xfrm>
            <a:custGeom>
              <a:avLst/>
              <a:gdLst>
                <a:gd name="connsiteX0" fmla="*/ 24287 w 42485"/>
                <a:gd name="connsiteY0" fmla="*/ 32783 h 42485"/>
                <a:gd name="connsiteX1" fmla="*/ 32783 w 42485"/>
                <a:gd name="connsiteY1" fmla="*/ 24286 h 42485"/>
                <a:gd name="connsiteX2" fmla="*/ 24287 w 42485"/>
                <a:gd name="connsiteY2" fmla="*/ 15789 h 42485"/>
                <a:gd name="connsiteX3" fmla="*/ 15789 w 42485"/>
                <a:gd name="connsiteY3" fmla="*/ 24286 h 42485"/>
                <a:gd name="connsiteX4" fmla="*/ 24287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7" y="32783"/>
                  </a:moveTo>
                  <a:cubicBezTo>
                    <a:pt x="28535" y="32783"/>
                    <a:pt x="32783" y="28535"/>
                    <a:pt x="32783" y="24286"/>
                  </a:cubicBezTo>
                  <a:cubicBezTo>
                    <a:pt x="32783" y="20037"/>
                    <a:pt x="28535" y="15789"/>
                    <a:pt x="24287" y="15789"/>
                  </a:cubicBezTo>
                  <a:cubicBezTo>
                    <a:pt x="20037" y="15789"/>
                    <a:pt x="15789" y="20037"/>
                    <a:pt x="15789" y="24286"/>
                  </a:cubicBezTo>
                  <a:cubicBezTo>
                    <a:pt x="15789" y="28535"/>
                    <a:pt x="20037" y="32783"/>
                    <a:pt x="24287" y="32783"/>
                  </a:cubicBezTo>
                  <a:close/>
                </a:path>
              </a:pathLst>
            </a:custGeom>
            <a:grpFill/>
            <a:ln w="14159" cap="flat">
              <a:noFill/>
              <a:prstDash val="solid"/>
              <a:miter/>
            </a:ln>
          </p:spPr>
          <p:txBody>
            <a:bodyPr rtlCol="0" anchor="ctr"/>
            <a:lstStyle/>
            <a:p>
              <a:endParaRPr lang="en-US"/>
            </a:p>
          </p:txBody>
        </p:sp>
        <p:sp>
          <p:nvSpPr>
            <p:cNvPr id="339" name="Freeform: Shape 2164">
              <a:extLst>
                <a:ext uri="{FF2B5EF4-FFF2-40B4-BE49-F238E27FC236}">
                  <a16:creationId xmlns:a16="http://schemas.microsoft.com/office/drawing/2014/main" xmlns="" id="{DE205C0A-7EDC-4F84-8847-8A6FED5C6B18}"/>
                </a:ext>
              </a:extLst>
            </p:cNvPr>
            <p:cNvSpPr/>
            <p:nvPr/>
          </p:nvSpPr>
          <p:spPr>
            <a:xfrm>
              <a:off x="9735401" y="5354809"/>
              <a:ext cx="42486" cy="42486"/>
            </a:xfrm>
            <a:custGeom>
              <a:avLst/>
              <a:gdLst>
                <a:gd name="connsiteX0" fmla="*/ 24287 w 42485"/>
                <a:gd name="connsiteY0" fmla="*/ 32783 h 42485"/>
                <a:gd name="connsiteX1" fmla="*/ 32783 w 42485"/>
                <a:gd name="connsiteY1" fmla="*/ 24286 h 42485"/>
                <a:gd name="connsiteX2" fmla="*/ 24287 w 42485"/>
                <a:gd name="connsiteY2" fmla="*/ 15789 h 42485"/>
                <a:gd name="connsiteX3" fmla="*/ 15789 w 42485"/>
                <a:gd name="connsiteY3" fmla="*/ 24286 h 42485"/>
                <a:gd name="connsiteX4" fmla="*/ 24287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7" y="32783"/>
                  </a:moveTo>
                  <a:cubicBezTo>
                    <a:pt x="28535" y="32783"/>
                    <a:pt x="32783" y="28535"/>
                    <a:pt x="32783" y="24286"/>
                  </a:cubicBezTo>
                  <a:cubicBezTo>
                    <a:pt x="32783" y="20037"/>
                    <a:pt x="28535" y="15789"/>
                    <a:pt x="24287" y="15789"/>
                  </a:cubicBezTo>
                  <a:cubicBezTo>
                    <a:pt x="20038" y="15789"/>
                    <a:pt x="15789" y="20037"/>
                    <a:pt x="15789" y="24286"/>
                  </a:cubicBezTo>
                  <a:cubicBezTo>
                    <a:pt x="15789" y="28535"/>
                    <a:pt x="20038" y="32783"/>
                    <a:pt x="24287" y="32783"/>
                  </a:cubicBezTo>
                  <a:close/>
                </a:path>
              </a:pathLst>
            </a:custGeom>
            <a:grpFill/>
            <a:ln w="14159" cap="flat">
              <a:noFill/>
              <a:prstDash val="solid"/>
              <a:miter/>
            </a:ln>
          </p:spPr>
          <p:txBody>
            <a:bodyPr rtlCol="0" anchor="ctr"/>
            <a:lstStyle/>
            <a:p>
              <a:endParaRPr lang="en-US"/>
            </a:p>
          </p:txBody>
        </p:sp>
        <p:sp>
          <p:nvSpPr>
            <p:cNvPr id="340" name="Freeform: Shape 2165">
              <a:extLst>
                <a:ext uri="{FF2B5EF4-FFF2-40B4-BE49-F238E27FC236}">
                  <a16:creationId xmlns:a16="http://schemas.microsoft.com/office/drawing/2014/main" xmlns="" id="{F94D131F-EF4C-40B7-9CA3-B04CD6E58989}"/>
                </a:ext>
              </a:extLst>
            </p:cNvPr>
            <p:cNvSpPr/>
            <p:nvPr/>
          </p:nvSpPr>
          <p:spPr>
            <a:xfrm>
              <a:off x="9571123" y="5431283"/>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2697"/>
                    <a:pt x="49778" y="32783"/>
                  </a:cubicBezTo>
                  <a:cubicBezTo>
                    <a:pt x="49778" y="22870"/>
                    <a:pt x="42697" y="15789"/>
                    <a:pt x="32783" y="15789"/>
                  </a:cubicBezTo>
                  <a:cubicBezTo>
                    <a:pt x="22870" y="15789"/>
                    <a:pt x="15789" y="22870"/>
                    <a:pt x="15789" y="32783"/>
                  </a:cubicBezTo>
                  <a:cubicBezTo>
                    <a:pt x="15789" y="42697"/>
                    <a:pt x="24286" y="49777"/>
                    <a:pt x="32783" y="49777"/>
                  </a:cubicBezTo>
                  <a:close/>
                </a:path>
              </a:pathLst>
            </a:custGeom>
            <a:grpFill/>
            <a:ln w="14159" cap="flat">
              <a:noFill/>
              <a:prstDash val="solid"/>
              <a:miter/>
            </a:ln>
          </p:spPr>
          <p:txBody>
            <a:bodyPr rtlCol="0" anchor="ctr"/>
            <a:lstStyle/>
            <a:p>
              <a:endParaRPr lang="en-US"/>
            </a:p>
          </p:txBody>
        </p:sp>
        <p:sp>
          <p:nvSpPr>
            <p:cNvPr id="341" name="Freeform: Shape 2166">
              <a:extLst>
                <a:ext uri="{FF2B5EF4-FFF2-40B4-BE49-F238E27FC236}">
                  <a16:creationId xmlns:a16="http://schemas.microsoft.com/office/drawing/2014/main" xmlns="" id="{AA2B5001-082B-4ABE-A8F3-C7C306AB16F9}"/>
                </a:ext>
              </a:extLst>
            </p:cNvPr>
            <p:cNvSpPr/>
            <p:nvPr/>
          </p:nvSpPr>
          <p:spPr>
            <a:xfrm>
              <a:off x="9998813" y="5336398"/>
              <a:ext cx="56648" cy="56648"/>
            </a:xfrm>
            <a:custGeom>
              <a:avLst/>
              <a:gdLst>
                <a:gd name="connsiteX0" fmla="*/ 34199 w 56647"/>
                <a:gd name="connsiteY0" fmla="*/ 52610 h 56647"/>
                <a:gd name="connsiteX1" fmla="*/ 52610 w 56647"/>
                <a:gd name="connsiteY1" fmla="*/ 34200 h 56647"/>
                <a:gd name="connsiteX2" fmla="*/ 34199 w 56647"/>
                <a:gd name="connsiteY2" fmla="*/ 15789 h 56647"/>
                <a:gd name="connsiteX3" fmla="*/ 15789 w 56647"/>
                <a:gd name="connsiteY3" fmla="*/ 34200 h 56647"/>
                <a:gd name="connsiteX4" fmla="*/ 34199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199" y="52610"/>
                  </a:moveTo>
                  <a:cubicBezTo>
                    <a:pt x="44113" y="52610"/>
                    <a:pt x="52610" y="44113"/>
                    <a:pt x="52610" y="34200"/>
                  </a:cubicBezTo>
                  <a:cubicBezTo>
                    <a:pt x="52610" y="24286"/>
                    <a:pt x="44113" y="15789"/>
                    <a:pt x="34199" y="15789"/>
                  </a:cubicBezTo>
                  <a:cubicBezTo>
                    <a:pt x="24286" y="15789"/>
                    <a:pt x="15789" y="24286"/>
                    <a:pt x="15789" y="34200"/>
                  </a:cubicBezTo>
                  <a:cubicBezTo>
                    <a:pt x="15789" y="44113"/>
                    <a:pt x="22870" y="52610"/>
                    <a:pt x="34199" y="52610"/>
                  </a:cubicBezTo>
                  <a:close/>
                </a:path>
              </a:pathLst>
            </a:custGeom>
            <a:grpFill/>
            <a:ln w="14159" cap="flat">
              <a:noFill/>
              <a:prstDash val="solid"/>
              <a:miter/>
            </a:ln>
          </p:spPr>
          <p:txBody>
            <a:bodyPr rtlCol="0" anchor="ctr"/>
            <a:lstStyle/>
            <a:p>
              <a:endParaRPr lang="en-US"/>
            </a:p>
          </p:txBody>
        </p:sp>
        <p:sp>
          <p:nvSpPr>
            <p:cNvPr id="342" name="Freeform: Shape 2167">
              <a:extLst>
                <a:ext uri="{FF2B5EF4-FFF2-40B4-BE49-F238E27FC236}">
                  <a16:creationId xmlns:a16="http://schemas.microsoft.com/office/drawing/2014/main" xmlns="" id="{D19F952D-199B-44B7-B44F-2FD1721A92BF}"/>
                </a:ext>
              </a:extLst>
            </p:cNvPr>
            <p:cNvSpPr/>
            <p:nvPr/>
          </p:nvSpPr>
          <p:spPr>
            <a:xfrm>
              <a:off x="9481903" y="5020588"/>
              <a:ext cx="56648" cy="56648"/>
            </a:xfrm>
            <a:custGeom>
              <a:avLst/>
              <a:gdLst>
                <a:gd name="connsiteX0" fmla="*/ 34199 w 56647"/>
                <a:gd name="connsiteY0" fmla="*/ 52610 h 56647"/>
                <a:gd name="connsiteX1" fmla="*/ 52610 w 56647"/>
                <a:gd name="connsiteY1" fmla="*/ 34199 h 56647"/>
                <a:gd name="connsiteX2" fmla="*/ 34199 w 56647"/>
                <a:gd name="connsiteY2" fmla="*/ 15789 h 56647"/>
                <a:gd name="connsiteX3" fmla="*/ 15789 w 56647"/>
                <a:gd name="connsiteY3" fmla="*/ 34199 h 56647"/>
                <a:gd name="connsiteX4" fmla="*/ 34199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199" y="52610"/>
                  </a:moveTo>
                  <a:cubicBezTo>
                    <a:pt x="44113" y="52610"/>
                    <a:pt x="52610" y="44113"/>
                    <a:pt x="52610" y="34199"/>
                  </a:cubicBezTo>
                  <a:cubicBezTo>
                    <a:pt x="52610" y="24286"/>
                    <a:pt x="44113" y="15789"/>
                    <a:pt x="34199" y="15789"/>
                  </a:cubicBezTo>
                  <a:cubicBezTo>
                    <a:pt x="24286" y="15789"/>
                    <a:pt x="15789" y="24286"/>
                    <a:pt x="15789" y="34199"/>
                  </a:cubicBezTo>
                  <a:cubicBezTo>
                    <a:pt x="15789" y="44113"/>
                    <a:pt x="24286" y="52610"/>
                    <a:pt x="34199" y="52610"/>
                  </a:cubicBezTo>
                  <a:close/>
                </a:path>
              </a:pathLst>
            </a:custGeom>
            <a:grpFill/>
            <a:ln w="14159" cap="flat">
              <a:noFill/>
              <a:prstDash val="solid"/>
              <a:miter/>
            </a:ln>
          </p:spPr>
          <p:txBody>
            <a:bodyPr rtlCol="0" anchor="ctr"/>
            <a:lstStyle/>
            <a:p>
              <a:endParaRPr lang="en-US"/>
            </a:p>
          </p:txBody>
        </p:sp>
        <p:sp>
          <p:nvSpPr>
            <p:cNvPr id="343" name="Freeform: Shape 2168">
              <a:extLst>
                <a:ext uri="{FF2B5EF4-FFF2-40B4-BE49-F238E27FC236}">
                  <a16:creationId xmlns:a16="http://schemas.microsoft.com/office/drawing/2014/main" xmlns="" id="{F28F8886-575A-4B21-A95A-5AD6FC137E53}"/>
                </a:ext>
              </a:extLst>
            </p:cNvPr>
            <p:cNvSpPr/>
            <p:nvPr/>
          </p:nvSpPr>
          <p:spPr>
            <a:xfrm>
              <a:off x="10160258" y="5237265"/>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8" y="35616"/>
                    <a:pt x="35616" y="31367"/>
                    <a:pt x="35616" y="25703"/>
                  </a:cubicBezTo>
                  <a:cubicBezTo>
                    <a:pt x="35616" y="20038"/>
                    <a:pt x="31368" y="15789"/>
                    <a:pt x="25703" y="15789"/>
                  </a:cubicBezTo>
                  <a:cubicBezTo>
                    <a:pt x="20038" y="15789"/>
                    <a:pt x="15789" y="20038"/>
                    <a:pt x="15789" y="25703"/>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344" name="Freeform: Shape 2169">
              <a:extLst>
                <a:ext uri="{FF2B5EF4-FFF2-40B4-BE49-F238E27FC236}">
                  <a16:creationId xmlns:a16="http://schemas.microsoft.com/office/drawing/2014/main" xmlns="" id="{1893D934-08B1-4EB7-B033-1D0456B98DEB}"/>
                </a:ext>
              </a:extLst>
            </p:cNvPr>
            <p:cNvSpPr/>
            <p:nvPr/>
          </p:nvSpPr>
          <p:spPr>
            <a:xfrm>
              <a:off x="9701413" y="4854893"/>
              <a:ext cx="42486" cy="42486"/>
            </a:xfrm>
            <a:custGeom>
              <a:avLst/>
              <a:gdLst>
                <a:gd name="connsiteX0" fmla="*/ 25703 w 42485"/>
                <a:gd name="connsiteY0" fmla="*/ 35616 h 42485"/>
                <a:gd name="connsiteX1" fmla="*/ 35615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5" y="31367"/>
                    <a:pt x="35615" y="25703"/>
                  </a:cubicBezTo>
                  <a:cubicBezTo>
                    <a:pt x="35615" y="20038"/>
                    <a:pt x="31367" y="15789"/>
                    <a:pt x="25703" y="15789"/>
                  </a:cubicBezTo>
                  <a:cubicBezTo>
                    <a:pt x="20037" y="15789"/>
                    <a:pt x="15789" y="20038"/>
                    <a:pt x="15789" y="25703"/>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345" name="Freeform: Shape 2170">
              <a:extLst>
                <a:ext uri="{FF2B5EF4-FFF2-40B4-BE49-F238E27FC236}">
                  <a16:creationId xmlns:a16="http://schemas.microsoft.com/office/drawing/2014/main" xmlns="" id="{54A79CBB-28F1-4CCB-B2E5-F8687285C4C7}"/>
                </a:ext>
              </a:extLst>
            </p:cNvPr>
            <p:cNvSpPr/>
            <p:nvPr/>
          </p:nvSpPr>
          <p:spPr>
            <a:xfrm>
              <a:off x="9251064" y="5126802"/>
              <a:ext cx="42486" cy="42486"/>
            </a:xfrm>
            <a:custGeom>
              <a:avLst/>
              <a:gdLst>
                <a:gd name="connsiteX0" fmla="*/ 25702 w 42485"/>
                <a:gd name="connsiteY0" fmla="*/ 35616 h 42485"/>
                <a:gd name="connsiteX1" fmla="*/ 35615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5" y="31367"/>
                    <a:pt x="35615" y="25703"/>
                  </a:cubicBezTo>
                  <a:cubicBezTo>
                    <a:pt x="35615" y="20037"/>
                    <a:pt x="31367" y="15789"/>
                    <a:pt x="25702" y="15789"/>
                  </a:cubicBezTo>
                  <a:cubicBezTo>
                    <a:pt x="20037" y="15789"/>
                    <a:pt x="15789" y="20037"/>
                    <a:pt x="15789" y="25703"/>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346" name="Freeform: Shape 2171">
              <a:extLst>
                <a:ext uri="{FF2B5EF4-FFF2-40B4-BE49-F238E27FC236}">
                  <a16:creationId xmlns:a16="http://schemas.microsoft.com/office/drawing/2014/main" xmlns="" id="{3ED36228-BBC8-44BC-ACFE-C8F691335164}"/>
                </a:ext>
              </a:extLst>
            </p:cNvPr>
            <p:cNvSpPr/>
            <p:nvPr/>
          </p:nvSpPr>
          <p:spPr>
            <a:xfrm>
              <a:off x="9991732" y="5109807"/>
              <a:ext cx="56648" cy="56648"/>
            </a:xfrm>
            <a:custGeom>
              <a:avLst/>
              <a:gdLst>
                <a:gd name="connsiteX0" fmla="*/ 28534 w 56647"/>
                <a:gd name="connsiteY0" fmla="*/ 41281 h 56647"/>
                <a:gd name="connsiteX1" fmla="*/ 41280 w 56647"/>
                <a:gd name="connsiteY1" fmla="*/ 28535 h 56647"/>
                <a:gd name="connsiteX2" fmla="*/ 28534 w 56647"/>
                <a:gd name="connsiteY2" fmla="*/ 15789 h 56647"/>
                <a:gd name="connsiteX3" fmla="*/ 15789 w 56647"/>
                <a:gd name="connsiteY3" fmla="*/ 28535 h 56647"/>
                <a:gd name="connsiteX4" fmla="*/ 28534 w 56647"/>
                <a:gd name="connsiteY4" fmla="*/ 4128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4" y="41281"/>
                  </a:moveTo>
                  <a:cubicBezTo>
                    <a:pt x="35615" y="41281"/>
                    <a:pt x="41280" y="35616"/>
                    <a:pt x="41280" y="28535"/>
                  </a:cubicBezTo>
                  <a:cubicBezTo>
                    <a:pt x="41280" y="21454"/>
                    <a:pt x="35615" y="15789"/>
                    <a:pt x="28534" y="15789"/>
                  </a:cubicBezTo>
                  <a:cubicBezTo>
                    <a:pt x="21453" y="15789"/>
                    <a:pt x="15789" y="21454"/>
                    <a:pt x="15789" y="28535"/>
                  </a:cubicBezTo>
                  <a:cubicBezTo>
                    <a:pt x="15789" y="35616"/>
                    <a:pt x="21453" y="41281"/>
                    <a:pt x="28534" y="41281"/>
                  </a:cubicBezTo>
                  <a:close/>
                </a:path>
              </a:pathLst>
            </a:custGeom>
            <a:grpFill/>
            <a:ln w="14159" cap="flat">
              <a:noFill/>
              <a:prstDash val="solid"/>
              <a:miter/>
            </a:ln>
          </p:spPr>
          <p:txBody>
            <a:bodyPr rtlCol="0" anchor="ctr"/>
            <a:lstStyle/>
            <a:p>
              <a:endParaRPr lang="en-US"/>
            </a:p>
          </p:txBody>
        </p:sp>
        <p:sp>
          <p:nvSpPr>
            <p:cNvPr id="347" name="Freeform: Shape 2172">
              <a:extLst>
                <a:ext uri="{FF2B5EF4-FFF2-40B4-BE49-F238E27FC236}">
                  <a16:creationId xmlns:a16="http://schemas.microsoft.com/office/drawing/2014/main" xmlns="" id="{A768E5F0-6455-4A54-84D3-14C86096A198}"/>
                </a:ext>
              </a:extLst>
            </p:cNvPr>
            <p:cNvSpPr/>
            <p:nvPr/>
          </p:nvSpPr>
          <p:spPr>
            <a:xfrm>
              <a:off x="9664591" y="5179201"/>
              <a:ext cx="70810" cy="70810"/>
            </a:xfrm>
            <a:custGeom>
              <a:avLst/>
              <a:gdLst>
                <a:gd name="connsiteX0" fmla="*/ 66772 w 70809"/>
                <a:gd name="connsiteY0" fmla="*/ 41280 h 70809"/>
                <a:gd name="connsiteX1" fmla="*/ 41281 w 70809"/>
                <a:gd name="connsiteY1" fmla="*/ 66772 h 70809"/>
                <a:gd name="connsiteX2" fmla="*/ 15790 w 70809"/>
                <a:gd name="connsiteY2" fmla="*/ 41280 h 70809"/>
                <a:gd name="connsiteX3" fmla="*/ 41281 w 70809"/>
                <a:gd name="connsiteY3" fmla="*/ 15789 h 70809"/>
                <a:gd name="connsiteX4" fmla="*/ 66772 w 70809"/>
                <a:gd name="connsiteY4" fmla="*/ 4128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66772" y="41280"/>
                  </a:moveTo>
                  <a:cubicBezTo>
                    <a:pt x="66772" y="55359"/>
                    <a:pt x="55359" y="66772"/>
                    <a:pt x="41281" y="66772"/>
                  </a:cubicBezTo>
                  <a:cubicBezTo>
                    <a:pt x="27202" y="66772"/>
                    <a:pt x="15790" y="55359"/>
                    <a:pt x="15790" y="41280"/>
                  </a:cubicBezTo>
                  <a:cubicBezTo>
                    <a:pt x="15790" y="27202"/>
                    <a:pt x="27203" y="15789"/>
                    <a:pt x="41281" y="15789"/>
                  </a:cubicBezTo>
                  <a:cubicBezTo>
                    <a:pt x="55360" y="15789"/>
                    <a:pt x="66772" y="27202"/>
                    <a:pt x="66772" y="41280"/>
                  </a:cubicBezTo>
                  <a:close/>
                </a:path>
              </a:pathLst>
            </a:custGeom>
            <a:grpFill/>
            <a:ln w="14159" cap="flat">
              <a:noFill/>
              <a:prstDash val="solid"/>
              <a:miter/>
            </a:ln>
          </p:spPr>
          <p:txBody>
            <a:bodyPr rtlCol="0" anchor="ctr"/>
            <a:lstStyle/>
            <a:p>
              <a:endParaRPr lang="en-US"/>
            </a:p>
          </p:txBody>
        </p:sp>
        <p:sp>
          <p:nvSpPr>
            <p:cNvPr id="348" name="Freeform: Shape 2173">
              <a:extLst>
                <a:ext uri="{FF2B5EF4-FFF2-40B4-BE49-F238E27FC236}">
                  <a16:creationId xmlns:a16="http://schemas.microsoft.com/office/drawing/2014/main" xmlns="" id="{EB50F4B6-7E2D-4EE2-9722-F0BDC2346B13}"/>
                </a:ext>
              </a:extLst>
            </p:cNvPr>
            <p:cNvSpPr/>
            <p:nvPr/>
          </p:nvSpPr>
          <p:spPr>
            <a:xfrm>
              <a:off x="10058293" y="4854893"/>
              <a:ext cx="42486" cy="42486"/>
            </a:xfrm>
            <a:custGeom>
              <a:avLst/>
              <a:gdLst>
                <a:gd name="connsiteX0" fmla="*/ 25702 w 42485"/>
                <a:gd name="connsiteY0" fmla="*/ 35616 h 42485"/>
                <a:gd name="connsiteX1" fmla="*/ 35615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5" y="31367"/>
                    <a:pt x="35615" y="25703"/>
                  </a:cubicBezTo>
                  <a:cubicBezTo>
                    <a:pt x="35615" y="20038"/>
                    <a:pt x="31367" y="15789"/>
                    <a:pt x="25702" y="15789"/>
                  </a:cubicBezTo>
                  <a:cubicBezTo>
                    <a:pt x="20037" y="15789"/>
                    <a:pt x="15789" y="20038"/>
                    <a:pt x="15789" y="25703"/>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349" name="Freeform: Shape 2174">
              <a:extLst>
                <a:ext uri="{FF2B5EF4-FFF2-40B4-BE49-F238E27FC236}">
                  <a16:creationId xmlns:a16="http://schemas.microsoft.com/office/drawing/2014/main" xmlns="" id="{163FBE4C-7160-45FB-AE90-0CE8A0984905}"/>
                </a:ext>
              </a:extLst>
            </p:cNvPr>
            <p:cNvSpPr/>
            <p:nvPr/>
          </p:nvSpPr>
          <p:spPr>
            <a:xfrm>
              <a:off x="9531470" y="5472352"/>
              <a:ext cx="42486" cy="42486"/>
            </a:xfrm>
            <a:custGeom>
              <a:avLst/>
              <a:gdLst>
                <a:gd name="connsiteX0" fmla="*/ 25703 w 42485"/>
                <a:gd name="connsiteY0" fmla="*/ 35616 h 42485"/>
                <a:gd name="connsiteX1" fmla="*/ 35615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5" y="31367"/>
                    <a:pt x="35615" y="25703"/>
                  </a:cubicBezTo>
                  <a:cubicBezTo>
                    <a:pt x="35615" y="20038"/>
                    <a:pt x="31367" y="15789"/>
                    <a:pt x="25703" y="15789"/>
                  </a:cubicBezTo>
                  <a:cubicBezTo>
                    <a:pt x="20037" y="15789"/>
                    <a:pt x="15789" y="20038"/>
                    <a:pt x="15789" y="25703"/>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350" name="Freeform: Shape 2175">
              <a:extLst>
                <a:ext uri="{FF2B5EF4-FFF2-40B4-BE49-F238E27FC236}">
                  <a16:creationId xmlns:a16="http://schemas.microsoft.com/office/drawing/2014/main" xmlns="" id="{E4457275-6A8D-41CB-AC24-D42553A84F36}"/>
                </a:ext>
              </a:extLst>
            </p:cNvPr>
            <p:cNvSpPr/>
            <p:nvPr/>
          </p:nvSpPr>
          <p:spPr>
            <a:xfrm>
              <a:off x="9208578" y="5071571"/>
              <a:ext cx="56648" cy="56648"/>
            </a:xfrm>
            <a:custGeom>
              <a:avLst/>
              <a:gdLst>
                <a:gd name="connsiteX0" fmla="*/ 32783 w 56647"/>
                <a:gd name="connsiteY0" fmla="*/ 49777 h 56647"/>
                <a:gd name="connsiteX1" fmla="*/ 49777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6" y="49777"/>
                    <a:pt x="49777" y="42697"/>
                    <a:pt x="49777" y="32783"/>
                  </a:cubicBezTo>
                  <a:cubicBezTo>
                    <a:pt x="49777" y="22870"/>
                    <a:pt x="42696" y="15789"/>
                    <a:pt x="32783" y="15789"/>
                  </a:cubicBezTo>
                  <a:cubicBezTo>
                    <a:pt x="22870" y="15789"/>
                    <a:pt x="15789" y="22870"/>
                    <a:pt x="15789" y="32783"/>
                  </a:cubicBezTo>
                  <a:cubicBezTo>
                    <a:pt x="15789" y="42697"/>
                    <a:pt x="24286" y="49777"/>
                    <a:pt x="32783" y="49777"/>
                  </a:cubicBezTo>
                  <a:close/>
                </a:path>
              </a:pathLst>
            </a:custGeom>
            <a:grpFill/>
            <a:ln w="14159" cap="flat">
              <a:noFill/>
              <a:prstDash val="solid"/>
              <a:miter/>
            </a:ln>
          </p:spPr>
          <p:txBody>
            <a:bodyPr rtlCol="0" anchor="ctr"/>
            <a:lstStyle/>
            <a:p>
              <a:endParaRPr lang="en-US"/>
            </a:p>
          </p:txBody>
        </p:sp>
        <p:sp>
          <p:nvSpPr>
            <p:cNvPr id="351" name="Freeform: Shape 2176">
              <a:extLst>
                <a:ext uri="{FF2B5EF4-FFF2-40B4-BE49-F238E27FC236}">
                  <a16:creationId xmlns:a16="http://schemas.microsoft.com/office/drawing/2014/main" xmlns="" id="{C23780A6-8124-4656-AA2B-47DF2B6B91D9}"/>
                </a:ext>
              </a:extLst>
            </p:cNvPr>
            <p:cNvSpPr/>
            <p:nvPr/>
          </p:nvSpPr>
          <p:spPr>
            <a:xfrm>
              <a:off x="10165923" y="5731516"/>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2697"/>
                    <a:pt x="49778" y="32783"/>
                  </a:cubicBezTo>
                  <a:cubicBezTo>
                    <a:pt x="49778" y="22870"/>
                    <a:pt x="42697" y="15789"/>
                    <a:pt x="32783" y="15789"/>
                  </a:cubicBezTo>
                  <a:cubicBezTo>
                    <a:pt x="22870" y="15789"/>
                    <a:pt x="15789" y="22870"/>
                    <a:pt x="15789" y="32783"/>
                  </a:cubicBezTo>
                  <a:cubicBezTo>
                    <a:pt x="15789" y="42697"/>
                    <a:pt x="22870" y="49777"/>
                    <a:pt x="32783" y="49777"/>
                  </a:cubicBezTo>
                  <a:close/>
                </a:path>
              </a:pathLst>
            </a:custGeom>
            <a:grpFill/>
            <a:ln w="14159" cap="flat">
              <a:noFill/>
              <a:prstDash val="solid"/>
              <a:miter/>
            </a:ln>
          </p:spPr>
          <p:txBody>
            <a:bodyPr rtlCol="0" anchor="ctr"/>
            <a:lstStyle/>
            <a:p>
              <a:endParaRPr lang="en-US"/>
            </a:p>
          </p:txBody>
        </p:sp>
        <p:sp>
          <p:nvSpPr>
            <p:cNvPr id="352" name="Freeform: Shape 2177">
              <a:extLst>
                <a:ext uri="{FF2B5EF4-FFF2-40B4-BE49-F238E27FC236}">
                  <a16:creationId xmlns:a16="http://schemas.microsoft.com/office/drawing/2014/main" xmlns="" id="{257F2F71-7D13-43EF-9F3E-E86746006C65}"/>
                </a:ext>
              </a:extLst>
            </p:cNvPr>
            <p:cNvSpPr/>
            <p:nvPr/>
          </p:nvSpPr>
          <p:spPr>
            <a:xfrm>
              <a:off x="6227495" y="2749018"/>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7"/>
                    <a:pt x="31367" y="15789"/>
                    <a:pt x="25703" y="15789"/>
                  </a:cubicBezTo>
                  <a:cubicBezTo>
                    <a:pt x="20038" y="15789"/>
                    <a:pt x="15789" y="20037"/>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353" name="Freeform: Shape 2178">
              <a:extLst>
                <a:ext uri="{FF2B5EF4-FFF2-40B4-BE49-F238E27FC236}">
                  <a16:creationId xmlns:a16="http://schemas.microsoft.com/office/drawing/2014/main" xmlns="" id="{13A64071-E0F3-442E-A1F8-4BCCCE678EDC}"/>
                </a:ext>
              </a:extLst>
            </p:cNvPr>
            <p:cNvSpPr/>
            <p:nvPr/>
          </p:nvSpPr>
          <p:spPr>
            <a:xfrm>
              <a:off x="6257235" y="2668295"/>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3"/>
                  </a:cubicBezTo>
                  <a:cubicBezTo>
                    <a:pt x="35616" y="20038"/>
                    <a:pt x="31367" y="15789"/>
                    <a:pt x="25703" y="15789"/>
                  </a:cubicBezTo>
                  <a:cubicBezTo>
                    <a:pt x="20037" y="15789"/>
                    <a:pt x="15789" y="20038"/>
                    <a:pt x="15789" y="25703"/>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354" name="Freeform: Shape 2179">
              <a:extLst>
                <a:ext uri="{FF2B5EF4-FFF2-40B4-BE49-F238E27FC236}">
                  <a16:creationId xmlns:a16="http://schemas.microsoft.com/office/drawing/2014/main" xmlns="" id="{3114BEFA-15CA-436E-92CB-DA7A68D4B0F0}"/>
                </a:ext>
              </a:extLst>
            </p:cNvPr>
            <p:cNvSpPr/>
            <p:nvPr/>
          </p:nvSpPr>
          <p:spPr>
            <a:xfrm>
              <a:off x="6192090" y="2628641"/>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7"/>
                    <a:pt x="31367" y="15789"/>
                    <a:pt x="25703" y="15789"/>
                  </a:cubicBezTo>
                  <a:cubicBezTo>
                    <a:pt x="20038" y="15789"/>
                    <a:pt x="15789" y="20037"/>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355" name="Freeform: Shape 2180">
              <a:extLst>
                <a:ext uri="{FF2B5EF4-FFF2-40B4-BE49-F238E27FC236}">
                  <a16:creationId xmlns:a16="http://schemas.microsoft.com/office/drawing/2014/main" xmlns="" id="{AE136BD8-6BF0-4494-8A85-ED93D3B69F0C}"/>
                </a:ext>
              </a:extLst>
            </p:cNvPr>
            <p:cNvSpPr/>
            <p:nvPr/>
          </p:nvSpPr>
          <p:spPr>
            <a:xfrm>
              <a:off x="6244489" y="2608815"/>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356" name="Freeform: Shape 2181">
              <a:extLst>
                <a:ext uri="{FF2B5EF4-FFF2-40B4-BE49-F238E27FC236}">
                  <a16:creationId xmlns:a16="http://schemas.microsoft.com/office/drawing/2014/main" xmlns="" id="{B171E75B-2D6D-4F29-86A3-9F4913BF6E45}"/>
                </a:ext>
              </a:extLst>
            </p:cNvPr>
            <p:cNvSpPr/>
            <p:nvPr/>
          </p:nvSpPr>
          <p:spPr>
            <a:xfrm>
              <a:off x="6621196" y="2764596"/>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357" name="Freeform: Shape 2182">
              <a:extLst>
                <a:ext uri="{FF2B5EF4-FFF2-40B4-BE49-F238E27FC236}">
                  <a16:creationId xmlns:a16="http://schemas.microsoft.com/office/drawing/2014/main" xmlns="" id="{0D9169F9-B1D9-40A9-AED0-7BACFF27A5BB}"/>
                </a:ext>
              </a:extLst>
            </p:cNvPr>
            <p:cNvSpPr/>
            <p:nvPr/>
          </p:nvSpPr>
          <p:spPr>
            <a:xfrm>
              <a:off x="6829376" y="2587572"/>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2697"/>
                    <a:pt x="49778" y="32783"/>
                  </a:cubicBezTo>
                  <a:cubicBezTo>
                    <a:pt x="49778" y="22870"/>
                    <a:pt x="42697" y="15789"/>
                    <a:pt x="32783" y="15789"/>
                  </a:cubicBezTo>
                  <a:cubicBezTo>
                    <a:pt x="22870" y="15789"/>
                    <a:pt x="15789" y="22870"/>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358" name="Freeform: Shape 2183">
              <a:extLst>
                <a:ext uri="{FF2B5EF4-FFF2-40B4-BE49-F238E27FC236}">
                  <a16:creationId xmlns:a16="http://schemas.microsoft.com/office/drawing/2014/main" xmlns="" id="{5DBBCE82-5D86-40A6-8048-7AD63DDEFA56}"/>
                </a:ext>
              </a:extLst>
            </p:cNvPr>
            <p:cNvSpPr/>
            <p:nvPr/>
          </p:nvSpPr>
          <p:spPr>
            <a:xfrm>
              <a:off x="6915764" y="2434623"/>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1454"/>
                    <a:pt x="38448" y="15789"/>
                    <a:pt x="29951" y="15789"/>
                  </a:cubicBezTo>
                  <a:cubicBezTo>
                    <a:pt x="22870" y="15789"/>
                    <a:pt x="15789" y="21454"/>
                    <a:pt x="15789" y="29951"/>
                  </a:cubicBezTo>
                  <a:cubicBezTo>
                    <a:pt x="15789" y="38448"/>
                    <a:pt x="21454" y="44113"/>
                    <a:pt x="29951" y="44113"/>
                  </a:cubicBezTo>
                  <a:close/>
                </a:path>
              </a:pathLst>
            </a:custGeom>
            <a:grpFill/>
            <a:ln w="14159" cap="flat">
              <a:noFill/>
              <a:prstDash val="solid"/>
              <a:miter/>
            </a:ln>
          </p:spPr>
          <p:txBody>
            <a:bodyPr rtlCol="0" anchor="ctr"/>
            <a:lstStyle/>
            <a:p>
              <a:endParaRPr lang="en-US"/>
            </a:p>
          </p:txBody>
        </p:sp>
        <p:sp>
          <p:nvSpPr>
            <p:cNvPr id="359" name="Freeform: Shape 2184">
              <a:extLst>
                <a:ext uri="{FF2B5EF4-FFF2-40B4-BE49-F238E27FC236}">
                  <a16:creationId xmlns:a16="http://schemas.microsoft.com/office/drawing/2014/main" xmlns="" id="{17782607-D388-4339-8F60-97E9A90F2621}"/>
                </a:ext>
              </a:extLst>
            </p:cNvPr>
            <p:cNvSpPr/>
            <p:nvPr/>
          </p:nvSpPr>
          <p:spPr>
            <a:xfrm>
              <a:off x="6379027" y="2400635"/>
              <a:ext cx="70810" cy="70810"/>
            </a:xfrm>
            <a:custGeom>
              <a:avLst/>
              <a:gdLst>
                <a:gd name="connsiteX0" fmla="*/ 37032 w 70809"/>
                <a:gd name="connsiteY0" fmla="*/ 15789 h 70809"/>
                <a:gd name="connsiteX1" fmla="*/ 58275 w 70809"/>
                <a:gd name="connsiteY1" fmla="*/ 37032 h 70809"/>
                <a:gd name="connsiteX2" fmla="*/ 37032 w 70809"/>
                <a:gd name="connsiteY2" fmla="*/ 58275 h 70809"/>
                <a:gd name="connsiteX3" fmla="*/ 15789 w 70809"/>
                <a:gd name="connsiteY3" fmla="*/ 37032 h 70809"/>
                <a:gd name="connsiteX4" fmla="*/ 37032 w 70809"/>
                <a:gd name="connsiteY4" fmla="*/ 15789 h 70809"/>
                <a:gd name="connsiteX5" fmla="*/ 37032 w 70809"/>
                <a:gd name="connsiteY5" fmla="*/ 15789 h 70809"/>
                <a:gd name="connsiteX6" fmla="*/ 37032 w 70809"/>
                <a:gd name="connsiteY6" fmla="*/ 24286 h 70809"/>
                <a:gd name="connsiteX7" fmla="*/ 25702 w 70809"/>
                <a:gd name="connsiteY7" fmla="*/ 35616 h 70809"/>
                <a:gd name="connsiteX8" fmla="*/ 37032 w 70809"/>
                <a:gd name="connsiteY8" fmla="*/ 46945 h 70809"/>
                <a:gd name="connsiteX9" fmla="*/ 48361 w 70809"/>
                <a:gd name="connsiteY9" fmla="*/ 35616 h 70809"/>
                <a:gd name="connsiteX10" fmla="*/ 37032 w 70809"/>
                <a:gd name="connsiteY10" fmla="*/ 24286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37032" y="15789"/>
                  </a:moveTo>
                  <a:cubicBezTo>
                    <a:pt x="48361" y="15789"/>
                    <a:pt x="58275" y="25702"/>
                    <a:pt x="58275" y="37032"/>
                  </a:cubicBezTo>
                  <a:cubicBezTo>
                    <a:pt x="58275" y="48361"/>
                    <a:pt x="48361" y="58275"/>
                    <a:pt x="37032" y="58275"/>
                  </a:cubicBezTo>
                  <a:cubicBezTo>
                    <a:pt x="25702" y="58275"/>
                    <a:pt x="15789" y="48361"/>
                    <a:pt x="15789" y="37032"/>
                  </a:cubicBezTo>
                  <a:cubicBezTo>
                    <a:pt x="15789" y="24286"/>
                    <a:pt x="25702" y="15789"/>
                    <a:pt x="37032" y="15789"/>
                  </a:cubicBezTo>
                  <a:lnTo>
                    <a:pt x="37032" y="15789"/>
                  </a:lnTo>
                  <a:close/>
                  <a:moveTo>
                    <a:pt x="37032" y="24286"/>
                  </a:moveTo>
                  <a:cubicBezTo>
                    <a:pt x="29951" y="24286"/>
                    <a:pt x="25702" y="29951"/>
                    <a:pt x="25702" y="35616"/>
                  </a:cubicBezTo>
                  <a:cubicBezTo>
                    <a:pt x="25702" y="42697"/>
                    <a:pt x="31367" y="46945"/>
                    <a:pt x="37032" y="46945"/>
                  </a:cubicBezTo>
                  <a:cubicBezTo>
                    <a:pt x="44113" y="46945"/>
                    <a:pt x="48361" y="41280"/>
                    <a:pt x="48361" y="35616"/>
                  </a:cubicBezTo>
                  <a:cubicBezTo>
                    <a:pt x="49778" y="29951"/>
                    <a:pt x="44113" y="24286"/>
                    <a:pt x="37032" y="24286"/>
                  </a:cubicBezTo>
                  <a:close/>
                </a:path>
              </a:pathLst>
            </a:custGeom>
            <a:grpFill/>
            <a:ln w="14159" cap="flat">
              <a:noFill/>
              <a:prstDash val="solid"/>
              <a:miter/>
            </a:ln>
          </p:spPr>
          <p:txBody>
            <a:bodyPr rtlCol="0" anchor="ctr"/>
            <a:lstStyle/>
            <a:p>
              <a:endParaRPr lang="en-US"/>
            </a:p>
          </p:txBody>
        </p:sp>
        <p:sp>
          <p:nvSpPr>
            <p:cNvPr id="360" name="Freeform: Shape 2185">
              <a:extLst>
                <a:ext uri="{FF2B5EF4-FFF2-40B4-BE49-F238E27FC236}">
                  <a16:creationId xmlns:a16="http://schemas.microsoft.com/office/drawing/2014/main" xmlns="" id="{595A6FE1-AFC8-4047-9165-8EB20F217FE6}"/>
                </a:ext>
              </a:extLst>
            </p:cNvPr>
            <p:cNvSpPr/>
            <p:nvPr/>
          </p:nvSpPr>
          <p:spPr>
            <a:xfrm>
              <a:off x="6870446" y="2812746"/>
              <a:ext cx="70810" cy="70810"/>
            </a:xfrm>
            <a:custGeom>
              <a:avLst/>
              <a:gdLst>
                <a:gd name="connsiteX0" fmla="*/ 37032 w 70809"/>
                <a:gd name="connsiteY0" fmla="*/ 15789 h 70809"/>
                <a:gd name="connsiteX1" fmla="*/ 58275 w 70809"/>
                <a:gd name="connsiteY1" fmla="*/ 37032 h 70809"/>
                <a:gd name="connsiteX2" fmla="*/ 37032 w 70809"/>
                <a:gd name="connsiteY2" fmla="*/ 58275 h 70809"/>
                <a:gd name="connsiteX3" fmla="*/ 15789 w 70809"/>
                <a:gd name="connsiteY3" fmla="*/ 37032 h 70809"/>
                <a:gd name="connsiteX4" fmla="*/ 37032 w 70809"/>
                <a:gd name="connsiteY4" fmla="*/ 15789 h 70809"/>
                <a:gd name="connsiteX5" fmla="*/ 37032 w 70809"/>
                <a:gd name="connsiteY5" fmla="*/ 15789 h 70809"/>
                <a:gd name="connsiteX6" fmla="*/ 37032 w 70809"/>
                <a:gd name="connsiteY6" fmla="*/ 24286 h 70809"/>
                <a:gd name="connsiteX7" fmla="*/ 25703 w 70809"/>
                <a:gd name="connsiteY7" fmla="*/ 35616 h 70809"/>
                <a:gd name="connsiteX8" fmla="*/ 37032 w 70809"/>
                <a:gd name="connsiteY8" fmla="*/ 46945 h 70809"/>
                <a:gd name="connsiteX9" fmla="*/ 48362 w 70809"/>
                <a:gd name="connsiteY9" fmla="*/ 35616 h 70809"/>
                <a:gd name="connsiteX10" fmla="*/ 37032 w 70809"/>
                <a:gd name="connsiteY10" fmla="*/ 24286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37032" y="15789"/>
                  </a:moveTo>
                  <a:cubicBezTo>
                    <a:pt x="48362" y="15789"/>
                    <a:pt x="58275" y="25702"/>
                    <a:pt x="58275" y="37032"/>
                  </a:cubicBezTo>
                  <a:cubicBezTo>
                    <a:pt x="58275" y="48361"/>
                    <a:pt x="48362" y="58275"/>
                    <a:pt x="37032" y="58275"/>
                  </a:cubicBezTo>
                  <a:cubicBezTo>
                    <a:pt x="25703" y="58275"/>
                    <a:pt x="15789" y="48361"/>
                    <a:pt x="15789" y="37032"/>
                  </a:cubicBezTo>
                  <a:cubicBezTo>
                    <a:pt x="15789" y="24286"/>
                    <a:pt x="25703" y="15789"/>
                    <a:pt x="37032" y="15789"/>
                  </a:cubicBezTo>
                  <a:lnTo>
                    <a:pt x="37032" y="15789"/>
                  </a:lnTo>
                  <a:close/>
                  <a:moveTo>
                    <a:pt x="37032" y="24286"/>
                  </a:moveTo>
                  <a:cubicBezTo>
                    <a:pt x="29951" y="24286"/>
                    <a:pt x="25703" y="29951"/>
                    <a:pt x="25703" y="35616"/>
                  </a:cubicBezTo>
                  <a:cubicBezTo>
                    <a:pt x="25703" y="42697"/>
                    <a:pt x="31367" y="46945"/>
                    <a:pt x="37032" y="46945"/>
                  </a:cubicBezTo>
                  <a:cubicBezTo>
                    <a:pt x="44113" y="46945"/>
                    <a:pt x="48362" y="41280"/>
                    <a:pt x="48362" y="35616"/>
                  </a:cubicBezTo>
                  <a:cubicBezTo>
                    <a:pt x="48362" y="29951"/>
                    <a:pt x="44113" y="24286"/>
                    <a:pt x="37032" y="24286"/>
                  </a:cubicBezTo>
                  <a:close/>
                </a:path>
              </a:pathLst>
            </a:custGeom>
            <a:grpFill/>
            <a:ln w="14159" cap="flat">
              <a:noFill/>
              <a:prstDash val="solid"/>
              <a:miter/>
            </a:ln>
          </p:spPr>
          <p:txBody>
            <a:bodyPr rtlCol="0" anchor="ctr"/>
            <a:lstStyle/>
            <a:p>
              <a:endParaRPr lang="en-US"/>
            </a:p>
          </p:txBody>
        </p:sp>
        <p:sp>
          <p:nvSpPr>
            <p:cNvPr id="361" name="Freeform: Shape 2186">
              <a:extLst>
                <a:ext uri="{FF2B5EF4-FFF2-40B4-BE49-F238E27FC236}">
                  <a16:creationId xmlns:a16="http://schemas.microsoft.com/office/drawing/2014/main" xmlns="" id="{CA69F468-863D-44E7-A72C-67D7BE15F790}"/>
                </a:ext>
              </a:extLst>
            </p:cNvPr>
            <p:cNvSpPr/>
            <p:nvPr/>
          </p:nvSpPr>
          <p:spPr>
            <a:xfrm>
              <a:off x="7687453" y="3223442"/>
              <a:ext cx="70810" cy="70810"/>
            </a:xfrm>
            <a:custGeom>
              <a:avLst/>
              <a:gdLst>
                <a:gd name="connsiteX0" fmla="*/ 35751 w 70809"/>
                <a:gd name="connsiteY0" fmla="*/ 55442 h 70809"/>
                <a:gd name="connsiteX1" fmla="*/ 55578 w 70809"/>
                <a:gd name="connsiteY1" fmla="*/ 35616 h 70809"/>
                <a:gd name="connsiteX2" fmla="*/ 35751 w 70809"/>
                <a:gd name="connsiteY2" fmla="*/ 15789 h 70809"/>
                <a:gd name="connsiteX3" fmla="*/ 15924 w 70809"/>
                <a:gd name="connsiteY3" fmla="*/ 35616 h 70809"/>
                <a:gd name="connsiteX4" fmla="*/ 35751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751" y="55442"/>
                  </a:moveTo>
                  <a:cubicBezTo>
                    <a:pt x="47081" y="55442"/>
                    <a:pt x="55578" y="46945"/>
                    <a:pt x="55578" y="35616"/>
                  </a:cubicBezTo>
                  <a:cubicBezTo>
                    <a:pt x="55578" y="24286"/>
                    <a:pt x="47081" y="15789"/>
                    <a:pt x="35751" y="15789"/>
                  </a:cubicBezTo>
                  <a:cubicBezTo>
                    <a:pt x="24422" y="15789"/>
                    <a:pt x="15924" y="24286"/>
                    <a:pt x="15924" y="35616"/>
                  </a:cubicBezTo>
                  <a:cubicBezTo>
                    <a:pt x="14508" y="46945"/>
                    <a:pt x="24422" y="55442"/>
                    <a:pt x="35751" y="55442"/>
                  </a:cubicBezTo>
                  <a:close/>
                </a:path>
              </a:pathLst>
            </a:custGeom>
            <a:grpFill/>
            <a:ln w="14159" cap="flat">
              <a:noFill/>
              <a:prstDash val="solid"/>
              <a:miter/>
            </a:ln>
          </p:spPr>
          <p:txBody>
            <a:bodyPr rtlCol="0" anchor="ctr"/>
            <a:lstStyle/>
            <a:p>
              <a:endParaRPr lang="en-US"/>
            </a:p>
          </p:txBody>
        </p:sp>
        <p:sp>
          <p:nvSpPr>
            <p:cNvPr id="362" name="Freeform: Shape 2187">
              <a:extLst>
                <a:ext uri="{FF2B5EF4-FFF2-40B4-BE49-F238E27FC236}">
                  <a16:creationId xmlns:a16="http://schemas.microsoft.com/office/drawing/2014/main" xmlns="" id="{C66D2CC6-14EA-4FCE-A0F9-FFB59C34CC68}"/>
                </a:ext>
              </a:extLst>
            </p:cNvPr>
            <p:cNvSpPr/>
            <p:nvPr/>
          </p:nvSpPr>
          <p:spPr>
            <a:xfrm>
              <a:off x="7996318" y="3590235"/>
              <a:ext cx="70810" cy="70810"/>
            </a:xfrm>
            <a:custGeom>
              <a:avLst/>
              <a:gdLst>
                <a:gd name="connsiteX0" fmla="*/ 35616 w 70809"/>
                <a:gd name="connsiteY0" fmla="*/ 55442 h 70809"/>
                <a:gd name="connsiteX1" fmla="*/ 55443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3" y="46945"/>
                    <a:pt x="55443" y="35616"/>
                  </a:cubicBezTo>
                  <a:cubicBezTo>
                    <a:pt x="55443" y="24286"/>
                    <a:pt x="46945" y="15789"/>
                    <a:pt x="35616" y="15789"/>
                  </a:cubicBezTo>
                  <a:cubicBezTo>
                    <a:pt x="24286" y="15789"/>
                    <a:pt x="15789" y="24286"/>
                    <a:pt x="15789" y="35616"/>
                  </a:cubicBezTo>
                  <a:cubicBezTo>
                    <a:pt x="15789" y="46945"/>
                    <a:pt x="24286" y="55442"/>
                    <a:pt x="35616" y="55442"/>
                  </a:cubicBezTo>
                  <a:close/>
                </a:path>
              </a:pathLst>
            </a:custGeom>
            <a:grpFill/>
            <a:ln w="14159" cap="flat">
              <a:noFill/>
              <a:prstDash val="solid"/>
              <a:miter/>
            </a:ln>
          </p:spPr>
          <p:txBody>
            <a:bodyPr rtlCol="0" anchor="ctr"/>
            <a:lstStyle/>
            <a:p>
              <a:endParaRPr lang="en-US"/>
            </a:p>
          </p:txBody>
        </p:sp>
        <p:sp>
          <p:nvSpPr>
            <p:cNvPr id="363" name="Freeform: Shape 2188">
              <a:extLst>
                <a:ext uri="{FF2B5EF4-FFF2-40B4-BE49-F238E27FC236}">
                  <a16:creationId xmlns:a16="http://schemas.microsoft.com/office/drawing/2014/main" xmlns="" id="{D82039D5-1CC4-4EAB-9BC3-7E23175E0ABD}"/>
                </a:ext>
              </a:extLst>
            </p:cNvPr>
            <p:cNvSpPr/>
            <p:nvPr/>
          </p:nvSpPr>
          <p:spPr>
            <a:xfrm>
              <a:off x="7649351" y="2414796"/>
              <a:ext cx="70810" cy="70810"/>
            </a:xfrm>
            <a:custGeom>
              <a:avLst/>
              <a:gdLst>
                <a:gd name="connsiteX0" fmla="*/ 35616 w 70809"/>
                <a:gd name="connsiteY0" fmla="*/ 55442 h 70809"/>
                <a:gd name="connsiteX1" fmla="*/ 55443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5529" y="55442"/>
                    <a:pt x="55443" y="46945"/>
                    <a:pt x="55443" y="35616"/>
                  </a:cubicBezTo>
                  <a:cubicBezTo>
                    <a:pt x="55443" y="25702"/>
                    <a:pt x="46945" y="15789"/>
                    <a:pt x="35616" y="15789"/>
                  </a:cubicBezTo>
                  <a:cubicBezTo>
                    <a:pt x="25703" y="15789"/>
                    <a:pt x="15789" y="24286"/>
                    <a:pt x="15789" y="35616"/>
                  </a:cubicBezTo>
                  <a:cubicBezTo>
                    <a:pt x="17205" y="46945"/>
                    <a:pt x="25703" y="55442"/>
                    <a:pt x="35616" y="55442"/>
                  </a:cubicBezTo>
                  <a:close/>
                </a:path>
              </a:pathLst>
            </a:custGeom>
            <a:grpFill/>
            <a:ln w="14159" cap="flat">
              <a:noFill/>
              <a:prstDash val="solid"/>
              <a:miter/>
            </a:ln>
          </p:spPr>
          <p:txBody>
            <a:bodyPr rtlCol="0" anchor="ctr"/>
            <a:lstStyle/>
            <a:p>
              <a:endParaRPr lang="en-US"/>
            </a:p>
          </p:txBody>
        </p:sp>
        <p:sp>
          <p:nvSpPr>
            <p:cNvPr id="364" name="Freeform: Shape 2189">
              <a:extLst>
                <a:ext uri="{FF2B5EF4-FFF2-40B4-BE49-F238E27FC236}">
                  <a16:creationId xmlns:a16="http://schemas.microsoft.com/office/drawing/2014/main" xmlns="" id="{4D571A93-686D-45E7-A3DA-6DB82D96A4C8}"/>
                </a:ext>
              </a:extLst>
            </p:cNvPr>
            <p:cNvSpPr/>
            <p:nvPr/>
          </p:nvSpPr>
          <p:spPr>
            <a:xfrm>
              <a:off x="8479240" y="3047834"/>
              <a:ext cx="141619" cy="141619"/>
            </a:xfrm>
            <a:custGeom>
              <a:avLst/>
              <a:gdLst>
                <a:gd name="connsiteX0" fmla="*/ 73853 w 141619"/>
                <a:gd name="connsiteY0" fmla="*/ 131917 h 141619"/>
                <a:gd name="connsiteX1" fmla="*/ 131916 w 141619"/>
                <a:gd name="connsiteY1" fmla="*/ 73853 h 141619"/>
                <a:gd name="connsiteX2" fmla="*/ 73853 w 141619"/>
                <a:gd name="connsiteY2" fmla="*/ 15789 h 141619"/>
                <a:gd name="connsiteX3" fmla="*/ 15789 w 141619"/>
                <a:gd name="connsiteY3" fmla="*/ 73853 h 141619"/>
                <a:gd name="connsiteX4" fmla="*/ 73853 w 141619"/>
                <a:gd name="connsiteY4" fmla="*/ 131917 h 14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9" h="141619">
                  <a:moveTo>
                    <a:pt x="73853" y="131917"/>
                  </a:moveTo>
                  <a:cubicBezTo>
                    <a:pt x="106425" y="131917"/>
                    <a:pt x="131916" y="105009"/>
                    <a:pt x="131916" y="73853"/>
                  </a:cubicBezTo>
                  <a:cubicBezTo>
                    <a:pt x="131916" y="41280"/>
                    <a:pt x="105009" y="15789"/>
                    <a:pt x="73853" y="15789"/>
                  </a:cubicBezTo>
                  <a:cubicBezTo>
                    <a:pt x="41280" y="15789"/>
                    <a:pt x="15789" y="42697"/>
                    <a:pt x="15789" y="73853"/>
                  </a:cubicBezTo>
                  <a:cubicBezTo>
                    <a:pt x="15789" y="106425"/>
                    <a:pt x="41280" y="131917"/>
                    <a:pt x="73853" y="131917"/>
                  </a:cubicBezTo>
                  <a:close/>
                </a:path>
              </a:pathLst>
            </a:custGeom>
            <a:grpFill/>
            <a:ln w="14159" cap="flat">
              <a:noFill/>
              <a:prstDash val="solid"/>
              <a:miter/>
            </a:ln>
          </p:spPr>
          <p:txBody>
            <a:bodyPr rtlCol="0" anchor="ctr"/>
            <a:lstStyle/>
            <a:p>
              <a:endParaRPr lang="en-US"/>
            </a:p>
          </p:txBody>
        </p:sp>
        <p:sp>
          <p:nvSpPr>
            <p:cNvPr id="365" name="Freeform: Shape 2190">
              <a:extLst>
                <a:ext uri="{FF2B5EF4-FFF2-40B4-BE49-F238E27FC236}">
                  <a16:creationId xmlns:a16="http://schemas.microsoft.com/office/drawing/2014/main" xmlns="" id="{F3B7F3F4-D4CA-4718-989B-E6B1D8856026}"/>
                </a:ext>
              </a:extLst>
            </p:cNvPr>
            <p:cNvSpPr/>
            <p:nvPr/>
          </p:nvSpPr>
          <p:spPr>
            <a:xfrm>
              <a:off x="7272644" y="3029423"/>
              <a:ext cx="84971" cy="84971"/>
            </a:xfrm>
            <a:custGeom>
              <a:avLst/>
              <a:gdLst>
                <a:gd name="connsiteX0" fmla="*/ 45529 w 84971"/>
                <a:gd name="connsiteY0" fmla="*/ 75269 h 84971"/>
                <a:gd name="connsiteX1" fmla="*/ 75269 w 84971"/>
                <a:gd name="connsiteY1" fmla="*/ 45529 h 84971"/>
                <a:gd name="connsiteX2" fmla="*/ 45529 w 84971"/>
                <a:gd name="connsiteY2" fmla="*/ 15789 h 84971"/>
                <a:gd name="connsiteX3" fmla="*/ 15789 w 84971"/>
                <a:gd name="connsiteY3" fmla="*/ 45529 h 84971"/>
                <a:gd name="connsiteX4" fmla="*/ 45529 w 84971"/>
                <a:gd name="connsiteY4" fmla="*/ 7526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529" y="75269"/>
                  </a:moveTo>
                  <a:cubicBezTo>
                    <a:pt x="61107" y="75269"/>
                    <a:pt x="75269" y="62523"/>
                    <a:pt x="75269" y="45529"/>
                  </a:cubicBezTo>
                  <a:cubicBezTo>
                    <a:pt x="75269" y="29951"/>
                    <a:pt x="62523" y="15789"/>
                    <a:pt x="45529" y="15789"/>
                  </a:cubicBezTo>
                  <a:cubicBezTo>
                    <a:pt x="28535" y="15789"/>
                    <a:pt x="15789" y="28535"/>
                    <a:pt x="15789" y="45529"/>
                  </a:cubicBezTo>
                  <a:cubicBezTo>
                    <a:pt x="15789" y="62523"/>
                    <a:pt x="29951" y="75269"/>
                    <a:pt x="45529" y="75269"/>
                  </a:cubicBezTo>
                  <a:close/>
                </a:path>
              </a:pathLst>
            </a:custGeom>
            <a:grpFill/>
            <a:ln w="14159" cap="flat">
              <a:noFill/>
              <a:prstDash val="solid"/>
              <a:miter/>
            </a:ln>
          </p:spPr>
          <p:txBody>
            <a:bodyPr rtlCol="0" anchor="ctr"/>
            <a:lstStyle/>
            <a:p>
              <a:endParaRPr lang="en-US"/>
            </a:p>
          </p:txBody>
        </p:sp>
        <p:sp>
          <p:nvSpPr>
            <p:cNvPr id="366" name="Freeform: Shape 2191">
              <a:extLst>
                <a:ext uri="{FF2B5EF4-FFF2-40B4-BE49-F238E27FC236}">
                  <a16:creationId xmlns:a16="http://schemas.microsoft.com/office/drawing/2014/main" xmlns="" id="{81B70F6D-4FE7-45D5-941A-F90BFC581836}"/>
                </a:ext>
              </a:extLst>
            </p:cNvPr>
            <p:cNvSpPr/>
            <p:nvPr/>
          </p:nvSpPr>
          <p:spPr>
            <a:xfrm>
              <a:off x="7421344" y="3387720"/>
              <a:ext cx="84971" cy="84971"/>
            </a:xfrm>
            <a:custGeom>
              <a:avLst/>
              <a:gdLst>
                <a:gd name="connsiteX0" fmla="*/ 45529 w 84971"/>
                <a:gd name="connsiteY0" fmla="*/ 75269 h 84971"/>
                <a:gd name="connsiteX1" fmla="*/ 75269 w 84971"/>
                <a:gd name="connsiteY1" fmla="*/ 45529 h 84971"/>
                <a:gd name="connsiteX2" fmla="*/ 45529 w 84971"/>
                <a:gd name="connsiteY2" fmla="*/ 15789 h 84971"/>
                <a:gd name="connsiteX3" fmla="*/ 15789 w 84971"/>
                <a:gd name="connsiteY3" fmla="*/ 45529 h 84971"/>
                <a:gd name="connsiteX4" fmla="*/ 45529 w 84971"/>
                <a:gd name="connsiteY4" fmla="*/ 7526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529" y="75269"/>
                  </a:moveTo>
                  <a:cubicBezTo>
                    <a:pt x="61107" y="75269"/>
                    <a:pt x="75269" y="62523"/>
                    <a:pt x="75269" y="45529"/>
                  </a:cubicBezTo>
                  <a:cubicBezTo>
                    <a:pt x="75269" y="29951"/>
                    <a:pt x="62523" y="15789"/>
                    <a:pt x="45529" y="15789"/>
                  </a:cubicBezTo>
                  <a:cubicBezTo>
                    <a:pt x="29951" y="15789"/>
                    <a:pt x="15789" y="28535"/>
                    <a:pt x="15789" y="45529"/>
                  </a:cubicBezTo>
                  <a:cubicBezTo>
                    <a:pt x="15789" y="62523"/>
                    <a:pt x="28535" y="75269"/>
                    <a:pt x="45529" y="75269"/>
                  </a:cubicBezTo>
                  <a:close/>
                </a:path>
              </a:pathLst>
            </a:custGeom>
            <a:grpFill/>
            <a:ln w="14159" cap="flat">
              <a:noFill/>
              <a:prstDash val="solid"/>
              <a:miter/>
            </a:ln>
          </p:spPr>
          <p:txBody>
            <a:bodyPr rtlCol="0" anchor="ctr"/>
            <a:lstStyle/>
            <a:p>
              <a:endParaRPr lang="en-US"/>
            </a:p>
          </p:txBody>
        </p:sp>
        <p:sp>
          <p:nvSpPr>
            <p:cNvPr id="367" name="Freeform: Shape 2192">
              <a:extLst>
                <a:ext uri="{FF2B5EF4-FFF2-40B4-BE49-F238E27FC236}">
                  <a16:creationId xmlns:a16="http://schemas.microsoft.com/office/drawing/2014/main" xmlns="" id="{F82C7EDD-E3F3-4A5B-847E-B9CEADE4B610}"/>
                </a:ext>
              </a:extLst>
            </p:cNvPr>
            <p:cNvSpPr/>
            <p:nvPr/>
          </p:nvSpPr>
          <p:spPr>
            <a:xfrm>
              <a:off x="6683509" y="2666878"/>
              <a:ext cx="84971" cy="84971"/>
            </a:xfrm>
            <a:custGeom>
              <a:avLst/>
              <a:gdLst>
                <a:gd name="connsiteX0" fmla="*/ 45529 w 84971"/>
                <a:gd name="connsiteY0" fmla="*/ 75269 h 84971"/>
                <a:gd name="connsiteX1" fmla="*/ 75269 w 84971"/>
                <a:gd name="connsiteY1" fmla="*/ 45529 h 84971"/>
                <a:gd name="connsiteX2" fmla="*/ 45529 w 84971"/>
                <a:gd name="connsiteY2" fmla="*/ 15789 h 84971"/>
                <a:gd name="connsiteX3" fmla="*/ 15789 w 84971"/>
                <a:gd name="connsiteY3" fmla="*/ 45529 h 84971"/>
                <a:gd name="connsiteX4" fmla="*/ 45529 w 84971"/>
                <a:gd name="connsiteY4" fmla="*/ 7526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529" y="75269"/>
                  </a:moveTo>
                  <a:cubicBezTo>
                    <a:pt x="61107" y="75269"/>
                    <a:pt x="75269" y="62523"/>
                    <a:pt x="75269" y="45529"/>
                  </a:cubicBezTo>
                  <a:cubicBezTo>
                    <a:pt x="75269" y="29951"/>
                    <a:pt x="62523" y="15789"/>
                    <a:pt x="45529" y="15789"/>
                  </a:cubicBezTo>
                  <a:cubicBezTo>
                    <a:pt x="29951" y="15789"/>
                    <a:pt x="15789" y="28535"/>
                    <a:pt x="15789" y="45529"/>
                  </a:cubicBezTo>
                  <a:cubicBezTo>
                    <a:pt x="15789" y="62523"/>
                    <a:pt x="29951" y="75269"/>
                    <a:pt x="45529" y="75269"/>
                  </a:cubicBezTo>
                  <a:close/>
                </a:path>
              </a:pathLst>
            </a:custGeom>
            <a:grpFill/>
            <a:ln w="14159" cap="flat">
              <a:noFill/>
              <a:prstDash val="solid"/>
              <a:miter/>
            </a:ln>
          </p:spPr>
          <p:txBody>
            <a:bodyPr rtlCol="0" anchor="ctr"/>
            <a:lstStyle/>
            <a:p>
              <a:endParaRPr lang="en-US"/>
            </a:p>
          </p:txBody>
        </p:sp>
        <p:sp>
          <p:nvSpPr>
            <p:cNvPr id="368" name="Freeform: Shape 2193">
              <a:extLst>
                <a:ext uri="{FF2B5EF4-FFF2-40B4-BE49-F238E27FC236}">
                  <a16:creationId xmlns:a16="http://schemas.microsoft.com/office/drawing/2014/main" xmlns="" id="{220EA63F-EABE-4188-B76D-E1407ADEE1B4}"/>
                </a:ext>
              </a:extLst>
            </p:cNvPr>
            <p:cNvSpPr/>
            <p:nvPr/>
          </p:nvSpPr>
          <p:spPr>
            <a:xfrm>
              <a:off x="7145032" y="3411795"/>
              <a:ext cx="56648" cy="56648"/>
            </a:xfrm>
            <a:custGeom>
              <a:avLst/>
              <a:gdLst>
                <a:gd name="connsiteX0" fmla="*/ 32938 w 56647"/>
                <a:gd name="connsiteY0" fmla="*/ 49778 h 56647"/>
                <a:gd name="connsiteX1" fmla="*/ 49933 w 56647"/>
                <a:gd name="connsiteY1" fmla="*/ 32783 h 56647"/>
                <a:gd name="connsiteX2" fmla="*/ 32938 w 56647"/>
                <a:gd name="connsiteY2" fmla="*/ 15789 h 56647"/>
                <a:gd name="connsiteX3" fmla="*/ 15944 w 56647"/>
                <a:gd name="connsiteY3" fmla="*/ 32783 h 56647"/>
                <a:gd name="connsiteX4" fmla="*/ 32938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38" y="49778"/>
                  </a:moveTo>
                  <a:cubicBezTo>
                    <a:pt x="42852" y="49778"/>
                    <a:pt x="49933" y="41280"/>
                    <a:pt x="49933" y="32783"/>
                  </a:cubicBezTo>
                  <a:cubicBezTo>
                    <a:pt x="49933" y="22870"/>
                    <a:pt x="41435" y="15789"/>
                    <a:pt x="32938" y="15789"/>
                  </a:cubicBezTo>
                  <a:cubicBezTo>
                    <a:pt x="23025" y="15789"/>
                    <a:pt x="15944" y="24286"/>
                    <a:pt x="15944" y="32783"/>
                  </a:cubicBezTo>
                  <a:cubicBezTo>
                    <a:pt x="14528" y="41280"/>
                    <a:pt x="23025" y="49778"/>
                    <a:pt x="32938" y="49778"/>
                  </a:cubicBezTo>
                  <a:close/>
                </a:path>
              </a:pathLst>
            </a:custGeom>
            <a:grpFill/>
            <a:ln w="14159" cap="flat">
              <a:noFill/>
              <a:prstDash val="solid"/>
              <a:miter/>
            </a:ln>
          </p:spPr>
          <p:txBody>
            <a:bodyPr rtlCol="0" anchor="ctr"/>
            <a:lstStyle/>
            <a:p>
              <a:endParaRPr lang="en-US"/>
            </a:p>
          </p:txBody>
        </p:sp>
        <p:sp>
          <p:nvSpPr>
            <p:cNvPr id="369" name="Freeform: Shape 2194">
              <a:extLst>
                <a:ext uri="{FF2B5EF4-FFF2-40B4-BE49-F238E27FC236}">
                  <a16:creationId xmlns:a16="http://schemas.microsoft.com/office/drawing/2014/main" xmlns="" id="{9DFAE6C4-B163-4CE2-9EA8-24D5E6D15372}"/>
                </a:ext>
              </a:extLst>
            </p:cNvPr>
            <p:cNvSpPr/>
            <p:nvPr/>
          </p:nvSpPr>
          <p:spPr>
            <a:xfrm>
              <a:off x="7089955" y="3098817"/>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1280"/>
                    <a:pt x="49778" y="32783"/>
                  </a:cubicBezTo>
                  <a:cubicBezTo>
                    <a:pt x="49778" y="22870"/>
                    <a:pt x="41281" y="15789"/>
                    <a:pt x="32783" y="15789"/>
                  </a:cubicBezTo>
                  <a:cubicBezTo>
                    <a:pt x="22870" y="15789"/>
                    <a:pt x="15789" y="24286"/>
                    <a:pt x="15789" y="32783"/>
                  </a:cubicBezTo>
                  <a:cubicBezTo>
                    <a:pt x="15789" y="41280"/>
                    <a:pt x="24286" y="49777"/>
                    <a:pt x="32783" y="49777"/>
                  </a:cubicBezTo>
                  <a:close/>
                </a:path>
              </a:pathLst>
            </a:custGeom>
            <a:grpFill/>
            <a:ln w="14159" cap="flat">
              <a:noFill/>
              <a:prstDash val="solid"/>
              <a:miter/>
            </a:ln>
          </p:spPr>
          <p:txBody>
            <a:bodyPr rtlCol="0" anchor="ctr"/>
            <a:lstStyle/>
            <a:p>
              <a:endParaRPr lang="en-US"/>
            </a:p>
          </p:txBody>
        </p:sp>
        <p:sp>
          <p:nvSpPr>
            <p:cNvPr id="370" name="Freeform: Shape 2195">
              <a:extLst>
                <a:ext uri="{FF2B5EF4-FFF2-40B4-BE49-F238E27FC236}">
                  <a16:creationId xmlns:a16="http://schemas.microsoft.com/office/drawing/2014/main" xmlns="" id="{1BB2763B-EEA0-4D75-B128-6F8517079186}"/>
                </a:ext>
              </a:extLst>
            </p:cNvPr>
            <p:cNvSpPr/>
            <p:nvPr/>
          </p:nvSpPr>
          <p:spPr>
            <a:xfrm>
              <a:off x="7501912" y="3486853"/>
              <a:ext cx="56648" cy="56648"/>
            </a:xfrm>
            <a:custGeom>
              <a:avLst/>
              <a:gdLst>
                <a:gd name="connsiteX0" fmla="*/ 32938 w 56647"/>
                <a:gd name="connsiteY0" fmla="*/ 49778 h 56647"/>
                <a:gd name="connsiteX1" fmla="*/ 49933 w 56647"/>
                <a:gd name="connsiteY1" fmla="*/ 32783 h 56647"/>
                <a:gd name="connsiteX2" fmla="*/ 32938 w 56647"/>
                <a:gd name="connsiteY2" fmla="*/ 15789 h 56647"/>
                <a:gd name="connsiteX3" fmla="*/ 15944 w 56647"/>
                <a:gd name="connsiteY3" fmla="*/ 32783 h 56647"/>
                <a:gd name="connsiteX4" fmla="*/ 32938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38" y="49778"/>
                  </a:moveTo>
                  <a:cubicBezTo>
                    <a:pt x="42852" y="49778"/>
                    <a:pt x="49933" y="41280"/>
                    <a:pt x="49933" y="32783"/>
                  </a:cubicBezTo>
                  <a:cubicBezTo>
                    <a:pt x="49933" y="22870"/>
                    <a:pt x="41436" y="15789"/>
                    <a:pt x="32938" y="15789"/>
                  </a:cubicBezTo>
                  <a:cubicBezTo>
                    <a:pt x="23025" y="15789"/>
                    <a:pt x="15944" y="24286"/>
                    <a:pt x="15944" y="32783"/>
                  </a:cubicBezTo>
                  <a:cubicBezTo>
                    <a:pt x="14528" y="41280"/>
                    <a:pt x="23025" y="49778"/>
                    <a:pt x="32938" y="49778"/>
                  </a:cubicBezTo>
                  <a:close/>
                </a:path>
              </a:pathLst>
            </a:custGeom>
            <a:grpFill/>
            <a:ln w="14159" cap="flat">
              <a:noFill/>
              <a:prstDash val="solid"/>
              <a:miter/>
            </a:ln>
          </p:spPr>
          <p:txBody>
            <a:bodyPr rtlCol="0" anchor="ctr"/>
            <a:lstStyle/>
            <a:p>
              <a:endParaRPr lang="en-US"/>
            </a:p>
          </p:txBody>
        </p:sp>
        <p:sp>
          <p:nvSpPr>
            <p:cNvPr id="371" name="Freeform: Shape 2196">
              <a:extLst>
                <a:ext uri="{FF2B5EF4-FFF2-40B4-BE49-F238E27FC236}">
                  <a16:creationId xmlns:a16="http://schemas.microsoft.com/office/drawing/2014/main" xmlns="" id="{D85FD6C4-FDB6-4CAF-9908-C7BE35D27855}"/>
                </a:ext>
              </a:extLst>
            </p:cNvPr>
            <p:cNvSpPr/>
            <p:nvPr/>
          </p:nvSpPr>
          <p:spPr>
            <a:xfrm>
              <a:off x="6829221" y="2945868"/>
              <a:ext cx="56648" cy="56648"/>
            </a:xfrm>
            <a:custGeom>
              <a:avLst/>
              <a:gdLst>
                <a:gd name="connsiteX0" fmla="*/ 32938 w 56647"/>
                <a:gd name="connsiteY0" fmla="*/ 49777 h 56647"/>
                <a:gd name="connsiteX1" fmla="*/ 49933 w 56647"/>
                <a:gd name="connsiteY1" fmla="*/ 32783 h 56647"/>
                <a:gd name="connsiteX2" fmla="*/ 32938 w 56647"/>
                <a:gd name="connsiteY2" fmla="*/ 15789 h 56647"/>
                <a:gd name="connsiteX3" fmla="*/ 15944 w 56647"/>
                <a:gd name="connsiteY3" fmla="*/ 32783 h 56647"/>
                <a:gd name="connsiteX4" fmla="*/ 32938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38" y="49777"/>
                  </a:moveTo>
                  <a:cubicBezTo>
                    <a:pt x="42852" y="49777"/>
                    <a:pt x="49933" y="41280"/>
                    <a:pt x="49933" y="32783"/>
                  </a:cubicBezTo>
                  <a:cubicBezTo>
                    <a:pt x="49933" y="22870"/>
                    <a:pt x="41436" y="15789"/>
                    <a:pt x="32938" y="15789"/>
                  </a:cubicBezTo>
                  <a:cubicBezTo>
                    <a:pt x="23025" y="15789"/>
                    <a:pt x="15944" y="24286"/>
                    <a:pt x="15944" y="32783"/>
                  </a:cubicBezTo>
                  <a:cubicBezTo>
                    <a:pt x="14528" y="42697"/>
                    <a:pt x="23025" y="49777"/>
                    <a:pt x="32938" y="49777"/>
                  </a:cubicBezTo>
                  <a:close/>
                </a:path>
              </a:pathLst>
            </a:custGeom>
            <a:grpFill/>
            <a:ln w="14159" cap="flat">
              <a:noFill/>
              <a:prstDash val="solid"/>
              <a:miter/>
            </a:ln>
          </p:spPr>
          <p:txBody>
            <a:bodyPr rtlCol="0" anchor="ctr"/>
            <a:lstStyle/>
            <a:p>
              <a:endParaRPr lang="en-US"/>
            </a:p>
          </p:txBody>
        </p:sp>
        <p:sp>
          <p:nvSpPr>
            <p:cNvPr id="372" name="Freeform: Shape 2197">
              <a:extLst>
                <a:ext uri="{FF2B5EF4-FFF2-40B4-BE49-F238E27FC236}">
                  <a16:creationId xmlns:a16="http://schemas.microsoft.com/office/drawing/2014/main" xmlns="" id="{F1FFBD32-B67B-454D-903F-AC0B1F730A77}"/>
                </a:ext>
              </a:extLst>
            </p:cNvPr>
            <p:cNvSpPr/>
            <p:nvPr/>
          </p:nvSpPr>
          <p:spPr>
            <a:xfrm>
              <a:off x="7227326" y="3205031"/>
              <a:ext cx="84971" cy="84971"/>
            </a:xfrm>
            <a:custGeom>
              <a:avLst/>
              <a:gdLst>
                <a:gd name="connsiteX0" fmla="*/ 45529 w 84971"/>
                <a:gd name="connsiteY0" fmla="*/ 15789 h 84971"/>
                <a:gd name="connsiteX1" fmla="*/ 75269 w 84971"/>
                <a:gd name="connsiteY1" fmla="*/ 45529 h 84971"/>
                <a:gd name="connsiteX2" fmla="*/ 45529 w 84971"/>
                <a:gd name="connsiteY2" fmla="*/ 75269 h 84971"/>
                <a:gd name="connsiteX3" fmla="*/ 15789 w 84971"/>
                <a:gd name="connsiteY3" fmla="*/ 45529 h 84971"/>
                <a:gd name="connsiteX4" fmla="*/ 45529 w 84971"/>
                <a:gd name="connsiteY4" fmla="*/ 15789 h 84971"/>
                <a:gd name="connsiteX5" fmla="*/ 45529 w 84971"/>
                <a:gd name="connsiteY5" fmla="*/ 15789 h 84971"/>
                <a:gd name="connsiteX6" fmla="*/ 45529 w 84971"/>
                <a:gd name="connsiteY6" fmla="*/ 28535 h 84971"/>
                <a:gd name="connsiteX7" fmla="*/ 28535 w 84971"/>
                <a:gd name="connsiteY7" fmla="*/ 45529 h 84971"/>
                <a:gd name="connsiteX8" fmla="*/ 45529 w 84971"/>
                <a:gd name="connsiteY8" fmla="*/ 62523 h 84971"/>
                <a:gd name="connsiteX9" fmla="*/ 62523 w 84971"/>
                <a:gd name="connsiteY9" fmla="*/ 45529 h 84971"/>
                <a:gd name="connsiteX10" fmla="*/ 45529 w 84971"/>
                <a:gd name="connsiteY10" fmla="*/ 28535 h 84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971" h="84971">
                  <a:moveTo>
                    <a:pt x="45529" y="15789"/>
                  </a:moveTo>
                  <a:cubicBezTo>
                    <a:pt x="62523" y="15789"/>
                    <a:pt x="75269" y="28535"/>
                    <a:pt x="75269" y="45529"/>
                  </a:cubicBezTo>
                  <a:cubicBezTo>
                    <a:pt x="75269" y="62523"/>
                    <a:pt x="62523" y="75269"/>
                    <a:pt x="45529" y="75269"/>
                  </a:cubicBezTo>
                  <a:cubicBezTo>
                    <a:pt x="28535" y="75269"/>
                    <a:pt x="15789" y="62523"/>
                    <a:pt x="15789" y="45529"/>
                  </a:cubicBezTo>
                  <a:cubicBezTo>
                    <a:pt x="15789" y="28535"/>
                    <a:pt x="28535" y="15789"/>
                    <a:pt x="45529" y="15789"/>
                  </a:cubicBezTo>
                  <a:lnTo>
                    <a:pt x="45529" y="15789"/>
                  </a:lnTo>
                  <a:close/>
                  <a:moveTo>
                    <a:pt x="45529" y="28535"/>
                  </a:moveTo>
                  <a:cubicBezTo>
                    <a:pt x="35616" y="28535"/>
                    <a:pt x="28535" y="35616"/>
                    <a:pt x="28535" y="45529"/>
                  </a:cubicBezTo>
                  <a:cubicBezTo>
                    <a:pt x="28535" y="55442"/>
                    <a:pt x="35616" y="62523"/>
                    <a:pt x="45529" y="62523"/>
                  </a:cubicBezTo>
                  <a:cubicBezTo>
                    <a:pt x="55442" y="62523"/>
                    <a:pt x="62523" y="55442"/>
                    <a:pt x="62523" y="45529"/>
                  </a:cubicBezTo>
                  <a:cubicBezTo>
                    <a:pt x="62523" y="35616"/>
                    <a:pt x="54026" y="28535"/>
                    <a:pt x="45529" y="28535"/>
                  </a:cubicBezTo>
                  <a:close/>
                </a:path>
              </a:pathLst>
            </a:custGeom>
            <a:grpFill/>
            <a:ln w="14159" cap="flat">
              <a:noFill/>
              <a:prstDash val="solid"/>
              <a:miter/>
            </a:ln>
          </p:spPr>
          <p:txBody>
            <a:bodyPr rtlCol="0" anchor="ctr"/>
            <a:lstStyle/>
            <a:p>
              <a:endParaRPr lang="en-US"/>
            </a:p>
          </p:txBody>
        </p:sp>
        <p:sp>
          <p:nvSpPr>
            <p:cNvPr id="373" name="Freeform: Shape 2198">
              <a:extLst>
                <a:ext uri="{FF2B5EF4-FFF2-40B4-BE49-F238E27FC236}">
                  <a16:creationId xmlns:a16="http://schemas.microsoft.com/office/drawing/2014/main" xmlns="" id="{3DE3BCA7-6506-4DB4-AD3B-1054F4EA6E65}"/>
                </a:ext>
              </a:extLst>
            </p:cNvPr>
            <p:cNvSpPr/>
            <p:nvPr/>
          </p:nvSpPr>
          <p:spPr>
            <a:xfrm>
              <a:off x="7451084" y="3258846"/>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7"/>
                    <a:pt x="31367" y="15789"/>
                    <a:pt x="25703" y="15789"/>
                  </a:cubicBezTo>
                  <a:cubicBezTo>
                    <a:pt x="20038" y="15789"/>
                    <a:pt x="15789" y="20037"/>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374" name="Freeform: Shape 2199">
              <a:extLst>
                <a:ext uri="{FF2B5EF4-FFF2-40B4-BE49-F238E27FC236}">
                  <a16:creationId xmlns:a16="http://schemas.microsoft.com/office/drawing/2014/main" xmlns="" id="{43214D59-003C-47C5-97DC-81CBCB5C34CC}"/>
                </a:ext>
              </a:extLst>
            </p:cNvPr>
            <p:cNvSpPr/>
            <p:nvPr/>
          </p:nvSpPr>
          <p:spPr>
            <a:xfrm>
              <a:off x="7561547" y="3372142"/>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7"/>
                    <a:pt x="31367" y="15789"/>
                    <a:pt x="25702" y="15789"/>
                  </a:cubicBezTo>
                  <a:cubicBezTo>
                    <a:pt x="20037" y="15789"/>
                    <a:pt x="15789" y="20037"/>
                    <a:pt x="15789" y="25702"/>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375" name="Freeform: Shape 2200">
              <a:extLst>
                <a:ext uri="{FF2B5EF4-FFF2-40B4-BE49-F238E27FC236}">
                  <a16:creationId xmlns:a16="http://schemas.microsoft.com/office/drawing/2014/main" xmlns="" id="{64AD33B6-C664-4E64-8F24-AF431E1CE289}"/>
                </a:ext>
              </a:extLst>
            </p:cNvPr>
            <p:cNvSpPr/>
            <p:nvPr/>
          </p:nvSpPr>
          <p:spPr>
            <a:xfrm>
              <a:off x="8150548" y="3935785"/>
              <a:ext cx="70810" cy="70810"/>
            </a:xfrm>
            <a:custGeom>
              <a:avLst/>
              <a:gdLst>
                <a:gd name="connsiteX0" fmla="*/ 38582 w 70809"/>
                <a:gd name="connsiteY0" fmla="*/ 61107 h 70809"/>
                <a:gd name="connsiteX1" fmla="*/ 61242 w 70809"/>
                <a:gd name="connsiteY1" fmla="*/ 38448 h 70809"/>
                <a:gd name="connsiteX2" fmla="*/ 38582 w 70809"/>
                <a:gd name="connsiteY2" fmla="*/ 15789 h 70809"/>
                <a:gd name="connsiteX3" fmla="*/ 15924 w 70809"/>
                <a:gd name="connsiteY3" fmla="*/ 38448 h 70809"/>
                <a:gd name="connsiteX4" fmla="*/ 38582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582" y="61107"/>
                  </a:moveTo>
                  <a:cubicBezTo>
                    <a:pt x="51328" y="61107"/>
                    <a:pt x="61242" y="51194"/>
                    <a:pt x="61242" y="38448"/>
                  </a:cubicBezTo>
                  <a:cubicBezTo>
                    <a:pt x="61242" y="25703"/>
                    <a:pt x="51328" y="15789"/>
                    <a:pt x="38582" y="15789"/>
                  </a:cubicBezTo>
                  <a:cubicBezTo>
                    <a:pt x="25837" y="15789"/>
                    <a:pt x="15924" y="25703"/>
                    <a:pt x="15924" y="38448"/>
                  </a:cubicBezTo>
                  <a:cubicBezTo>
                    <a:pt x="14507" y="49777"/>
                    <a:pt x="24420" y="61107"/>
                    <a:pt x="38582" y="61107"/>
                  </a:cubicBezTo>
                  <a:close/>
                </a:path>
              </a:pathLst>
            </a:custGeom>
            <a:grpFill/>
            <a:ln w="14159" cap="flat">
              <a:noFill/>
              <a:prstDash val="solid"/>
              <a:miter/>
            </a:ln>
          </p:spPr>
          <p:txBody>
            <a:bodyPr rtlCol="0" anchor="ctr"/>
            <a:lstStyle/>
            <a:p>
              <a:endParaRPr lang="en-US"/>
            </a:p>
          </p:txBody>
        </p:sp>
        <p:sp>
          <p:nvSpPr>
            <p:cNvPr id="376" name="Freeform: Shape 2201">
              <a:extLst>
                <a:ext uri="{FF2B5EF4-FFF2-40B4-BE49-F238E27FC236}">
                  <a16:creationId xmlns:a16="http://schemas.microsoft.com/office/drawing/2014/main" xmlns="" id="{6B9973D5-39E9-4125-ADD8-B64C115A60C3}"/>
                </a:ext>
              </a:extLst>
            </p:cNvPr>
            <p:cNvSpPr/>
            <p:nvPr/>
          </p:nvSpPr>
          <p:spPr>
            <a:xfrm>
              <a:off x="5467000" y="2127310"/>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8535"/>
                    <a:pt x="18621" y="32783"/>
                    <a:pt x="24286" y="32783"/>
                  </a:cubicBezTo>
                  <a:close/>
                </a:path>
              </a:pathLst>
            </a:custGeom>
            <a:grpFill/>
            <a:ln w="14159" cap="flat">
              <a:noFill/>
              <a:prstDash val="solid"/>
              <a:miter/>
            </a:ln>
          </p:spPr>
          <p:txBody>
            <a:bodyPr rtlCol="0" anchor="ctr"/>
            <a:lstStyle/>
            <a:p>
              <a:endParaRPr lang="en-US"/>
            </a:p>
          </p:txBody>
        </p:sp>
        <p:sp>
          <p:nvSpPr>
            <p:cNvPr id="377" name="Freeform: Shape 2202">
              <a:extLst>
                <a:ext uri="{FF2B5EF4-FFF2-40B4-BE49-F238E27FC236}">
                  <a16:creationId xmlns:a16="http://schemas.microsoft.com/office/drawing/2014/main" xmlns="" id="{645797EA-6188-40B1-814C-1E48C73AB8A5}"/>
                </a:ext>
              </a:extLst>
            </p:cNvPr>
            <p:cNvSpPr/>
            <p:nvPr/>
          </p:nvSpPr>
          <p:spPr>
            <a:xfrm>
              <a:off x="5549139" y="1984274"/>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378" name="Freeform: Shape 2203">
              <a:extLst>
                <a:ext uri="{FF2B5EF4-FFF2-40B4-BE49-F238E27FC236}">
                  <a16:creationId xmlns:a16="http://schemas.microsoft.com/office/drawing/2014/main" xmlns="" id="{4C29E1D0-E581-431A-8C11-B9DEE07193EB}"/>
                </a:ext>
              </a:extLst>
            </p:cNvPr>
            <p:cNvSpPr/>
            <p:nvPr/>
          </p:nvSpPr>
          <p:spPr>
            <a:xfrm>
              <a:off x="5454254" y="2031009"/>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1" y="49778"/>
                    <a:pt x="49778" y="42697"/>
                    <a:pt x="49778" y="32783"/>
                  </a:cubicBezTo>
                  <a:cubicBezTo>
                    <a:pt x="49778" y="24286"/>
                    <a:pt x="42697" y="15789"/>
                    <a:pt x="32783" y="15789"/>
                  </a:cubicBezTo>
                  <a:cubicBezTo>
                    <a:pt x="22870" y="15789"/>
                    <a:pt x="15789" y="22870"/>
                    <a:pt x="15789" y="32783"/>
                  </a:cubicBezTo>
                  <a:cubicBezTo>
                    <a:pt x="17205" y="42697"/>
                    <a:pt x="24286" y="49778"/>
                    <a:pt x="32783" y="49778"/>
                  </a:cubicBezTo>
                  <a:close/>
                </a:path>
              </a:pathLst>
            </a:custGeom>
            <a:grpFill/>
            <a:ln w="14159" cap="flat">
              <a:noFill/>
              <a:prstDash val="solid"/>
              <a:miter/>
            </a:ln>
          </p:spPr>
          <p:txBody>
            <a:bodyPr rtlCol="0" anchor="ctr"/>
            <a:lstStyle/>
            <a:p>
              <a:endParaRPr lang="en-US"/>
            </a:p>
          </p:txBody>
        </p:sp>
        <p:sp>
          <p:nvSpPr>
            <p:cNvPr id="379" name="Freeform: Shape 2204">
              <a:extLst>
                <a:ext uri="{FF2B5EF4-FFF2-40B4-BE49-F238E27FC236}">
                  <a16:creationId xmlns:a16="http://schemas.microsoft.com/office/drawing/2014/main" xmlns="" id="{6E951220-E89C-46B9-BA08-4811D3134861}"/>
                </a:ext>
              </a:extLst>
            </p:cNvPr>
            <p:cNvSpPr/>
            <p:nvPr/>
          </p:nvSpPr>
          <p:spPr>
            <a:xfrm>
              <a:off x="5522232" y="2130142"/>
              <a:ext cx="28324" cy="28324"/>
            </a:xfrm>
            <a:custGeom>
              <a:avLst/>
              <a:gdLst>
                <a:gd name="connsiteX0" fmla="*/ 20037 w 28323"/>
                <a:gd name="connsiteY0" fmla="*/ 24286 h 28323"/>
                <a:gd name="connsiteX1" fmla="*/ 24286 w 28323"/>
                <a:gd name="connsiteY1" fmla="*/ 20038 h 28323"/>
                <a:gd name="connsiteX2" fmla="*/ 20037 w 28323"/>
                <a:gd name="connsiteY2" fmla="*/ 15789 h 28323"/>
                <a:gd name="connsiteX3" fmla="*/ 15789 w 28323"/>
                <a:gd name="connsiteY3" fmla="*/ 20038 h 28323"/>
                <a:gd name="connsiteX4" fmla="*/ 20037 w 28323"/>
                <a:gd name="connsiteY4" fmla="*/ 24286 h 28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3" h="28323">
                  <a:moveTo>
                    <a:pt x="20037" y="24286"/>
                  </a:moveTo>
                  <a:cubicBezTo>
                    <a:pt x="22870" y="24286"/>
                    <a:pt x="24286" y="22870"/>
                    <a:pt x="24286" y="20038"/>
                  </a:cubicBezTo>
                  <a:cubicBezTo>
                    <a:pt x="24286" y="17205"/>
                    <a:pt x="22870" y="15789"/>
                    <a:pt x="20037" y="15789"/>
                  </a:cubicBezTo>
                  <a:cubicBezTo>
                    <a:pt x="17205" y="15789"/>
                    <a:pt x="15789" y="17205"/>
                    <a:pt x="15789" y="20038"/>
                  </a:cubicBezTo>
                  <a:cubicBezTo>
                    <a:pt x="15789" y="22870"/>
                    <a:pt x="18621" y="24286"/>
                    <a:pt x="20037" y="24286"/>
                  </a:cubicBezTo>
                  <a:close/>
                </a:path>
              </a:pathLst>
            </a:custGeom>
            <a:grpFill/>
            <a:ln w="14159" cap="flat">
              <a:noFill/>
              <a:prstDash val="solid"/>
              <a:miter/>
            </a:ln>
          </p:spPr>
          <p:txBody>
            <a:bodyPr rtlCol="0" anchor="ctr"/>
            <a:lstStyle/>
            <a:p>
              <a:endParaRPr lang="en-US"/>
            </a:p>
          </p:txBody>
        </p:sp>
        <p:sp>
          <p:nvSpPr>
            <p:cNvPr id="380" name="Freeform: Shape 2205">
              <a:extLst>
                <a:ext uri="{FF2B5EF4-FFF2-40B4-BE49-F238E27FC236}">
                  <a16:creationId xmlns:a16="http://schemas.microsoft.com/office/drawing/2014/main" xmlns="" id="{15AC09A1-5E01-4A7D-9B3B-830CC9B65294}"/>
                </a:ext>
              </a:extLst>
            </p:cNvPr>
            <p:cNvSpPr/>
            <p:nvPr/>
          </p:nvSpPr>
          <p:spPr>
            <a:xfrm>
              <a:off x="5539226" y="2070662"/>
              <a:ext cx="28324" cy="28324"/>
            </a:xfrm>
            <a:custGeom>
              <a:avLst/>
              <a:gdLst>
                <a:gd name="connsiteX0" fmla="*/ 20038 w 28323"/>
                <a:gd name="connsiteY0" fmla="*/ 24286 h 28323"/>
                <a:gd name="connsiteX1" fmla="*/ 24286 w 28323"/>
                <a:gd name="connsiteY1" fmla="*/ 20038 h 28323"/>
                <a:gd name="connsiteX2" fmla="*/ 20038 w 28323"/>
                <a:gd name="connsiteY2" fmla="*/ 15789 h 28323"/>
                <a:gd name="connsiteX3" fmla="*/ 15789 w 28323"/>
                <a:gd name="connsiteY3" fmla="*/ 20038 h 28323"/>
                <a:gd name="connsiteX4" fmla="*/ 20038 w 28323"/>
                <a:gd name="connsiteY4" fmla="*/ 24286 h 28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3" h="28323">
                  <a:moveTo>
                    <a:pt x="20038" y="24286"/>
                  </a:moveTo>
                  <a:cubicBezTo>
                    <a:pt x="22870" y="24286"/>
                    <a:pt x="24286" y="22870"/>
                    <a:pt x="24286" y="20038"/>
                  </a:cubicBezTo>
                  <a:cubicBezTo>
                    <a:pt x="24286" y="17205"/>
                    <a:pt x="22870" y="15789"/>
                    <a:pt x="20038" y="15789"/>
                  </a:cubicBezTo>
                  <a:cubicBezTo>
                    <a:pt x="17205" y="15789"/>
                    <a:pt x="15789" y="17205"/>
                    <a:pt x="15789" y="20038"/>
                  </a:cubicBezTo>
                  <a:cubicBezTo>
                    <a:pt x="15789" y="22870"/>
                    <a:pt x="17205" y="24286"/>
                    <a:pt x="20038" y="24286"/>
                  </a:cubicBezTo>
                  <a:close/>
                </a:path>
              </a:pathLst>
            </a:custGeom>
            <a:grpFill/>
            <a:ln w="14159" cap="flat">
              <a:noFill/>
              <a:prstDash val="solid"/>
              <a:miter/>
            </a:ln>
          </p:spPr>
          <p:txBody>
            <a:bodyPr rtlCol="0" anchor="ctr"/>
            <a:lstStyle/>
            <a:p>
              <a:endParaRPr lang="en-US"/>
            </a:p>
          </p:txBody>
        </p:sp>
        <p:sp>
          <p:nvSpPr>
            <p:cNvPr id="381" name="Freeform: Shape 2206">
              <a:extLst>
                <a:ext uri="{FF2B5EF4-FFF2-40B4-BE49-F238E27FC236}">
                  <a16:creationId xmlns:a16="http://schemas.microsoft.com/office/drawing/2014/main" xmlns="" id="{2AF60261-2CF1-4B81-BD80-909713A8974B}"/>
                </a:ext>
              </a:extLst>
            </p:cNvPr>
            <p:cNvSpPr/>
            <p:nvPr/>
          </p:nvSpPr>
          <p:spPr>
            <a:xfrm>
              <a:off x="7040389" y="2883556"/>
              <a:ext cx="70810" cy="70810"/>
            </a:xfrm>
            <a:custGeom>
              <a:avLst/>
              <a:gdLst>
                <a:gd name="connsiteX0" fmla="*/ 35616 w 70809"/>
                <a:gd name="connsiteY0" fmla="*/ 55442 h 70809"/>
                <a:gd name="connsiteX1" fmla="*/ 55443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3" y="46945"/>
                    <a:pt x="55443" y="35616"/>
                  </a:cubicBezTo>
                  <a:cubicBezTo>
                    <a:pt x="55443" y="24286"/>
                    <a:pt x="46945" y="15789"/>
                    <a:pt x="35616" y="15789"/>
                  </a:cubicBezTo>
                  <a:cubicBezTo>
                    <a:pt x="24286" y="15789"/>
                    <a:pt x="15789" y="24286"/>
                    <a:pt x="15789" y="35616"/>
                  </a:cubicBezTo>
                  <a:cubicBezTo>
                    <a:pt x="15789" y="46945"/>
                    <a:pt x="24286" y="55442"/>
                    <a:pt x="35616" y="55442"/>
                  </a:cubicBezTo>
                  <a:close/>
                </a:path>
              </a:pathLst>
            </a:custGeom>
            <a:grpFill/>
            <a:ln w="14159" cap="flat">
              <a:noFill/>
              <a:prstDash val="solid"/>
              <a:miter/>
            </a:ln>
          </p:spPr>
          <p:txBody>
            <a:bodyPr rtlCol="0" anchor="ctr"/>
            <a:lstStyle/>
            <a:p>
              <a:endParaRPr lang="en-US"/>
            </a:p>
          </p:txBody>
        </p:sp>
        <p:sp>
          <p:nvSpPr>
            <p:cNvPr id="382" name="Freeform: Shape 2207">
              <a:extLst>
                <a:ext uri="{FF2B5EF4-FFF2-40B4-BE49-F238E27FC236}">
                  <a16:creationId xmlns:a16="http://schemas.microsoft.com/office/drawing/2014/main" xmlns="" id="{14B5830A-5EE5-4C67-9916-AD70C214606D}"/>
                </a:ext>
              </a:extLst>
            </p:cNvPr>
            <p:cNvSpPr/>
            <p:nvPr/>
          </p:nvSpPr>
          <p:spPr>
            <a:xfrm>
              <a:off x="7778224" y="2978440"/>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1281" y="49777"/>
                    <a:pt x="49778" y="42697"/>
                    <a:pt x="49778" y="32783"/>
                  </a:cubicBezTo>
                  <a:cubicBezTo>
                    <a:pt x="49778" y="22870"/>
                    <a:pt x="42697" y="15789"/>
                    <a:pt x="32783" y="15789"/>
                  </a:cubicBezTo>
                  <a:cubicBezTo>
                    <a:pt x="24286" y="15789"/>
                    <a:pt x="15789" y="22870"/>
                    <a:pt x="15789" y="32783"/>
                  </a:cubicBezTo>
                  <a:cubicBezTo>
                    <a:pt x="15789" y="42697"/>
                    <a:pt x="24286" y="49777"/>
                    <a:pt x="32783" y="49777"/>
                  </a:cubicBezTo>
                  <a:close/>
                </a:path>
              </a:pathLst>
            </a:custGeom>
            <a:grpFill/>
            <a:ln w="14159" cap="flat">
              <a:noFill/>
              <a:prstDash val="solid"/>
              <a:miter/>
            </a:ln>
          </p:spPr>
          <p:txBody>
            <a:bodyPr rtlCol="0" anchor="ctr"/>
            <a:lstStyle/>
            <a:p>
              <a:endParaRPr lang="en-US"/>
            </a:p>
          </p:txBody>
        </p:sp>
        <p:sp>
          <p:nvSpPr>
            <p:cNvPr id="383" name="Freeform: Shape 2208">
              <a:extLst>
                <a:ext uri="{FF2B5EF4-FFF2-40B4-BE49-F238E27FC236}">
                  <a16:creationId xmlns:a16="http://schemas.microsoft.com/office/drawing/2014/main" xmlns="" id="{14BF4534-90B3-4E5A-B2D3-87D14A8B926B}"/>
                </a:ext>
              </a:extLst>
            </p:cNvPr>
            <p:cNvSpPr/>
            <p:nvPr/>
          </p:nvSpPr>
          <p:spPr>
            <a:xfrm>
              <a:off x="7731490" y="2804249"/>
              <a:ext cx="113295" cy="113295"/>
            </a:xfrm>
            <a:custGeom>
              <a:avLst/>
              <a:gdLst>
                <a:gd name="connsiteX0" fmla="*/ 56858 w 113295"/>
                <a:gd name="connsiteY0" fmla="*/ 97928 h 113295"/>
                <a:gd name="connsiteX1" fmla="*/ 97928 w 113295"/>
                <a:gd name="connsiteY1" fmla="*/ 56858 h 113295"/>
                <a:gd name="connsiteX2" fmla="*/ 56858 w 113295"/>
                <a:gd name="connsiteY2" fmla="*/ 15789 h 113295"/>
                <a:gd name="connsiteX3" fmla="*/ 15789 w 113295"/>
                <a:gd name="connsiteY3" fmla="*/ 56858 h 113295"/>
                <a:gd name="connsiteX4" fmla="*/ 56858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8" y="97928"/>
                  </a:moveTo>
                  <a:cubicBezTo>
                    <a:pt x="79518" y="97928"/>
                    <a:pt x="97928" y="79518"/>
                    <a:pt x="97928" y="56858"/>
                  </a:cubicBezTo>
                  <a:cubicBezTo>
                    <a:pt x="97928" y="34200"/>
                    <a:pt x="79518" y="15789"/>
                    <a:pt x="56858" y="15789"/>
                  </a:cubicBezTo>
                  <a:cubicBezTo>
                    <a:pt x="34199" y="15789"/>
                    <a:pt x="15789" y="34200"/>
                    <a:pt x="15789" y="56858"/>
                  </a:cubicBezTo>
                  <a:cubicBezTo>
                    <a:pt x="17205" y="79518"/>
                    <a:pt x="35616" y="97928"/>
                    <a:pt x="56858" y="97928"/>
                  </a:cubicBezTo>
                  <a:close/>
                </a:path>
              </a:pathLst>
            </a:custGeom>
            <a:grpFill/>
            <a:ln w="14159" cap="flat">
              <a:noFill/>
              <a:prstDash val="solid"/>
              <a:miter/>
            </a:ln>
          </p:spPr>
          <p:txBody>
            <a:bodyPr rtlCol="0" anchor="ctr"/>
            <a:lstStyle/>
            <a:p>
              <a:endParaRPr lang="en-US"/>
            </a:p>
          </p:txBody>
        </p:sp>
        <p:sp>
          <p:nvSpPr>
            <p:cNvPr id="384" name="Freeform: Shape 2209">
              <a:extLst>
                <a:ext uri="{FF2B5EF4-FFF2-40B4-BE49-F238E27FC236}">
                  <a16:creationId xmlns:a16="http://schemas.microsoft.com/office/drawing/2014/main" xmlns="" id="{FF5D0EAF-D3D6-4CB3-901E-FC0FCD73062F}"/>
                </a:ext>
              </a:extLst>
            </p:cNvPr>
            <p:cNvSpPr/>
            <p:nvPr/>
          </p:nvSpPr>
          <p:spPr>
            <a:xfrm>
              <a:off x="9766557" y="1137392"/>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5530" y="55442"/>
                    <a:pt x="55442" y="46945"/>
                    <a:pt x="55442" y="35616"/>
                  </a:cubicBezTo>
                  <a:cubicBezTo>
                    <a:pt x="55442" y="25702"/>
                    <a:pt x="46945" y="15789"/>
                    <a:pt x="35616" y="15789"/>
                  </a:cubicBezTo>
                  <a:cubicBezTo>
                    <a:pt x="24287" y="15789"/>
                    <a:pt x="15789" y="24286"/>
                    <a:pt x="15789" y="35616"/>
                  </a:cubicBezTo>
                  <a:cubicBezTo>
                    <a:pt x="17206" y="46945"/>
                    <a:pt x="25703" y="55442"/>
                    <a:pt x="35616" y="55442"/>
                  </a:cubicBezTo>
                  <a:close/>
                </a:path>
              </a:pathLst>
            </a:custGeom>
            <a:grpFill/>
            <a:ln w="14159" cap="flat">
              <a:noFill/>
              <a:prstDash val="solid"/>
              <a:miter/>
            </a:ln>
          </p:spPr>
          <p:txBody>
            <a:bodyPr rtlCol="0" anchor="ctr"/>
            <a:lstStyle/>
            <a:p>
              <a:endParaRPr lang="en-US"/>
            </a:p>
          </p:txBody>
        </p:sp>
        <p:sp>
          <p:nvSpPr>
            <p:cNvPr id="385" name="Freeform: Shape 2210">
              <a:extLst>
                <a:ext uri="{FF2B5EF4-FFF2-40B4-BE49-F238E27FC236}">
                  <a16:creationId xmlns:a16="http://schemas.microsoft.com/office/drawing/2014/main" xmlns="" id="{C8AEFDF8-D523-4D3F-8C85-3E324AC18AF2}"/>
                </a:ext>
              </a:extLst>
            </p:cNvPr>
            <p:cNvSpPr/>
            <p:nvPr/>
          </p:nvSpPr>
          <p:spPr>
            <a:xfrm>
              <a:off x="8154931" y="3325407"/>
              <a:ext cx="99133" cy="99133"/>
            </a:xfrm>
            <a:custGeom>
              <a:avLst/>
              <a:gdLst>
                <a:gd name="connsiteX0" fmla="*/ 49778 w 99133"/>
                <a:gd name="connsiteY0" fmla="*/ 83766 h 99133"/>
                <a:gd name="connsiteX1" fmla="*/ 83766 w 99133"/>
                <a:gd name="connsiteY1" fmla="*/ 49777 h 99133"/>
                <a:gd name="connsiteX2" fmla="*/ 49778 w 99133"/>
                <a:gd name="connsiteY2" fmla="*/ 15789 h 99133"/>
                <a:gd name="connsiteX3" fmla="*/ 15789 w 99133"/>
                <a:gd name="connsiteY3" fmla="*/ 49777 h 99133"/>
                <a:gd name="connsiteX4" fmla="*/ 49778 w 99133"/>
                <a:gd name="connsiteY4" fmla="*/ 8376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49778" y="83766"/>
                  </a:moveTo>
                  <a:cubicBezTo>
                    <a:pt x="68188" y="83766"/>
                    <a:pt x="83766" y="68188"/>
                    <a:pt x="83766" y="49777"/>
                  </a:cubicBezTo>
                  <a:cubicBezTo>
                    <a:pt x="83766" y="31367"/>
                    <a:pt x="68188" y="15789"/>
                    <a:pt x="49778" y="15789"/>
                  </a:cubicBezTo>
                  <a:cubicBezTo>
                    <a:pt x="31367" y="15789"/>
                    <a:pt x="15789" y="31367"/>
                    <a:pt x="15789" y="49777"/>
                  </a:cubicBezTo>
                  <a:cubicBezTo>
                    <a:pt x="17205" y="68188"/>
                    <a:pt x="31367" y="83766"/>
                    <a:pt x="49778" y="83766"/>
                  </a:cubicBezTo>
                  <a:close/>
                </a:path>
              </a:pathLst>
            </a:custGeom>
            <a:grpFill/>
            <a:ln w="14159" cap="flat">
              <a:noFill/>
              <a:prstDash val="solid"/>
              <a:miter/>
            </a:ln>
          </p:spPr>
          <p:txBody>
            <a:bodyPr rtlCol="0" anchor="ctr"/>
            <a:lstStyle/>
            <a:p>
              <a:endParaRPr lang="en-US"/>
            </a:p>
          </p:txBody>
        </p:sp>
        <p:sp>
          <p:nvSpPr>
            <p:cNvPr id="386" name="Freeform: Shape 2211">
              <a:extLst>
                <a:ext uri="{FF2B5EF4-FFF2-40B4-BE49-F238E27FC236}">
                  <a16:creationId xmlns:a16="http://schemas.microsoft.com/office/drawing/2014/main" xmlns="" id="{3C937E53-1BE5-4D45-B83A-07F333C8A4A5}"/>
                </a:ext>
              </a:extLst>
            </p:cNvPr>
            <p:cNvSpPr/>
            <p:nvPr/>
          </p:nvSpPr>
          <p:spPr>
            <a:xfrm>
              <a:off x="5695007" y="1965864"/>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8" y="15789"/>
                    <a:pt x="15789" y="20038"/>
                    <a:pt x="15789" y="25702"/>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387" name="Freeform: Shape 2212">
              <a:extLst>
                <a:ext uri="{FF2B5EF4-FFF2-40B4-BE49-F238E27FC236}">
                  <a16:creationId xmlns:a16="http://schemas.microsoft.com/office/drawing/2014/main" xmlns="" id="{370BD9E5-9705-4BA4-BC36-539854AE0BB8}"/>
                </a:ext>
              </a:extLst>
            </p:cNvPr>
            <p:cNvSpPr/>
            <p:nvPr/>
          </p:nvSpPr>
          <p:spPr>
            <a:xfrm>
              <a:off x="5594458" y="1883725"/>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388" name="Freeform: Shape 2213">
              <a:extLst>
                <a:ext uri="{FF2B5EF4-FFF2-40B4-BE49-F238E27FC236}">
                  <a16:creationId xmlns:a16="http://schemas.microsoft.com/office/drawing/2014/main" xmlns="" id="{5DDB6A62-7E39-4CC0-9F4F-E5DEDBFAF1A1}"/>
                </a:ext>
              </a:extLst>
            </p:cNvPr>
            <p:cNvSpPr/>
            <p:nvPr/>
          </p:nvSpPr>
          <p:spPr>
            <a:xfrm>
              <a:off x="5693591" y="2174044"/>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389" name="Freeform: Shape 2214">
              <a:extLst>
                <a:ext uri="{FF2B5EF4-FFF2-40B4-BE49-F238E27FC236}">
                  <a16:creationId xmlns:a16="http://schemas.microsoft.com/office/drawing/2014/main" xmlns="" id="{B29A119D-519B-4E1D-85D1-F7A77BE9752C}"/>
                </a:ext>
              </a:extLst>
            </p:cNvPr>
            <p:cNvSpPr/>
            <p:nvPr/>
          </p:nvSpPr>
          <p:spPr>
            <a:xfrm>
              <a:off x="5632694" y="2321328"/>
              <a:ext cx="56648" cy="56648"/>
            </a:xfrm>
            <a:custGeom>
              <a:avLst/>
              <a:gdLst>
                <a:gd name="connsiteX0" fmla="*/ 28535 w 56647"/>
                <a:gd name="connsiteY0" fmla="*/ 41280 h 56647"/>
                <a:gd name="connsiteX1" fmla="*/ 41281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1" y="35616"/>
                    <a:pt x="41281" y="28535"/>
                  </a:cubicBezTo>
                  <a:cubicBezTo>
                    <a:pt x="41281"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390" name="Freeform: Shape 2215">
              <a:extLst>
                <a:ext uri="{FF2B5EF4-FFF2-40B4-BE49-F238E27FC236}">
                  <a16:creationId xmlns:a16="http://schemas.microsoft.com/office/drawing/2014/main" xmlns="" id="{85DCB8E2-DA2D-42F2-AC48-A1AA55B17985}"/>
                </a:ext>
              </a:extLst>
            </p:cNvPr>
            <p:cNvSpPr/>
            <p:nvPr/>
          </p:nvSpPr>
          <p:spPr>
            <a:xfrm>
              <a:off x="6458334" y="1882309"/>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8"/>
                    <a:pt x="31367" y="15789"/>
                    <a:pt x="25702" y="15789"/>
                  </a:cubicBezTo>
                  <a:cubicBezTo>
                    <a:pt x="20037" y="15789"/>
                    <a:pt x="15789" y="20038"/>
                    <a:pt x="15789" y="25702"/>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391" name="Freeform: Shape 2216">
              <a:extLst>
                <a:ext uri="{FF2B5EF4-FFF2-40B4-BE49-F238E27FC236}">
                  <a16:creationId xmlns:a16="http://schemas.microsoft.com/office/drawing/2014/main" xmlns="" id="{909F0B0F-E5E0-45A6-8E18-BA4FF26A76C0}"/>
                </a:ext>
              </a:extLst>
            </p:cNvPr>
            <p:cNvSpPr/>
            <p:nvPr/>
          </p:nvSpPr>
          <p:spPr>
            <a:xfrm>
              <a:off x="7486489" y="460453"/>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1" y="49778"/>
                    <a:pt x="49778" y="42697"/>
                    <a:pt x="49778" y="32783"/>
                  </a:cubicBezTo>
                  <a:cubicBezTo>
                    <a:pt x="49778" y="24286"/>
                    <a:pt x="42697" y="15789"/>
                    <a:pt x="32783" y="15789"/>
                  </a:cubicBezTo>
                  <a:cubicBezTo>
                    <a:pt x="24286" y="15789"/>
                    <a:pt x="15789" y="22870"/>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392" name="Freeform: Shape 2217">
              <a:extLst>
                <a:ext uri="{FF2B5EF4-FFF2-40B4-BE49-F238E27FC236}">
                  <a16:creationId xmlns:a16="http://schemas.microsoft.com/office/drawing/2014/main" xmlns="" id="{6B64138E-0CD3-4CE6-B27F-0B129A357178}"/>
                </a:ext>
              </a:extLst>
            </p:cNvPr>
            <p:cNvSpPr/>
            <p:nvPr/>
          </p:nvSpPr>
          <p:spPr>
            <a:xfrm>
              <a:off x="6131194" y="674298"/>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393" name="Freeform: Shape 2218">
              <a:extLst>
                <a:ext uri="{FF2B5EF4-FFF2-40B4-BE49-F238E27FC236}">
                  <a16:creationId xmlns:a16="http://schemas.microsoft.com/office/drawing/2014/main" xmlns="" id="{0A926F37-78FA-4569-8E1C-B42F484311D5}"/>
                </a:ext>
              </a:extLst>
            </p:cNvPr>
            <p:cNvSpPr/>
            <p:nvPr/>
          </p:nvSpPr>
          <p:spPr>
            <a:xfrm>
              <a:off x="4188179" y="1171381"/>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394" name="Freeform: Shape 2219">
              <a:extLst>
                <a:ext uri="{FF2B5EF4-FFF2-40B4-BE49-F238E27FC236}">
                  <a16:creationId xmlns:a16="http://schemas.microsoft.com/office/drawing/2014/main" xmlns="" id="{301E30BA-BDC7-4E6D-9E7F-9BCF8138CF0B}"/>
                </a:ext>
              </a:extLst>
            </p:cNvPr>
            <p:cNvSpPr/>
            <p:nvPr/>
          </p:nvSpPr>
          <p:spPr>
            <a:xfrm>
              <a:off x="4447342" y="432129"/>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4286"/>
                    <a:pt x="41280" y="15789"/>
                    <a:pt x="32783" y="15789"/>
                  </a:cubicBezTo>
                  <a:cubicBezTo>
                    <a:pt x="22870" y="15789"/>
                    <a:pt x="15789" y="24286"/>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395" name="Freeform: Shape 2220">
              <a:extLst>
                <a:ext uri="{FF2B5EF4-FFF2-40B4-BE49-F238E27FC236}">
                  <a16:creationId xmlns:a16="http://schemas.microsoft.com/office/drawing/2014/main" xmlns="" id="{87465731-0977-47FE-BD89-1F95F13F52E2}"/>
                </a:ext>
              </a:extLst>
            </p:cNvPr>
            <p:cNvSpPr/>
            <p:nvPr/>
          </p:nvSpPr>
          <p:spPr>
            <a:xfrm>
              <a:off x="3994161" y="654471"/>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1280"/>
                    <a:pt x="24286" y="49778"/>
                    <a:pt x="32783" y="49778"/>
                  </a:cubicBezTo>
                  <a:close/>
                </a:path>
              </a:pathLst>
            </a:custGeom>
            <a:grpFill/>
            <a:ln w="14159" cap="flat">
              <a:noFill/>
              <a:prstDash val="solid"/>
              <a:miter/>
            </a:ln>
          </p:spPr>
          <p:txBody>
            <a:bodyPr rtlCol="0" anchor="ctr"/>
            <a:lstStyle/>
            <a:p>
              <a:endParaRPr lang="en-US"/>
            </a:p>
          </p:txBody>
        </p:sp>
        <p:sp>
          <p:nvSpPr>
            <p:cNvPr id="396" name="Freeform: Shape 2221">
              <a:extLst>
                <a:ext uri="{FF2B5EF4-FFF2-40B4-BE49-F238E27FC236}">
                  <a16:creationId xmlns:a16="http://schemas.microsoft.com/office/drawing/2014/main" xmlns="" id="{61B91F43-6FF6-4DA5-B721-605AE43868D2}"/>
                </a:ext>
              </a:extLst>
            </p:cNvPr>
            <p:cNvSpPr/>
            <p:nvPr/>
          </p:nvSpPr>
          <p:spPr>
            <a:xfrm>
              <a:off x="3916271" y="487361"/>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4286"/>
                    <a:pt x="41280" y="15789"/>
                    <a:pt x="32783" y="15789"/>
                  </a:cubicBezTo>
                  <a:cubicBezTo>
                    <a:pt x="22870" y="15789"/>
                    <a:pt x="15789" y="24286"/>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397" name="Freeform: Shape 2222">
              <a:extLst>
                <a:ext uri="{FF2B5EF4-FFF2-40B4-BE49-F238E27FC236}">
                  <a16:creationId xmlns:a16="http://schemas.microsoft.com/office/drawing/2014/main" xmlns="" id="{25FCDBDF-6373-4460-88DC-0F17DED61726}"/>
                </a:ext>
              </a:extLst>
            </p:cNvPr>
            <p:cNvSpPr/>
            <p:nvPr/>
          </p:nvSpPr>
          <p:spPr>
            <a:xfrm>
              <a:off x="4731997" y="855570"/>
              <a:ext cx="113295" cy="113295"/>
            </a:xfrm>
            <a:custGeom>
              <a:avLst/>
              <a:gdLst>
                <a:gd name="connsiteX0" fmla="*/ 56859 w 113295"/>
                <a:gd name="connsiteY0" fmla="*/ 97928 h 113295"/>
                <a:gd name="connsiteX1" fmla="*/ 97928 w 113295"/>
                <a:gd name="connsiteY1" fmla="*/ 56859 h 113295"/>
                <a:gd name="connsiteX2" fmla="*/ 56859 w 113295"/>
                <a:gd name="connsiteY2" fmla="*/ 15789 h 113295"/>
                <a:gd name="connsiteX3" fmla="*/ 15789 w 113295"/>
                <a:gd name="connsiteY3" fmla="*/ 56859 h 113295"/>
                <a:gd name="connsiteX4" fmla="*/ 56859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9" y="97928"/>
                  </a:moveTo>
                  <a:cubicBezTo>
                    <a:pt x="79518" y="97928"/>
                    <a:pt x="97928" y="79518"/>
                    <a:pt x="97928" y="56859"/>
                  </a:cubicBezTo>
                  <a:cubicBezTo>
                    <a:pt x="97928" y="34199"/>
                    <a:pt x="79518" y="15789"/>
                    <a:pt x="56859" y="15789"/>
                  </a:cubicBezTo>
                  <a:cubicBezTo>
                    <a:pt x="34200" y="15789"/>
                    <a:pt x="15789" y="34199"/>
                    <a:pt x="15789" y="56859"/>
                  </a:cubicBezTo>
                  <a:cubicBezTo>
                    <a:pt x="15789" y="79518"/>
                    <a:pt x="34200" y="97928"/>
                    <a:pt x="56859" y="97928"/>
                  </a:cubicBezTo>
                  <a:close/>
                </a:path>
              </a:pathLst>
            </a:custGeom>
            <a:grpFill/>
            <a:ln w="14159" cap="flat">
              <a:noFill/>
              <a:prstDash val="solid"/>
              <a:miter/>
            </a:ln>
          </p:spPr>
          <p:txBody>
            <a:bodyPr rtlCol="0" anchor="ctr"/>
            <a:lstStyle/>
            <a:p>
              <a:endParaRPr lang="en-US"/>
            </a:p>
          </p:txBody>
        </p:sp>
        <p:sp>
          <p:nvSpPr>
            <p:cNvPr id="398" name="Freeform: Shape 2223">
              <a:extLst>
                <a:ext uri="{FF2B5EF4-FFF2-40B4-BE49-F238E27FC236}">
                  <a16:creationId xmlns:a16="http://schemas.microsoft.com/office/drawing/2014/main" xmlns="" id="{7B730378-4BFD-42A7-BC9B-213317621E31}"/>
                </a:ext>
              </a:extLst>
            </p:cNvPr>
            <p:cNvSpPr/>
            <p:nvPr/>
          </p:nvSpPr>
          <p:spPr>
            <a:xfrm>
              <a:off x="4382198" y="1169965"/>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399" name="Freeform: Shape 2224">
              <a:extLst>
                <a:ext uri="{FF2B5EF4-FFF2-40B4-BE49-F238E27FC236}">
                  <a16:creationId xmlns:a16="http://schemas.microsoft.com/office/drawing/2014/main" xmlns="" id="{201187A2-4579-4098-B166-41EDC98562F4}"/>
                </a:ext>
              </a:extLst>
            </p:cNvPr>
            <p:cNvSpPr/>
            <p:nvPr/>
          </p:nvSpPr>
          <p:spPr>
            <a:xfrm>
              <a:off x="4814136" y="1155803"/>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400" name="Freeform: Shape 2225">
              <a:extLst>
                <a:ext uri="{FF2B5EF4-FFF2-40B4-BE49-F238E27FC236}">
                  <a16:creationId xmlns:a16="http://schemas.microsoft.com/office/drawing/2014/main" xmlns="" id="{BAAC2C87-CC02-4384-87D4-C46C7AB40764}"/>
                </a:ext>
              </a:extLst>
            </p:cNvPr>
            <p:cNvSpPr/>
            <p:nvPr/>
          </p:nvSpPr>
          <p:spPr>
            <a:xfrm>
              <a:off x="4175279" y="889559"/>
              <a:ext cx="56648" cy="56648"/>
            </a:xfrm>
            <a:custGeom>
              <a:avLst/>
              <a:gdLst>
                <a:gd name="connsiteX0" fmla="*/ 32938 w 56647"/>
                <a:gd name="connsiteY0" fmla="*/ 49778 h 56647"/>
                <a:gd name="connsiteX1" fmla="*/ 49933 w 56647"/>
                <a:gd name="connsiteY1" fmla="*/ 32783 h 56647"/>
                <a:gd name="connsiteX2" fmla="*/ 32938 w 56647"/>
                <a:gd name="connsiteY2" fmla="*/ 15789 h 56647"/>
                <a:gd name="connsiteX3" fmla="*/ 15944 w 56647"/>
                <a:gd name="connsiteY3" fmla="*/ 32783 h 56647"/>
                <a:gd name="connsiteX4" fmla="*/ 32938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38" y="49778"/>
                  </a:moveTo>
                  <a:cubicBezTo>
                    <a:pt x="42852" y="49778"/>
                    <a:pt x="49933" y="41280"/>
                    <a:pt x="49933" y="32783"/>
                  </a:cubicBezTo>
                  <a:cubicBezTo>
                    <a:pt x="49933" y="22870"/>
                    <a:pt x="41435" y="15789"/>
                    <a:pt x="32938" y="15789"/>
                  </a:cubicBezTo>
                  <a:cubicBezTo>
                    <a:pt x="23025" y="15789"/>
                    <a:pt x="15944" y="24286"/>
                    <a:pt x="15944" y="32783"/>
                  </a:cubicBezTo>
                  <a:cubicBezTo>
                    <a:pt x="14528" y="42697"/>
                    <a:pt x="23025" y="49778"/>
                    <a:pt x="32938" y="49778"/>
                  </a:cubicBezTo>
                  <a:close/>
                </a:path>
              </a:pathLst>
            </a:custGeom>
            <a:grpFill/>
            <a:ln w="14159" cap="flat">
              <a:noFill/>
              <a:prstDash val="solid"/>
              <a:miter/>
            </a:ln>
          </p:spPr>
          <p:txBody>
            <a:bodyPr rtlCol="0" anchor="ctr"/>
            <a:lstStyle/>
            <a:p>
              <a:endParaRPr lang="en-US"/>
            </a:p>
          </p:txBody>
        </p:sp>
        <p:sp>
          <p:nvSpPr>
            <p:cNvPr id="401" name="Freeform: Shape 2226">
              <a:extLst>
                <a:ext uri="{FF2B5EF4-FFF2-40B4-BE49-F238E27FC236}">
                  <a16:creationId xmlns:a16="http://schemas.microsoft.com/office/drawing/2014/main" xmlns="" id="{515F65E2-3FC7-4CC7-A87E-4DE34073E720}"/>
                </a:ext>
              </a:extLst>
            </p:cNvPr>
            <p:cNvSpPr/>
            <p:nvPr/>
          </p:nvSpPr>
          <p:spPr>
            <a:xfrm>
              <a:off x="4249076" y="534095"/>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4286"/>
                    <a:pt x="41280" y="15789"/>
                    <a:pt x="32783" y="15789"/>
                  </a:cubicBezTo>
                  <a:cubicBezTo>
                    <a:pt x="22870" y="15789"/>
                    <a:pt x="15789" y="24286"/>
                    <a:pt x="15789" y="32783"/>
                  </a:cubicBezTo>
                  <a:cubicBezTo>
                    <a:pt x="15789" y="41280"/>
                    <a:pt x="24286" y="49778"/>
                    <a:pt x="32783" y="49778"/>
                  </a:cubicBezTo>
                  <a:close/>
                </a:path>
              </a:pathLst>
            </a:custGeom>
            <a:grpFill/>
            <a:ln w="14159" cap="flat">
              <a:noFill/>
              <a:prstDash val="solid"/>
              <a:miter/>
            </a:ln>
          </p:spPr>
          <p:txBody>
            <a:bodyPr rtlCol="0" anchor="ctr"/>
            <a:lstStyle/>
            <a:p>
              <a:endParaRPr lang="en-US"/>
            </a:p>
          </p:txBody>
        </p:sp>
        <p:sp>
          <p:nvSpPr>
            <p:cNvPr id="402" name="Freeform: Shape 2227">
              <a:extLst>
                <a:ext uri="{FF2B5EF4-FFF2-40B4-BE49-F238E27FC236}">
                  <a16:creationId xmlns:a16="http://schemas.microsoft.com/office/drawing/2014/main" xmlns="" id="{BB39AD11-2406-491B-ADE8-1061B0679E05}"/>
                </a:ext>
              </a:extLst>
            </p:cNvPr>
            <p:cNvSpPr/>
            <p:nvPr/>
          </p:nvSpPr>
          <p:spPr>
            <a:xfrm>
              <a:off x="3628784" y="705454"/>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2697"/>
                    <a:pt x="24286" y="49778"/>
                    <a:pt x="32783" y="49778"/>
                  </a:cubicBezTo>
                  <a:close/>
                </a:path>
              </a:pathLst>
            </a:custGeom>
            <a:grpFill/>
            <a:ln w="14159" cap="flat">
              <a:noFill/>
              <a:prstDash val="solid"/>
              <a:miter/>
            </a:ln>
          </p:spPr>
          <p:txBody>
            <a:bodyPr rtlCol="0" anchor="ctr"/>
            <a:lstStyle/>
            <a:p>
              <a:endParaRPr lang="en-US"/>
            </a:p>
          </p:txBody>
        </p:sp>
        <p:sp>
          <p:nvSpPr>
            <p:cNvPr id="403" name="Freeform: Shape 2228">
              <a:extLst>
                <a:ext uri="{FF2B5EF4-FFF2-40B4-BE49-F238E27FC236}">
                  <a16:creationId xmlns:a16="http://schemas.microsoft.com/office/drawing/2014/main" xmlns="" id="{7B264BAB-9BCA-4DD5-8966-42FD0FA58F90}"/>
                </a:ext>
              </a:extLst>
            </p:cNvPr>
            <p:cNvSpPr/>
            <p:nvPr/>
          </p:nvSpPr>
          <p:spPr>
            <a:xfrm>
              <a:off x="3742079" y="800339"/>
              <a:ext cx="42486" cy="42486"/>
            </a:xfrm>
            <a:custGeom>
              <a:avLst/>
              <a:gdLst>
                <a:gd name="connsiteX0" fmla="*/ 32783 w 42485"/>
                <a:gd name="connsiteY0" fmla="*/ 24286 h 42485"/>
                <a:gd name="connsiteX1" fmla="*/ 24286 w 42485"/>
                <a:gd name="connsiteY1" fmla="*/ 32783 h 42485"/>
                <a:gd name="connsiteX2" fmla="*/ 15789 w 42485"/>
                <a:gd name="connsiteY2" fmla="*/ 24286 h 42485"/>
                <a:gd name="connsiteX3" fmla="*/ 24286 w 42485"/>
                <a:gd name="connsiteY3" fmla="*/ 15789 h 42485"/>
                <a:gd name="connsiteX4" fmla="*/ 32783 w 42485"/>
                <a:gd name="connsiteY4" fmla="*/ 2428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2783" y="24286"/>
                  </a:moveTo>
                  <a:cubicBezTo>
                    <a:pt x="32783" y="28979"/>
                    <a:pt x="28979" y="32783"/>
                    <a:pt x="24286" y="32783"/>
                  </a:cubicBezTo>
                  <a:cubicBezTo>
                    <a:pt x="19593" y="32783"/>
                    <a:pt x="15789" y="28979"/>
                    <a:pt x="15789" y="24286"/>
                  </a:cubicBezTo>
                  <a:cubicBezTo>
                    <a:pt x="15789" y="19593"/>
                    <a:pt x="19593" y="15789"/>
                    <a:pt x="24286" y="15789"/>
                  </a:cubicBezTo>
                  <a:cubicBezTo>
                    <a:pt x="28979" y="15789"/>
                    <a:pt x="32783" y="19593"/>
                    <a:pt x="32783" y="24286"/>
                  </a:cubicBezTo>
                  <a:close/>
                </a:path>
              </a:pathLst>
            </a:custGeom>
            <a:grpFill/>
            <a:ln w="14159" cap="flat">
              <a:noFill/>
              <a:prstDash val="solid"/>
              <a:miter/>
            </a:ln>
          </p:spPr>
          <p:txBody>
            <a:bodyPr rtlCol="0" anchor="ctr"/>
            <a:lstStyle/>
            <a:p>
              <a:endParaRPr lang="en-US"/>
            </a:p>
          </p:txBody>
        </p:sp>
        <p:sp>
          <p:nvSpPr>
            <p:cNvPr id="404" name="Freeform: Shape 2229">
              <a:extLst>
                <a:ext uri="{FF2B5EF4-FFF2-40B4-BE49-F238E27FC236}">
                  <a16:creationId xmlns:a16="http://schemas.microsoft.com/office/drawing/2014/main" xmlns="" id="{1AB83E2D-A0F9-4CAB-B585-B7EF84B68E6C}"/>
                </a:ext>
              </a:extLst>
            </p:cNvPr>
            <p:cNvSpPr/>
            <p:nvPr/>
          </p:nvSpPr>
          <p:spPr>
            <a:xfrm>
              <a:off x="4047976" y="457621"/>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18621" y="32783"/>
                    <a:pt x="24286" y="32783"/>
                  </a:cubicBezTo>
                  <a:close/>
                </a:path>
              </a:pathLst>
            </a:custGeom>
            <a:grpFill/>
            <a:ln w="14159" cap="flat">
              <a:noFill/>
              <a:prstDash val="solid"/>
              <a:miter/>
            </a:ln>
          </p:spPr>
          <p:txBody>
            <a:bodyPr rtlCol="0" anchor="ctr"/>
            <a:lstStyle/>
            <a:p>
              <a:endParaRPr lang="en-US"/>
            </a:p>
          </p:txBody>
        </p:sp>
        <p:sp>
          <p:nvSpPr>
            <p:cNvPr id="405" name="Freeform: Shape 2230">
              <a:extLst>
                <a:ext uri="{FF2B5EF4-FFF2-40B4-BE49-F238E27FC236}">
                  <a16:creationId xmlns:a16="http://schemas.microsoft.com/office/drawing/2014/main" xmlns="" id="{7C770B66-019D-4E60-920E-45341A82E151}"/>
                </a:ext>
              </a:extLst>
            </p:cNvPr>
            <p:cNvSpPr/>
            <p:nvPr/>
          </p:nvSpPr>
          <p:spPr>
            <a:xfrm>
              <a:off x="4219336" y="906553"/>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406" name="Freeform: Shape 2231">
              <a:extLst>
                <a:ext uri="{FF2B5EF4-FFF2-40B4-BE49-F238E27FC236}">
                  <a16:creationId xmlns:a16="http://schemas.microsoft.com/office/drawing/2014/main" xmlns="" id="{A8E3D56B-0601-4022-8915-94E668536F16}"/>
                </a:ext>
              </a:extLst>
            </p:cNvPr>
            <p:cNvSpPr/>
            <p:nvPr/>
          </p:nvSpPr>
          <p:spPr>
            <a:xfrm>
              <a:off x="4760320" y="358487"/>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4286"/>
                    <a:pt x="41281" y="15789"/>
                    <a:pt x="32783" y="15789"/>
                  </a:cubicBezTo>
                  <a:cubicBezTo>
                    <a:pt x="22870" y="15789"/>
                    <a:pt x="15789" y="24286"/>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407" name="Freeform: Shape 2232">
              <a:extLst>
                <a:ext uri="{FF2B5EF4-FFF2-40B4-BE49-F238E27FC236}">
                  <a16:creationId xmlns:a16="http://schemas.microsoft.com/office/drawing/2014/main" xmlns="" id="{F3E3F97F-0346-426D-8326-ACD254DCC6A1}"/>
                </a:ext>
              </a:extLst>
            </p:cNvPr>
            <p:cNvSpPr/>
            <p:nvPr/>
          </p:nvSpPr>
          <p:spPr>
            <a:xfrm>
              <a:off x="3929016" y="705454"/>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0" y="86599"/>
                    <a:pt x="86599" y="71020"/>
                    <a:pt x="86599" y="51194"/>
                  </a:cubicBezTo>
                  <a:cubicBezTo>
                    <a:pt x="86599" y="31367"/>
                    <a:pt x="71020" y="15789"/>
                    <a:pt x="51194" y="15789"/>
                  </a:cubicBezTo>
                  <a:cubicBezTo>
                    <a:pt x="31367" y="15789"/>
                    <a:pt x="15789" y="31367"/>
                    <a:pt x="15789" y="51194"/>
                  </a:cubicBezTo>
                  <a:cubicBezTo>
                    <a:pt x="17205" y="71020"/>
                    <a:pt x="32783" y="86599"/>
                    <a:pt x="51194" y="86599"/>
                  </a:cubicBezTo>
                  <a:close/>
                </a:path>
              </a:pathLst>
            </a:custGeom>
            <a:grpFill/>
            <a:ln w="14159" cap="flat">
              <a:noFill/>
              <a:prstDash val="solid"/>
              <a:miter/>
            </a:ln>
          </p:spPr>
          <p:txBody>
            <a:bodyPr rtlCol="0" anchor="ctr"/>
            <a:lstStyle/>
            <a:p>
              <a:endParaRPr lang="en-US"/>
            </a:p>
          </p:txBody>
        </p:sp>
        <p:sp>
          <p:nvSpPr>
            <p:cNvPr id="408" name="Freeform: Shape 2233">
              <a:extLst>
                <a:ext uri="{FF2B5EF4-FFF2-40B4-BE49-F238E27FC236}">
                  <a16:creationId xmlns:a16="http://schemas.microsoft.com/office/drawing/2014/main" xmlns="" id="{7C67A3F7-CF14-4AAD-A4C3-1857F80F41E0}"/>
                </a:ext>
              </a:extLst>
            </p:cNvPr>
            <p:cNvSpPr/>
            <p:nvPr/>
          </p:nvSpPr>
          <p:spPr>
            <a:xfrm>
              <a:off x="4457256" y="1516931"/>
              <a:ext cx="84971" cy="84971"/>
            </a:xfrm>
            <a:custGeom>
              <a:avLst/>
              <a:gdLst>
                <a:gd name="connsiteX0" fmla="*/ 42697 w 84971"/>
                <a:gd name="connsiteY0" fmla="*/ 69604 h 84971"/>
                <a:gd name="connsiteX1" fmla="*/ 69605 w 84971"/>
                <a:gd name="connsiteY1" fmla="*/ 42697 h 84971"/>
                <a:gd name="connsiteX2" fmla="*/ 42697 w 84971"/>
                <a:gd name="connsiteY2" fmla="*/ 15789 h 84971"/>
                <a:gd name="connsiteX3" fmla="*/ 15789 w 84971"/>
                <a:gd name="connsiteY3" fmla="*/ 42697 h 84971"/>
                <a:gd name="connsiteX4" fmla="*/ 42697 w 84971"/>
                <a:gd name="connsiteY4" fmla="*/ 69604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2697" y="69604"/>
                  </a:moveTo>
                  <a:cubicBezTo>
                    <a:pt x="58275" y="69604"/>
                    <a:pt x="69605" y="56859"/>
                    <a:pt x="69605" y="42697"/>
                  </a:cubicBezTo>
                  <a:cubicBezTo>
                    <a:pt x="69605" y="27119"/>
                    <a:pt x="56858" y="15789"/>
                    <a:pt x="42697" y="15789"/>
                  </a:cubicBezTo>
                  <a:cubicBezTo>
                    <a:pt x="27119" y="15789"/>
                    <a:pt x="15789" y="28535"/>
                    <a:pt x="15789" y="42697"/>
                  </a:cubicBezTo>
                  <a:cubicBezTo>
                    <a:pt x="15789" y="56859"/>
                    <a:pt x="27119" y="69604"/>
                    <a:pt x="42697" y="69604"/>
                  </a:cubicBezTo>
                  <a:close/>
                </a:path>
              </a:pathLst>
            </a:custGeom>
            <a:grpFill/>
            <a:ln w="14159" cap="flat">
              <a:noFill/>
              <a:prstDash val="solid"/>
              <a:miter/>
            </a:ln>
          </p:spPr>
          <p:txBody>
            <a:bodyPr rtlCol="0" anchor="ctr"/>
            <a:lstStyle/>
            <a:p>
              <a:endParaRPr lang="en-US"/>
            </a:p>
          </p:txBody>
        </p:sp>
        <p:sp>
          <p:nvSpPr>
            <p:cNvPr id="409" name="Freeform: Shape 2234">
              <a:extLst>
                <a:ext uri="{FF2B5EF4-FFF2-40B4-BE49-F238E27FC236}">
                  <a16:creationId xmlns:a16="http://schemas.microsoft.com/office/drawing/2014/main" xmlns="" id="{F913ABDC-01C9-492E-9476-E1D9986EA703}"/>
                </a:ext>
              </a:extLst>
            </p:cNvPr>
            <p:cNvSpPr/>
            <p:nvPr/>
          </p:nvSpPr>
          <p:spPr>
            <a:xfrm>
              <a:off x="5211811" y="514268"/>
              <a:ext cx="42486" cy="42486"/>
            </a:xfrm>
            <a:custGeom>
              <a:avLst/>
              <a:gdLst>
                <a:gd name="connsiteX0" fmla="*/ 24560 w 42485"/>
                <a:gd name="connsiteY0" fmla="*/ 32783 h 42485"/>
                <a:gd name="connsiteX1" fmla="*/ 33058 w 42485"/>
                <a:gd name="connsiteY1" fmla="*/ 24286 h 42485"/>
                <a:gd name="connsiteX2" fmla="*/ 24560 w 42485"/>
                <a:gd name="connsiteY2" fmla="*/ 15789 h 42485"/>
                <a:gd name="connsiteX3" fmla="*/ 16064 w 42485"/>
                <a:gd name="connsiteY3" fmla="*/ 24286 h 42485"/>
                <a:gd name="connsiteX4" fmla="*/ 24560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560" y="32783"/>
                  </a:moveTo>
                  <a:cubicBezTo>
                    <a:pt x="28809" y="32783"/>
                    <a:pt x="33058" y="28535"/>
                    <a:pt x="33058" y="24286"/>
                  </a:cubicBezTo>
                  <a:cubicBezTo>
                    <a:pt x="33058" y="20038"/>
                    <a:pt x="28809" y="15789"/>
                    <a:pt x="24560" y="15789"/>
                  </a:cubicBezTo>
                  <a:cubicBezTo>
                    <a:pt x="20312" y="15789"/>
                    <a:pt x="16064" y="20038"/>
                    <a:pt x="16064" y="24286"/>
                  </a:cubicBezTo>
                  <a:cubicBezTo>
                    <a:pt x="14647" y="28535"/>
                    <a:pt x="18896" y="32783"/>
                    <a:pt x="24560" y="32783"/>
                  </a:cubicBezTo>
                  <a:close/>
                </a:path>
              </a:pathLst>
            </a:custGeom>
            <a:grpFill/>
            <a:ln w="14159" cap="flat">
              <a:noFill/>
              <a:prstDash val="solid"/>
              <a:miter/>
            </a:ln>
          </p:spPr>
          <p:txBody>
            <a:bodyPr rtlCol="0" anchor="ctr"/>
            <a:lstStyle/>
            <a:p>
              <a:endParaRPr lang="en-US"/>
            </a:p>
          </p:txBody>
        </p:sp>
        <p:sp>
          <p:nvSpPr>
            <p:cNvPr id="410" name="Freeform: Shape 2235">
              <a:extLst>
                <a:ext uri="{FF2B5EF4-FFF2-40B4-BE49-F238E27FC236}">
                  <a16:creationId xmlns:a16="http://schemas.microsoft.com/office/drawing/2014/main" xmlns="" id="{1130A4F7-6A95-442A-AA50-A99486484704}"/>
                </a:ext>
              </a:extLst>
            </p:cNvPr>
            <p:cNvSpPr/>
            <p:nvPr/>
          </p:nvSpPr>
          <p:spPr>
            <a:xfrm>
              <a:off x="4679598" y="1388058"/>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9951"/>
                    <a:pt x="20037" y="32783"/>
                    <a:pt x="24286" y="32783"/>
                  </a:cubicBezTo>
                  <a:close/>
                </a:path>
              </a:pathLst>
            </a:custGeom>
            <a:grpFill/>
            <a:ln w="14159" cap="flat">
              <a:noFill/>
              <a:prstDash val="solid"/>
              <a:miter/>
            </a:ln>
          </p:spPr>
          <p:txBody>
            <a:bodyPr rtlCol="0" anchor="ctr"/>
            <a:lstStyle/>
            <a:p>
              <a:endParaRPr lang="en-US"/>
            </a:p>
          </p:txBody>
        </p:sp>
        <p:sp>
          <p:nvSpPr>
            <p:cNvPr id="411" name="Freeform: Shape 2236">
              <a:extLst>
                <a:ext uri="{FF2B5EF4-FFF2-40B4-BE49-F238E27FC236}">
                  <a16:creationId xmlns:a16="http://schemas.microsoft.com/office/drawing/2014/main" xmlns="" id="{87F139D9-C456-4790-8AFD-54B017EB9070}"/>
                </a:ext>
              </a:extLst>
            </p:cNvPr>
            <p:cNvSpPr/>
            <p:nvPr/>
          </p:nvSpPr>
          <p:spPr>
            <a:xfrm>
              <a:off x="4525233" y="858403"/>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412" name="Freeform: Shape 2237">
              <a:extLst>
                <a:ext uri="{FF2B5EF4-FFF2-40B4-BE49-F238E27FC236}">
                  <a16:creationId xmlns:a16="http://schemas.microsoft.com/office/drawing/2014/main" xmlns="" id="{CCAC0707-9DE4-4D99-8701-091996C77855}"/>
                </a:ext>
              </a:extLst>
            </p:cNvPr>
            <p:cNvSpPr/>
            <p:nvPr/>
          </p:nvSpPr>
          <p:spPr>
            <a:xfrm>
              <a:off x="4804222" y="515685"/>
              <a:ext cx="42486" cy="42486"/>
            </a:xfrm>
            <a:custGeom>
              <a:avLst/>
              <a:gdLst>
                <a:gd name="connsiteX0" fmla="*/ 27119 w 42485"/>
                <a:gd name="connsiteY0" fmla="*/ 38448 h 42485"/>
                <a:gd name="connsiteX1" fmla="*/ 38448 w 42485"/>
                <a:gd name="connsiteY1" fmla="*/ 27119 h 42485"/>
                <a:gd name="connsiteX2" fmla="*/ 27119 w 42485"/>
                <a:gd name="connsiteY2" fmla="*/ 15789 h 42485"/>
                <a:gd name="connsiteX3" fmla="*/ 15789 w 42485"/>
                <a:gd name="connsiteY3" fmla="*/ 27119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2783" y="38448"/>
                    <a:pt x="38448" y="32783"/>
                    <a:pt x="38448" y="27119"/>
                  </a:cubicBezTo>
                  <a:cubicBezTo>
                    <a:pt x="38448" y="21454"/>
                    <a:pt x="32783" y="15789"/>
                    <a:pt x="27119" y="15789"/>
                  </a:cubicBezTo>
                  <a:cubicBezTo>
                    <a:pt x="21454" y="15789"/>
                    <a:pt x="15789" y="21454"/>
                    <a:pt x="15789" y="27119"/>
                  </a:cubicBezTo>
                  <a:cubicBezTo>
                    <a:pt x="15789" y="32783"/>
                    <a:pt x="21454" y="38448"/>
                    <a:pt x="27119" y="38448"/>
                  </a:cubicBezTo>
                  <a:close/>
                </a:path>
              </a:pathLst>
            </a:custGeom>
            <a:grpFill/>
            <a:ln w="14159" cap="flat">
              <a:noFill/>
              <a:prstDash val="solid"/>
              <a:miter/>
            </a:ln>
          </p:spPr>
          <p:txBody>
            <a:bodyPr rtlCol="0" anchor="ctr"/>
            <a:lstStyle/>
            <a:p>
              <a:endParaRPr lang="en-US"/>
            </a:p>
          </p:txBody>
        </p:sp>
        <p:sp>
          <p:nvSpPr>
            <p:cNvPr id="413" name="Freeform: Shape 2238">
              <a:extLst>
                <a:ext uri="{FF2B5EF4-FFF2-40B4-BE49-F238E27FC236}">
                  <a16:creationId xmlns:a16="http://schemas.microsoft.com/office/drawing/2014/main" xmlns="" id="{54802FC5-1535-4973-8274-E294B2AF3A47}"/>
                </a:ext>
              </a:extLst>
            </p:cNvPr>
            <p:cNvSpPr/>
            <p:nvPr/>
          </p:nvSpPr>
          <p:spPr>
            <a:xfrm>
              <a:off x="5056305" y="885310"/>
              <a:ext cx="42486" cy="42486"/>
            </a:xfrm>
            <a:custGeom>
              <a:avLst/>
              <a:gdLst>
                <a:gd name="connsiteX0" fmla="*/ 27118 w 42485"/>
                <a:gd name="connsiteY0" fmla="*/ 38448 h 42485"/>
                <a:gd name="connsiteX1" fmla="*/ 38448 w 42485"/>
                <a:gd name="connsiteY1" fmla="*/ 27119 h 42485"/>
                <a:gd name="connsiteX2" fmla="*/ 27118 w 42485"/>
                <a:gd name="connsiteY2" fmla="*/ 15789 h 42485"/>
                <a:gd name="connsiteX3" fmla="*/ 15789 w 42485"/>
                <a:gd name="connsiteY3" fmla="*/ 27119 h 42485"/>
                <a:gd name="connsiteX4" fmla="*/ 27118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8448"/>
                  </a:moveTo>
                  <a:cubicBezTo>
                    <a:pt x="32783" y="38448"/>
                    <a:pt x="38448" y="32783"/>
                    <a:pt x="38448" y="27119"/>
                  </a:cubicBezTo>
                  <a:cubicBezTo>
                    <a:pt x="38448" y="21454"/>
                    <a:pt x="34199" y="15789"/>
                    <a:pt x="27118" y="15789"/>
                  </a:cubicBezTo>
                  <a:cubicBezTo>
                    <a:pt x="21454" y="15789"/>
                    <a:pt x="15789" y="21454"/>
                    <a:pt x="15789" y="27119"/>
                  </a:cubicBezTo>
                  <a:cubicBezTo>
                    <a:pt x="15789" y="34199"/>
                    <a:pt x="20037" y="38448"/>
                    <a:pt x="27118" y="38448"/>
                  </a:cubicBezTo>
                  <a:close/>
                </a:path>
              </a:pathLst>
            </a:custGeom>
            <a:grpFill/>
            <a:ln w="14159" cap="flat">
              <a:noFill/>
              <a:prstDash val="solid"/>
              <a:miter/>
            </a:ln>
          </p:spPr>
          <p:txBody>
            <a:bodyPr rtlCol="0" anchor="ctr"/>
            <a:lstStyle/>
            <a:p>
              <a:endParaRPr lang="en-US"/>
            </a:p>
          </p:txBody>
        </p:sp>
        <p:sp>
          <p:nvSpPr>
            <p:cNvPr id="414" name="Freeform: Shape 2239">
              <a:extLst>
                <a:ext uri="{FF2B5EF4-FFF2-40B4-BE49-F238E27FC236}">
                  <a16:creationId xmlns:a16="http://schemas.microsoft.com/office/drawing/2014/main" xmlns="" id="{20F04342-6596-4F71-B5EA-73A6EB2DFA47}"/>
                </a:ext>
              </a:extLst>
            </p:cNvPr>
            <p:cNvSpPr/>
            <p:nvPr/>
          </p:nvSpPr>
          <p:spPr>
            <a:xfrm>
              <a:off x="4644085" y="606321"/>
              <a:ext cx="84971" cy="84971"/>
            </a:xfrm>
            <a:custGeom>
              <a:avLst/>
              <a:gdLst>
                <a:gd name="connsiteX0" fmla="*/ 42804 w 84971"/>
                <a:gd name="connsiteY0" fmla="*/ 69604 h 84971"/>
                <a:gd name="connsiteX1" fmla="*/ 69712 w 84971"/>
                <a:gd name="connsiteY1" fmla="*/ 42697 h 84971"/>
                <a:gd name="connsiteX2" fmla="*/ 42804 w 84971"/>
                <a:gd name="connsiteY2" fmla="*/ 15789 h 84971"/>
                <a:gd name="connsiteX3" fmla="*/ 15897 w 84971"/>
                <a:gd name="connsiteY3" fmla="*/ 42697 h 84971"/>
                <a:gd name="connsiteX4" fmla="*/ 42804 w 84971"/>
                <a:gd name="connsiteY4" fmla="*/ 69604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2804" y="69604"/>
                  </a:moveTo>
                  <a:cubicBezTo>
                    <a:pt x="58382" y="69604"/>
                    <a:pt x="69712" y="56859"/>
                    <a:pt x="69712" y="42697"/>
                  </a:cubicBezTo>
                  <a:cubicBezTo>
                    <a:pt x="69712" y="27119"/>
                    <a:pt x="56966" y="15789"/>
                    <a:pt x="42804" y="15789"/>
                  </a:cubicBezTo>
                  <a:cubicBezTo>
                    <a:pt x="28642" y="15789"/>
                    <a:pt x="15897" y="28535"/>
                    <a:pt x="15897" y="42697"/>
                  </a:cubicBezTo>
                  <a:cubicBezTo>
                    <a:pt x="14480" y="56859"/>
                    <a:pt x="27226" y="69604"/>
                    <a:pt x="42804" y="69604"/>
                  </a:cubicBezTo>
                  <a:close/>
                </a:path>
              </a:pathLst>
            </a:custGeom>
            <a:grpFill/>
            <a:ln w="14159" cap="flat">
              <a:noFill/>
              <a:prstDash val="solid"/>
              <a:miter/>
            </a:ln>
          </p:spPr>
          <p:txBody>
            <a:bodyPr rtlCol="0" anchor="ctr"/>
            <a:lstStyle/>
            <a:p>
              <a:endParaRPr lang="en-US"/>
            </a:p>
          </p:txBody>
        </p:sp>
        <p:sp>
          <p:nvSpPr>
            <p:cNvPr id="415" name="Freeform: Shape 2240">
              <a:extLst>
                <a:ext uri="{FF2B5EF4-FFF2-40B4-BE49-F238E27FC236}">
                  <a16:creationId xmlns:a16="http://schemas.microsoft.com/office/drawing/2014/main" xmlns="" id="{F36989E1-DA20-4198-A623-413A4DC989EE}"/>
                </a:ext>
              </a:extLst>
            </p:cNvPr>
            <p:cNvSpPr/>
            <p:nvPr/>
          </p:nvSpPr>
          <p:spPr>
            <a:xfrm>
              <a:off x="4298642" y="1613233"/>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4286"/>
                    <a:pt x="41280" y="15789"/>
                    <a:pt x="32783" y="15789"/>
                  </a:cubicBezTo>
                  <a:cubicBezTo>
                    <a:pt x="22870" y="15789"/>
                    <a:pt x="15789" y="24286"/>
                    <a:pt x="15789" y="32783"/>
                  </a:cubicBezTo>
                  <a:cubicBezTo>
                    <a:pt x="15789" y="41280"/>
                    <a:pt x="24286" y="49778"/>
                    <a:pt x="32783" y="49778"/>
                  </a:cubicBezTo>
                  <a:close/>
                </a:path>
              </a:pathLst>
            </a:custGeom>
            <a:grpFill/>
            <a:ln w="14159" cap="flat">
              <a:noFill/>
              <a:prstDash val="solid"/>
              <a:miter/>
            </a:ln>
          </p:spPr>
          <p:txBody>
            <a:bodyPr rtlCol="0" anchor="ctr"/>
            <a:lstStyle/>
            <a:p>
              <a:endParaRPr lang="en-US"/>
            </a:p>
          </p:txBody>
        </p:sp>
        <p:sp>
          <p:nvSpPr>
            <p:cNvPr id="416" name="Freeform: Shape 2241">
              <a:extLst>
                <a:ext uri="{FF2B5EF4-FFF2-40B4-BE49-F238E27FC236}">
                  <a16:creationId xmlns:a16="http://schemas.microsoft.com/office/drawing/2014/main" xmlns="" id="{8B749AB2-84F6-4988-827F-E712BF7CC98C}"/>
                </a:ext>
              </a:extLst>
            </p:cNvPr>
            <p:cNvSpPr/>
            <p:nvPr/>
          </p:nvSpPr>
          <p:spPr>
            <a:xfrm>
              <a:off x="4186763" y="1471613"/>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417" name="Freeform: Shape 2242">
              <a:extLst>
                <a:ext uri="{FF2B5EF4-FFF2-40B4-BE49-F238E27FC236}">
                  <a16:creationId xmlns:a16="http://schemas.microsoft.com/office/drawing/2014/main" xmlns="" id="{341A56F5-184B-45EF-B21A-5BD217CFC188}"/>
                </a:ext>
              </a:extLst>
            </p:cNvPr>
            <p:cNvSpPr/>
            <p:nvPr/>
          </p:nvSpPr>
          <p:spPr>
            <a:xfrm>
              <a:off x="4297226" y="1587741"/>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9951"/>
                    <a:pt x="20037" y="32783"/>
                    <a:pt x="24286" y="32783"/>
                  </a:cubicBezTo>
                  <a:close/>
                </a:path>
              </a:pathLst>
            </a:custGeom>
            <a:grpFill/>
            <a:ln w="14159" cap="flat">
              <a:noFill/>
              <a:prstDash val="solid"/>
              <a:miter/>
            </a:ln>
          </p:spPr>
          <p:txBody>
            <a:bodyPr rtlCol="0" anchor="ctr"/>
            <a:lstStyle/>
            <a:p>
              <a:endParaRPr lang="en-US"/>
            </a:p>
          </p:txBody>
        </p:sp>
        <p:sp>
          <p:nvSpPr>
            <p:cNvPr id="418" name="Freeform: Shape 2243">
              <a:extLst>
                <a:ext uri="{FF2B5EF4-FFF2-40B4-BE49-F238E27FC236}">
                  <a16:creationId xmlns:a16="http://schemas.microsoft.com/office/drawing/2014/main" xmlns="" id="{59DCE9C2-1525-4BEB-8E16-283D889FDF7B}"/>
                </a:ext>
              </a:extLst>
            </p:cNvPr>
            <p:cNvSpPr/>
            <p:nvPr/>
          </p:nvSpPr>
          <p:spPr>
            <a:xfrm>
              <a:off x="4451591" y="1679793"/>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419" name="Freeform: Shape 2244">
              <a:extLst>
                <a:ext uri="{FF2B5EF4-FFF2-40B4-BE49-F238E27FC236}">
                  <a16:creationId xmlns:a16="http://schemas.microsoft.com/office/drawing/2014/main" xmlns="" id="{F6916A86-A19E-4BE5-8F44-7AC054C146B8}"/>
                </a:ext>
              </a:extLst>
            </p:cNvPr>
            <p:cNvSpPr/>
            <p:nvPr/>
          </p:nvSpPr>
          <p:spPr>
            <a:xfrm>
              <a:off x="4918934" y="1264850"/>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9951"/>
                    <a:pt x="20037" y="32783"/>
                    <a:pt x="24286" y="32783"/>
                  </a:cubicBezTo>
                  <a:close/>
                </a:path>
              </a:pathLst>
            </a:custGeom>
            <a:grpFill/>
            <a:ln w="14159" cap="flat">
              <a:noFill/>
              <a:prstDash val="solid"/>
              <a:miter/>
            </a:ln>
          </p:spPr>
          <p:txBody>
            <a:bodyPr rtlCol="0" anchor="ctr"/>
            <a:lstStyle/>
            <a:p>
              <a:endParaRPr lang="en-US"/>
            </a:p>
          </p:txBody>
        </p:sp>
        <p:sp>
          <p:nvSpPr>
            <p:cNvPr id="420" name="Freeform: Shape 2245">
              <a:extLst>
                <a:ext uri="{FF2B5EF4-FFF2-40B4-BE49-F238E27FC236}">
                  <a16:creationId xmlns:a16="http://schemas.microsoft.com/office/drawing/2014/main" xmlns="" id="{E9864388-E0E6-476D-8920-ADE2F91397EF}"/>
                </a:ext>
              </a:extLst>
            </p:cNvPr>
            <p:cNvSpPr/>
            <p:nvPr/>
          </p:nvSpPr>
          <p:spPr>
            <a:xfrm>
              <a:off x="4911853" y="1226612"/>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4286"/>
                    <a:pt x="41280" y="15789"/>
                    <a:pt x="32783" y="15789"/>
                  </a:cubicBezTo>
                  <a:cubicBezTo>
                    <a:pt x="22870" y="15789"/>
                    <a:pt x="15789" y="24286"/>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421" name="Freeform: Shape 2246">
              <a:extLst>
                <a:ext uri="{FF2B5EF4-FFF2-40B4-BE49-F238E27FC236}">
                  <a16:creationId xmlns:a16="http://schemas.microsoft.com/office/drawing/2014/main" xmlns="" id="{7DF4040C-73F0-40E4-BD25-61D23FFED489}"/>
                </a:ext>
              </a:extLst>
            </p:cNvPr>
            <p:cNvSpPr/>
            <p:nvPr/>
          </p:nvSpPr>
          <p:spPr>
            <a:xfrm>
              <a:off x="4069219" y="1038259"/>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1280"/>
                    <a:pt x="24286" y="49778"/>
                    <a:pt x="32783" y="49778"/>
                  </a:cubicBezTo>
                  <a:close/>
                </a:path>
              </a:pathLst>
            </a:custGeom>
            <a:grpFill/>
            <a:ln w="14159" cap="flat">
              <a:noFill/>
              <a:prstDash val="solid"/>
              <a:miter/>
            </a:ln>
          </p:spPr>
          <p:txBody>
            <a:bodyPr rtlCol="0" anchor="ctr"/>
            <a:lstStyle/>
            <a:p>
              <a:endParaRPr lang="en-US"/>
            </a:p>
          </p:txBody>
        </p:sp>
        <p:sp>
          <p:nvSpPr>
            <p:cNvPr id="422" name="Freeform: Shape 2247">
              <a:extLst>
                <a:ext uri="{FF2B5EF4-FFF2-40B4-BE49-F238E27FC236}">
                  <a16:creationId xmlns:a16="http://schemas.microsoft.com/office/drawing/2014/main" xmlns="" id="{90D40ACF-D57E-4916-8C45-99ACBFFF1021}"/>
                </a:ext>
              </a:extLst>
            </p:cNvPr>
            <p:cNvSpPr/>
            <p:nvPr/>
          </p:nvSpPr>
          <p:spPr>
            <a:xfrm>
              <a:off x="3741924" y="668633"/>
              <a:ext cx="56648" cy="56648"/>
            </a:xfrm>
            <a:custGeom>
              <a:avLst/>
              <a:gdLst>
                <a:gd name="connsiteX0" fmla="*/ 32938 w 56647"/>
                <a:gd name="connsiteY0" fmla="*/ 49778 h 56647"/>
                <a:gd name="connsiteX1" fmla="*/ 49933 w 56647"/>
                <a:gd name="connsiteY1" fmla="*/ 32783 h 56647"/>
                <a:gd name="connsiteX2" fmla="*/ 32938 w 56647"/>
                <a:gd name="connsiteY2" fmla="*/ 15789 h 56647"/>
                <a:gd name="connsiteX3" fmla="*/ 15944 w 56647"/>
                <a:gd name="connsiteY3" fmla="*/ 32783 h 56647"/>
                <a:gd name="connsiteX4" fmla="*/ 32938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38" y="49778"/>
                  </a:moveTo>
                  <a:cubicBezTo>
                    <a:pt x="42852" y="49778"/>
                    <a:pt x="49933" y="41280"/>
                    <a:pt x="49933" y="32783"/>
                  </a:cubicBezTo>
                  <a:cubicBezTo>
                    <a:pt x="49933" y="22870"/>
                    <a:pt x="41435" y="15789"/>
                    <a:pt x="32938" y="15789"/>
                  </a:cubicBezTo>
                  <a:cubicBezTo>
                    <a:pt x="23025" y="15789"/>
                    <a:pt x="15944" y="24286"/>
                    <a:pt x="15944" y="32783"/>
                  </a:cubicBezTo>
                  <a:cubicBezTo>
                    <a:pt x="14528" y="42697"/>
                    <a:pt x="23025" y="49778"/>
                    <a:pt x="32938" y="49778"/>
                  </a:cubicBezTo>
                  <a:close/>
                </a:path>
              </a:pathLst>
            </a:custGeom>
            <a:grpFill/>
            <a:ln w="14159" cap="flat">
              <a:noFill/>
              <a:prstDash val="solid"/>
              <a:miter/>
            </a:ln>
          </p:spPr>
          <p:txBody>
            <a:bodyPr rtlCol="0" anchor="ctr"/>
            <a:lstStyle/>
            <a:p>
              <a:endParaRPr lang="en-US"/>
            </a:p>
          </p:txBody>
        </p:sp>
        <p:sp>
          <p:nvSpPr>
            <p:cNvPr id="423" name="Freeform: Shape 2248">
              <a:extLst>
                <a:ext uri="{FF2B5EF4-FFF2-40B4-BE49-F238E27FC236}">
                  <a16:creationId xmlns:a16="http://schemas.microsoft.com/office/drawing/2014/main" xmlns="" id="{4E287244-4601-4404-8AA9-58631185B19D}"/>
                </a:ext>
              </a:extLst>
            </p:cNvPr>
            <p:cNvSpPr/>
            <p:nvPr/>
          </p:nvSpPr>
          <p:spPr>
            <a:xfrm>
              <a:off x="3887672" y="515685"/>
              <a:ext cx="42486" cy="42486"/>
            </a:xfrm>
            <a:custGeom>
              <a:avLst/>
              <a:gdLst>
                <a:gd name="connsiteX0" fmla="*/ 24561 w 42485"/>
                <a:gd name="connsiteY0" fmla="*/ 32783 h 42485"/>
                <a:gd name="connsiteX1" fmla="*/ 33058 w 42485"/>
                <a:gd name="connsiteY1" fmla="*/ 24286 h 42485"/>
                <a:gd name="connsiteX2" fmla="*/ 24561 w 42485"/>
                <a:gd name="connsiteY2" fmla="*/ 15789 h 42485"/>
                <a:gd name="connsiteX3" fmla="*/ 16063 w 42485"/>
                <a:gd name="connsiteY3" fmla="*/ 24286 h 42485"/>
                <a:gd name="connsiteX4" fmla="*/ 24561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561" y="32783"/>
                  </a:moveTo>
                  <a:cubicBezTo>
                    <a:pt x="28809" y="32783"/>
                    <a:pt x="33058" y="28535"/>
                    <a:pt x="33058" y="24286"/>
                  </a:cubicBezTo>
                  <a:cubicBezTo>
                    <a:pt x="33058" y="20038"/>
                    <a:pt x="28809" y="15789"/>
                    <a:pt x="24561" y="15789"/>
                  </a:cubicBezTo>
                  <a:cubicBezTo>
                    <a:pt x="20312" y="15789"/>
                    <a:pt x="16063" y="20038"/>
                    <a:pt x="16063" y="24286"/>
                  </a:cubicBezTo>
                  <a:cubicBezTo>
                    <a:pt x="14647" y="29951"/>
                    <a:pt x="18896" y="32783"/>
                    <a:pt x="24561" y="32783"/>
                  </a:cubicBezTo>
                  <a:close/>
                </a:path>
              </a:pathLst>
            </a:custGeom>
            <a:grpFill/>
            <a:ln w="14159" cap="flat">
              <a:noFill/>
              <a:prstDash val="solid"/>
              <a:miter/>
            </a:ln>
          </p:spPr>
          <p:txBody>
            <a:bodyPr rtlCol="0" anchor="ctr"/>
            <a:lstStyle/>
            <a:p>
              <a:endParaRPr lang="en-US"/>
            </a:p>
          </p:txBody>
        </p:sp>
        <p:sp>
          <p:nvSpPr>
            <p:cNvPr id="424" name="Freeform: Shape 2249">
              <a:extLst>
                <a:ext uri="{FF2B5EF4-FFF2-40B4-BE49-F238E27FC236}">
                  <a16:creationId xmlns:a16="http://schemas.microsoft.com/office/drawing/2014/main" xmlns="" id="{26D168DB-9C0E-4E4F-9EA5-A497EAD0FEE2}"/>
                </a:ext>
              </a:extLst>
            </p:cNvPr>
            <p:cNvSpPr/>
            <p:nvPr/>
          </p:nvSpPr>
          <p:spPr>
            <a:xfrm>
              <a:off x="4621534" y="332996"/>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9951" y="15789"/>
                    <a:pt x="24286" y="15789"/>
                  </a:cubicBezTo>
                  <a:cubicBezTo>
                    <a:pt x="18622" y="15789"/>
                    <a:pt x="15789" y="20038"/>
                    <a:pt x="15789" y="24286"/>
                  </a:cubicBezTo>
                  <a:cubicBezTo>
                    <a:pt x="15789" y="28535"/>
                    <a:pt x="20037" y="32783"/>
                    <a:pt x="24286" y="32783"/>
                  </a:cubicBezTo>
                  <a:close/>
                </a:path>
              </a:pathLst>
            </a:custGeom>
            <a:grpFill/>
            <a:ln w="14159" cap="flat">
              <a:noFill/>
              <a:prstDash val="solid"/>
              <a:miter/>
            </a:ln>
          </p:spPr>
          <p:txBody>
            <a:bodyPr rtlCol="0" anchor="ctr"/>
            <a:lstStyle/>
            <a:p>
              <a:endParaRPr lang="en-US"/>
            </a:p>
          </p:txBody>
        </p:sp>
        <p:sp>
          <p:nvSpPr>
            <p:cNvPr id="425" name="Freeform: Shape 2250">
              <a:extLst>
                <a:ext uri="{FF2B5EF4-FFF2-40B4-BE49-F238E27FC236}">
                  <a16:creationId xmlns:a16="http://schemas.microsoft.com/office/drawing/2014/main" xmlns="" id="{6BA77074-7052-4337-9C84-4D2FD6671AC2}"/>
                </a:ext>
              </a:extLst>
            </p:cNvPr>
            <p:cNvSpPr/>
            <p:nvPr/>
          </p:nvSpPr>
          <p:spPr>
            <a:xfrm>
              <a:off x="5035062" y="385395"/>
              <a:ext cx="42486" cy="42486"/>
            </a:xfrm>
            <a:custGeom>
              <a:avLst/>
              <a:gdLst>
                <a:gd name="connsiteX0" fmla="*/ 21454 w 42485"/>
                <a:gd name="connsiteY0" fmla="*/ 27119 h 42485"/>
                <a:gd name="connsiteX1" fmla="*/ 27118 w 42485"/>
                <a:gd name="connsiteY1" fmla="*/ 21454 h 42485"/>
                <a:gd name="connsiteX2" fmla="*/ 21454 w 42485"/>
                <a:gd name="connsiteY2" fmla="*/ 15789 h 42485"/>
                <a:gd name="connsiteX3" fmla="*/ 15789 w 42485"/>
                <a:gd name="connsiteY3" fmla="*/ 21454 h 42485"/>
                <a:gd name="connsiteX4" fmla="*/ 21454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9"/>
                  </a:moveTo>
                  <a:cubicBezTo>
                    <a:pt x="24286" y="27119"/>
                    <a:pt x="27118" y="24286"/>
                    <a:pt x="27118" y="21454"/>
                  </a:cubicBezTo>
                  <a:cubicBezTo>
                    <a:pt x="27118" y="18621"/>
                    <a:pt x="24286" y="15789"/>
                    <a:pt x="21454" y="15789"/>
                  </a:cubicBezTo>
                  <a:cubicBezTo>
                    <a:pt x="18621" y="15789"/>
                    <a:pt x="15789" y="18621"/>
                    <a:pt x="15789" y="21454"/>
                  </a:cubicBezTo>
                  <a:cubicBezTo>
                    <a:pt x="15789" y="24286"/>
                    <a:pt x="18621" y="27119"/>
                    <a:pt x="21454" y="27119"/>
                  </a:cubicBezTo>
                  <a:close/>
                </a:path>
              </a:pathLst>
            </a:custGeom>
            <a:grpFill/>
            <a:ln w="14159" cap="flat">
              <a:noFill/>
              <a:prstDash val="solid"/>
              <a:miter/>
            </a:ln>
          </p:spPr>
          <p:txBody>
            <a:bodyPr rtlCol="0" anchor="ctr"/>
            <a:lstStyle/>
            <a:p>
              <a:endParaRPr lang="en-US"/>
            </a:p>
          </p:txBody>
        </p:sp>
        <p:sp>
          <p:nvSpPr>
            <p:cNvPr id="426" name="Freeform: Shape 2251">
              <a:extLst>
                <a:ext uri="{FF2B5EF4-FFF2-40B4-BE49-F238E27FC236}">
                  <a16:creationId xmlns:a16="http://schemas.microsoft.com/office/drawing/2014/main" xmlns="" id="{E686D49B-CA43-4760-9261-B2F5DE06C3C6}"/>
                </a:ext>
              </a:extLst>
            </p:cNvPr>
            <p:cNvSpPr/>
            <p:nvPr/>
          </p:nvSpPr>
          <p:spPr>
            <a:xfrm>
              <a:off x="4804222" y="342909"/>
              <a:ext cx="42486" cy="42486"/>
            </a:xfrm>
            <a:custGeom>
              <a:avLst/>
              <a:gdLst>
                <a:gd name="connsiteX0" fmla="*/ 21454 w 42485"/>
                <a:gd name="connsiteY0" fmla="*/ 27119 h 42485"/>
                <a:gd name="connsiteX1" fmla="*/ 27119 w 42485"/>
                <a:gd name="connsiteY1" fmla="*/ 21454 h 42485"/>
                <a:gd name="connsiteX2" fmla="*/ 21454 w 42485"/>
                <a:gd name="connsiteY2" fmla="*/ 15789 h 42485"/>
                <a:gd name="connsiteX3" fmla="*/ 15789 w 42485"/>
                <a:gd name="connsiteY3" fmla="*/ 21454 h 42485"/>
                <a:gd name="connsiteX4" fmla="*/ 21454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9"/>
                  </a:moveTo>
                  <a:cubicBezTo>
                    <a:pt x="24286" y="27119"/>
                    <a:pt x="27119" y="24286"/>
                    <a:pt x="27119" y="21454"/>
                  </a:cubicBezTo>
                  <a:cubicBezTo>
                    <a:pt x="27119" y="18621"/>
                    <a:pt x="24286" y="15789"/>
                    <a:pt x="21454" y="15789"/>
                  </a:cubicBezTo>
                  <a:cubicBezTo>
                    <a:pt x="18622" y="15789"/>
                    <a:pt x="15789" y="18621"/>
                    <a:pt x="15789" y="21454"/>
                  </a:cubicBezTo>
                  <a:cubicBezTo>
                    <a:pt x="15789" y="25702"/>
                    <a:pt x="18622" y="27119"/>
                    <a:pt x="21454" y="27119"/>
                  </a:cubicBezTo>
                  <a:close/>
                </a:path>
              </a:pathLst>
            </a:custGeom>
            <a:grpFill/>
            <a:ln w="14159" cap="flat">
              <a:noFill/>
              <a:prstDash val="solid"/>
              <a:miter/>
            </a:ln>
          </p:spPr>
          <p:txBody>
            <a:bodyPr rtlCol="0" anchor="ctr"/>
            <a:lstStyle/>
            <a:p>
              <a:endParaRPr lang="en-US"/>
            </a:p>
          </p:txBody>
        </p:sp>
        <p:sp>
          <p:nvSpPr>
            <p:cNvPr id="427" name="Freeform: Shape 2252">
              <a:extLst>
                <a:ext uri="{FF2B5EF4-FFF2-40B4-BE49-F238E27FC236}">
                  <a16:creationId xmlns:a16="http://schemas.microsoft.com/office/drawing/2014/main" xmlns="" id="{0CFD8B33-1D4F-4F18-882B-98B76BFC88CE}"/>
                </a:ext>
              </a:extLst>
            </p:cNvPr>
            <p:cNvSpPr/>
            <p:nvPr/>
          </p:nvSpPr>
          <p:spPr>
            <a:xfrm>
              <a:off x="4427464" y="597766"/>
              <a:ext cx="70810" cy="70810"/>
            </a:xfrm>
            <a:custGeom>
              <a:avLst/>
              <a:gdLst>
                <a:gd name="connsiteX0" fmla="*/ 63997 w 70809"/>
                <a:gd name="connsiteY0" fmla="*/ 39887 h 70809"/>
                <a:gd name="connsiteX1" fmla="*/ 39955 w 70809"/>
                <a:gd name="connsiteY1" fmla="*/ 63996 h 70809"/>
                <a:gd name="connsiteX2" fmla="*/ 15846 w 70809"/>
                <a:gd name="connsiteY2" fmla="*/ 39955 h 70809"/>
                <a:gd name="connsiteX3" fmla="*/ 39887 w 70809"/>
                <a:gd name="connsiteY3" fmla="*/ 15846 h 70809"/>
                <a:gd name="connsiteX4" fmla="*/ 63997 w 70809"/>
                <a:gd name="connsiteY4" fmla="*/ 3988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63997" y="39887"/>
                  </a:moveTo>
                  <a:cubicBezTo>
                    <a:pt x="64015" y="53183"/>
                    <a:pt x="53252" y="63977"/>
                    <a:pt x="39955" y="63996"/>
                  </a:cubicBezTo>
                  <a:cubicBezTo>
                    <a:pt x="26659" y="64015"/>
                    <a:pt x="15865" y="53252"/>
                    <a:pt x="15846" y="39955"/>
                  </a:cubicBezTo>
                  <a:cubicBezTo>
                    <a:pt x="15827" y="26659"/>
                    <a:pt x="26590" y="15865"/>
                    <a:pt x="39887" y="15846"/>
                  </a:cubicBezTo>
                  <a:cubicBezTo>
                    <a:pt x="53183" y="15827"/>
                    <a:pt x="63978" y="26590"/>
                    <a:pt x="63997" y="39887"/>
                  </a:cubicBezTo>
                  <a:close/>
                </a:path>
              </a:pathLst>
            </a:custGeom>
            <a:grpFill/>
            <a:ln w="14159" cap="flat">
              <a:noFill/>
              <a:prstDash val="solid"/>
              <a:miter/>
            </a:ln>
          </p:spPr>
          <p:txBody>
            <a:bodyPr rtlCol="0" anchor="ctr"/>
            <a:lstStyle/>
            <a:p>
              <a:endParaRPr lang="en-US"/>
            </a:p>
          </p:txBody>
        </p:sp>
        <p:sp>
          <p:nvSpPr>
            <p:cNvPr id="428" name="Freeform: Shape 2253">
              <a:extLst>
                <a:ext uri="{FF2B5EF4-FFF2-40B4-BE49-F238E27FC236}">
                  <a16:creationId xmlns:a16="http://schemas.microsoft.com/office/drawing/2014/main" xmlns="" id="{AFD7A758-7EF5-46AE-AA29-3C43473709E1}"/>
                </a:ext>
              </a:extLst>
            </p:cNvPr>
            <p:cNvSpPr/>
            <p:nvPr/>
          </p:nvSpPr>
          <p:spPr>
            <a:xfrm>
              <a:off x="4491244" y="553922"/>
              <a:ext cx="70810" cy="70810"/>
            </a:xfrm>
            <a:custGeom>
              <a:avLst/>
              <a:gdLst>
                <a:gd name="connsiteX0" fmla="*/ 39864 w 70809"/>
                <a:gd name="connsiteY0" fmla="*/ 63939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3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39"/>
                  </a:moveTo>
                  <a:cubicBezTo>
                    <a:pt x="52610" y="63939"/>
                    <a:pt x="63940" y="52610"/>
                    <a:pt x="63940" y="39864"/>
                  </a:cubicBezTo>
                  <a:cubicBezTo>
                    <a:pt x="63940" y="27119"/>
                    <a:pt x="52610" y="15789"/>
                    <a:pt x="39864" y="15789"/>
                  </a:cubicBezTo>
                  <a:cubicBezTo>
                    <a:pt x="27119" y="15789"/>
                    <a:pt x="15789" y="27119"/>
                    <a:pt x="15789" y="39864"/>
                  </a:cubicBezTo>
                  <a:cubicBezTo>
                    <a:pt x="17205" y="54026"/>
                    <a:pt x="27119" y="63939"/>
                    <a:pt x="39864" y="63939"/>
                  </a:cubicBezTo>
                  <a:close/>
                </a:path>
              </a:pathLst>
            </a:custGeom>
            <a:grpFill/>
            <a:ln w="14159" cap="flat">
              <a:noFill/>
              <a:prstDash val="solid"/>
              <a:miter/>
            </a:ln>
          </p:spPr>
          <p:txBody>
            <a:bodyPr rtlCol="0" anchor="ctr"/>
            <a:lstStyle/>
            <a:p>
              <a:endParaRPr lang="en-US"/>
            </a:p>
          </p:txBody>
        </p:sp>
        <p:sp>
          <p:nvSpPr>
            <p:cNvPr id="429" name="Freeform: Shape 2254">
              <a:extLst>
                <a:ext uri="{FF2B5EF4-FFF2-40B4-BE49-F238E27FC236}">
                  <a16:creationId xmlns:a16="http://schemas.microsoft.com/office/drawing/2014/main" xmlns="" id="{567E0C41-E77B-4769-83E3-99D1F74F5D94}"/>
                </a:ext>
              </a:extLst>
            </p:cNvPr>
            <p:cNvSpPr/>
            <p:nvPr/>
          </p:nvSpPr>
          <p:spPr>
            <a:xfrm>
              <a:off x="4686460" y="1137392"/>
              <a:ext cx="42486" cy="42486"/>
            </a:xfrm>
            <a:custGeom>
              <a:avLst/>
              <a:gdLst>
                <a:gd name="connsiteX0" fmla="*/ 27337 w 42485"/>
                <a:gd name="connsiteY0" fmla="*/ 38448 h 42485"/>
                <a:gd name="connsiteX1" fmla="*/ 38667 w 42485"/>
                <a:gd name="connsiteY1" fmla="*/ 27119 h 42485"/>
                <a:gd name="connsiteX2" fmla="*/ 27337 w 42485"/>
                <a:gd name="connsiteY2" fmla="*/ 15789 h 42485"/>
                <a:gd name="connsiteX3" fmla="*/ 16007 w 42485"/>
                <a:gd name="connsiteY3" fmla="*/ 27119 h 42485"/>
                <a:gd name="connsiteX4" fmla="*/ 27337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337" y="38448"/>
                  </a:moveTo>
                  <a:cubicBezTo>
                    <a:pt x="34418" y="38448"/>
                    <a:pt x="38667" y="32783"/>
                    <a:pt x="38667" y="27119"/>
                  </a:cubicBezTo>
                  <a:cubicBezTo>
                    <a:pt x="38667" y="20038"/>
                    <a:pt x="33002" y="15789"/>
                    <a:pt x="27337" y="15789"/>
                  </a:cubicBezTo>
                  <a:cubicBezTo>
                    <a:pt x="20256" y="15789"/>
                    <a:pt x="16007" y="21454"/>
                    <a:pt x="16007" y="27119"/>
                  </a:cubicBezTo>
                  <a:cubicBezTo>
                    <a:pt x="14591" y="32783"/>
                    <a:pt x="20256" y="38448"/>
                    <a:pt x="27337" y="38448"/>
                  </a:cubicBezTo>
                  <a:close/>
                </a:path>
              </a:pathLst>
            </a:custGeom>
            <a:grpFill/>
            <a:ln w="14159" cap="flat">
              <a:noFill/>
              <a:prstDash val="solid"/>
              <a:miter/>
            </a:ln>
          </p:spPr>
          <p:txBody>
            <a:bodyPr rtlCol="0" anchor="ctr"/>
            <a:lstStyle/>
            <a:p>
              <a:endParaRPr lang="en-US"/>
            </a:p>
          </p:txBody>
        </p:sp>
        <p:sp>
          <p:nvSpPr>
            <p:cNvPr id="430" name="Freeform: Shape 2255">
              <a:extLst>
                <a:ext uri="{FF2B5EF4-FFF2-40B4-BE49-F238E27FC236}">
                  <a16:creationId xmlns:a16="http://schemas.microsoft.com/office/drawing/2014/main" xmlns="" id="{813337FB-0596-4C67-A098-74C42ADC5BC4}"/>
                </a:ext>
              </a:extLst>
            </p:cNvPr>
            <p:cNvSpPr/>
            <p:nvPr/>
          </p:nvSpPr>
          <p:spPr>
            <a:xfrm>
              <a:off x="5372115" y="490193"/>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8" y="15789"/>
                    <a:pt x="29951" y="15789"/>
                  </a:cubicBezTo>
                  <a:cubicBezTo>
                    <a:pt x="22870" y="15789"/>
                    <a:pt x="15789" y="21454"/>
                    <a:pt x="15789" y="29951"/>
                  </a:cubicBezTo>
                  <a:cubicBezTo>
                    <a:pt x="15789" y="38448"/>
                    <a:pt x="21454" y="44113"/>
                    <a:pt x="29951" y="44113"/>
                  </a:cubicBezTo>
                  <a:close/>
                </a:path>
              </a:pathLst>
            </a:custGeom>
            <a:grpFill/>
            <a:ln w="14159" cap="flat">
              <a:noFill/>
              <a:prstDash val="solid"/>
              <a:miter/>
            </a:ln>
          </p:spPr>
          <p:txBody>
            <a:bodyPr rtlCol="0" anchor="ctr"/>
            <a:lstStyle/>
            <a:p>
              <a:endParaRPr lang="en-US"/>
            </a:p>
          </p:txBody>
        </p:sp>
        <p:sp>
          <p:nvSpPr>
            <p:cNvPr id="431" name="Freeform: Shape 2256">
              <a:extLst>
                <a:ext uri="{FF2B5EF4-FFF2-40B4-BE49-F238E27FC236}">
                  <a16:creationId xmlns:a16="http://schemas.microsoft.com/office/drawing/2014/main" xmlns="" id="{2D364A73-83CB-479E-9B61-D2E1D1DD14B8}"/>
                </a:ext>
              </a:extLst>
            </p:cNvPr>
            <p:cNvSpPr/>
            <p:nvPr/>
          </p:nvSpPr>
          <p:spPr>
            <a:xfrm>
              <a:off x="5101623" y="1507018"/>
              <a:ext cx="42486" cy="42486"/>
            </a:xfrm>
            <a:custGeom>
              <a:avLst/>
              <a:gdLst>
                <a:gd name="connsiteX0" fmla="*/ 32783 w 42485"/>
                <a:gd name="connsiteY0" fmla="*/ 24286 h 42485"/>
                <a:gd name="connsiteX1" fmla="*/ 24286 w 42485"/>
                <a:gd name="connsiteY1" fmla="*/ 32783 h 42485"/>
                <a:gd name="connsiteX2" fmla="*/ 15789 w 42485"/>
                <a:gd name="connsiteY2" fmla="*/ 24286 h 42485"/>
                <a:gd name="connsiteX3" fmla="*/ 24286 w 42485"/>
                <a:gd name="connsiteY3" fmla="*/ 15789 h 42485"/>
                <a:gd name="connsiteX4" fmla="*/ 32783 w 42485"/>
                <a:gd name="connsiteY4" fmla="*/ 2428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2783" y="24286"/>
                  </a:moveTo>
                  <a:cubicBezTo>
                    <a:pt x="32783" y="28979"/>
                    <a:pt x="28979" y="32783"/>
                    <a:pt x="24286" y="32783"/>
                  </a:cubicBezTo>
                  <a:cubicBezTo>
                    <a:pt x="19593" y="32783"/>
                    <a:pt x="15789" y="28979"/>
                    <a:pt x="15789" y="24286"/>
                  </a:cubicBezTo>
                  <a:cubicBezTo>
                    <a:pt x="15789" y="19593"/>
                    <a:pt x="19593" y="15789"/>
                    <a:pt x="24286" y="15789"/>
                  </a:cubicBezTo>
                  <a:cubicBezTo>
                    <a:pt x="28979" y="15789"/>
                    <a:pt x="32783" y="19593"/>
                    <a:pt x="32783" y="24286"/>
                  </a:cubicBezTo>
                  <a:close/>
                </a:path>
              </a:pathLst>
            </a:custGeom>
            <a:grpFill/>
            <a:ln w="14159" cap="flat">
              <a:noFill/>
              <a:prstDash val="solid"/>
              <a:miter/>
            </a:ln>
          </p:spPr>
          <p:txBody>
            <a:bodyPr rtlCol="0" anchor="ctr"/>
            <a:lstStyle/>
            <a:p>
              <a:endParaRPr lang="en-US"/>
            </a:p>
          </p:txBody>
        </p:sp>
        <p:sp>
          <p:nvSpPr>
            <p:cNvPr id="432" name="Freeform: Shape 2257">
              <a:extLst>
                <a:ext uri="{FF2B5EF4-FFF2-40B4-BE49-F238E27FC236}">
                  <a16:creationId xmlns:a16="http://schemas.microsoft.com/office/drawing/2014/main" xmlns="" id="{123F40E4-49F3-4D07-A4AB-3B9DAE9887ED}"/>
                </a:ext>
              </a:extLst>
            </p:cNvPr>
            <p:cNvSpPr/>
            <p:nvPr/>
          </p:nvSpPr>
          <p:spPr>
            <a:xfrm>
              <a:off x="5321132" y="1419214"/>
              <a:ext cx="42486" cy="42486"/>
            </a:xfrm>
            <a:custGeom>
              <a:avLst/>
              <a:gdLst>
                <a:gd name="connsiteX0" fmla="*/ 27119 w 42485"/>
                <a:gd name="connsiteY0" fmla="*/ 38448 h 42485"/>
                <a:gd name="connsiteX1" fmla="*/ 38448 w 42485"/>
                <a:gd name="connsiteY1" fmla="*/ 27119 h 42485"/>
                <a:gd name="connsiteX2" fmla="*/ 27119 w 42485"/>
                <a:gd name="connsiteY2" fmla="*/ 15789 h 42485"/>
                <a:gd name="connsiteX3" fmla="*/ 15789 w 42485"/>
                <a:gd name="connsiteY3" fmla="*/ 27119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4200" y="38448"/>
                    <a:pt x="38448" y="32783"/>
                    <a:pt x="38448" y="27119"/>
                  </a:cubicBezTo>
                  <a:cubicBezTo>
                    <a:pt x="38448" y="20038"/>
                    <a:pt x="32783" y="15789"/>
                    <a:pt x="27119" y="15789"/>
                  </a:cubicBezTo>
                  <a:cubicBezTo>
                    <a:pt x="21454" y="15789"/>
                    <a:pt x="15789" y="21454"/>
                    <a:pt x="15789" y="27119"/>
                  </a:cubicBezTo>
                  <a:cubicBezTo>
                    <a:pt x="15789" y="32783"/>
                    <a:pt x="21454" y="38448"/>
                    <a:pt x="27119" y="38448"/>
                  </a:cubicBezTo>
                  <a:close/>
                </a:path>
              </a:pathLst>
            </a:custGeom>
            <a:grpFill/>
            <a:ln w="14159" cap="flat">
              <a:noFill/>
              <a:prstDash val="solid"/>
              <a:miter/>
            </a:ln>
          </p:spPr>
          <p:txBody>
            <a:bodyPr rtlCol="0" anchor="ctr"/>
            <a:lstStyle/>
            <a:p>
              <a:endParaRPr lang="en-US"/>
            </a:p>
          </p:txBody>
        </p:sp>
        <p:sp>
          <p:nvSpPr>
            <p:cNvPr id="433" name="Freeform: Shape 2258">
              <a:extLst>
                <a:ext uri="{FF2B5EF4-FFF2-40B4-BE49-F238E27FC236}">
                  <a16:creationId xmlns:a16="http://schemas.microsoft.com/office/drawing/2014/main" xmlns="" id="{5638DAA4-3B27-4C89-98D1-58AA3DE66D26}"/>
                </a:ext>
              </a:extLst>
            </p:cNvPr>
            <p:cNvSpPr/>
            <p:nvPr/>
          </p:nvSpPr>
          <p:spPr>
            <a:xfrm>
              <a:off x="5277230" y="1498521"/>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1280"/>
                    <a:pt x="49778" y="32783"/>
                  </a:cubicBezTo>
                  <a:cubicBezTo>
                    <a:pt x="49778" y="22870"/>
                    <a:pt x="41281" y="15789"/>
                    <a:pt x="32783" y="15789"/>
                  </a:cubicBezTo>
                  <a:cubicBezTo>
                    <a:pt x="22870" y="15789"/>
                    <a:pt x="15789" y="24286"/>
                    <a:pt x="15789" y="32783"/>
                  </a:cubicBezTo>
                  <a:cubicBezTo>
                    <a:pt x="15789" y="41280"/>
                    <a:pt x="22870" y="49777"/>
                    <a:pt x="32783" y="49777"/>
                  </a:cubicBezTo>
                  <a:close/>
                </a:path>
              </a:pathLst>
            </a:custGeom>
            <a:grpFill/>
            <a:ln w="14159" cap="flat">
              <a:noFill/>
              <a:prstDash val="solid"/>
              <a:miter/>
            </a:ln>
          </p:spPr>
          <p:txBody>
            <a:bodyPr rtlCol="0" anchor="ctr"/>
            <a:lstStyle/>
            <a:p>
              <a:endParaRPr lang="en-US"/>
            </a:p>
          </p:txBody>
        </p:sp>
        <p:sp>
          <p:nvSpPr>
            <p:cNvPr id="434" name="Freeform: Shape 2259">
              <a:extLst>
                <a:ext uri="{FF2B5EF4-FFF2-40B4-BE49-F238E27FC236}">
                  <a16:creationId xmlns:a16="http://schemas.microsoft.com/office/drawing/2014/main" xmlns="" id="{FFA1B22B-C9CF-42D7-96C6-E5A1E7FC3EC2}"/>
                </a:ext>
              </a:extLst>
            </p:cNvPr>
            <p:cNvSpPr/>
            <p:nvPr/>
          </p:nvSpPr>
          <p:spPr>
            <a:xfrm>
              <a:off x="5131088" y="1433376"/>
              <a:ext cx="42486" cy="42486"/>
            </a:xfrm>
            <a:custGeom>
              <a:avLst/>
              <a:gdLst>
                <a:gd name="connsiteX0" fmla="*/ 24561 w 42485"/>
                <a:gd name="connsiteY0" fmla="*/ 32783 h 42485"/>
                <a:gd name="connsiteX1" fmla="*/ 33058 w 42485"/>
                <a:gd name="connsiteY1" fmla="*/ 24286 h 42485"/>
                <a:gd name="connsiteX2" fmla="*/ 24561 w 42485"/>
                <a:gd name="connsiteY2" fmla="*/ 15789 h 42485"/>
                <a:gd name="connsiteX3" fmla="*/ 16064 w 42485"/>
                <a:gd name="connsiteY3" fmla="*/ 24286 h 42485"/>
                <a:gd name="connsiteX4" fmla="*/ 24561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561" y="32783"/>
                  </a:moveTo>
                  <a:cubicBezTo>
                    <a:pt x="28809" y="32783"/>
                    <a:pt x="33058" y="28535"/>
                    <a:pt x="33058" y="24286"/>
                  </a:cubicBezTo>
                  <a:cubicBezTo>
                    <a:pt x="33058" y="20038"/>
                    <a:pt x="28809" y="15789"/>
                    <a:pt x="24561" y="15789"/>
                  </a:cubicBezTo>
                  <a:cubicBezTo>
                    <a:pt x="20312" y="15789"/>
                    <a:pt x="16064" y="20038"/>
                    <a:pt x="16064" y="24286"/>
                  </a:cubicBezTo>
                  <a:cubicBezTo>
                    <a:pt x="14647" y="28535"/>
                    <a:pt x="18896" y="32783"/>
                    <a:pt x="24561" y="32783"/>
                  </a:cubicBezTo>
                  <a:close/>
                </a:path>
              </a:pathLst>
            </a:custGeom>
            <a:grpFill/>
            <a:ln w="14159" cap="flat">
              <a:noFill/>
              <a:prstDash val="solid"/>
              <a:miter/>
            </a:ln>
          </p:spPr>
          <p:txBody>
            <a:bodyPr rtlCol="0" anchor="ctr"/>
            <a:lstStyle/>
            <a:p>
              <a:endParaRPr lang="en-US"/>
            </a:p>
          </p:txBody>
        </p:sp>
        <p:sp>
          <p:nvSpPr>
            <p:cNvPr id="435" name="Freeform: Shape 2260">
              <a:extLst>
                <a:ext uri="{FF2B5EF4-FFF2-40B4-BE49-F238E27FC236}">
                  <a16:creationId xmlns:a16="http://schemas.microsoft.com/office/drawing/2014/main" xmlns="" id="{FDD20159-61B7-4F23-9F04-4F45F88E10C8}"/>
                </a:ext>
              </a:extLst>
            </p:cNvPr>
            <p:cNvSpPr/>
            <p:nvPr/>
          </p:nvSpPr>
          <p:spPr>
            <a:xfrm>
              <a:off x="5162519" y="1545255"/>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9951"/>
                    <a:pt x="20037" y="32783"/>
                    <a:pt x="24286" y="32783"/>
                  </a:cubicBezTo>
                  <a:close/>
                </a:path>
              </a:pathLst>
            </a:custGeom>
            <a:grpFill/>
            <a:ln w="14159" cap="flat">
              <a:noFill/>
              <a:prstDash val="solid"/>
              <a:miter/>
            </a:ln>
          </p:spPr>
          <p:txBody>
            <a:bodyPr rtlCol="0" anchor="ctr"/>
            <a:lstStyle/>
            <a:p>
              <a:endParaRPr lang="en-US"/>
            </a:p>
          </p:txBody>
        </p:sp>
        <p:sp>
          <p:nvSpPr>
            <p:cNvPr id="436" name="Freeform: Shape 2261">
              <a:extLst>
                <a:ext uri="{FF2B5EF4-FFF2-40B4-BE49-F238E27FC236}">
                  <a16:creationId xmlns:a16="http://schemas.microsoft.com/office/drawing/2014/main" xmlns="" id="{83D376C0-850B-4D7B-8DC0-4C8C44612607}"/>
                </a:ext>
              </a:extLst>
            </p:cNvPr>
            <p:cNvSpPr/>
            <p:nvPr/>
          </p:nvSpPr>
          <p:spPr>
            <a:xfrm>
              <a:off x="3380950" y="681379"/>
              <a:ext cx="70810" cy="70810"/>
            </a:xfrm>
            <a:custGeom>
              <a:avLst/>
              <a:gdLst>
                <a:gd name="connsiteX0" fmla="*/ 39864 w 70809"/>
                <a:gd name="connsiteY0" fmla="*/ 63939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3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39"/>
                  </a:moveTo>
                  <a:cubicBezTo>
                    <a:pt x="52610" y="63939"/>
                    <a:pt x="63940" y="52610"/>
                    <a:pt x="63940" y="39864"/>
                  </a:cubicBezTo>
                  <a:cubicBezTo>
                    <a:pt x="63940" y="27119"/>
                    <a:pt x="52610" y="15789"/>
                    <a:pt x="39864" y="15789"/>
                  </a:cubicBezTo>
                  <a:cubicBezTo>
                    <a:pt x="27119" y="15789"/>
                    <a:pt x="15789" y="27119"/>
                    <a:pt x="15789" y="39864"/>
                  </a:cubicBezTo>
                  <a:cubicBezTo>
                    <a:pt x="15789" y="54026"/>
                    <a:pt x="27119" y="63939"/>
                    <a:pt x="39864" y="63939"/>
                  </a:cubicBezTo>
                  <a:close/>
                </a:path>
              </a:pathLst>
            </a:custGeom>
            <a:grpFill/>
            <a:ln w="14159" cap="flat">
              <a:noFill/>
              <a:prstDash val="solid"/>
              <a:miter/>
            </a:ln>
          </p:spPr>
          <p:txBody>
            <a:bodyPr rtlCol="0" anchor="ctr"/>
            <a:lstStyle/>
            <a:p>
              <a:endParaRPr lang="en-US"/>
            </a:p>
          </p:txBody>
        </p:sp>
        <p:sp>
          <p:nvSpPr>
            <p:cNvPr id="437" name="Freeform: Shape 2262">
              <a:extLst>
                <a:ext uri="{FF2B5EF4-FFF2-40B4-BE49-F238E27FC236}">
                  <a16:creationId xmlns:a16="http://schemas.microsoft.com/office/drawing/2014/main" xmlns="" id="{6F3E4AA7-3234-4AED-9572-2C171A2E5216}"/>
                </a:ext>
              </a:extLst>
            </p:cNvPr>
            <p:cNvSpPr/>
            <p:nvPr/>
          </p:nvSpPr>
          <p:spPr>
            <a:xfrm>
              <a:off x="3301644" y="457621"/>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4286" y="15789"/>
                    <a:pt x="15789" y="24286"/>
                    <a:pt x="15789" y="35616"/>
                  </a:cubicBezTo>
                  <a:cubicBezTo>
                    <a:pt x="15789" y="46945"/>
                    <a:pt x="24286" y="55442"/>
                    <a:pt x="35616" y="55442"/>
                  </a:cubicBezTo>
                  <a:close/>
                </a:path>
              </a:pathLst>
            </a:custGeom>
            <a:grpFill/>
            <a:ln w="14159" cap="flat">
              <a:noFill/>
              <a:prstDash val="solid"/>
              <a:miter/>
            </a:ln>
          </p:spPr>
          <p:txBody>
            <a:bodyPr rtlCol="0" anchor="ctr"/>
            <a:lstStyle/>
            <a:p>
              <a:endParaRPr lang="en-US"/>
            </a:p>
          </p:txBody>
        </p:sp>
        <p:sp>
          <p:nvSpPr>
            <p:cNvPr id="438" name="Freeform: Shape 2263">
              <a:extLst>
                <a:ext uri="{FF2B5EF4-FFF2-40B4-BE49-F238E27FC236}">
                  <a16:creationId xmlns:a16="http://schemas.microsoft.com/office/drawing/2014/main" xmlns="" id="{46A7B428-91FF-423E-BAD3-92744C0932B0}"/>
                </a:ext>
              </a:extLst>
            </p:cNvPr>
            <p:cNvSpPr/>
            <p:nvPr/>
          </p:nvSpPr>
          <p:spPr>
            <a:xfrm>
              <a:off x="3698177" y="392476"/>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4286"/>
                    <a:pt x="41280" y="15789"/>
                    <a:pt x="32783" y="15789"/>
                  </a:cubicBezTo>
                  <a:cubicBezTo>
                    <a:pt x="22870" y="15789"/>
                    <a:pt x="15789" y="24286"/>
                    <a:pt x="15789" y="32783"/>
                  </a:cubicBezTo>
                  <a:cubicBezTo>
                    <a:pt x="15789" y="41280"/>
                    <a:pt x="24286" y="49778"/>
                    <a:pt x="32783" y="49778"/>
                  </a:cubicBezTo>
                  <a:close/>
                </a:path>
              </a:pathLst>
            </a:custGeom>
            <a:grpFill/>
            <a:ln w="14159" cap="flat">
              <a:noFill/>
              <a:prstDash val="solid"/>
              <a:miter/>
            </a:ln>
          </p:spPr>
          <p:txBody>
            <a:bodyPr rtlCol="0" anchor="ctr"/>
            <a:lstStyle/>
            <a:p>
              <a:endParaRPr lang="en-US"/>
            </a:p>
          </p:txBody>
        </p:sp>
        <p:sp>
          <p:nvSpPr>
            <p:cNvPr id="439" name="Freeform: Shape 2264">
              <a:extLst>
                <a:ext uri="{FF2B5EF4-FFF2-40B4-BE49-F238E27FC236}">
                  <a16:creationId xmlns:a16="http://schemas.microsoft.com/office/drawing/2014/main" xmlns="" id="{8A5B5768-F656-4569-A3EB-F223A13E8E05}"/>
                </a:ext>
              </a:extLst>
            </p:cNvPr>
            <p:cNvSpPr/>
            <p:nvPr/>
          </p:nvSpPr>
          <p:spPr>
            <a:xfrm>
              <a:off x="3216672" y="704038"/>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9951"/>
                    <a:pt x="18621" y="32783"/>
                    <a:pt x="24286" y="32783"/>
                  </a:cubicBezTo>
                  <a:close/>
                </a:path>
              </a:pathLst>
            </a:custGeom>
            <a:grpFill/>
            <a:ln w="14159" cap="flat">
              <a:noFill/>
              <a:prstDash val="solid"/>
              <a:miter/>
            </a:ln>
          </p:spPr>
          <p:txBody>
            <a:bodyPr rtlCol="0" anchor="ctr"/>
            <a:lstStyle/>
            <a:p>
              <a:endParaRPr lang="en-US"/>
            </a:p>
          </p:txBody>
        </p:sp>
        <p:sp>
          <p:nvSpPr>
            <p:cNvPr id="440" name="Freeform: Shape 2265">
              <a:extLst>
                <a:ext uri="{FF2B5EF4-FFF2-40B4-BE49-F238E27FC236}">
                  <a16:creationId xmlns:a16="http://schemas.microsoft.com/office/drawing/2014/main" xmlns="" id="{6326B5FC-E7E9-4B67-B735-0709F7AFCE84}"/>
                </a:ext>
              </a:extLst>
            </p:cNvPr>
            <p:cNvSpPr/>
            <p:nvPr/>
          </p:nvSpPr>
          <p:spPr>
            <a:xfrm>
              <a:off x="2949012" y="647390"/>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441" name="Freeform: Shape 2266">
              <a:extLst>
                <a:ext uri="{FF2B5EF4-FFF2-40B4-BE49-F238E27FC236}">
                  <a16:creationId xmlns:a16="http://schemas.microsoft.com/office/drawing/2014/main" xmlns="" id="{75369F66-D534-4D3A-B3D8-2C06C0D19696}"/>
                </a:ext>
              </a:extLst>
            </p:cNvPr>
            <p:cNvSpPr/>
            <p:nvPr/>
          </p:nvSpPr>
          <p:spPr>
            <a:xfrm>
              <a:off x="3329967" y="682795"/>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442" name="Freeform: Shape 2267">
              <a:extLst>
                <a:ext uri="{FF2B5EF4-FFF2-40B4-BE49-F238E27FC236}">
                  <a16:creationId xmlns:a16="http://schemas.microsoft.com/office/drawing/2014/main" xmlns="" id="{180F82CD-817B-4117-B952-2206CA2884D7}"/>
                </a:ext>
              </a:extLst>
            </p:cNvPr>
            <p:cNvSpPr/>
            <p:nvPr/>
          </p:nvSpPr>
          <p:spPr>
            <a:xfrm>
              <a:off x="3366788" y="466118"/>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9951"/>
                    <a:pt x="20038" y="32783"/>
                    <a:pt x="24286" y="32783"/>
                  </a:cubicBezTo>
                  <a:close/>
                </a:path>
              </a:pathLst>
            </a:custGeom>
            <a:grpFill/>
            <a:ln w="14159" cap="flat">
              <a:noFill/>
              <a:prstDash val="solid"/>
              <a:miter/>
            </a:ln>
          </p:spPr>
          <p:txBody>
            <a:bodyPr rtlCol="0" anchor="ctr"/>
            <a:lstStyle/>
            <a:p>
              <a:endParaRPr lang="en-US"/>
            </a:p>
          </p:txBody>
        </p:sp>
        <p:sp>
          <p:nvSpPr>
            <p:cNvPr id="443" name="Freeform: Shape 2268">
              <a:extLst>
                <a:ext uri="{FF2B5EF4-FFF2-40B4-BE49-F238E27FC236}">
                  <a16:creationId xmlns:a16="http://schemas.microsoft.com/office/drawing/2014/main" xmlns="" id="{A20F30CB-9734-413B-BC3D-8509E3084428}"/>
                </a:ext>
              </a:extLst>
            </p:cNvPr>
            <p:cNvSpPr/>
            <p:nvPr/>
          </p:nvSpPr>
          <p:spPr>
            <a:xfrm>
              <a:off x="3009908" y="518517"/>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4286" y="15789"/>
                    <a:pt x="15789" y="24286"/>
                    <a:pt x="15789" y="35616"/>
                  </a:cubicBezTo>
                  <a:cubicBezTo>
                    <a:pt x="15789" y="45529"/>
                    <a:pt x="24286" y="55442"/>
                    <a:pt x="35616" y="55442"/>
                  </a:cubicBezTo>
                  <a:close/>
                </a:path>
              </a:pathLst>
            </a:custGeom>
            <a:grpFill/>
            <a:ln w="14159" cap="flat">
              <a:noFill/>
              <a:prstDash val="solid"/>
              <a:miter/>
            </a:ln>
          </p:spPr>
          <p:txBody>
            <a:bodyPr rtlCol="0" anchor="ctr"/>
            <a:lstStyle/>
            <a:p>
              <a:endParaRPr lang="en-US"/>
            </a:p>
          </p:txBody>
        </p:sp>
        <p:sp>
          <p:nvSpPr>
            <p:cNvPr id="444" name="Freeform: Shape 2269">
              <a:extLst>
                <a:ext uri="{FF2B5EF4-FFF2-40B4-BE49-F238E27FC236}">
                  <a16:creationId xmlns:a16="http://schemas.microsoft.com/office/drawing/2014/main" xmlns="" id="{0B198959-89E4-443B-B054-3D83AEF6C17E}"/>
                </a:ext>
              </a:extLst>
            </p:cNvPr>
            <p:cNvSpPr/>
            <p:nvPr/>
          </p:nvSpPr>
          <p:spPr>
            <a:xfrm>
              <a:off x="3574969" y="570916"/>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445" name="Freeform: Shape 2270">
              <a:extLst>
                <a:ext uri="{FF2B5EF4-FFF2-40B4-BE49-F238E27FC236}">
                  <a16:creationId xmlns:a16="http://schemas.microsoft.com/office/drawing/2014/main" xmlns="" id="{11F9B795-0A43-422E-8C65-0F8D30CAA928}"/>
                </a:ext>
              </a:extLst>
            </p:cNvPr>
            <p:cNvSpPr/>
            <p:nvPr/>
          </p:nvSpPr>
          <p:spPr>
            <a:xfrm>
              <a:off x="3691096" y="477447"/>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7205" y="41280"/>
                    <a:pt x="22870" y="46945"/>
                    <a:pt x="31367" y="46945"/>
                  </a:cubicBezTo>
                  <a:close/>
                </a:path>
              </a:pathLst>
            </a:custGeom>
            <a:grpFill/>
            <a:ln w="14159" cap="flat">
              <a:noFill/>
              <a:prstDash val="solid"/>
              <a:miter/>
            </a:ln>
          </p:spPr>
          <p:txBody>
            <a:bodyPr rtlCol="0" anchor="ctr"/>
            <a:lstStyle/>
            <a:p>
              <a:endParaRPr lang="en-US"/>
            </a:p>
          </p:txBody>
        </p:sp>
        <p:sp>
          <p:nvSpPr>
            <p:cNvPr id="446" name="Freeform: Shape 2271">
              <a:extLst>
                <a:ext uri="{FF2B5EF4-FFF2-40B4-BE49-F238E27FC236}">
                  <a16:creationId xmlns:a16="http://schemas.microsoft.com/office/drawing/2014/main" xmlns="" id="{C6EBAE64-511D-45C0-AE16-78A71B6189C8}"/>
                </a:ext>
              </a:extLst>
            </p:cNvPr>
            <p:cNvSpPr/>
            <p:nvPr/>
          </p:nvSpPr>
          <p:spPr>
            <a:xfrm>
              <a:off x="3148695" y="596407"/>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447" name="Freeform: Shape 2272">
              <a:extLst>
                <a:ext uri="{FF2B5EF4-FFF2-40B4-BE49-F238E27FC236}">
                  <a16:creationId xmlns:a16="http://schemas.microsoft.com/office/drawing/2014/main" xmlns="" id="{1A7D3184-F291-47E5-BF38-992B8D70426F}"/>
                </a:ext>
              </a:extLst>
            </p:cNvPr>
            <p:cNvSpPr/>
            <p:nvPr/>
          </p:nvSpPr>
          <p:spPr>
            <a:xfrm>
              <a:off x="3373869" y="568084"/>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448" name="Freeform: Shape 2273">
              <a:extLst>
                <a:ext uri="{FF2B5EF4-FFF2-40B4-BE49-F238E27FC236}">
                  <a16:creationId xmlns:a16="http://schemas.microsoft.com/office/drawing/2014/main" xmlns="" id="{F21E0DB7-F1C7-41E4-B43B-170D3368BFEB}"/>
                </a:ext>
              </a:extLst>
            </p:cNvPr>
            <p:cNvSpPr/>
            <p:nvPr/>
          </p:nvSpPr>
          <p:spPr>
            <a:xfrm>
              <a:off x="3267655" y="808836"/>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449" name="Freeform: Shape 2274">
              <a:extLst>
                <a:ext uri="{FF2B5EF4-FFF2-40B4-BE49-F238E27FC236}">
                  <a16:creationId xmlns:a16="http://schemas.microsoft.com/office/drawing/2014/main" xmlns="" id="{6EAA3A80-C74D-4C5A-A34D-EBC4EA2A53AE}"/>
                </a:ext>
              </a:extLst>
            </p:cNvPr>
            <p:cNvSpPr/>
            <p:nvPr/>
          </p:nvSpPr>
          <p:spPr>
            <a:xfrm>
              <a:off x="2798741" y="796090"/>
              <a:ext cx="56648" cy="56648"/>
            </a:xfrm>
            <a:custGeom>
              <a:avLst/>
              <a:gdLst>
                <a:gd name="connsiteX0" fmla="*/ 32938 w 56647"/>
                <a:gd name="connsiteY0" fmla="*/ 49778 h 56647"/>
                <a:gd name="connsiteX1" fmla="*/ 49933 w 56647"/>
                <a:gd name="connsiteY1" fmla="*/ 32783 h 56647"/>
                <a:gd name="connsiteX2" fmla="*/ 32938 w 56647"/>
                <a:gd name="connsiteY2" fmla="*/ 15789 h 56647"/>
                <a:gd name="connsiteX3" fmla="*/ 15944 w 56647"/>
                <a:gd name="connsiteY3" fmla="*/ 32783 h 56647"/>
                <a:gd name="connsiteX4" fmla="*/ 32938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38" y="49778"/>
                  </a:moveTo>
                  <a:cubicBezTo>
                    <a:pt x="42852" y="49778"/>
                    <a:pt x="49933" y="41280"/>
                    <a:pt x="49933" y="32783"/>
                  </a:cubicBezTo>
                  <a:cubicBezTo>
                    <a:pt x="49933" y="22870"/>
                    <a:pt x="41435" y="15789"/>
                    <a:pt x="32938" y="15789"/>
                  </a:cubicBezTo>
                  <a:cubicBezTo>
                    <a:pt x="23025" y="15789"/>
                    <a:pt x="15944" y="24286"/>
                    <a:pt x="15944" y="32783"/>
                  </a:cubicBezTo>
                  <a:cubicBezTo>
                    <a:pt x="14528" y="42697"/>
                    <a:pt x="23025" y="49778"/>
                    <a:pt x="32938" y="49778"/>
                  </a:cubicBezTo>
                  <a:close/>
                </a:path>
              </a:pathLst>
            </a:custGeom>
            <a:grpFill/>
            <a:ln w="14159" cap="flat">
              <a:noFill/>
              <a:prstDash val="solid"/>
              <a:miter/>
            </a:ln>
          </p:spPr>
          <p:txBody>
            <a:bodyPr rtlCol="0" anchor="ctr"/>
            <a:lstStyle/>
            <a:p>
              <a:endParaRPr lang="en-US"/>
            </a:p>
          </p:txBody>
        </p:sp>
        <p:sp>
          <p:nvSpPr>
            <p:cNvPr id="450" name="Freeform: Shape 2275">
              <a:extLst>
                <a:ext uri="{FF2B5EF4-FFF2-40B4-BE49-F238E27FC236}">
                  <a16:creationId xmlns:a16="http://schemas.microsoft.com/office/drawing/2014/main" xmlns="" id="{DD191453-D554-4A40-88EC-59947BB49885}"/>
                </a:ext>
              </a:extLst>
            </p:cNvPr>
            <p:cNvSpPr/>
            <p:nvPr/>
          </p:nvSpPr>
          <p:spPr>
            <a:xfrm>
              <a:off x="3165689" y="1117566"/>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18621" y="32783"/>
                    <a:pt x="24286" y="32783"/>
                  </a:cubicBezTo>
                  <a:close/>
                </a:path>
              </a:pathLst>
            </a:custGeom>
            <a:grpFill/>
            <a:ln w="14159" cap="flat">
              <a:noFill/>
              <a:prstDash val="solid"/>
              <a:miter/>
            </a:ln>
          </p:spPr>
          <p:txBody>
            <a:bodyPr rtlCol="0" anchor="ctr"/>
            <a:lstStyle/>
            <a:p>
              <a:endParaRPr lang="en-US"/>
            </a:p>
          </p:txBody>
        </p:sp>
        <p:sp>
          <p:nvSpPr>
            <p:cNvPr id="451" name="Freeform: Shape 2276">
              <a:extLst>
                <a:ext uri="{FF2B5EF4-FFF2-40B4-BE49-F238E27FC236}">
                  <a16:creationId xmlns:a16="http://schemas.microsoft.com/office/drawing/2014/main" xmlns="" id="{F999712B-58A2-4156-B31B-5B96B97BB9A2}"/>
                </a:ext>
              </a:extLst>
            </p:cNvPr>
            <p:cNvSpPr/>
            <p:nvPr/>
          </p:nvSpPr>
          <p:spPr>
            <a:xfrm>
              <a:off x="2790124" y="1358318"/>
              <a:ext cx="42486" cy="42486"/>
            </a:xfrm>
            <a:custGeom>
              <a:avLst/>
              <a:gdLst>
                <a:gd name="connsiteX0" fmla="*/ 24561 w 42485"/>
                <a:gd name="connsiteY0" fmla="*/ 32783 h 42485"/>
                <a:gd name="connsiteX1" fmla="*/ 33058 w 42485"/>
                <a:gd name="connsiteY1" fmla="*/ 24286 h 42485"/>
                <a:gd name="connsiteX2" fmla="*/ 24561 w 42485"/>
                <a:gd name="connsiteY2" fmla="*/ 15789 h 42485"/>
                <a:gd name="connsiteX3" fmla="*/ 16063 w 42485"/>
                <a:gd name="connsiteY3" fmla="*/ 24286 h 42485"/>
                <a:gd name="connsiteX4" fmla="*/ 24561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561" y="32783"/>
                  </a:moveTo>
                  <a:cubicBezTo>
                    <a:pt x="28809" y="32783"/>
                    <a:pt x="33058" y="28535"/>
                    <a:pt x="33058" y="24286"/>
                  </a:cubicBezTo>
                  <a:cubicBezTo>
                    <a:pt x="33058" y="20038"/>
                    <a:pt x="28809" y="15789"/>
                    <a:pt x="24561" y="15789"/>
                  </a:cubicBezTo>
                  <a:cubicBezTo>
                    <a:pt x="20312" y="15789"/>
                    <a:pt x="16063" y="20038"/>
                    <a:pt x="16063" y="24286"/>
                  </a:cubicBezTo>
                  <a:cubicBezTo>
                    <a:pt x="14647" y="29951"/>
                    <a:pt x="18896" y="32783"/>
                    <a:pt x="24561" y="32783"/>
                  </a:cubicBezTo>
                  <a:close/>
                </a:path>
              </a:pathLst>
            </a:custGeom>
            <a:grpFill/>
            <a:ln w="14159" cap="flat">
              <a:noFill/>
              <a:prstDash val="solid"/>
              <a:miter/>
            </a:ln>
          </p:spPr>
          <p:txBody>
            <a:bodyPr rtlCol="0" anchor="ctr"/>
            <a:lstStyle/>
            <a:p>
              <a:endParaRPr lang="en-US"/>
            </a:p>
          </p:txBody>
        </p:sp>
        <p:sp>
          <p:nvSpPr>
            <p:cNvPr id="452" name="Freeform: Shape 2277">
              <a:extLst>
                <a:ext uri="{FF2B5EF4-FFF2-40B4-BE49-F238E27FC236}">
                  <a16:creationId xmlns:a16="http://schemas.microsoft.com/office/drawing/2014/main" xmlns="" id="{69F47FDB-AD25-4862-A06B-FD2DB22135CD}"/>
                </a:ext>
              </a:extLst>
            </p:cNvPr>
            <p:cNvSpPr/>
            <p:nvPr/>
          </p:nvSpPr>
          <p:spPr>
            <a:xfrm>
              <a:off x="3498494" y="1077912"/>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453" name="Freeform: Shape 2278">
              <a:extLst>
                <a:ext uri="{FF2B5EF4-FFF2-40B4-BE49-F238E27FC236}">
                  <a16:creationId xmlns:a16="http://schemas.microsoft.com/office/drawing/2014/main" xmlns="" id="{8BBFD774-1DE9-415D-AF38-E5CAB8F03B5A}"/>
                </a:ext>
              </a:extLst>
            </p:cNvPr>
            <p:cNvSpPr/>
            <p:nvPr/>
          </p:nvSpPr>
          <p:spPr>
            <a:xfrm>
              <a:off x="3363956" y="1158635"/>
              <a:ext cx="70810" cy="70810"/>
            </a:xfrm>
            <a:custGeom>
              <a:avLst/>
              <a:gdLst>
                <a:gd name="connsiteX0" fmla="*/ 39864 w 70809"/>
                <a:gd name="connsiteY0" fmla="*/ 63940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2610" y="63940"/>
                    <a:pt x="63940" y="52610"/>
                    <a:pt x="63940" y="39864"/>
                  </a:cubicBezTo>
                  <a:cubicBezTo>
                    <a:pt x="63940" y="27119"/>
                    <a:pt x="52610" y="15789"/>
                    <a:pt x="39864" y="15789"/>
                  </a:cubicBezTo>
                  <a:cubicBezTo>
                    <a:pt x="27119" y="15789"/>
                    <a:pt x="15789" y="27119"/>
                    <a:pt x="15789" y="39864"/>
                  </a:cubicBezTo>
                  <a:cubicBezTo>
                    <a:pt x="15789" y="54026"/>
                    <a:pt x="27119" y="63940"/>
                    <a:pt x="39864" y="63940"/>
                  </a:cubicBezTo>
                  <a:close/>
                </a:path>
              </a:pathLst>
            </a:custGeom>
            <a:grpFill/>
            <a:ln w="14159" cap="flat">
              <a:noFill/>
              <a:prstDash val="solid"/>
              <a:miter/>
            </a:ln>
          </p:spPr>
          <p:txBody>
            <a:bodyPr rtlCol="0" anchor="ctr"/>
            <a:lstStyle/>
            <a:p>
              <a:endParaRPr lang="en-US"/>
            </a:p>
          </p:txBody>
        </p:sp>
        <p:sp>
          <p:nvSpPr>
            <p:cNvPr id="454" name="Freeform: Shape 2279">
              <a:extLst>
                <a:ext uri="{FF2B5EF4-FFF2-40B4-BE49-F238E27FC236}">
                  <a16:creationId xmlns:a16="http://schemas.microsoft.com/office/drawing/2014/main" xmlns="" id="{5C556F22-7981-442D-BF36-E50819370643}"/>
                </a:ext>
              </a:extLst>
            </p:cNvPr>
            <p:cNvSpPr/>
            <p:nvPr/>
          </p:nvSpPr>
          <p:spPr>
            <a:xfrm>
              <a:off x="3240473" y="1243607"/>
              <a:ext cx="42486" cy="42486"/>
            </a:xfrm>
            <a:custGeom>
              <a:avLst/>
              <a:gdLst>
                <a:gd name="connsiteX0" fmla="*/ 24561 w 42485"/>
                <a:gd name="connsiteY0" fmla="*/ 32783 h 42485"/>
                <a:gd name="connsiteX1" fmla="*/ 33058 w 42485"/>
                <a:gd name="connsiteY1" fmla="*/ 24286 h 42485"/>
                <a:gd name="connsiteX2" fmla="*/ 24561 w 42485"/>
                <a:gd name="connsiteY2" fmla="*/ 15789 h 42485"/>
                <a:gd name="connsiteX3" fmla="*/ 16064 w 42485"/>
                <a:gd name="connsiteY3" fmla="*/ 24286 h 42485"/>
                <a:gd name="connsiteX4" fmla="*/ 24561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561" y="32783"/>
                  </a:moveTo>
                  <a:cubicBezTo>
                    <a:pt x="28809" y="32783"/>
                    <a:pt x="33058" y="28535"/>
                    <a:pt x="33058" y="24286"/>
                  </a:cubicBezTo>
                  <a:cubicBezTo>
                    <a:pt x="33058" y="20038"/>
                    <a:pt x="28809" y="15789"/>
                    <a:pt x="24561" y="15789"/>
                  </a:cubicBezTo>
                  <a:cubicBezTo>
                    <a:pt x="20312" y="15789"/>
                    <a:pt x="16064" y="20038"/>
                    <a:pt x="16064" y="24286"/>
                  </a:cubicBezTo>
                  <a:cubicBezTo>
                    <a:pt x="14647" y="28535"/>
                    <a:pt x="18896" y="32783"/>
                    <a:pt x="24561" y="32783"/>
                  </a:cubicBezTo>
                  <a:close/>
                </a:path>
              </a:pathLst>
            </a:custGeom>
            <a:grpFill/>
            <a:ln w="14159" cap="flat">
              <a:noFill/>
              <a:prstDash val="solid"/>
              <a:miter/>
            </a:ln>
          </p:spPr>
          <p:txBody>
            <a:bodyPr rtlCol="0" anchor="ctr"/>
            <a:lstStyle/>
            <a:p>
              <a:endParaRPr lang="en-US"/>
            </a:p>
          </p:txBody>
        </p:sp>
        <p:sp>
          <p:nvSpPr>
            <p:cNvPr id="455" name="Freeform: Shape 2280">
              <a:extLst>
                <a:ext uri="{FF2B5EF4-FFF2-40B4-BE49-F238E27FC236}">
                  <a16:creationId xmlns:a16="http://schemas.microsoft.com/office/drawing/2014/main" xmlns="" id="{0EF4ECFC-D582-49F5-AEA6-DBB38B50C989}"/>
                </a:ext>
              </a:extLst>
            </p:cNvPr>
            <p:cNvSpPr/>
            <p:nvPr/>
          </p:nvSpPr>
          <p:spPr>
            <a:xfrm>
              <a:off x="2913607" y="1191208"/>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456" name="Freeform: Shape 2281">
              <a:extLst>
                <a:ext uri="{FF2B5EF4-FFF2-40B4-BE49-F238E27FC236}">
                  <a16:creationId xmlns:a16="http://schemas.microsoft.com/office/drawing/2014/main" xmlns="" id="{B39EF24C-3A83-4271-A597-4400128EE051}"/>
                </a:ext>
              </a:extLst>
            </p:cNvPr>
            <p:cNvSpPr/>
            <p:nvPr/>
          </p:nvSpPr>
          <p:spPr>
            <a:xfrm>
              <a:off x="2291899" y="841409"/>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457" name="Freeform: Shape 2282">
              <a:extLst>
                <a:ext uri="{FF2B5EF4-FFF2-40B4-BE49-F238E27FC236}">
                  <a16:creationId xmlns:a16="http://schemas.microsoft.com/office/drawing/2014/main" xmlns="" id="{2B776C3E-D9E4-4066-9764-7DD75CA4F251}"/>
                </a:ext>
              </a:extLst>
            </p:cNvPr>
            <p:cNvSpPr/>
            <p:nvPr/>
          </p:nvSpPr>
          <p:spPr>
            <a:xfrm>
              <a:off x="2423605" y="662968"/>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458" name="Freeform: Shape 2283">
              <a:extLst>
                <a:ext uri="{FF2B5EF4-FFF2-40B4-BE49-F238E27FC236}">
                  <a16:creationId xmlns:a16="http://schemas.microsoft.com/office/drawing/2014/main" xmlns="" id="{B7D68618-76BE-4884-94D0-A0B18E9BADD8}"/>
                </a:ext>
              </a:extLst>
            </p:cNvPr>
            <p:cNvSpPr/>
            <p:nvPr/>
          </p:nvSpPr>
          <p:spPr>
            <a:xfrm>
              <a:off x="3540980" y="1422047"/>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41280"/>
                    <a:pt x="22870" y="46945"/>
                    <a:pt x="31367" y="46945"/>
                  </a:cubicBezTo>
                  <a:close/>
                </a:path>
              </a:pathLst>
            </a:custGeom>
            <a:grpFill/>
            <a:ln w="14159" cap="flat">
              <a:noFill/>
              <a:prstDash val="solid"/>
              <a:miter/>
            </a:ln>
          </p:spPr>
          <p:txBody>
            <a:bodyPr rtlCol="0" anchor="ctr"/>
            <a:lstStyle/>
            <a:p>
              <a:endParaRPr lang="en-US"/>
            </a:p>
          </p:txBody>
        </p:sp>
        <p:sp>
          <p:nvSpPr>
            <p:cNvPr id="459" name="Freeform: Shape 2284">
              <a:extLst>
                <a:ext uri="{FF2B5EF4-FFF2-40B4-BE49-F238E27FC236}">
                  <a16:creationId xmlns:a16="http://schemas.microsoft.com/office/drawing/2014/main" xmlns="" id="{AEB6259D-8620-46E9-9D3E-47D907F46A50}"/>
                </a:ext>
              </a:extLst>
            </p:cNvPr>
            <p:cNvSpPr/>
            <p:nvPr/>
          </p:nvSpPr>
          <p:spPr>
            <a:xfrm>
              <a:off x="3768712" y="1329994"/>
              <a:ext cx="42486" cy="42486"/>
            </a:xfrm>
            <a:custGeom>
              <a:avLst/>
              <a:gdLst>
                <a:gd name="connsiteX0" fmla="*/ 24561 w 42485"/>
                <a:gd name="connsiteY0" fmla="*/ 32783 h 42485"/>
                <a:gd name="connsiteX1" fmla="*/ 33058 w 42485"/>
                <a:gd name="connsiteY1" fmla="*/ 24286 h 42485"/>
                <a:gd name="connsiteX2" fmla="*/ 24561 w 42485"/>
                <a:gd name="connsiteY2" fmla="*/ 15789 h 42485"/>
                <a:gd name="connsiteX3" fmla="*/ 16064 w 42485"/>
                <a:gd name="connsiteY3" fmla="*/ 24286 h 42485"/>
                <a:gd name="connsiteX4" fmla="*/ 24561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561" y="32783"/>
                  </a:moveTo>
                  <a:cubicBezTo>
                    <a:pt x="28809" y="32783"/>
                    <a:pt x="33058" y="28535"/>
                    <a:pt x="33058" y="24286"/>
                  </a:cubicBezTo>
                  <a:cubicBezTo>
                    <a:pt x="33058" y="20038"/>
                    <a:pt x="28809" y="15789"/>
                    <a:pt x="24561" y="15789"/>
                  </a:cubicBezTo>
                  <a:cubicBezTo>
                    <a:pt x="20312" y="15789"/>
                    <a:pt x="16064" y="20038"/>
                    <a:pt x="16064" y="24286"/>
                  </a:cubicBezTo>
                  <a:cubicBezTo>
                    <a:pt x="14647" y="28535"/>
                    <a:pt x="18896" y="32783"/>
                    <a:pt x="24561" y="32783"/>
                  </a:cubicBezTo>
                  <a:close/>
                </a:path>
              </a:pathLst>
            </a:custGeom>
            <a:grpFill/>
            <a:ln w="14159" cap="flat">
              <a:noFill/>
              <a:prstDash val="solid"/>
              <a:miter/>
            </a:ln>
          </p:spPr>
          <p:txBody>
            <a:bodyPr rtlCol="0" anchor="ctr"/>
            <a:lstStyle/>
            <a:p>
              <a:endParaRPr lang="en-US"/>
            </a:p>
          </p:txBody>
        </p:sp>
        <p:sp>
          <p:nvSpPr>
            <p:cNvPr id="460" name="Freeform: Shape 2285">
              <a:extLst>
                <a:ext uri="{FF2B5EF4-FFF2-40B4-BE49-F238E27FC236}">
                  <a16:creationId xmlns:a16="http://schemas.microsoft.com/office/drawing/2014/main" xmlns="" id="{36498E76-6768-4461-8EEB-A9D90120DB44}"/>
                </a:ext>
              </a:extLst>
            </p:cNvPr>
            <p:cNvSpPr/>
            <p:nvPr/>
          </p:nvSpPr>
          <p:spPr>
            <a:xfrm>
              <a:off x="3685431" y="1508434"/>
              <a:ext cx="70810" cy="70810"/>
            </a:xfrm>
            <a:custGeom>
              <a:avLst/>
              <a:gdLst>
                <a:gd name="connsiteX0" fmla="*/ 38448 w 70809"/>
                <a:gd name="connsiteY0" fmla="*/ 61107 h 70809"/>
                <a:gd name="connsiteX1" fmla="*/ 61107 w 70809"/>
                <a:gd name="connsiteY1" fmla="*/ 38448 h 70809"/>
                <a:gd name="connsiteX2" fmla="*/ 38448 w 70809"/>
                <a:gd name="connsiteY2" fmla="*/ 15789 h 70809"/>
                <a:gd name="connsiteX3" fmla="*/ 15789 w 70809"/>
                <a:gd name="connsiteY3" fmla="*/ 38448 h 70809"/>
                <a:gd name="connsiteX4" fmla="*/ 38448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448" y="61107"/>
                  </a:moveTo>
                  <a:cubicBezTo>
                    <a:pt x="51194" y="61107"/>
                    <a:pt x="61107" y="51194"/>
                    <a:pt x="61107" y="38448"/>
                  </a:cubicBezTo>
                  <a:cubicBezTo>
                    <a:pt x="61107" y="25702"/>
                    <a:pt x="51194" y="15789"/>
                    <a:pt x="38448" y="15789"/>
                  </a:cubicBezTo>
                  <a:cubicBezTo>
                    <a:pt x="25703" y="15789"/>
                    <a:pt x="15789" y="25702"/>
                    <a:pt x="15789" y="38448"/>
                  </a:cubicBezTo>
                  <a:cubicBezTo>
                    <a:pt x="15789" y="51194"/>
                    <a:pt x="25703" y="61107"/>
                    <a:pt x="38448" y="61107"/>
                  </a:cubicBezTo>
                  <a:close/>
                </a:path>
              </a:pathLst>
            </a:custGeom>
            <a:grpFill/>
            <a:ln w="14159" cap="flat">
              <a:noFill/>
              <a:prstDash val="solid"/>
              <a:miter/>
            </a:ln>
          </p:spPr>
          <p:txBody>
            <a:bodyPr rtlCol="0" anchor="ctr"/>
            <a:lstStyle/>
            <a:p>
              <a:endParaRPr lang="en-US"/>
            </a:p>
          </p:txBody>
        </p:sp>
        <p:sp>
          <p:nvSpPr>
            <p:cNvPr id="461" name="Freeform: Shape 2286">
              <a:extLst>
                <a:ext uri="{FF2B5EF4-FFF2-40B4-BE49-F238E27FC236}">
                  <a16:creationId xmlns:a16="http://schemas.microsoft.com/office/drawing/2014/main" xmlns="" id="{2E250389-CCAF-4329-8BDA-B24031EF49E8}"/>
                </a:ext>
              </a:extLst>
            </p:cNvPr>
            <p:cNvSpPr/>
            <p:nvPr/>
          </p:nvSpPr>
          <p:spPr>
            <a:xfrm>
              <a:off x="3652859" y="1178462"/>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462" name="Freeform: Shape 2287">
              <a:extLst>
                <a:ext uri="{FF2B5EF4-FFF2-40B4-BE49-F238E27FC236}">
                  <a16:creationId xmlns:a16="http://schemas.microsoft.com/office/drawing/2014/main" xmlns="" id="{4B54991F-D250-4580-9DD4-69F162C19438}"/>
                </a:ext>
              </a:extLst>
            </p:cNvPr>
            <p:cNvSpPr/>
            <p:nvPr/>
          </p:nvSpPr>
          <p:spPr>
            <a:xfrm>
              <a:off x="3604708" y="1574995"/>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463" name="Freeform: Shape 2288">
              <a:extLst>
                <a:ext uri="{FF2B5EF4-FFF2-40B4-BE49-F238E27FC236}">
                  <a16:creationId xmlns:a16="http://schemas.microsoft.com/office/drawing/2014/main" xmlns="" id="{2C8C65D1-50DE-4A01-908A-2C465C9EA7E7}"/>
                </a:ext>
              </a:extLst>
            </p:cNvPr>
            <p:cNvSpPr/>
            <p:nvPr/>
          </p:nvSpPr>
          <p:spPr>
            <a:xfrm>
              <a:off x="3538147" y="1134560"/>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464" name="Freeform: Shape 2289">
              <a:extLst>
                <a:ext uri="{FF2B5EF4-FFF2-40B4-BE49-F238E27FC236}">
                  <a16:creationId xmlns:a16="http://schemas.microsoft.com/office/drawing/2014/main" xmlns="" id="{00CD321B-1861-45D7-80A0-76916DCDD931}"/>
                </a:ext>
              </a:extLst>
            </p:cNvPr>
            <p:cNvSpPr/>
            <p:nvPr/>
          </p:nvSpPr>
          <p:spPr>
            <a:xfrm>
              <a:off x="3805808" y="1440457"/>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465" name="Freeform: Shape 2290">
              <a:extLst>
                <a:ext uri="{FF2B5EF4-FFF2-40B4-BE49-F238E27FC236}">
                  <a16:creationId xmlns:a16="http://schemas.microsoft.com/office/drawing/2014/main" xmlns="" id="{29279718-C46E-4C72-BA6E-62506D382AB3}"/>
                </a:ext>
              </a:extLst>
            </p:cNvPr>
            <p:cNvSpPr/>
            <p:nvPr/>
          </p:nvSpPr>
          <p:spPr>
            <a:xfrm>
              <a:off x="3242164" y="1059502"/>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7" y="15789"/>
                    <a:pt x="15789" y="20038"/>
                    <a:pt x="15789" y="24286"/>
                  </a:cubicBezTo>
                  <a:cubicBezTo>
                    <a:pt x="15789" y="28535"/>
                    <a:pt x="18621" y="32783"/>
                    <a:pt x="24286" y="32783"/>
                  </a:cubicBezTo>
                  <a:close/>
                </a:path>
              </a:pathLst>
            </a:custGeom>
            <a:grpFill/>
            <a:ln w="14159" cap="flat">
              <a:noFill/>
              <a:prstDash val="solid"/>
              <a:miter/>
            </a:ln>
          </p:spPr>
          <p:txBody>
            <a:bodyPr rtlCol="0" anchor="ctr"/>
            <a:lstStyle/>
            <a:p>
              <a:endParaRPr lang="en-US"/>
            </a:p>
          </p:txBody>
        </p:sp>
        <p:sp>
          <p:nvSpPr>
            <p:cNvPr id="466" name="Freeform: Shape 2291">
              <a:extLst>
                <a:ext uri="{FF2B5EF4-FFF2-40B4-BE49-F238E27FC236}">
                  <a16:creationId xmlns:a16="http://schemas.microsoft.com/office/drawing/2014/main" xmlns="" id="{2C2BA883-A152-4406-9965-E06E8B5D0538}"/>
                </a:ext>
              </a:extLst>
            </p:cNvPr>
            <p:cNvSpPr/>
            <p:nvPr/>
          </p:nvSpPr>
          <p:spPr>
            <a:xfrm>
              <a:off x="3175602" y="973114"/>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467" name="Freeform: Shape 2292">
              <a:extLst>
                <a:ext uri="{FF2B5EF4-FFF2-40B4-BE49-F238E27FC236}">
                  <a16:creationId xmlns:a16="http://schemas.microsoft.com/office/drawing/2014/main" xmlns="" id="{1532DC0A-A945-4D31-B3E3-0DC8A2DC5B91}"/>
                </a:ext>
              </a:extLst>
            </p:cNvPr>
            <p:cNvSpPr/>
            <p:nvPr/>
          </p:nvSpPr>
          <p:spPr>
            <a:xfrm>
              <a:off x="3205343" y="987276"/>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1280"/>
                    <a:pt x="24286" y="49778"/>
                    <a:pt x="32783" y="49778"/>
                  </a:cubicBezTo>
                  <a:close/>
                </a:path>
              </a:pathLst>
            </a:custGeom>
            <a:grpFill/>
            <a:ln w="14159" cap="flat">
              <a:noFill/>
              <a:prstDash val="solid"/>
              <a:miter/>
            </a:ln>
          </p:spPr>
          <p:txBody>
            <a:bodyPr rtlCol="0" anchor="ctr"/>
            <a:lstStyle/>
            <a:p>
              <a:endParaRPr lang="en-US"/>
            </a:p>
          </p:txBody>
        </p:sp>
        <p:sp>
          <p:nvSpPr>
            <p:cNvPr id="468" name="Freeform: Shape 2293">
              <a:extLst>
                <a:ext uri="{FF2B5EF4-FFF2-40B4-BE49-F238E27FC236}">
                  <a16:creationId xmlns:a16="http://schemas.microsoft.com/office/drawing/2014/main" xmlns="" id="{8C5F3831-D228-42F7-9917-288BBD431D80}"/>
                </a:ext>
              </a:extLst>
            </p:cNvPr>
            <p:cNvSpPr/>
            <p:nvPr/>
          </p:nvSpPr>
          <p:spPr>
            <a:xfrm>
              <a:off x="3041064" y="1075080"/>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469" name="Freeform: Shape 2294">
              <a:extLst>
                <a:ext uri="{FF2B5EF4-FFF2-40B4-BE49-F238E27FC236}">
                  <a16:creationId xmlns:a16="http://schemas.microsoft.com/office/drawing/2014/main" xmlns="" id="{863D6034-A32A-43FB-BEC6-235D40608380}"/>
                </a:ext>
              </a:extLst>
            </p:cNvPr>
            <p:cNvSpPr/>
            <p:nvPr/>
          </p:nvSpPr>
          <p:spPr>
            <a:xfrm>
              <a:off x="3184100" y="1240774"/>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470" name="Freeform: Shape 2295">
              <a:extLst>
                <a:ext uri="{FF2B5EF4-FFF2-40B4-BE49-F238E27FC236}">
                  <a16:creationId xmlns:a16="http://schemas.microsoft.com/office/drawing/2014/main" xmlns="" id="{9470E120-0D62-4AB8-A83F-7B8754747B09}"/>
                </a:ext>
              </a:extLst>
            </p:cNvPr>
            <p:cNvSpPr/>
            <p:nvPr/>
          </p:nvSpPr>
          <p:spPr>
            <a:xfrm>
              <a:off x="3427685" y="1168549"/>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18621" y="32783"/>
                    <a:pt x="24286" y="32783"/>
                  </a:cubicBezTo>
                  <a:close/>
                </a:path>
              </a:pathLst>
            </a:custGeom>
            <a:grpFill/>
            <a:ln w="14159" cap="flat">
              <a:noFill/>
              <a:prstDash val="solid"/>
              <a:miter/>
            </a:ln>
          </p:spPr>
          <p:txBody>
            <a:bodyPr rtlCol="0" anchor="ctr"/>
            <a:lstStyle/>
            <a:p>
              <a:endParaRPr lang="en-US"/>
            </a:p>
          </p:txBody>
        </p:sp>
        <p:sp>
          <p:nvSpPr>
            <p:cNvPr id="471" name="Freeform: Shape 2296">
              <a:extLst>
                <a:ext uri="{FF2B5EF4-FFF2-40B4-BE49-F238E27FC236}">
                  <a16:creationId xmlns:a16="http://schemas.microsoft.com/office/drawing/2014/main" xmlns="" id="{607FCAF7-8251-47E7-A847-3DD7C69838AD}"/>
                </a:ext>
              </a:extLst>
            </p:cNvPr>
            <p:cNvSpPr/>
            <p:nvPr/>
          </p:nvSpPr>
          <p:spPr>
            <a:xfrm>
              <a:off x="3577801" y="1235110"/>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472" name="Freeform: Shape 2297">
              <a:extLst>
                <a:ext uri="{FF2B5EF4-FFF2-40B4-BE49-F238E27FC236}">
                  <a16:creationId xmlns:a16="http://schemas.microsoft.com/office/drawing/2014/main" xmlns="" id="{C23FA5F9-51C9-4793-A39E-9BEF7DB18ABB}"/>
                </a:ext>
              </a:extLst>
            </p:cNvPr>
            <p:cNvSpPr/>
            <p:nvPr/>
          </p:nvSpPr>
          <p:spPr>
            <a:xfrm>
              <a:off x="3250661" y="1378145"/>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473" name="Freeform: Shape 2298">
              <a:extLst>
                <a:ext uri="{FF2B5EF4-FFF2-40B4-BE49-F238E27FC236}">
                  <a16:creationId xmlns:a16="http://schemas.microsoft.com/office/drawing/2014/main" xmlns="" id="{BC881DB5-3CDB-49CF-8870-E08FA71C3D7F}"/>
                </a:ext>
              </a:extLst>
            </p:cNvPr>
            <p:cNvSpPr/>
            <p:nvPr/>
          </p:nvSpPr>
          <p:spPr>
            <a:xfrm>
              <a:off x="3162857" y="1407885"/>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474" name="Freeform: Shape 2299">
              <a:extLst>
                <a:ext uri="{FF2B5EF4-FFF2-40B4-BE49-F238E27FC236}">
                  <a16:creationId xmlns:a16="http://schemas.microsoft.com/office/drawing/2014/main" xmlns="" id="{E1BA3CD7-B247-466D-95DF-DEAC229796A4}"/>
                </a:ext>
              </a:extLst>
            </p:cNvPr>
            <p:cNvSpPr/>
            <p:nvPr/>
          </p:nvSpPr>
          <p:spPr>
            <a:xfrm>
              <a:off x="2443431" y="1574995"/>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475" name="Freeform: Shape 2300">
              <a:extLst>
                <a:ext uri="{FF2B5EF4-FFF2-40B4-BE49-F238E27FC236}">
                  <a16:creationId xmlns:a16="http://schemas.microsoft.com/office/drawing/2014/main" xmlns="" id="{CFFF6448-9EA0-48A4-9F98-6CC3C2174723}"/>
                </a:ext>
              </a:extLst>
            </p:cNvPr>
            <p:cNvSpPr/>
            <p:nvPr/>
          </p:nvSpPr>
          <p:spPr>
            <a:xfrm>
              <a:off x="2543116" y="2540623"/>
              <a:ext cx="84971" cy="84971"/>
            </a:xfrm>
            <a:custGeom>
              <a:avLst/>
              <a:gdLst>
                <a:gd name="connsiteX0" fmla="*/ 44220 w 84971"/>
                <a:gd name="connsiteY0" fmla="*/ 72437 h 84971"/>
                <a:gd name="connsiteX1" fmla="*/ 72544 w 84971"/>
                <a:gd name="connsiteY1" fmla="*/ 44113 h 84971"/>
                <a:gd name="connsiteX2" fmla="*/ 44220 w 84971"/>
                <a:gd name="connsiteY2" fmla="*/ 15789 h 84971"/>
                <a:gd name="connsiteX3" fmla="*/ 15896 w 84971"/>
                <a:gd name="connsiteY3" fmla="*/ 44113 h 84971"/>
                <a:gd name="connsiteX4" fmla="*/ 44220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220" y="72437"/>
                  </a:moveTo>
                  <a:cubicBezTo>
                    <a:pt x="59798" y="72437"/>
                    <a:pt x="72544" y="59691"/>
                    <a:pt x="72544" y="44113"/>
                  </a:cubicBezTo>
                  <a:cubicBezTo>
                    <a:pt x="72544" y="28535"/>
                    <a:pt x="59798" y="15789"/>
                    <a:pt x="44220" y="15789"/>
                  </a:cubicBezTo>
                  <a:cubicBezTo>
                    <a:pt x="28642" y="15789"/>
                    <a:pt x="15896" y="28535"/>
                    <a:pt x="15896" y="44113"/>
                  </a:cubicBezTo>
                  <a:cubicBezTo>
                    <a:pt x="14480" y="59691"/>
                    <a:pt x="27226" y="72437"/>
                    <a:pt x="44220" y="72437"/>
                  </a:cubicBezTo>
                  <a:close/>
                </a:path>
              </a:pathLst>
            </a:custGeom>
            <a:grpFill/>
            <a:ln w="14159" cap="flat">
              <a:noFill/>
              <a:prstDash val="solid"/>
              <a:miter/>
            </a:ln>
          </p:spPr>
          <p:txBody>
            <a:bodyPr rtlCol="0" anchor="ctr"/>
            <a:lstStyle/>
            <a:p>
              <a:endParaRPr lang="en-US"/>
            </a:p>
          </p:txBody>
        </p:sp>
        <p:sp>
          <p:nvSpPr>
            <p:cNvPr id="476" name="Freeform: Shape 2301">
              <a:extLst>
                <a:ext uri="{FF2B5EF4-FFF2-40B4-BE49-F238E27FC236}">
                  <a16:creationId xmlns:a16="http://schemas.microsoft.com/office/drawing/2014/main" xmlns="" id="{71B5E033-BDDC-43BB-8C55-FEB2960AF8C0}"/>
                </a:ext>
              </a:extLst>
            </p:cNvPr>
            <p:cNvSpPr/>
            <p:nvPr/>
          </p:nvSpPr>
          <p:spPr>
            <a:xfrm>
              <a:off x="2657656" y="2057587"/>
              <a:ext cx="84971" cy="84971"/>
            </a:xfrm>
            <a:custGeom>
              <a:avLst/>
              <a:gdLst>
                <a:gd name="connsiteX0" fmla="*/ 44220 w 84971"/>
                <a:gd name="connsiteY0" fmla="*/ 72437 h 84971"/>
                <a:gd name="connsiteX1" fmla="*/ 72544 w 84971"/>
                <a:gd name="connsiteY1" fmla="*/ 44113 h 84971"/>
                <a:gd name="connsiteX2" fmla="*/ 44220 w 84971"/>
                <a:gd name="connsiteY2" fmla="*/ 15789 h 84971"/>
                <a:gd name="connsiteX3" fmla="*/ 15897 w 84971"/>
                <a:gd name="connsiteY3" fmla="*/ 44113 h 84971"/>
                <a:gd name="connsiteX4" fmla="*/ 44220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220" y="72437"/>
                  </a:moveTo>
                  <a:cubicBezTo>
                    <a:pt x="59798" y="72437"/>
                    <a:pt x="72544" y="59691"/>
                    <a:pt x="72544" y="44113"/>
                  </a:cubicBezTo>
                  <a:cubicBezTo>
                    <a:pt x="72544" y="28535"/>
                    <a:pt x="59798" y="15789"/>
                    <a:pt x="44220" y="15789"/>
                  </a:cubicBezTo>
                  <a:cubicBezTo>
                    <a:pt x="28642" y="15789"/>
                    <a:pt x="15897" y="28535"/>
                    <a:pt x="15897" y="44113"/>
                  </a:cubicBezTo>
                  <a:cubicBezTo>
                    <a:pt x="14480" y="59691"/>
                    <a:pt x="27226" y="72437"/>
                    <a:pt x="44220" y="72437"/>
                  </a:cubicBezTo>
                  <a:close/>
                </a:path>
              </a:pathLst>
            </a:custGeom>
            <a:grpFill/>
            <a:ln w="14159" cap="flat">
              <a:noFill/>
              <a:prstDash val="solid"/>
              <a:miter/>
            </a:ln>
          </p:spPr>
          <p:txBody>
            <a:bodyPr rtlCol="0" anchor="ctr"/>
            <a:lstStyle/>
            <a:p>
              <a:endParaRPr lang="en-US"/>
            </a:p>
          </p:txBody>
        </p:sp>
        <p:sp>
          <p:nvSpPr>
            <p:cNvPr id="477" name="Freeform: Shape 2302">
              <a:extLst>
                <a:ext uri="{FF2B5EF4-FFF2-40B4-BE49-F238E27FC236}">
                  <a16:creationId xmlns:a16="http://schemas.microsoft.com/office/drawing/2014/main" xmlns="" id="{18F9053A-BC5D-4D36-AF4A-2B921CA21268}"/>
                </a:ext>
              </a:extLst>
            </p:cNvPr>
            <p:cNvSpPr/>
            <p:nvPr/>
          </p:nvSpPr>
          <p:spPr>
            <a:xfrm>
              <a:off x="3052394" y="2495519"/>
              <a:ext cx="113295" cy="113295"/>
            </a:xfrm>
            <a:custGeom>
              <a:avLst/>
              <a:gdLst>
                <a:gd name="connsiteX0" fmla="*/ 56859 w 113295"/>
                <a:gd name="connsiteY0" fmla="*/ 97928 h 113295"/>
                <a:gd name="connsiteX1" fmla="*/ 97928 w 113295"/>
                <a:gd name="connsiteY1" fmla="*/ 56859 h 113295"/>
                <a:gd name="connsiteX2" fmla="*/ 56859 w 113295"/>
                <a:gd name="connsiteY2" fmla="*/ 15789 h 113295"/>
                <a:gd name="connsiteX3" fmla="*/ 15789 w 113295"/>
                <a:gd name="connsiteY3" fmla="*/ 56859 h 113295"/>
                <a:gd name="connsiteX4" fmla="*/ 56859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9" y="97928"/>
                  </a:moveTo>
                  <a:cubicBezTo>
                    <a:pt x="79518" y="97928"/>
                    <a:pt x="97928" y="79518"/>
                    <a:pt x="97928" y="56859"/>
                  </a:cubicBezTo>
                  <a:cubicBezTo>
                    <a:pt x="97928" y="34200"/>
                    <a:pt x="79518" y="15789"/>
                    <a:pt x="56859" y="15789"/>
                  </a:cubicBezTo>
                  <a:cubicBezTo>
                    <a:pt x="34200" y="15789"/>
                    <a:pt x="15789" y="34200"/>
                    <a:pt x="15789" y="56859"/>
                  </a:cubicBezTo>
                  <a:cubicBezTo>
                    <a:pt x="15789" y="79518"/>
                    <a:pt x="34200" y="97928"/>
                    <a:pt x="56859" y="97928"/>
                  </a:cubicBezTo>
                  <a:close/>
                </a:path>
              </a:pathLst>
            </a:custGeom>
            <a:grpFill/>
            <a:ln w="14159" cap="flat">
              <a:noFill/>
              <a:prstDash val="solid"/>
              <a:miter/>
            </a:ln>
          </p:spPr>
          <p:txBody>
            <a:bodyPr rtlCol="0" anchor="ctr"/>
            <a:lstStyle/>
            <a:p>
              <a:endParaRPr lang="en-US"/>
            </a:p>
          </p:txBody>
        </p:sp>
        <p:sp>
          <p:nvSpPr>
            <p:cNvPr id="478" name="Freeform: Shape 2303">
              <a:extLst>
                <a:ext uri="{FF2B5EF4-FFF2-40B4-BE49-F238E27FC236}">
                  <a16:creationId xmlns:a16="http://schemas.microsoft.com/office/drawing/2014/main" xmlns="" id="{A00B1B9A-2311-4A9D-8ABB-234094ADA75C}"/>
                </a:ext>
              </a:extLst>
            </p:cNvPr>
            <p:cNvSpPr/>
            <p:nvPr/>
          </p:nvSpPr>
          <p:spPr>
            <a:xfrm>
              <a:off x="2204095" y="1550920"/>
              <a:ext cx="127457" cy="127457"/>
            </a:xfrm>
            <a:custGeom>
              <a:avLst/>
              <a:gdLst>
                <a:gd name="connsiteX0" fmla="*/ 63939 w 127457"/>
                <a:gd name="connsiteY0" fmla="*/ 15789 h 127457"/>
                <a:gd name="connsiteX1" fmla="*/ 112090 w 127457"/>
                <a:gd name="connsiteY1" fmla="*/ 63940 h 127457"/>
                <a:gd name="connsiteX2" fmla="*/ 63939 w 127457"/>
                <a:gd name="connsiteY2" fmla="*/ 112090 h 127457"/>
                <a:gd name="connsiteX3" fmla="*/ 15789 w 127457"/>
                <a:gd name="connsiteY3" fmla="*/ 63940 h 127457"/>
                <a:gd name="connsiteX4" fmla="*/ 63939 w 127457"/>
                <a:gd name="connsiteY4" fmla="*/ 15789 h 127457"/>
                <a:gd name="connsiteX5" fmla="*/ 63939 w 127457"/>
                <a:gd name="connsiteY5" fmla="*/ 15789 h 127457"/>
                <a:gd name="connsiteX6" fmla="*/ 63939 w 127457"/>
                <a:gd name="connsiteY6" fmla="*/ 37032 h 127457"/>
                <a:gd name="connsiteX7" fmla="*/ 37032 w 127457"/>
                <a:gd name="connsiteY7" fmla="*/ 63940 h 127457"/>
                <a:gd name="connsiteX8" fmla="*/ 63939 w 127457"/>
                <a:gd name="connsiteY8" fmla="*/ 90847 h 127457"/>
                <a:gd name="connsiteX9" fmla="*/ 90847 w 127457"/>
                <a:gd name="connsiteY9" fmla="*/ 63940 h 127457"/>
                <a:gd name="connsiteX10" fmla="*/ 63939 w 127457"/>
                <a:gd name="connsiteY10" fmla="*/ 37032 h 12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457" h="127457">
                  <a:moveTo>
                    <a:pt x="63939" y="15789"/>
                  </a:moveTo>
                  <a:cubicBezTo>
                    <a:pt x="90847" y="15789"/>
                    <a:pt x="112090" y="37032"/>
                    <a:pt x="112090" y="63940"/>
                  </a:cubicBezTo>
                  <a:cubicBezTo>
                    <a:pt x="112090" y="90847"/>
                    <a:pt x="90847" y="112090"/>
                    <a:pt x="63939" y="112090"/>
                  </a:cubicBezTo>
                  <a:cubicBezTo>
                    <a:pt x="37032" y="112090"/>
                    <a:pt x="15789" y="90847"/>
                    <a:pt x="15789" y="63940"/>
                  </a:cubicBezTo>
                  <a:cubicBezTo>
                    <a:pt x="15789" y="37032"/>
                    <a:pt x="37032" y="15789"/>
                    <a:pt x="63939" y="15789"/>
                  </a:cubicBezTo>
                  <a:lnTo>
                    <a:pt x="63939" y="15789"/>
                  </a:lnTo>
                  <a:close/>
                  <a:moveTo>
                    <a:pt x="63939" y="37032"/>
                  </a:moveTo>
                  <a:cubicBezTo>
                    <a:pt x="48361" y="37032"/>
                    <a:pt x="37032" y="49778"/>
                    <a:pt x="37032" y="63940"/>
                  </a:cubicBezTo>
                  <a:cubicBezTo>
                    <a:pt x="37032" y="79518"/>
                    <a:pt x="49778" y="90847"/>
                    <a:pt x="63939" y="90847"/>
                  </a:cubicBezTo>
                  <a:cubicBezTo>
                    <a:pt x="79518" y="90847"/>
                    <a:pt x="90847" y="78101"/>
                    <a:pt x="90847" y="63940"/>
                  </a:cubicBezTo>
                  <a:cubicBezTo>
                    <a:pt x="90847" y="49778"/>
                    <a:pt x="78101" y="37032"/>
                    <a:pt x="63939" y="37032"/>
                  </a:cubicBezTo>
                  <a:close/>
                </a:path>
              </a:pathLst>
            </a:custGeom>
            <a:grpFill/>
            <a:ln w="14159" cap="flat">
              <a:noFill/>
              <a:prstDash val="solid"/>
              <a:miter/>
            </a:ln>
          </p:spPr>
          <p:txBody>
            <a:bodyPr rtlCol="0" anchor="ctr"/>
            <a:lstStyle/>
            <a:p>
              <a:endParaRPr lang="en-US"/>
            </a:p>
          </p:txBody>
        </p:sp>
        <p:sp>
          <p:nvSpPr>
            <p:cNvPr id="479" name="Freeform: Shape 2304">
              <a:extLst>
                <a:ext uri="{FF2B5EF4-FFF2-40B4-BE49-F238E27FC236}">
                  <a16:creationId xmlns:a16="http://schemas.microsoft.com/office/drawing/2014/main" xmlns="" id="{B30B984B-779A-4546-A83B-182C1005F58B}"/>
                </a:ext>
              </a:extLst>
            </p:cNvPr>
            <p:cNvSpPr/>
            <p:nvPr/>
          </p:nvSpPr>
          <p:spPr>
            <a:xfrm>
              <a:off x="2225636" y="2936101"/>
              <a:ext cx="70810" cy="70810"/>
            </a:xfrm>
            <a:custGeom>
              <a:avLst/>
              <a:gdLst>
                <a:gd name="connsiteX0" fmla="*/ 39864 w 70809"/>
                <a:gd name="connsiteY0" fmla="*/ 63939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3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39"/>
                  </a:moveTo>
                  <a:cubicBezTo>
                    <a:pt x="52610" y="63939"/>
                    <a:pt x="63940" y="52610"/>
                    <a:pt x="63940" y="39864"/>
                  </a:cubicBezTo>
                  <a:cubicBezTo>
                    <a:pt x="63940" y="27118"/>
                    <a:pt x="52610" y="15789"/>
                    <a:pt x="39864" y="15789"/>
                  </a:cubicBezTo>
                  <a:cubicBezTo>
                    <a:pt x="27118" y="15789"/>
                    <a:pt x="15789" y="27118"/>
                    <a:pt x="15789" y="39864"/>
                  </a:cubicBezTo>
                  <a:cubicBezTo>
                    <a:pt x="15789" y="52610"/>
                    <a:pt x="27118" y="63939"/>
                    <a:pt x="39864" y="63939"/>
                  </a:cubicBezTo>
                  <a:close/>
                </a:path>
              </a:pathLst>
            </a:custGeom>
            <a:grpFill/>
            <a:ln w="14159" cap="flat">
              <a:noFill/>
              <a:prstDash val="solid"/>
              <a:miter/>
            </a:ln>
          </p:spPr>
          <p:txBody>
            <a:bodyPr rtlCol="0" anchor="ctr"/>
            <a:lstStyle/>
            <a:p>
              <a:endParaRPr lang="en-US"/>
            </a:p>
          </p:txBody>
        </p:sp>
        <p:sp>
          <p:nvSpPr>
            <p:cNvPr id="480" name="Freeform: Shape 2305">
              <a:extLst>
                <a:ext uri="{FF2B5EF4-FFF2-40B4-BE49-F238E27FC236}">
                  <a16:creationId xmlns:a16="http://schemas.microsoft.com/office/drawing/2014/main" xmlns="" id="{52E15CDC-BB4E-4607-9088-23D84ABC0EAB}"/>
                </a:ext>
              </a:extLst>
            </p:cNvPr>
            <p:cNvSpPr/>
            <p:nvPr/>
          </p:nvSpPr>
          <p:spPr>
            <a:xfrm>
              <a:off x="2143199" y="2593237"/>
              <a:ext cx="84971" cy="99133"/>
            </a:xfrm>
            <a:custGeom>
              <a:avLst/>
              <a:gdLst>
                <a:gd name="connsiteX0" fmla="*/ 48361 w 84971"/>
                <a:gd name="connsiteY0" fmla="*/ 15789 h 99133"/>
                <a:gd name="connsiteX1" fmla="*/ 82350 w 84971"/>
                <a:gd name="connsiteY1" fmla="*/ 49777 h 99133"/>
                <a:gd name="connsiteX2" fmla="*/ 48361 w 84971"/>
                <a:gd name="connsiteY2" fmla="*/ 83766 h 99133"/>
                <a:gd name="connsiteX3" fmla="*/ 15789 w 84971"/>
                <a:gd name="connsiteY3" fmla="*/ 49777 h 99133"/>
                <a:gd name="connsiteX4" fmla="*/ 48361 w 84971"/>
                <a:gd name="connsiteY4" fmla="*/ 15789 h 99133"/>
                <a:gd name="connsiteX5" fmla="*/ 48361 w 84971"/>
                <a:gd name="connsiteY5" fmla="*/ 15789 h 99133"/>
                <a:gd name="connsiteX6" fmla="*/ 48361 w 84971"/>
                <a:gd name="connsiteY6" fmla="*/ 29951 h 99133"/>
                <a:gd name="connsiteX7" fmla="*/ 29951 w 84971"/>
                <a:gd name="connsiteY7" fmla="*/ 48361 h 99133"/>
                <a:gd name="connsiteX8" fmla="*/ 48361 w 84971"/>
                <a:gd name="connsiteY8" fmla="*/ 66772 h 99133"/>
                <a:gd name="connsiteX9" fmla="*/ 66772 w 84971"/>
                <a:gd name="connsiteY9" fmla="*/ 48361 h 99133"/>
                <a:gd name="connsiteX10" fmla="*/ 48361 w 84971"/>
                <a:gd name="connsiteY10" fmla="*/ 29951 h 9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971" h="99133">
                  <a:moveTo>
                    <a:pt x="48361" y="15789"/>
                  </a:moveTo>
                  <a:cubicBezTo>
                    <a:pt x="66772" y="15789"/>
                    <a:pt x="82350" y="31367"/>
                    <a:pt x="82350" y="49777"/>
                  </a:cubicBezTo>
                  <a:cubicBezTo>
                    <a:pt x="82350" y="68188"/>
                    <a:pt x="66772" y="83766"/>
                    <a:pt x="48361" y="83766"/>
                  </a:cubicBezTo>
                  <a:cubicBezTo>
                    <a:pt x="29951" y="83766"/>
                    <a:pt x="15789" y="68188"/>
                    <a:pt x="15789" y="49777"/>
                  </a:cubicBezTo>
                  <a:cubicBezTo>
                    <a:pt x="15789" y="31367"/>
                    <a:pt x="29951" y="15789"/>
                    <a:pt x="48361" y="15789"/>
                  </a:cubicBezTo>
                  <a:lnTo>
                    <a:pt x="48361" y="15789"/>
                  </a:lnTo>
                  <a:close/>
                  <a:moveTo>
                    <a:pt x="48361" y="29951"/>
                  </a:moveTo>
                  <a:cubicBezTo>
                    <a:pt x="38448" y="29951"/>
                    <a:pt x="29951" y="38448"/>
                    <a:pt x="29951" y="48361"/>
                  </a:cubicBezTo>
                  <a:cubicBezTo>
                    <a:pt x="29951" y="58275"/>
                    <a:pt x="38448" y="66772"/>
                    <a:pt x="48361" y="66772"/>
                  </a:cubicBezTo>
                  <a:cubicBezTo>
                    <a:pt x="58275" y="66772"/>
                    <a:pt x="66772" y="58275"/>
                    <a:pt x="66772" y="48361"/>
                  </a:cubicBezTo>
                  <a:cubicBezTo>
                    <a:pt x="68188" y="38448"/>
                    <a:pt x="59691" y="29951"/>
                    <a:pt x="48361" y="29951"/>
                  </a:cubicBezTo>
                  <a:close/>
                </a:path>
              </a:pathLst>
            </a:custGeom>
            <a:grpFill/>
            <a:ln w="14159" cap="flat">
              <a:noFill/>
              <a:prstDash val="solid"/>
              <a:miter/>
            </a:ln>
          </p:spPr>
          <p:txBody>
            <a:bodyPr rtlCol="0" anchor="ctr"/>
            <a:lstStyle/>
            <a:p>
              <a:endParaRPr lang="en-US"/>
            </a:p>
          </p:txBody>
        </p:sp>
        <p:sp>
          <p:nvSpPr>
            <p:cNvPr id="481" name="Freeform: Shape 2306">
              <a:extLst>
                <a:ext uri="{FF2B5EF4-FFF2-40B4-BE49-F238E27FC236}">
                  <a16:creationId xmlns:a16="http://schemas.microsoft.com/office/drawing/2014/main" xmlns="" id="{6EC24DE9-0F6C-4DB2-A1AD-6FC76FC59DD4}"/>
                </a:ext>
              </a:extLst>
            </p:cNvPr>
            <p:cNvSpPr/>
            <p:nvPr/>
          </p:nvSpPr>
          <p:spPr>
            <a:xfrm>
              <a:off x="2075137" y="2193786"/>
              <a:ext cx="68147" cy="68147"/>
            </a:xfrm>
            <a:custGeom>
              <a:avLst/>
              <a:gdLst>
                <a:gd name="connsiteX0" fmla="*/ 63940 w 127457"/>
                <a:gd name="connsiteY0" fmla="*/ 112090 h 127457"/>
                <a:gd name="connsiteX1" fmla="*/ 112090 w 127457"/>
                <a:gd name="connsiteY1" fmla="*/ 63939 h 127457"/>
                <a:gd name="connsiteX2" fmla="*/ 63940 w 127457"/>
                <a:gd name="connsiteY2" fmla="*/ 15789 h 127457"/>
                <a:gd name="connsiteX3" fmla="*/ 15789 w 127457"/>
                <a:gd name="connsiteY3" fmla="*/ 63939 h 127457"/>
                <a:gd name="connsiteX4" fmla="*/ 63940 w 127457"/>
                <a:gd name="connsiteY4" fmla="*/ 112090 h 12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57" h="127457">
                  <a:moveTo>
                    <a:pt x="63940" y="112090"/>
                  </a:moveTo>
                  <a:cubicBezTo>
                    <a:pt x="90847" y="112090"/>
                    <a:pt x="112090" y="90847"/>
                    <a:pt x="112090" y="63939"/>
                  </a:cubicBezTo>
                  <a:cubicBezTo>
                    <a:pt x="112090" y="37032"/>
                    <a:pt x="90847" y="15789"/>
                    <a:pt x="63940" y="15789"/>
                  </a:cubicBezTo>
                  <a:cubicBezTo>
                    <a:pt x="37032" y="15789"/>
                    <a:pt x="15789" y="37032"/>
                    <a:pt x="15789" y="63939"/>
                  </a:cubicBezTo>
                  <a:cubicBezTo>
                    <a:pt x="15789" y="90847"/>
                    <a:pt x="38448" y="112090"/>
                    <a:pt x="63940" y="112090"/>
                  </a:cubicBezTo>
                  <a:close/>
                </a:path>
              </a:pathLst>
            </a:custGeom>
            <a:grpFill/>
            <a:ln w="14159" cap="flat">
              <a:noFill/>
              <a:prstDash val="solid"/>
              <a:miter/>
            </a:ln>
          </p:spPr>
          <p:txBody>
            <a:bodyPr rtlCol="0" anchor="ctr"/>
            <a:lstStyle/>
            <a:p>
              <a:endParaRPr lang="en-US"/>
            </a:p>
          </p:txBody>
        </p:sp>
        <p:sp>
          <p:nvSpPr>
            <p:cNvPr id="482" name="Freeform: Shape 2307">
              <a:extLst>
                <a:ext uri="{FF2B5EF4-FFF2-40B4-BE49-F238E27FC236}">
                  <a16:creationId xmlns:a16="http://schemas.microsoft.com/office/drawing/2014/main" xmlns="" id="{94C563AE-62C1-4B7B-978F-46B12BFB63EA}"/>
                </a:ext>
              </a:extLst>
            </p:cNvPr>
            <p:cNvSpPr/>
            <p:nvPr/>
          </p:nvSpPr>
          <p:spPr>
            <a:xfrm>
              <a:off x="2883867" y="1906384"/>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483" name="Freeform: Shape 2308">
              <a:extLst>
                <a:ext uri="{FF2B5EF4-FFF2-40B4-BE49-F238E27FC236}">
                  <a16:creationId xmlns:a16="http://schemas.microsoft.com/office/drawing/2014/main" xmlns="" id="{70EE007D-7962-418F-A8C7-A8FD838A3BE6}"/>
                </a:ext>
              </a:extLst>
            </p:cNvPr>
            <p:cNvSpPr/>
            <p:nvPr/>
          </p:nvSpPr>
          <p:spPr>
            <a:xfrm>
              <a:off x="2751462" y="2493833"/>
              <a:ext cx="127457" cy="127457"/>
            </a:xfrm>
            <a:custGeom>
              <a:avLst/>
              <a:gdLst>
                <a:gd name="connsiteX0" fmla="*/ 63939 w 127457"/>
                <a:gd name="connsiteY0" fmla="*/ 15789 h 127457"/>
                <a:gd name="connsiteX1" fmla="*/ 112090 w 127457"/>
                <a:gd name="connsiteY1" fmla="*/ 63940 h 127457"/>
                <a:gd name="connsiteX2" fmla="*/ 63939 w 127457"/>
                <a:gd name="connsiteY2" fmla="*/ 112090 h 127457"/>
                <a:gd name="connsiteX3" fmla="*/ 15789 w 127457"/>
                <a:gd name="connsiteY3" fmla="*/ 63940 h 127457"/>
                <a:gd name="connsiteX4" fmla="*/ 63939 w 127457"/>
                <a:gd name="connsiteY4" fmla="*/ 15789 h 127457"/>
                <a:gd name="connsiteX5" fmla="*/ 63939 w 127457"/>
                <a:gd name="connsiteY5" fmla="*/ 15789 h 127457"/>
                <a:gd name="connsiteX6" fmla="*/ 63939 w 127457"/>
                <a:gd name="connsiteY6" fmla="*/ 37032 h 127457"/>
                <a:gd name="connsiteX7" fmla="*/ 37032 w 127457"/>
                <a:gd name="connsiteY7" fmla="*/ 63940 h 127457"/>
                <a:gd name="connsiteX8" fmla="*/ 63939 w 127457"/>
                <a:gd name="connsiteY8" fmla="*/ 90847 h 127457"/>
                <a:gd name="connsiteX9" fmla="*/ 90847 w 127457"/>
                <a:gd name="connsiteY9" fmla="*/ 63940 h 127457"/>
                <a:gd name="connsiteX10" fmla="*/ 63939 w 127457"/>
                <a:gd name="connsiteY10" fmla="*/ 37032 h 12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457" h="127457">
                  <a:moveTo>
                    <a:pt x="63939" y="15789"/>
                  </a:moveTo>
                  <a:cubicBezTo>
                    <a:pt x="90847" y="15789"/>
                    <a:pt x="112090" y="37032"/>
                    <a:pt x="112090" y="63940"/>
                  </a:cubicBezTo>
                  <a:cubicBezTo>
                    <a:pt x="112090" y="90847"/>
                    <a:pt x="90847" y="112090"/>
                    <a:pt x="63939" y="112090"/>
                  </a:cubicBezTo>
                  <a:cubicBezTo>
                    <a:pt x="37032" y="112090"/>
                    <a:pt x="15789" y="90847"/>
                    <a:pt x="15789" y="63940"/>
                  </a:cubicBezTo>
                  <a:cubicBezTo>
                    <a:pt x="15789" y="37032"/>
                    <a:pt x="37032" y="15789"/>
                    <a:pt x="63939" y="15789"/>
                  </a:cubicBezTo>
                  <a:lnTo>
                    <a:pt x="63939" y="15789"/>
                  </a:lnTo>
                  <a:close/>
                  <a:moveTo>
                    <a:pt x="63939" y="37032"/>
                  </a:moveTo>
                  <a:cubicBezTo>
                    <a:pt x="48361" y="37032"/>
                    <a:pt x="37032" y="49778"/>
                    <a:pt x="37032" y="63940"/>
                  </a:cubicBezTo>
                  <a:cubicBezTo>
                    <a:pt x="37032" y="79518"/>
                    <a:pt x="49778" y="90847"/>
                    <a:pt x="63939" y="90847"/>
                  </a:cubicBezTo>
                  <a:cubicBezTo>
                    <a:pt x="79518" y="90847"/>
                    <a:pt x="90847" y="78102"/>
                    <a:pt x="90847" y="63940"/>
                  </a:cubicBezTo>
                  <a:cubicBezTo>
                    <a:pt x="90847" y="48361"/>
                    <a:pt x="79518" y="37032"/>
                    <a:pt x="63939" y="37032"/>
                  </a:cubicBezTo>
                  <a:close/>
                </a:path>
              </a:pathLst>
            </a:custGeom>
            <a:grpFill/>
            <a:ln w="14159" cap="flat">
              <a:noFill/>
              <a:prstDash val="solid"/>
              <a:miter/>
            </a:ln>
          </p:spPr>
          <p:txBody>
            <a:bodyPr rtlCol="0" anchor="ctr"/>
            <a:lstStyle/>
            <a:p>
              <a:endParaRPr lang="en-US"/>
            </a:p>
          </p:txBody>
        </p:sp>
        <p:sp>
          <p:nvSpPr>
            <p:cNvPr id="484" name="Freeform: Shape 2309">
              <a:extLst>
                <a:ext uri="{FF2B5EF4-FFF2-40B4-BE49-F238E27FC236}">
                  <a16:creationId xmlns:a16="http://schemas.microsoft.com/office/drawing/2014/main" xmlns="" id="{ADC98CB0-614F-4494-96B9-9D700ED36E4F}"/>
                </a:ext>
              </a:extLst>
            </p:cNvPr>
            <p:cNvSpPr/>
            <p:nvPr/>
          </p:nvSpPr>
          <p:spPr>
            <a:xfrm>
              <a:off x="1049899" y="1509851"/>
              <a:ext cx="99133" cy="99133"/>
            </a:xfrm>
            <a:custGeom>
              <a:avLst/>
              <a:gdLst>
                <a:gd name="connsiteX0" fmla="*/ 49778 w 99133"/>
                <a:gd name="connsiteY0" fmla="*/ 15789 h 99133"/>
                <a:gd name="connsiteX1" fmla="*/ 83766 w 99133"/>
                <a:gd name="connsiteY1" fmla="*/ 49778 h 99133"/>
                <a:gd name="connsiteX2" fmla="*/ 49778 w 99133"/>
                <a:gd name="connsiteY2" fmla="*/ 83766 h 99133"/>
                <a:gd name="connsiteX3" fmla="*/ 15789 w 99133"/>
                <a:gd name="connsiteY3" fmla="*/ 49778 h 99133"/>
                <a:gd name="connsiteX4" fmla="*/ 49778 w 99133"/>
                <a:gd name="connsiteY4" fmla="*/ 15789 h 99133"/>
                <a:gd name="connsiteX5" fmla="*/ 49778 w 99133"/>
                <a:gd name="connsiteY5" fmla="*/ 15789 h 99133"/>
                <a:gd name="connsiteX6" fmla="*/ 49778 w 99133"/>
                <a:gd name="connsiteY6" fmla="*/ 29951 h 99133"/>
                <a:gd name="connsiteX7" fmla="*/ 31367 w 99133"/>
                <a:gd name="connsiteY7" fmla="*/ 48361 h 99133"/>
                <a:gd name="connsiteX8" fmla="*/ 49778 w 99133"/>
                <a:gd name="connsiteY8" fmla="*/ 66772 h 99133"/>
                <a:gd name="connsiteX9" fmla="*/ 68188 w 99133"/>
                <a:gd name="connsiteY9" fmla="*/ 48361 h 99133"/>
                <a:gd name="connsiteX10" fmla="*/ 49778 w 99133"/>
                <a:gd name="connsiteY10" fmla="*/ 29951 h 9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133" h="99133">
                  <a:moveTo>
                    <a:pt x="49778" y="15789"/>
                  </a:moveTo>
                  <a:cubicBezTo>
                    <a:pt x="68188" y="15789"/>
                    <a:pt x="83766" y="31367"/>
                    <a:pt x="83766" y="49778"/>
                  </a:cubicBezTo>
                  <a:cubicBezTo>
                    <a:pt x="83766" y="68188"/>
                    <a:pt x="68188" y="83766"/>
                    <a:pt x="49778" y="83766"/>
                  </a:cubicBezTo>
                  <a:cubicBezTo>
                    <a:pt x="31367" y="83766"/>
                    <a:pt x="15789" y="68188"/>
                    <a:pt x="15789" y="49778"/>
                  </a:cubicBezTo>
                  <a:cubicBezTo>
                    <a:pt x="15789" y="29951"/>
                    <a:pt x="31367" y="15789"/>
                    <a:pt x="49778" y="15789"/>
                  </a:cubicBezTo>
                  <a:lnTo>
                    <a:pt x="49778" y="15789"/>
                  </a:lnTo>
                  <a:close/>
                  <a:moveTo>
                    <a:pt x="49778" y="29951"/>
                  </a:moveTo>
                  <a:cubicBezTo>
                    <a:pt x="39864" y="29951"/>
                    <a:pt x="31367" y="38448"/>
                    <a:pt x="31367" y="48361"/>
                  </a:cubicBezTo>
                  <a:cubicBezTo>
                    <a:pt x="31367" y="58275"/>
                    <a:pt x="39864" y="66772"/>
                    <a:pt x="49778" y="66772"/>
                  </a:cubicBezTo>
                  <a:cubicBezTo>
                    <a:pt x="59691" y="66772"/>
                    <a:pt x="68188" y="58275"/>
                    <a:pt x="68188" y="48361"/>
                  </a:cubicBezTo>
                  <a:cubicBezTo>
                    <a:pt x="68188" y="38448"/>
                    <a:pt x="59691" y="29951"/>
                    <a:pt x="49778" y="29951"/>
                  </a:cubicBezTo>
                  <a:close/>
                </a:path>
              </a:pathLst>
            </a:custGeom>
            <a:grpFill/>
            <a:ln w="14159" cap="flat">
              <a:noFill/>
              <a:prstDash val="solid"/>
              <a:miter/>
            </a:ln>
          </p:spPr>
          <p:txBody>
            <a:bodyPr rtlCol="0" anchor="ctr"/>
            <a:lstStyle/>
            <a:p>
              <a:endParaRPr lang="en-US"/>
            </a:p>
          </p:txBody>
        </p:sp>
        <p:sp>
          <p:nvSpPr>
            <p:cNvPr id="485" name="Freeform: Shape 2310">
              <a:extLst>
                <a:ext uri="{FF2B5EF4-FFF2-40B4-BE49-F238E27FC236}">
                  <a16:creationId xmlns:a16="http://schemas.microsoft.com/office/drawing/2014/main" xmlns="" id="{8C2D607E-8390-4656-89C5-AC726470DE81}"/>
                </a:ext>
              </a:extLst>
            </p:cNvPr>
            <p:cNvSpPr/>
            <p:nvPr/>
          </p:nvSpPr>
          <p:spPr>
            <a:xfrm>
              <a:off x="2287808" y="2727603"/>
              <a:ext cx="42486" cy="42486"/>
            </a:xfrm>
            <a:custGeom>
              <a:avLst/>
              <a:gdLst>
                <a:gd name="connsiteX0" fmla="*/ 27119 w 42485"/>
                <a:gd name="connsiteY0" fmla="*/ 39864 h 42485"/>
                <a:gd name="connsiteX1" fmla="*/ 38448 w 42485"/>
                <a:gd name="connsiteY1" fmla="*/ 28535 h 42485"/>
                <a:gd name="connsiteX2" fmla="*/ 27119 w 42485"/>
                <a:gd name="connsiteY2" fmla="*/ 15789 h 42485"/>
                <a:gd name="connsiteX3" fmla="*/ 15789 w 42485"/>
                <a:gd name="connsiteY3" fmla="*/ 28535 h 42485"/>
                <a:gd name="connsiteX4" fmla="*/ 27119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9864"/>
                  </a:moveTo>
                  <a:cubicBezTo>
                    <a:pt x="34200" y="39864"/>
                    <a:pt x="38448" y="34200"/>
                    <a:pt x="38448" y="28535"/>
                  </a:cubicBezTo>
                  <a:cubicBezTo>
                    <a:pt x="38448" y="21454"/>
                    <a:pt x="32783" y="15789"/>
                    <a:pt x="27119" y="15789"/>
                  </a:cubicBezTo>
                  <a:cubicBezTo>
                    <a:pt x="21454" y="15789"/>
                    <a:pt x="15789" y="21454"/>
                    <a:pt x="15789" y="28535"/>
                  </a:cubicBezTo>
                  <a:cubicBezTo>
                    <a:pt x="15789" y="34200"/>
                    <a:pt x="20038" y="39864"/>
                    <a:pt x="27119" y="39864"/>
                  </a:cubicBezTo>
                  <a:close/>
                </a:path>
              </a:pathLst>
            </a:custGeom>
            <a:grpFill/>
            <a:ln w="14159" cap="flat">
              <a:noFill/>
              <a:prstDash val="solid"/>
              <a:miter/>
            </a:ln>
          </p:spPr>
          <p:txBody>
            <a:bodyPr rtlCol="0" anchor="ctr"/>
            <a:lstStyle/>
            <a:p>
              <a:endParaRPr lang="en-US"/>
            </a:p>
          </p:txBody>
        </p:sp>
        <p:sp>
          <p:nvSpPr>
            <p:cNvPr id="486" name="Freeform: Shape 2311">
              <a:extLst>
                <a:ext uri="{FF2B5EF4-FFF2-40B4-BE49-F238E27FC236}">
                  <a16:creationId xmlns:a16="http://schemas.microsoft.com/office/drawing/2014/main" xmlns="" id="{449A5175-FB98-42C0-ABCB-EEFEBB8B32CA}"/>
                </a:ext>
              </a:extLst>
            </p:cNvPr>
            <p:cNvSpPr/>
            <p:nvPr/>
          </p:nvSpPr>
          <p:spPr>
            <a:xfrm>
              <a:off x="2399015" y="1866816"/>
              <a:ext cx="42486" cy="42486"/>
            </a:xfrm>
            <a:custGeom>
              <a:avLst/>
              <a:gdLst>
                <a:gd name="connsiteX0" fmla="*/ 27118 w 42485"/>
                <a:gd name="connsiteY0" fmla="*/ 39864 h 42485"/>
                <a:gd name="connsiteX1" fmla="*/ 38448 w 42485"/>
                <a:gd name="connsiteY1" fmla="*/ 27119 h 42485"/>
                <a:gd name="connsiteX2" fmla="*/ 27118 w 42485"/>
                <a:gd name="connsiteY2" fmla="*/ 15789 h 42485"/>
                <a:gd name="connsiteX3" fmla="*/ 15789 w 42485"/>
                <a:gd name="connsiteY3" fmla="*/ 27119 h 42485"/>
                <a:gd name="connsiteX4" fmla="*/ 27118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9864"/>
                  </a:moveTo>
                  <a:cubicBezTo>
                    <a:pt x="34199" y="39864"/>
                    <a:pt x="38448" y="34200"/>
                    <a:pt x="38448" y="27119"/>
                  </a:cubicBezTo>
                  <a:cubicBezTo>
                    <a:pt x="38448" y="20038"/>
                    <a:pt x="32783" y="15789"/>
                    <a:pt x="27118" y="15789"/>
                  </a:cubicBezTo>
                  <a:cubicBezTo>
                    <a:pt x="21454" y="15789"/>
                    <a:pt x="15789" y="21454"/>
                    <a:pt x="15789" y="27119"/>
                  </a:cubicBezTo>
                  <a:cubicBezTo>
                    <a:pt x="15789" y="34200"/>
                    <a:pt x="20038" y="39864"/>
                    <a:pt x="27118" y="39864"/>
                  </a:cubicBezTo>
                  <a:close/>
                </a:path>
              </a:pathLst>
            </a:custGeom>
            <a:grpFill/>
            <a:ln w="14159" cap="flat">
              <a:noFill/>
              <a:prstDash val="solid"/>
              <a:miter/>
            </a:ln>
          </p:spPr>
          <p:txBody>
            <a:bodyPr rtlCol="0" anchor="ctr"/>
            <a:lstStyle/>
            <a:p>
              <a:endParaRPr lang="en-US"/>
            </a:p>
          </p:txBody>
        </p:sp>
        <p:sp>
          <p:nvSpPr>
            <p:cNvPr id="487" name="Freeform: Shape 2312">
              <a:extLst>
                <a:ext uri="{FF2B5EF4-FFF2-40B4-BE49-F238E27FC236}">
                  <a16:creationId xmlns:a16="http://schemas.microsoft.com/office/drawing/2014/main" xmlns="" id="{6CA2D462-B964-4A79-A054-20EA98BB3A02}"/>
                </a:ext>
              </a:extLst>
            </p:cNvPr>
            <p:cNvSpPr/>
            <p:nvPr/>
          </p:nvSpPr>
          <p:spPr>
            <a:xfrm>
              <a:off x="3057939" y="2688121"/>
              <a:ext cx="70810" cy="70810"/>
            </a:xfrm>
            <a:custGeom>
              <a:avLst/>
              <a:gdLst>
                <a:gd name="connsiteX0" fmla="*/ 39984 w 70809"/>
                <a:gd name="connsiteY0" fmla="*/ 63939 h 70809"/>
                <a:gd name="connsiteX1" fmla="*/ 64059 w 70809"/>
                <a:gd name="connsiteY1" fmla="*/ 39864 h 70809"/>
                <a:gd name="connsiteX2" fmla="*/ 39984 w 70809"/>
                <a:gd name="connsiteY2" fmla="*/ 15789 h 70809"/>
                <a:gd name="connsiteX3" fmla="*/ 15909 w 70809"/>
                <a:gd name="connsiteY3" fmla="*/ 39864 h 70809"/>
                <a:gd name="connsiteX4" fmla="*/ 39984 w 70809"/>
                <a:gd name="connsiteY4" fmla="*/ 6393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984" y="63939"/>
                  </a:moveTo>
                  <a:cubicBezTo>
                    <a:pt x="54146" y="63939"/>
                    <a:pt x="64059" y="52610"/>
                    <a:pt x="64059" y="39864"/>
                  </a:cubicBezTo>
                  <a:cubicBezTo>
                    <a:pt x="64059" y="25702"/>
                    <a:pt x="52730" y="15789"/>
                    <a:pt x="39984" y="15789"/>
                  </a:cubicBezTo>
                  <a:cubicBezTo>
                    <a:pt x="25822" y="15789"/>
                    <a:pt x="15909" y="27119"/>
                    <a:pt x="15909" y="39864"/>
                  </a:cubicBezTo>
                  <a:cubicBezTo>
                    <a:pt x="14493" y="54026"/>
                    <a:pt x="25822" y="63939"/>
                    <a:pt x="39984" y="63939"/>
                  </a:cubicBezTo>
                  <a:close/>
                </a:path>
              </a:pathLst>
            </a:custGeom>
            <a:grpFill/>
            <a:ln w="14159" cap="flat">
              <a:noFill/>
              <a:prstDash val="solid"/>
              <a:miter/>
            </a:ln>
          </p:spPr>
          <p:txBody>
            <a:bodyPr rtlCol="0" anchor="ctr"/>
            <a:lstStyle/>
            <a:p>
              <a:endParaRPr lang="en-US"/>
            </a:p>
          </p:txBody>
        </p:sp>
        <p:sp>
          <p:nvSpPr>
            <p:cNvPr id="488" name="Freeform: Shape 2313">
              <a:extLst>
                <a:ext uri="{FF2B5EF4-FFF2-40B4-BE49-F238E27FC236}">
                  <a16:creationId xmlns:a16="http://schemas.microsoft.com/office/drawing/2014/main" xmlns="" id="{F2182B77-CF25-481C-8E2D-30B677F84385}"/>
                </a:ext>
              </a:extLst>
            </p:cNvPr>
            <p:cNvSpPr/>
            <p:nvPr/>
          </p:nvSpPr>
          <p:spPr>
            <a:xfrm>
              <a:off x="3381939" y="2723856"/>
              <a:ext cx="42486" cy="42486"/>
            </a:xfrm>
            <a:custGeom>
              <a:avLst/>
              <a:gdLst>
                <a:gd name="connsiteX0" fmla="*/ 21454 w 42485"/>
                <a:gd name="connsiteY0" fmla="*/ 27119 h 42485"/>
                <a:gd name="connsiteX1" fmla="*/ 27119 w 42485"/>
                <a:gd name="connsiteY1" fmla="*/ 21454 h 42485"/>
                <a:gd name="connsiteX2" fmla="*/ 21454 w 42485"/>
                <a:gd name="connsiteY2" fmla="*/ 15789 h 42485"/>
                <a:gd name="connsiteX3" fmla="*/ 15789 w 42485"/>
                <a:gd name="connsiteY3" fmla="*/ 21454 h 42485"/>
                <a:gd name="connsiteX4" fmla="*/ 21454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9"/>
                  </a:moveTo>
                  <a:cubicBezTo>
                    <a:pt x="24286" y="27119"/>
                    <a:pt x="27119" y="24286"/>
                    <a:pt x="27119" y="21454"/>
                  </a:cubicBezTo>
                  <a:cubicBezTo>
                    <a:pt x="27119" y="18621"/>
                    <a:pt x="24286" y="15789"/>
                    <a:pt x="21454" y="15789"/>
                  </a:cubicBezTo>
                  <a:cubicBezTo>
                    <a:pt x="18621" y="15789"/>
                    <a:pt x="15789" y="18621"/>
                    <a:pt x="15789" y="21454"/>
                  </a:cubicBezTo>
                  <a:cubicBezTo>
                    <a:pt x="17205" y="24286"/>
                    <a:pt x="18621" y="27119"/>
                    <a:pt x="21454" y="27119"/>
                  </a:cubicBezTo>
                  <a:close/>
                </a:path>
              </a:pathLst>
            </a:custGeom>
            <a:grpFill/>
            <a:ln w="14159" cap="flat">
              <a:noFill/>
              <a:prstDash val="solid"/>
              <a:miter/>
            </a:ln>
          </p:spPr>
          <p:txBody>
            <a:bodyPr rtlCol="0" anchor="ctr"/>
            <a:lstStyle/>
            <a:p>
              <a:endParaRPr lang="en-US"/>
            </a:p>
          </p:txBody>
        </p:sp>
        <p:sp>
          <p:nvSpPr>
            <p:cNvPr id="489" name="Freeform: Shape 2314">
              <a:extLst>
                <a:ext uri="{FF2B5EF4-FFF2-40B4-BE49-F238E27FC236}">
                  <a16:creationId xmlns:a16="http://schemas.microsoft.com/office/drawing/2014/main" xmlns="" id="{6E2FF8C3-B165-4D9A-8DDD-7FE5E554FCA4}"/>
                </a:ext>
              </a:extLst>
            </p:cNvPr>
            <p:cNvSpPr/>
            <p:nvPr/>
          </p:nvSpPr>
          <p:spPr>
            <a:xfrm>
              <a:off x="3222996" y="2494103"/>
              <a:ext cx="42486" cy="42486"/>
            </a:xfrm>
            <a:custGeom>
              <a:avLst/>
              <a:gdLst>
                <a:gd name="connsiteX0" fmla="*/ 22870 w 42485"/>
                <a:gd name="connsiteY0" fmla="*/ 29951 h 42485"/>
                <a:gd name="connsiteX1" fmla="*/ 29951 w 42485"/>
                <a:gd name="connsiteY1" fmla="*/ 22870 h 42485"/>
                <a:gd name="connsiteX2" fmla="*/ 22870 w 42485"/>
                <a:gd name="connsiteY2" fmla="*/ 15789 h 42485"/>
                <a:gd name="connsiteX3" fmla="*/ 15789 w 42485"/>
                <a:gd name="connsiteY3" fmla="*/ 22870 h 42485"/>
                <a:gd name="connsiteX4" fmla="*/ 22870 w 42485"/>
                <a:gd name="connsiteY4" fmla="*/ 29951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29951"/>
                  </a:moveTo>
                  <a:cubicBezTo>
                    <a:pt x="27118" y="29951"/>
                    <a:pt x="29951" y="27118"/>
                    <a:pt x="29951" y="22870"/>
                  </a:cubicBezTo>
                  <a:cubicBezTo>
                    <a:pt x="29951" y="18621"/>
                    <a:pt x="27118" y="15789"/>
                    <a:pt x="22870" y="15789"/>
                  </a:cubicBezTo>
                  <a:cubicBezTo>
                    <a:pt x="18621" y="15789"/>
                    <a:pt x="15789" y="18621"/>
                    <a:pt x="15789" y="22870"/>
                  </a:cubicBezTo>
                  <a:cubicBezTo>
                    <a:pt x="15789" y="27118"/>
                    <a:pt x="18621" y="29951"/>
                    <a:pt x="22870" y="29951"/>
                  </a:cubicBezTo>
                  <a:close/>
                </a:path>
              </a:pathLst>
            </a:custGeom>
            <a:grpFill/>
            <a:ln w="14159" cap="flat">
              <a:noFill/>
              <a:prstDash val="solid"/>
              <a:miter/>
            </a:ln>
          </p:spPr>
          <p:txBody>
            <a:bodyPr rtlCol="0" anchor="ctr"/>
            <a:lstStyle/>
            <a:p>
              <a:endParaRPr lang="en-US"/>
            </a:p>
          </p:txBody>
        </p:sp>
        <p:sp>
          <p:nvSpPr>
            <p:cNvPr id="490" name="Freeform: Shape 2315">
              <a:extLst>
                <a:ext uri="{FF2B5EF4-FFF2-40B4-BE49-F238E27FC236}">
                  <a16:creationId xmlns:a16="http://schemas.microsoft.com/office/drawing/2014/main" xmlns="" id="{5E2C6FBD-B2F1-4FDC-BCDC-37620E689654}"/>
                </a:ext>
              </a:extLst>
            </p:cNvPr>
            <p:cNvSpPr/>
            <p:nvPr/>
          </p:nvSpPr>
          <p:spPr>
            <a:xfrm>
              <a:off x="3226071" y="2579489"/>
              <a:ext cx="42486" cy="42486"/>
            </a:xfrm>
            <a:custGeom>
              <a:avLst/>
              <a:gdLst>
                <a:gd name="connsiteX0" fmla="*/ 21454 w 42485"/>
                <a:gd name="connsiteY0" fmla="*/ 27119 h 42485"/>
                <a:gd name="connsiteX1" fmla="*/ 27119 w 42485"/>
                <a:gd name="connsiteY1" fmla="*/ 21454 h 42485"/>
                <a:gd name="connsiteX2" fmla="*/ 21454 w 42485"/>
                <a:gd name="connsiteY2" fmla="*/ 15789 h 42485"/>
                <a:gd name="connsiteX3" fmla="*/ 15789 w 42485"/>
                <a:gd name="connsiteY3" fmla="*/ 21454 h 42485"/>
                <a:gd name="connsiteX4" fmla="*/ 21454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9"/>
                  </a:moveTo>
                  <a:cubicBezTo>
                    <a:pt x="24286" y="27119"/>
                    <a:pt x="27119" y="24286"/>
                    <a:pt x="27119" y="21454"/>
                  </a:cubicBezTo>
                  <a:cubicBezTo>
                    <a:pt x="27119" y="18621"/>
                    <a:pt x="24286" y="15789"/>
                    <a:pt x="21454" y="15789"/>
                  </a:cubicBezTo>
                  <a:cubicBezTo>
                    <a:pt x="18621" y="15789"/>
                    <a:pt x="15789" y="18621"/>
                    <a:pt x="15789" y="21454"/>
                  </a:cubicBezTo>
                  <a:cubicBezTo>
                    <a:pt x="17205" y="25702"/>
                    <a:pt x="18621" y="27119"/>
                    <a:pt x="21454" y="27119"/>
                  </a:cubicBezTo>
                  <a:close/>
                </a:path>
              </a:pathLst>
            </a:custGeom>
            <a:grpFill/>
            <a:ln w="14159" cap="flat">
              <a:noFill/>
              <a:prstDash val="solid"/>
              <a:miter/>
            </a:ln>
          </p:spPr>
          <p:txBody>
            <a:bodyPr rtlCol="0" anchor="ctr"/>
            <a:lstStyle/>
            <a:p>
              <a:endParaRPr lang="en-US"/>
            </a:p>
          </p:txBody>
        </p:sp>
        <p:sp>
          <p:nvSpPr>
            <p:cNvPr id="491" name="Freeform: Shape 2316">
              <a:extLst>
                <a:ext uri="{FF2B5EF4-FFF2-40B4-BE49-F238E27FC236}">
                  <a16:creationId xmlns:a16="http://schemas.microsoft.com/office/drawing/2014/main" xmlns="" id="{6756DAD0-C0CA-4511-830C-BC981AFC4CDC}"/>
                </a:ext>
              </a:extLst>
            </p:cNvPr>
            <p:cNvSpPr/>
            <p:nvPr/>
          </p:nvSpPr>
          <p:spPr>
            <a:xfrm>
              <a:off x="3237415" y="2674117"/>
              <a:ext cx="42486" cy="42486"/>
            </a:xfrm>
            <a:custGeom>
              <a:avLst/>
              <a:gdLst>
                <a:gd name="connsiteX0" fmla="*/ 21454 w 42485"/>
                <a:gd name="connsiteY0" fmla="*/ 27118 h 42485"/>
                <a:gd name="connsiteX1" fmla="*/ 27119 w 42485"/>
                <a:gd name="connsiteY1" fmla="*/ 21454 h 42485"/>
                <a:gd name="connsiteX2" fmla="*/ 21454 w 42485"/>
                <a:gd name="connsiteY2" fmla="*/ 15789 h 42485"/>
                <a:gd name="connsiteX3" fmla="*/ 15789 w 42485"/>
                <a:gd name="connsiteY3" fmla="*/ 21454 h 42485"/>
                <a:gd name="connsiteX4" fmla="*/ 21454 w 42485"/>
                <a:gd name="connsiteY4" fmla="*/ 2711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8"/>
                  </a:moveTo>
                  <a:cubicBezTo>
                    <a:pt x="24286" y="27118"/>
                    <a:pt x="27119" y="24286"/>
                    <a:pt x="27119" y="21454"/>
                  </a:cubicBezTo>
                  <a:cubicBezTo>
                    <a:pt x="27119" y="18621"/>
                    <a:pt x="24286" y="15789"/>
                    <a:pt x="21454" y="15789"/>
                  </a:cubicBezTo>
                  <a:cubicBezTo>
                    <a:pt x="18621" y="15789"/>
                    <a:pt x="15789" y="18621"/>
                    <a:pt x="15789" y="21454"/>
                  </a:cubicBezTo>
                  <a:cubicBezTo>
                    <a:pt x="15789" y="24286"/>
                    <a:pt x="17205" y="27118"/>
                    <a:pt x="21454" y="27118"/>
                  </a:cubicBezTo>
                  <a:close/>
                </a:path>
              </a:pathLst>
            </a:custGeom>
            <a:grpFill/>
            <a:ln w="14159" cap="flat">
              <a:noFill/>
              <a:prstDash val="solid"/>
              <a:miter/>
            </a:ln>
          </p:spPr>
          <p:txBody>
            <a:bodyPr rtlCol="0" anchor="ctr"/>
            <a:lstStyle/>
            <a:p>
              <a:endParaRPr lang="en-US"/>
            </a:p>
          </p:txBody>
        </p:sp>
        <p:sp>
          <p:nvSpPr>
            <p:cNvPr id="492" name="Freeform: Shape 2317">
              <a:extLst>
                <a:ext uri="{FF2B5EF4-FFF2-40B4-BE49-F238E27FC236}">
                  <a16:creationId xmlns:a16="http://schemas.microsoft.com/office/drawing/2014/main" xmlns="" id="{DA3FD062-A04D-4F68-9CD5-58871244666B}"/>
                </a:ext>
              </a:extLst>
            </p:cNvPr>
            <p:cNvSpPr/>
            <p:nvPr/>
          </p:nvSpPr>
          <p:spPr>
            <a:xfrm>
              <a:off x="2113459" y="1722279"/>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0" y="86599"/>
                    <a:pt x="86599" y="71020"/>
                    <a:pt x="86599" y="51194"/>
                  </a:cubicBezTo>
                  <a:cubicBezTo>
                    <a:pt x="86599" y="31367"/>
                    <a:pt x="71020" y="15789"/>
                    <a:pt x="51194" y="15789"/>
                  </a:cubicBezTo>
                  <a:cubicBezTo>
                    <a:pt x="31367" y="15789"/>
                    <a:pt x="15789" y="31367"/>
                    <a:pt x="15789" y="51194"/>
                  </a:cubicBezTo>
                  <a:cubicBezTo>
                    <a:pt x="17205" y="71020"/>
                    <a:pt x="32783" y="86599"/>
                    <a:pt x="51194" y="86599"/>
                  </a:cubicBezTo>
                  <a:close/>
                </a:path>
              </a:pathLst>
            </a:custGeom>
            <a:grpFill/>
            <a:ln w="14159" cap="flat">
              <a:noFill/>
              <a:prstDash val="solid"/>
              <a:miter/>
            </a:ln>
          </p:spPr>
          <p:txBody>
            <a:bodyPr rtlCol="0" anchor="ctr"/>
            <a:lstStyle/>
            <a:p>
              <a:endParaRPr lang="en-US"/>
            </a:p>
          </p:txBody>
        </p:sp>
        <p:sp>
          <p:nvSpPr>
            <p:cNvPr id="493" name="Freeform: Shape 2318">
              <a:extLst>
                <a:ext uri="{FF2B5EF4-FFF2-40B4-BE49-F238E27FC236}">
                  <a16:creationId xmlns:a16="http://schemas.microsoft.com/office/drawing/2014/main" xmlns="" id="{A0064648-0260-4267-AF04-D2A5DDC5030F}"/>
                </a:ext>
              </a:extLst>
            </p:cNvPr>
            <p:cNvSpPr/>
            <p:nvPr/>
          </p:nvSpPr>
          <p:spPr>
            <a:xfrm>
              <a:off x="2178676" y="2243852"/>
              <a:ext cx="42486" cy="42486"/>
            </a:xfrm>
            <a:custGeom>
              <a:avLst/>
              <a:gdLst>
                <a:gd name="connsiteX0" fmla="*/ 27119 w 42485"/>
                <a:gd name="connsiteY0" fmla="*/ 39864 h 42485"/>
                <a:gd name="connsiteX1" fmla="*/ 38448 w 42485"/>
                <a:gd name="connsiteY1" fmla="*/ 28535 h 42485"/>
                <a:gd name="connsiteX2" fmla="*/ 27119 w 42485"/>
                <a:gd name="connsiteY2" fmla="*/ 15789 h 42485"/>
                <a:gd name="connsiteX3" fmla="*/ 15789 w 42485"/>
                <a:gd name="connsiteY3" fmla="*/ 28535 h 42485"/>
                <a:gd name="connsiteX4" fmla="*/ 27119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9864"/>
                  </a:moveTo>
                  <a:cubicBezTo>
                    <a:pt x="34200" y="39864"/>
                    <a:pt x="38448" y="34200"/>
                    <a:pt x="38448" y="28535"/>
                  </a:cubicBezTo>
                  <a:cubicBezTo>
                    <a:pt x="38448" y="21454"/>
                    <a:pt x="32783" y="15789"/>
                    <a:pt x="27119" y="15789"/>
                  </a:cubicBezTo>
                  <a:cubicBezTo>
                    <a:pt x="21454" y="15789"/>
                    <a:pt x="15789" y="21454"/>
                    <a:pt x="15789" y="28535"/>
                  </a:cubicBezTo>
                  <a:cubicBezTo>
                    <a:pt x="15789" y="34200"/>
                    <a:pt x="20038" y="39864"/>
                    <a:pt x="27119" y="39864"/>
                  </a:cubicBezTo>
                  <a:close/>
                </a:path>
              </a:pathLst>
            </a:custGeom>
            <a:grpFill/>
            <a:ln w="14159" cap="flat">
              <a:noFill/>
              <a:prstDash val="solid"/>
              <a:miter/>
            </a:ln>
          </p:spPr>
          <p:txBody>
            <a:bodyPr rtlCol="0" anchor="ctr"/>
            <a:lstStyle/>
            <a:p>
              <a:endParaRPr lang="en-US"/>
            </a:p>
          </p:txBody>
        </p:sp>
        <p:sp>
          <p:nvSpPr>
            <p:cNvPr id="494" name="Freeform: Shape 2319">
              <a:extLst>
                <a:ext uri="{FF2B5EF4-FFF2-40B4-BE49-F238E27FC236}">
                  <a16:creationId xmlns:a16="http://schemas.microsoft.com/office/drawing/2014/main" xmlns="" id="{1A0A4109-F48D-43B7-9925-0BA4C167F578}"/>
                </a:ext>
              </a:extLst>
            </p:cNvPr>
            <p:cNvSpPr/>
            <p:nvPr/>
          </p:nvSpPr>
          <p:spPr>
            <a:xfrm>
              <a:off x="2677677" y="2429373"/>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495" name="Freeform: Shape 2320">
              <a:extLst>
                <a:ext uri="{FF2B5EF4-FFF2-40B4-BE49-F238E27FC236}">
                  <a16:creationId xmlns:a16="http://schemas.microsoft.com/office/drawing/2014/main" xmlns="" id="{454A585A-0559-488E-8BA3-7FC0BBCC881F}"/>
                </a:ext>
              </a:extLst>
            </p:cNvPr>
            <p:cNvSpPr/>
            <p:nvPr/>
          </p:nvSpPr>
          <p:spPr>
            <a:xfrm>
              <a:off x="2147448" y="1328578"/>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1" y="58275"/>
                    <a:pt x="58275" y="48361"/>
                    <a:pt x="58275" y="37032"/>
                  </a:cubicBezTo>
                  <a:cubicBezTo>
                    <a:pt x="58275" y="25702"/>
                    <a:pt x="48361" y="15789"/>
                    <a:pt x="37032" y="15789"/>
                  </a:cubicBezTo>
                  <a:cubicBezTo>
                    <a:pt x="25702" y="15789"/>
                    <a:pt x="15789" y="25702"/>
                    <a:pt x="15789" y="37032"/>
                  </a:cubicBezTo>
                  <a:cubicBezTo>
                    <a:pt x="15789" y="49777"/>
                    <a:pt x="25702" y="58275"/>
                    <a:pt x="37032" y="58275"/>
                  </a:cubicBezTo>
                  <a:close/>
                </a:path>
              </a:pathLst>
            </a:custGeom>
            <a:grpFill/>
            <a:ln w="14159" cap="flat">
              <a:noFill/>
              <a:prstDash val="solid"/>
              <a:miter/>
            </a:ln>
          </p:spPr>
          <p:txBody>
            <a:bodyPr rtlCol="0" anchor="ctr"/>
            <a:lstStyle/>
            <a:p>
              <a:endParaRPr lang="en-US"/>
            </a:p>
          </p:txBody>
        </p:sp>
        <p:sp>
          <p:nvSpPr>
            <p:cNvPr id="496" name="Freeform: Shape 2321">
              <a:extLst>
                <a:ext uri="{FF2B5EF4-FFF2-40B4-BE49-F238E27FC236}">
                  <a16:creationId xmlns:a16="http://schemas.microsoft.com/office/drawing/2014/main" xmlns="" id="{77B8804F-289D-4B7A-89AD-00B99F48B841}"/>
                </a:ext>
              </a:extLst>
            </p:cNvPr>
            <p:cNvSpPr/>
            <p:nvPr/>
          </p:nvSpPr>
          <p:spPr>
            <a:xfrm>
              <a:off x="2475884" y="1654302"/>
              <a:ext cx="70810" cy="70810"/>
            </a:xfrm>
            <a:custGeom>
              <a:avLst/>
              <a:gdLst>
                <a:gd name="connsiteX0" fmla="*/ 38568 w 70809"/>
                <a:gd name="connsiteY0" fmla="*/ 61107 h 70809"/>
                <a:gd name="connsiteX1" fmla="*/ 61227 w 70809"/>
                <a:gd name="connsiteY1" fmla="*/ 38448 h 70809"/>
                <a:gd name="connsiteX2" fmla="*/ 38568 w 70809"/>
                <a:gd name="connsiteY2" fmla="*/ 15789 h 70809"/>
                <a:gd name="connsiteX3" fmla="*/ 15909 w 70809"/>
                <a:gd name="connsiteY3" fmla="*/ 38448 h 70809"/>
                <a:gd name="connsiteX4" fmla="*/ 38568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568" y="61107"/>
                  </a:moveTo>
                  <a:cubicBezTo>
                    <a:pt x="51314" y="61107"/>
                    <a:pt x="61227" y="51194"/>
                    <a:pt x="61227" y="38448"/>
                  </a:cubicBezTo>
                  <a:cubicBezTo>
                    <a:pt x="61227" y="25702"/>
                    <a:pt x="51314" y="15789"/>
                    <a:pt x="38568" y="15789"/>
                  </a:cubicBezTo>
                  <a:cubicBezTo>
                    <a:pt x="25822" y="15789"/>
                    <a:pt x="15909" y="25702"/>
                    <a:pt x="15909" y="38448"/>
                  </a:cubicBezTo>
                  <a:cubicBezTo>
                    <a:pt x="14493" y="51194"/>
                    <a:pt x="25822" y="61107"/>
                    <a:pt x="38568" y="61107"/>
                  </a:cubicBezTo>
                  <a:close/>
                </a:path>
              </a:pathLst>
            </a:custGeom>
            <a:grpFill/>
            <a:ln w="14159" cap="flat">
              <a:noFill/>
              <a:prstDash val="solid"/>
              <a:miter/>
            </a:ln>
          </p:spPr>
          <p:txBody>
            <a:bodyPr rtlCol="0" anchor="ctr"/>
            <a:lstStyle/>
            <a:p>
              <a:endParaRPr lang="en-US"/>
            </a:p>
          </p:txBody>
        </p:sp>
        <p:sp>
          <p:nvSpPr>
            <p:cNvPr id="497" name="Freeform: Shape 2322">
              <a:extLst>
                <a:ext uri="{FF2B5EF4-FFF2-40B4-BE49-F238E27FC236}">
                  <a16:creationId xmlns:a16="http://schemas.microsoft.com/office/drawing/2014/main" xmlns="" id="{A2373E87-C3FB-4EE9-8690-3C9DDBAC969E}"/>
                </a:ext>
              </a:extLst>
            </p:cNvPr>
            <p:cNvSpPr/>
            <p:nvPr/>
          </p:nvSpPr>
          <p:spPr>
            <a:xfrm>
              <a:off x="2219455" y="1430544"/>
              <a:ext cx="42486" cy="42486"/>
            </a:xfrm>
            <a:custGeom>
              <a:avLst/>
              <a:gdLst>
                <a:gd name="connsiteX0" fmla="*/ 27337 w 42485"/>
                <a:gd name="connsiteY0" fmla="*/ 38448 h 42485"/>
                <a:gd name="connsiteX1" fmla="*/ 38667 w 42485"/>
                <a:gd name="connsiteY1" fmla="*/ 27119 h 42485"/>
                <a:gd name="connsiteX2" fmla="*/ 27337 w 42485"/>
                <a:gd name="connsiteY2" fmla="*/ 15789 h 42485"/>
                <a:gd name="connsiteX3" fmla="*/ 16007 w 42485"/>
                <a:gd name="connsiteY3" fmla="*/ 27119 h 42485"/>
                <a:gd name="connsiteX4" fmla="*/ 27337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337" y="38448"/>
                  </a:moveTo>
                  <a:cubicBezTo>
                    <a:pt x="34418" y="38448"/>
                    <a:pt x="38667" y="32783"/>
                    <a:pt x="38667" y="27119"/>
                  </a:cubicBezTo>
                  <a:cubicBezTo>
                    <a:pt x="38667" y="20038"/>
                    <a:pt x="33002" y="15789"/>
                    <a:pt x="27337" y="15789"/>
                  </a:cubicBezTo>
                  <a:cubicBezTo>
                    <a:pt x="21672" y="15789"/>
                    <a:pt x="16007" y="21454"/>
                    <a:pt x="16007" y="27119"/>
                  </a:cubicBezTo>
                  <a:cubicBezTo>
                    <a:pt x="14591" y="32783"/>
                    <a:pt x="20256" y="38448"/>
                    <a:pt x="27337" y="38448"/>
                  </a:cubicBezTo>
                  <a:close/>
                </a:path>
              </a:pathLst>
            </a:custGeom>
            <a:grpFill/>
            <a:ln w="14159" cap="flat">
              <a:noFill/>
              <a:prstDash val="solid"/>
              <a:miter/>
            </a:ln>
          </p:spPr>
          <p:txBody>
            <a:bodyPr rtlCol="0" anchor="ctr"/>
            <a:lstStyle/>
            <a:p>
              <a:endParaRPr lang="en-US"/>
            </a:p>
          </p:txBody>
        </p:sp>
        <p:sp>
          <p:nvSpPr>
            <p:cNvPr id="498" name="Freeform: Shape 2323">
              <a:extLst>
                <a:ext uri="{FF2B5EF4-FFF2-40B4-BE49-F238E27FC236}">
                  <a16:creationId xmlns:a16="http://schemas.microsoft.com/office/drawing/2014/main" xmlns="" id="{D6F82A48-FF9C-4663-90AB-66690A2642AC}"/>
                </a:ext>
              </a:extLst>
            </p:cNvPr>
            <p:cNvSpPr/>
            <p:nvPr/>
          </p:nvSpPr>
          <p:spPr>
            <a:xfrm>
              <a:off x="2344080" y="1397971"/>
              <a:ext cx="42486" cy="42486"/>
            </a:xfrm>
            <a:custGeom>
              <a:avLst/>
              <a:gdLst>
                <a:gd name="connsiteX0" fmla="*/ 27337 w 42485"/>
                <a:gd name="connsiteY0" fmla="*/ 39864 h 42485"/>
                <a:gd name="connsiteX1" fmla="*/ 38667 w 42485"/>
                <a:gd name="connsiteY1" fmla="*/ 27119 h 42485"/>
                <a:gd name="connsiteX2" fmla="*/ 27337 w 42485"/>
                <a:gd name="connsiteY2" fmla="*/ 15789 h 42485"/>
                <a:gd name="connsiteX3" fmla="*/ 16007 w 42485"/>
                <a:gd name="connsiteY3" fmla="*/ 27119 h 42485"/>
                <a:gd name="connsiteX4" fmla="*/ 27337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337" y="39864"/>
                  </a:moveTo>
                  <a:cubicBezTo>
                    <a:pt x="34418" y="39864"/>
                    <a:pt x="38667" y="34200"/>
                    <a:pt x="38667" y="27119"/>
                  </a:cubicBezTo>
                  <a:cubicBezTo>
                    <a:pt x="38667" y="20038"/>
                    <a:pt x="33002" y="15789"/>
                    <a:pt x="27337" y="15789"/>
                  </a:cubicBezTo>
                  <a:cubicBezTo>
                    <a:pt x="20256" y="15789"/>
                    <a:pt x="16007" y="21454"/>
                    <a:pt x="16007" y="27119"/>
                  </a:cubicBezTo>
                  <a:cubicBezTo>
                    <a:pt x="14591" y="34200"/>
                    <a:pt x="20256" y="39864"/>
                    <a:pt x="27337" y="39864"/>
                  </a:cubicBezTo>
                  <a:close/>
                </a:path>
              </a:pathLst>
            </a:custGeom>
            <a:grpFill/>
            <a:ln w="14159" cap="flat">
              <a:noFill/>
              <a:prstDash val="solid"/>
              <a:miter/>
            </a:ln>
          </p:spPr>
          <p:txBody>
            <a:bodyPr rtlCol="0" anchor="ctr"/>
            <a:lstStyle/>
            <a:p>
              <a:endParaRPr lang="en-US"/>
            </a:p>
          </p:txBody>
        </p:sp>
        <p:sp>
          <p:nvSpPr>
            <p:cNvPr id="499" name="Freeform: Shape 2324">
              <a:extLst>
                <a:ext uri="{FF2B5EF4-FFF2-40B4-BE49-F238E27FC236}">
                  <a16:creationId xmlns:a16="http://schemas.microsoft.com/office/drawing/2014/main" xmlns="" id="{EC9B75A2-A1C7-4EEB-BA1F-11AA47E6B1E4}"/>
                </a:ext>
              </a:extLst>
            </p:cNvPr>
            <p:cNvSpPr/>
            <p:nvPr/>
          </p:nvSpPr>
          <p:spPr>
            <a:xfrm>
              <a:off x="2070716" y="2424867"/>
              <a:ext cx="42486" cy="56648"/>
            </a:xfrm>
            <a:custGeom>
              <a:avLst/>
              <a:gdLst>
                <a:gd name="connsiteX0" fmla="*/ 27118 w 42485"/>
                <a:gd name="connsiteY0" fmla="*/ 41280 h 56647"/>
                <a:gd name="connsiteX1" fmla="*/ 38448 w 42485"/>
                <a:gd name="connsiteY1" fmla="*/ 28535 h 56647"/>
                <a:gd name="connsiteX2" fmla="*/ 27118 w 42485"/>
                <a:gd name="connsiteY2" fmla="*/ 15789 h 56647"/>
                <a:gd name="connsiteX3" fmla="*/ 15789 w 42485"/>
                <a:gd name="connsiteY3" fmla="*/ 28535 h 56647"/>
                <a:gd name="connsiteX4" fmla="*/ 27118 w 42485"/>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56647">
                  <a:moveTo>
                    <a:pt x="27118" y="41280"/>
                  </a:moveTo>
                  <a:cubicBezTo>
                    <a:pt x="34199" y="41280"/>
                    <a:pt x="38448" y="35616"/>
                    <a:pt x="38448" y="28535"/>
                  </a:cubicBezTo>
                  <a:cubicBezTo>
                    <a:pt x="38448" y="21454"/>
                    <a:pt x="32783" y="15789"/>
                    <a:pt x="27118" y="15789"/>
                  </a:cubicBezTo>
                  <a:cubicBezTo>
                    <a:pt x="20038" y="15789"/>
                    <a:pt x="15789" y="21454"/>
                    <a:pt x="15789" y="28535"/>
                  </a:cubicBezTo>
                  <a:cubicBezTo>
                    <a:pt x="15789" y="35616"/>
                    <a:pt x="21454" y="41280"/>
                    <a:pt x="27118" y="41280"/>
                  </a:cubicBezTo>
                  <a:close/>
                </a:path>
              </a:pathLst>
            </a:custGeom>
            <a:grpFill/>
            <a:ln w="14159" cap="flat">
              <a:noFill/>
              <a:prstDash val="solid"/>
              <a:miter/>
            </a:ln>
          </p:spPr>
          <p:txBody>
            <a:bodyPr rtlCol="0" anchor="ctr"/>
            <a:lstStyle/>
            <a:p>
              <a:endParaRPr lang="en-US"/>
            </a:p>
          </p:txBody>
        </p:sp>
        <p:sp>
          <p:nvSpPr>
            <p:cNvPr id="500" name="Freeform: Shape 2325">
              <a:extLst>
                <a:ext uri="{FF2B5EF4-FFF2-40B4-BE49-F238E27FC236}">
                  <a16:creationId xmlns:a16="http://schemas.microsoft.com/office/drawing/2014/main" xmlns="" id="{0429F873-814C-4D4D-B49A-C98B3EA8057A}"/>
                </a:ext>
              </a:extLst>
            </p:cNvPr>
            <p:cNvSpPr/>
            <p:nvPr/>
          </p:nvSpPr>
          <p:spPr>
            <a:xfrm>
              <a:off x="2110943" y="1985276"/>
              <a:ext cx="42486" cy="42486"/>
            </a:xfrm>
            <a:custGeom>
              <a:avLst/>
              <a:gdLst>
                <a:gd name="connsiteX0" fmla="*/ 21454 w 42485"/>
                <a:gd name="connsiteY0" fmla="*/ 27118 h 42485"/>
                <a:gd name="connsiteX1" fmla="*/ 27118 w 42485"/>
                <a:gd name="connsiteY1" fmla="*/ 21454 h 42485"/>
                <a:gd name="connsiteX2" fmla="*/ 21454 w 42485"/>
                <a:gd name="connsiteY2" fmla="*/ 15789 h 42485"/>
                <a:gd name="connsiteX3" fmla="*/ 15789 w 42485"/>
                <a:gd name="connsiteY3" fmla="*/ 21454 h 42485"/>
                <a:gd name="connsiteX4" fmla="*/ 21454 w 42485"/>
                <a:gd name="connsiteY4" fmla="*/ 2711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8"/>
                  </a:moveTo>
                  <a:cubicBezTo>
                    <a:pt x="24286" y="27118"/>
                    <a:pt x="27118" y="24286"/>
                    <a:pt x="27118" y="21454"/>
                  </a:cubicBezTo>
                  <a:cubicBezTo>
                    <a:pt x="27118" y="18621"/>
                    <a:pt x="24286" y="15789"/>
                    <a:pt x="21454" y="15789"/>
                  </a:cubicBezTo>
                  <a:cubicBezTo>
                    <a:pt x="18621" y="15789"/>
                    <a:pt x="15789" y="18621"/>
                    <a:pt x="15789" y="21454"/>
                  </a:cubicBezTo>
                  <a:cubicBezTo>
                    <a:pt x="15789" y="24286"/>
                    <a:pt x="18621" y="27118"/>
                    <a:pt x="21454" y="27118"/>
                  </a:cubicBezTo>
                  <a:close/>
                </a:path>
              </a:pathLst>
            </a:custGeom>
            <a:grpFill/>
            <a:ln w="14159" cap="flat">
              <a:noFill/>
              <a:prstDash val="solid"/>
              <a:miter/>
            </a:ln>
          </p:spPr>
          <p:txBody>
            <a:bodyPr rtlCol="0" anchor="ctr"/>
            <a:lstStyle/>
            <a:p>
              <a:endParaRPr lang="en-US"/>
            </a:p>
          </p:txBody>
        </p:sp>
        <p:sp>
          <p:nvSpPr>
            <p:cNvPr id="501" name="Freeform: Shape 2326">
              <a:extLst>
                <a:ext uri="{FF2B5EF4-FFF2-40B4-BE49-F238E27FC236}">
                  <a16:creationId xmlns:a16="http://schemas.microsoft.com/office/drawing/2014/main" xmlns="" id="{85319EB3-C238-4645-9CA4-8F0CFDE169E9}"/>
                </a:ext>
              </a:extLst>
            </p:cNvPr>
            <p:cNvSpPr/>
            <p:nvPr/>
          </p:nvSpPr>
          <p:spPr>
            <a:xfrm>
              <a:off x="2795721" y="2280416"/>
              <a:ext cx="42486" cy="42486"/>
            </a:xfrm>
            <a:custGeom>
              <a:avLst/>
              <a:gdLst>
                <a:gd name="connsiteX0" fmla="*/ 21454 w 42485"/>
                <a:gd name="connsiteY0" fmla="*/ 27119 h 42485"/>
                <a:gd name="connsiteX1" fmla="*/ 27119 w 42485"/>
                <a:gd name="connsiteY1" fmla="*/ 21454 h 42485"/>
                <a:gd name="connsiteX2" fmla="*/ 21454 w 42485"/>
                <a:gd name="connsiteY2" fmla="*/ 15789 h 42485"/>
                <a:gd name="connsiteX3" fmla="*/ 15789 w 42485"/>
                <a:gd name="connsiteY3" fmla="*/ 21454 h 42485"/>
                <a:gd name="connsiteX4" fmla="*/ 21454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9"/>
                  </a:moveTo>
                  <a:cubicBezTo>
                    <a:pt x="24286" y="27119"/>
                    <a:pt x="27119" y="24286"/>
                    <a:pt x="27119" y="21454"/>
                  </a:cubicBezTo>
                  <a:cubicBezTo>
                    <a:pt x="27119" y="18621"/>
                    <a:pt x="24286" y="15789"/>
                    <a:pt x="21454" y="15789"/>
                  </a:cubicBezTo>
                  <a:cubicBezTo>
                    <a:pt x="18621" y="15789"/>
                    <a:pt x="15789" y="18621"/>
                    <a:pt x="15789" y="21454"/>
                  </a:cubicBezTo>
                  <a:cubicBezTo>
                    <a:pt x="15789" y="24286"/>
                    <a:pt x="17205" y="27119"/>
                    <a:pt x="21454" y="27119"/>
                  </a:cubicBezTo>
                  <a:close/>
                </a:path>
              </a:pathLst>
            </a:custGeom>
            <a:grpFill/>
            <a:ln w="14159" cap="flat">
              <a:noFill/>
              <a:prstDash val="solid"/>
              <a:miter/>
            </a:ln>
          </p:spPr>
          <p:txBody>
            <a:bodyPr rtlCol="0" anchor="ctr"/>
            <a:lstStyle/>
            <a:p>
              <a:endParaRPr lang="en-US"/>
            </a:p>
          </p:txBody>
        </p:sp>
        <p:sp>
          <p:nvSpPr>
            <p:cNvPr id="502" name="Freeform: Shape 2327">
              <a:extLst>
                <a:ext uri="{FF2B5EF4-FFF2-40B4-BE49-F238E27FC236}">
                  <a16:creationId xmlns:a16="http://schemas.microsoft.com/office/drawing/2014/main" xmlns="" id="{06A27829-37AA-4CBC-97AF-544BFF61D5D7}"/>
                </a:ext>
              </a:extLst>
            </p:cNvPr>
            <p:cNvSpPr/>
            <p:nvPr/>
          </p:nvSpPr>
          <p:spPr>
            <a:xfrm>
              <a:off x="2709547" y="2642247"/>
              <a:ext cx="56648" cy="56648"/>
            </a:xfrm>
            <a:custGeom>
              <a:avLst/>
              <a:gdLst>
                <a:gd name="connsiteX0" fmla="*/ 44113 w 56647"/>
                <a:gd name="connsiteY0" fmla="*/ 29951 h 56647"/>
                <a:gd name="connsiteX1" fmla="*/ 29951 w 56647"/>
                <a:gd name="connsiteY1" fmla="*/ 44113 h 56647"/>
                <a:gd name="connsiteX2" fmla="*/ 15789 w 56647"/>
                <a:gd name="connsiteY2" fmla="*/ 29951 h 56647"/>
                <a:gd name="connsiteX3" fmla="*/ 29951 w 56647"/>
                <a:gd name="connsiteY3" fmla="*/ 15789 h 56647"/>
                <a:gd name="connsiteX4" fmla="*/ 44113 w 56647"/>
                <a:gd name="connsiteY4" fmla="*/ 2995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44113" y="29951"/>
                  </a:moveTo>
                  <a:cubicBezTo>
                    <a:pt x="44113" y="37772"/>
                    <a:pt x="37772" y="44113"/>
                    <a:pt x="29951" y="44113"/>
                  </a:cubicBezTo>
                  <a:cubicBezTo>
                    <a:pt x="22129" y="44113"/>
                    <a:pt x="15789" y="37772"/>
                    <a:pt x="15789" y="29951"/>
                  </a:cubicBezTo>
                  <a:cubicBezTo>
                    <a:pt x="15789" y="22129"/>
                    <a:pt x="22129" y="15789"/>
                    <a:pt x="29951" y="15789"/>
                  </a:cubicBezTo>
                  <a:cubicBezTo>
                    <a:pt x="37772" y="15789"/>
                    <a:pt x="44113" y="22129"/>
                    <a:pt x="44113" y="29951"/>
                  </a:cubicBezTo>
                  <a:close/>
                </a:path>
              </a:pathLst>
            </a:custGeom>
            <a:grpFill/>
            <a:ln w="14159" cap="flat">
              <a:noFill/>
              <a:prstDash val="solid"/>
              <a:miter/>
            </a:ln>
          </p:spPr>
          <p:txBody>
            <a:bodyPr rtlCol="0" anchor="ctr"/>
            <a:lstStyle/>
            <a:p>
              <a:endParaRPr lang="en-US"/>
            </a:p>
          </p:txBody>
        </p:sp>
        <p:sp>
          <p:nvSpPr>
            <p:cNvPr id="503" name="Freeform: Shape 2328">
              <a:extLst>
                <a:ext uri="{FF2B5EF4-FFF2-40B4-BE49-F238E27FC236}">
                  <a16:creationId xmlns:a16="http://schemas.microsoft.com/office/drawing/2014/main" xmlns="" id="{7A3BE09C-9CFE-4C91-9790-F7DD398C14DC}"/>
                </a:ext>
              </a:extLst>
            </p:cNvPr>
            <p:cNvSpPr/>
            <p:nvPr/>
          </p:nvSpPr>
          <p:spPr>
            <a:xfrm>
              <a:off x="2261275" y="2520755"/>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7032"/>
                    <a:pt x="44113" y="29951"/>
                  </a:cubicBezTo>
                  <a:cubicBezTo>
                    <a:pt x="44113" y="21454"/>
                    <a:pt x="38448" y="15789"/>
                    <a:pt x="29951" y="15789"/>
                  </a:cubicBezTo>
                  <a:cubicBezTo>
                    <a:pt x="21454" y="15789"/>
                    <a:pt x="15789" y="21454"/>
                    <a:pt x="15789" y="29951"/>
                  </a:cubicBezTo>
                  <a:cubicBezTo>
                    <a:pt x="15789" y="38448"/>
                    <a:pt x="21454" y="44113"/>
                    <a:pt x="29951" y="44113"/>
                  </a:cubicBezTo>
                  <a:close/>
                </a:path>
              </a:pathLst>
            </a:custGeom>
            <a:grpFill/>
            <a:ln w="14159" cap="flat">
              <a:noFill/>
              <a:prstDash val="solid"/>
              <a:miter/>
            </a:ln>
          </p:spPr>
          <p:txBody>
            <a:bodyPr rtlCol="0" anchor="ctr"/>
            <a:lstStyle/>
            <a:p>
              <a:endParaRPr lang="en-US"/>
            </a:p>
          </p:txBody>
        </p:sp>
        <p:sp>
          <p:nvSpPr>
            <p:cNvPr id="504" name="Freeform: Shape 2329">
              <a:extLst>
                <a:ext uri="{FF2B5EF4-FFF2-40B4-BE49-F238E27FC236}">
                  <a16:creationId xmlns:a16="http://schemas.microsoft.com/office/drawing/2014/main" xmlns="" id="{0064689F-5B91-4085-89CA-52139AB83F51}"/>
                </a:ext>
              </a:extLst>
            </p:cNvPr>
            <p:cNvSpPr/>
            <p:nvPr/>
          </p:nvSpPr>
          <p:spPr>
            <a:xfrm>
              <a:off x="2585710" y="2246184"/>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7032"/>
                    <a:pt x="44113" y="29951"/>
                  </a:cubicBezTo>
                  <a:cubicBezTo>
                    <a:pt x="44113" y="21454"/>
                    <a:pt x="38448" y="15789"/>
                    <a:pt x="29951" y="15789"/>
                  </a:cubicBezTo>
                  <a:cubicBezTo>
                    <a:pt x="21454" y="15789"/>
                    <a:pt x="15789" y="21454"/>
                    <a:pt x="15789" y="29951"/>
                  </a:cubicBezTo>
                  <a:cubicBezTo>
                    <a:pt x="15789" y="37032"/>
                    <a:pt x="22870" y="44113"/>
                    <a:pt x="29951" y="44113"/>
                  </a:cubicBezTo>
                  <a:close/>
                </a:path>
              </a:pathLst>
            </a:custGeom>
            <a:grpFill/>
            <a:ln w="14159" cap="flat">
              <a:noFill/>
              <a:prstDash val="solid"/>
              <a:miter/>
            </a:ln>
          </p:spPr>
          <p:txBody>
            <a:bodyPr rtlCol="0" anchor="ctr"/>
            <a:lstStyle/>
            <a:p>
              <a:endParaRPr lang="en-US"/>
            </a:p>
          </p:txBody>
        </p:sp>
        <p:sp>
          <p:nvSpPr>
            <p:cNvPr id="505" name="Freeform: Shape 2330">
              <a:extLst>
                <a:ext uri="{FF2B5EF4-FFF2-40B4-BE49-F238E27FC236}">
                  <a16:creationId xmlns:a16="http://schemas.microsoft.com/office/drawing/2014/main" xmlns="" id="{34A7C3E8-511F-4258-AD79-A50BA296AF0B}"/>
                </a:ext>
              </a:extLst>
            </p:cNvPr>
            <p:cNvSpPr/>
            <p:nvPr/>
          </p:nvSpPr>
          <p:spPr>
            <a:xfrm>
              <a:off x="2142355" y="1958698"/>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8448"/>
                    <a:pt x="44113" y="29951"/>
                  </a:cubicBezTo>
                  <a:cubicBezTo>
                    <a:pt x="44113" y="21454"/>
                    <a:pt x="38448" y="15789"/>
                    <a:pt x="29951" y="15789"/>
                  </a:cubicBezTo>
                  <a:cubicBezTo>
                    <a:pt x="21454" y="15789"/>
                    <a:pt x="15789" y="21454"/>
                    <a:pt x="15789" y="29951"/>
                  </a:cubicBezTo>
                  <a:cubicBezTo>
                    <a:pt x="15789" y="37032"/>
                    <a:pt x="21454" y="44113"/>
                    <a:pt x="29951" y="44113"/>
                  </a:cubicBezTo>
                  <a:close/>
                </a:path>
              </a:pathLst>
            </a:custGeom>
            <a:grpFill/>
            <a:ln w="14159" cap="flat">
              <a:noFill/>
              <a:prstDash val="solid"/>
              <a:miter/>
            </a:ln>
          </p:spPr>
          <p:txBody>
            <a:bodyPr rtlCol="0" anchor="ctr"/>
            <a:lstStyle/>
            <a:p>
              <a:endParaRPr lang="en-US"/>
            </a:p>
          </p:txBody>
        </p:sp>
        <p:sp>
          <p:nvSpPr>
            <p:cNvPr id="506" name="Freeform: Shape 2331">
              <a:extLst>
                <a:ext uri="{FF2B5EF4-FFF2-40B4-BE49-F238E27FC236}">
                  <a16:creationId xmlns:a16="http://schemas.microsoft.com/office/drawing/2014/main" xmlns="" id="{9788FCF6-56A2-4E65-B121-AF314752C93D}"/>
                </a:ext>
              </a:extLst>
            </p:cNvPr>
            <p:cNvSpPr/>
            <p:nvPr/>
          </p:nvSpPr>
          <p:spPr>
            <a:xfrm>
              <a:off x="2706625" y="1732193"/>
              <a:ext cx="42486" cy="42486"/>
            </a:xfrm>
            <a:custGeom>
              <a:avLst/>
              <a:gdLst>
                <a:gd name="connsiteX0" fmla="*/ 27337 w 42485"/>
                <a:gd name="connsiteY0" fmla="*/ 39864 h 42485"/>
                <a:gd name="connsiteX1" fmla="*/ 38666 w 42485"/>
                <a:gd name="connsiteY1" fmla="*/ 28535 h 42485"/>
                <a:gd name="connsiteX2" fmla="*/ 27337 w 42485"/>
                <a:gd name="connsiteY2" fmla="*/ 15789 h 42485"/>
                <a:gd name="connsiteX3" fmla="*/ 16007 w 42485"/>
                <a:gd name="connsiteY3" fmla="*/ 28535 h 42485"/>
                <a:gd name="connsiteX4" fmla="*/ 27337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337" y="39864"/>
                  </a:moveTo>
                  <a:cubicBezTo>
                    <a:pt x="34418" y="39864"/>
                    <a:pt x="38666" y="34199"/>
                    <a:pt x="38666" y="28535"/>
                  </a:cubicBezTo>
                  <a:cubicBezTo>
                    <a:pt x="38666" y="21454"/>
                    <a:pt x="33002" y="15789"/>
                    <a:pt x="27337" y="15789"/>
                  </a:cubicBezTo>
                  <a:cubicBezTo>
                    <a:pt x="20256" y="15789"/>
                    <a:pt x="16007" y="21454"/>
                    <a:pt x="16007" y="28535"/>
                  </a:cubicBezTo>
                  <a:cubicBezTo>
                    <a:pt x="14591" y="34199"/>
                    <a:pt x="20256" y="39864"/>
                    <a:pt x="27337" y="39864"/>
                  </a:cubicBezTo>
                  <a:close/>
                </a:path>
              </a:pathLst>
            </a:custGeom>
            <a:grpFill/>
            <a:ln w="14159" cap="flat">
              <a:noFill/>
              <a:prstDash val="solid"/>
              <a:miter/>
            </a:ln>
          </p:spPr>
          <p:txBody>
            <a:bodyPr rtlCol="0" anchor="ctr"/>
            <a:lstStyle/>
            <a:p>
              <a:endParaRPr lang="en-US"/>
            </a:p>
          </p:txBody>
        </p:sp>
        <p:sp>
          <p:nvSpPr>
            <p:cNvPr id="507" name="Freeform: Shape 2332">
              <a:extLst>
                <a:ext uri="{FF2B5EF4-FFF2-40B4-BE49-F238E27FC236}">
                  <a16:creationId xmlns:a16="http://schemas.microsoft.com/office/drawing/2014/main" xmlns="" id="{ECF0BAF9-27E0-4753-84B3-C07D35341577}"/>
                </a:ext>
              </a:extLst>
            </p:cNvPr>
            <p:cNvSpPr/>
            <p:nvPr/>
          </p:nvSpPr>
          <p:spPr>
            <a:xfrm>
              <a:off x="3075053" y="1781759"/>
              <a:ext cx="42486" cy="42486"/>
            </a:xfrm>
            <a:custGeom>
              <a:avLst/>
              <a:gdLst>
                <a:gd name="connsiteX0" fmla="*/ 27119 w 42485"/>
                <a:gd name="connsiteY0" fmla="*/ 39864 h 42485"/>
                <a:gd name="connsiteX1" fmla="*/ 38448 w 42485"/>
                <a:gd name="connsiteY1" fmla="*/ 28535 h 42485"/>
                <a:gd name="connsiteX2" fmla="*/ 27119 w 42485"/>
                <a:gd name="connsiteY2" fmla="*/ 15789 h 42485"/>
                <a:gd name="connsiteX3" fmla="*/ 15789 w 42485"/>
                <a:gd name="connsiteY3" fmla="*/ 28535 h 42485"/>
                <a:gd name="connsiteX4" fmla="*/ 27119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9864"/>
                  </a:moveTo>
                  <a:cubicBezTo>
                    <a:pt x="34200" y="39864"/>
                    <a:pt x="38448" y="34199"/>
                    <a:pt x="38448" y="28535"/>
                  </a:cubicBezTo>
                  <a:cubicBezTo>
                    <a:pt x="38448" y="22870"/>
                    <a:pt x="32783" y="15789"/>
                    <a:pt x="27119" y="15789"/>
                  </a:cubicBezTo>
                  <a:cubicBezTo>
                    <a:pt x="20038" y="15789"/>
                    <a:pt x="15789" y="21454"/>
                    <a:pt x="15789" y="28535"/>
                  </a:cubicBezTo>
                  <a:cubicBezTo>
                    <a:pt x="15789" y="35616"/>
                    <a:pt x="21454" y="39864"/>
                    <a:pt x="27119" y="39864"/>
                  </a:cubicBezTo>
                  <a:close/>
                </a:path>
              </a:pathLst>
            </a:custGeom>
            <a:grpFill/>
            <a:ln w="14159" cap="flat">
              <a:noFill/>
              <a:prstDash val="solid"/>
              <a:miter/>
            </a:ln>
          </p:spPr>
          <p:txBody>
            <a:bodyPr rtlCol="0" anchor="ctr"/>
            <a:lstStyle/>
            <a:p>
              <a:endParaRPr lang="en-US"/>
            </a:p>
          </p:txBody>
        </p:sp>
        <p:sp>
          <p:nvSpPr>
            <p:cNvPr id="508" name="Freeform: Shape 2333">
              <a:extLst>
                <a:ext uri="{FF2B5EF4-FFF2-40B4-BE49-F238E27FC236}">
                  <a16:creationId xmlns:a16="http://schemas.microsoft.com/office/drawing/2014/main" xmlns="" id="{450E6C79-667E-4900-8965-65C534EE15EB}"/>
                </a:ext>
              </a:extLst>
            </p:cNvPr>
            <p:cNvSpPr/>
            <p:nvPr/>
          </p:nvSpPr>
          <p:spPr>
            <a:xfrm>
              <a:off x="3025888" y="2418873"/>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7032"/>
                    <a:pt x="44113" y="29951"/>
                  </a:cubicBezTo>
                  <a:cubicBezTo>
                    <a:pt x="44113" y="21454"/>
                    <a:pt x="37032" y="15789"/>
                    <a:pt x="29951" y="15789"/>
                  </a:cubicBezTo>
                  <a:cubicBezTo>
                    <a:pt x="21454" y="15789"/>
                    <a:pt x="15789" y="22870"/>
                    <a:pt x="15789" y="29951"/>
                  </a:cubicBezTo>
                  <a:cubicBezTo>
                    <a:pt x="15789" y="38448"/>
                    <a:pt x="21454" y="44113"/>
                    <a:pt x="29951" y="44113"/>
                  </a:cubicBezTo>
                  <a:close/>
                </a:path>
              </a:pathLst>
            </a:custGeom>
            <a:grpFill/>
            <a:ln w="14159" cap="flat">
              <a:noFill/>
              <a:prstDash val="solid"/>
              <a:miter/>
            </a:ln>
          </p:spPr>
          <p:txBody>
            <a:bodyPr rtlCol="0" anchor="ctr"/>
            <a:lstStyle/>
            <a:p>
              <a:endParaRPr lang="en-US"/>
            </a:p>
          </p:txBody>
        </p:sp>
        <p:sp>
          <p:nvSpPr>
            <p:cNvPr id="509" name="Freeform: Shape 2334">
              <a:extLst>
                <a:ext uri="{FF2B5EF4-FFF2-40B4-BE49-F238E27FC236}">
                  <a16:creationId xmlns:a16="http://schemas.microsoft.com/office/drawing/2014/main" xmlns="" id="{D8297A35-BB0F-4253-B96B-C53AA8052C7B}"/>
                </a:ext>
              </a:extLst>
            </p:cNvPr>
            <p:cNvSpPr/>
            <p:nvPr/>
          </p:nvSpPr>
          <p:spPr>
            <a:xfrm>
              <a:off x="2483572" y="1997350"/>
              <a:ext cx="84971" cy="84971"/>
            </a:xfrm>
            <a:custGeom>
              <a:avLst/>
              <a:gdLst>
                <a:gd name="connsiteX0" fmla="*/ 45529 w 84971"/>
                <a:gd name="connsiteY0" fmla="*/ 75269 h 84971"/>
                <a:gd name="connsiteX1" fmla="*/ 75269 w 84971"/>
                <a:gd name="connsiteY1" fmla="*/ 45529 h 84971"/>
                <a:gd name="connsiteX2" fmla="*/ 45529 w 84971"/>
                <a:gd name="connsiteY2" fmla="*/ 15789 h 84971"/>
                <a:gd name="connsiteX3" fmla="*/ 15789 w 84971"/>
                <a:gd name="connsiteY3" fmla="*/ 45529 h 84971"/>
                <a:gd name="connsiteX4" fmla="*/ 45529 w 84971"/>
                <a:gd name="connsiteY4" fmla="*/ 7526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529" y="75269"/>
                  </a:moveTo>
                  <a:cubicBezTo>
                    <a:pt x="62523" y="75269"/>
                    <a:pt x="75269" y="61107"/>
                    <a:pt x="75269" y="45529"/>
                  </a:cubicBezTo>
                  <a:cubicBezTo>
                    <a:pt x="75269" y="28535"/>
                    <a:pt x="61107" y="15789"/>
                    <a:pt x="45529" y="15789"/>
                  </a:cubicBezTo>
                  <a:cubicBezTo>
                    <a:pt x="28535" y="15789"/>
                    <a:pt x="15789" y="29951"/>
                    <a:pt x="15789" y="45529"/>
                  </a:cubicBezTo>
                  <a:cubicBezTo>
                    <a:pt x="15789" y="62523"/>
                    <a:pt x="29951" y="75269"/>
                    <a:pt x="45529" y="75269"/>
                  </a:cubicBezTo>
                  <a:close/>
                </a:path>
              </a:pathLst>
            </a:custGeom>
            <a:grpFill/>
            <a:ln w="14159" cap="flat">
              <a:noFill/>
              <a:prstDash val="solid"/>
              <a:miter/>
            </a:ln>
          </p:spPr>
          <p:txBody>
            <a:bodyPr rtlCol="0" anchor="ctr"/>
            <a:lstStyle/>
            <a:p>
              <a:endParaRPr lang="en-US"/>
            </a:p>
          </p:txBody>
        </p:sp>
        <p:sp>
          <p:nvSpPr>
            <p:cNvPr id="510" name="Freeform: Shape 2335">
              <a:extLst>
                <a:ext uri="{FF2B5EF4-FFF2-40B4-BE49-F238E27FC236}">
                  <a16:creationId xmlns:a16="http://schemas.microsoft.com/office/drawing/2014/main" xmlns="" id="{AA405209-9140-4F88-B7D7-C62991D4E13E}"/>
                </a:ext>
              </a:extLst>
            </p:cNvPr>
            <p:cNvSpPr/>
            <p:nvPr/>
          </p:nvSpPr>
          <p:spPr>
            <a:xfrm>
              <a:off x="2207672" y="2695373"/>
              <a:ext cx="56648" cy="56648"/>
            </a:xfrm>
            <a:custGeom>
              <a:avLst/>
              <a:gdLst>
                <a:gd name="connsiteX0" fmla="*/ 34200 w 56647"/>
                <a:gd name="connsiteY0" fmla="*/ 52610 h 56647"/>
                <a:gd name="connsiteX1" fmla="*/ 52610 w 56647"/>
                <a:gd name="connsiteY1" fmla="*/ 34200 h 56647"/>
                <a:gd name="connsiteX2" fmla="*/ 34200 w 56647"/>
                <a:gd name="connsiteY2" fmla="*/ 15789 h 56647"/>
                <a:gd name="connsiteX3" fmla="*/ 15789 w 56647"/>
                <a:gd name="connsiteY3" fmla="*/ 34200 h 56647"/>
                <a:gd name="connsiteX4" fmla="*/ 34200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200" y="52610"/>
                  </a:moveTo>
                  <a:cubicBezTo>
                    <a:pt x="44113" y="52610"/>
                    <a:pt x="52610" y="44113"/>
                    <a:pt x="52610" y="34200"/>
                  </a:cubicBezTo>
                  <a:cubicBezTo>
                    <a:pt x="52610" y="24286"/>
                    <a:pt x="44113" y="15789"/>
                    <a:pt x="34200" y="15789"/>
                  </a:cubicBezTo>
                  <a:cubicBezTo>
                    <a:pt x="24286" y="15789"/>
                    <a:pt x="15789" y="24286"/>
                    <a:pt x="15789" y="34200"/>
                  </a:cubicBezTo>
                  <a:cubicBezTo>
                    <a:pt x="15789" y="44113"/>
                    <a:pt x="24286" y="52610"/>
                    <a:pt x="34200" y="52610"/>
                  </a:cubicBezTo>
                  <a:close/>
                </a:path>
              </a:pathLst>
            </a:custGeom>
            <a:grpFill/>
            <a:ln w="14159" cap="flat">
              <a:noFill/>
              <a:prstDash val="solid"/>
              <a:miter/>
            </a:ln>
          </p:spPr>
          <p:txBody>
            <a:bodyPr rtlCol="0" anchor="ctr"/>
            <a:lstStyle/>
            <a:p>
              <a:endParaRPr lang="en-US"/>
            </a:p>
          </p:txBody>
        </p:sp>
        <p:sp>
          <p:nvSpPr>
            <p:cNvPr id="511" name="Freeform: Shape 2336">
              <a:extLst>
                <a:ext uri="{FF2B5EF4-FFF2-40B4-BE49-F238E27FC236}">
                  <a16:creationId xmlns:a16="http://schemas.microsoft.com/office/drawing/2014/main" xmlns="" id="{00237A1B-6F88-444B-ADE4-D2563B205211}"/>
                </a:ext>
              </a:extLst>
            </p:cNvPr>
            <p:cNvSpPr/>
            <p:nvPr/>
          </p:nvSpPr>
          <p:spPr>
            <a:xfrm>
              <a:off x="2148864" y="2141472"/>
              <a:ext cx="42486" cy="42486"/>
            </a:xfrm>
            <a:custGeom>
              <a:avLst/>
              <a:gdLst>
                <a:gd name="connsiteX0" fmla="*/ 27118 w 42485"/>
                <a:gd name="connsiteY0" fmla="*/ 38448 h 42485"/>
                <a:gd name="connsiteX1" fmla="*/ 38448 w 42485"/>
                <a:gd name="connsiteY1" fmla="*/ 27119 h 42485"/>
                <a:gd name="connsiteX2" fmla="*/ 27118 w 42485"/>
                <a:gd name="connsiteY2" fmla="*/ 15789 h 42485"/>
                <a:gd name="connsiteX3" fmla="*/ 15789 w 42485"/>
                <a:gd name="connsiteY3" fmla="*/ 27119 h 42485"/>
                <a:gd name="connsiteX4" fmla="*/ 27118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8448"/>
                  </a:moveTo>
                  <a:cubicBezTo>
                    <a:pt x="34199" y="38448"/>
                    <a:pt x="38448" y="32783"/>
                    <a:pt x="38448" y="27119"/>
                  </a:cubicBezTo>
                  <a:cubicBezTo>
                    <a:pt x="38448" y="20038"/>
                    <a:pt x="32783" y="15789"/>
                    <a:pt x="27118" y="15789"/>
                  </a:cubicBezTo>
                  <a:cubicBezTo>
                    <a:pt x="21454" y="15789"/>
                    <a:pt x="15789" y="21454"/>
                    <a:pt x="15789" y="27119"/>
                  </a:cubicBezTo>
                  <a:cubicBezTo>
                    <a:pt x="15789" y="32783"/>
                    <a:pt x="21454" y="38448"/>
                    <a:pt x="27118" y="38448"/>
                  </a:cubicBezTo>
                  <a:close/>
                </a:path>
              </a:pathLst>
            </a:custGeom>
            <a:grpFill/>
            <a:ln w="14159" cap="flat">
              <a:noFill/>
              <a:prstDash val="solid"/>
              <a:miter/>
            </a:ln>
          </p:spPr>
          <p:txBody>
            <a:bodyPr rtlCol="0" anchor="ctr"/>
            <a:lstStyle/>
            <a:p>
              <a:endParaRPr lang="en-US"/>
            </a:p>
          </p:txBody>
        </p:sp>
        <p:sp>
          <p:nvSpPr>
            <p:cNvPr id="512" name="Freeform: Shape 2337">
              <a:extLst>
                <a:ext uri="{FF2B5EF4-FFF2-40B4-BE49-F238E27FC236}">
                  <a16:creationId xmlns:a16="http://schemas.microsoft.com/office/drawing/2014/main" xmlns="" id="{08EC3ED1-D64D-4E23-80F4-5B0C257AA341}"/>
                </a:ext>
              </a:extLst>
            </p:cNvPr>
            <p:cNvSpPr/>
            <p:nvPr/>
          </p:nvSpPr>
          <p:spPr>
            <a:xfrm>
              <a:off x="2028487" y="1587741"/>
              <a:ext cx="42486" cy="42486"/>
            </a:xfrm>
            <a:custGeom>
              <a:avLst/>
              <a:gdLst>
                <a:gd name="connsiteX0" fmla="*/ 28535 w 42485"/>
                <a:gd name="connsiteY0" fmla="*/ 39864 h 42485"/>
                <a:gd name="connsiteX1" fmla="*/ 39864 w 42485"/>
                <a:gd name="connsiteY1" fmla="*/ 28535 h 42485"/>
                <a:gd name="connsiteX2" fmla="*/ 28535 w 42485"/>
                <a:gd name="connsiteY2" fmla="*/ 15789 h 42485"/>
                <a:gd name="connsiteX3" fmla="*/ 15789 w 42485"/>
                <a:gd name="connsiteY3" fmla="*/ 28535 h 42485"/>
                <a:gd name="connsiteX4" fmla="*/ 28535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8535" y="39864"/>
                  </a:moveTo>
                  <a:cubicBezTo>
                    <a:pt x="35616" y="39864"/>
                    <a:pt x="39864" y="34200"/>
                    <a:pt x="39864" y="28535"/>
                  </a:cubicBezTo>
                  <a:cubicBezTo>
                    <a:pt x="39864" y="21454"/>
                    <a:pt x="34199" y="15789"/>
                    <a:pt x="28535" y="15789"/>
                  </a:cubicBezTo>
                  <a:cubicBezTo>
                    <a:pt x="21454" y="15789"/>
                    <a:pt x="15789" y="21454"/>
                    <a:pt x="15789" y="28535"/>
                  </a:cubicBezTo>
                  <a:cubicBezTo>
                    <a:pt x="15789" y="34200"/>
                    <a:pt x="21454" y="39864"/>
                    <a:pt x="28535" y="39864"/>
                  </a:cubicBezTo>
                  <a:close/>
                </a:path>
              </a:pathLst>
            </a:custGeom>
            <a:grpFill/>
            <a:ln w="14159" cap="flat">
              <a:noFill/>
              <a:prstDash val="solid"/>
              <a:miter/>
            </a:ln>
          </p:spPr>
          <p:txBody>
            <a:bodyPr rtlCol="0" anchor="ctr"/>
            <a:lstStyle/>
            <a:p>
              <a:endParaRPr lang="en-US"/>
            </a:p>
          </p:txBody>
        </p:sp>
        <p:sp>
          <p:nvSpPr>
            <p:cNvPr id="513" name="Freeform: Shape 2338">
              <a:extLst>
                <a:ext uri="{FF2B5EF4-FFF2-40B4-BE49-F238E27FC236}">
                  <a16:creationId xmlns:a16="http://schemas.microsoft.com/office/drawing/2014/main" xmlns="" id="{0C63DAD7-A87F-467E-BA21-770B97C94EEE}"/>
                </a:ext>
              </a:extLst>
            </p:cNvPr>
            <p:cNvSpPr/>
            <p:nvPr/>
          </p:nvSpPr>
          <p:spPr>
            <a:xfrm>
              <a:off x="2983000" y="1777511"/>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8448"/>
                    <a:pt x="44113" y="29951"/>
                  </a:cubicBezTo>
                  <a:cubicBezTo>
                    <a:pt x="44113" y="21454"/>
                    <a:pt x="38448" y="15789"/>
                    <a:pt x="29951" y="15789"/>
                  </a:cubicBezTo>
                  <a:cubicBezTo>
                    <a:pt x="21454" y="15789"/>
                    <a:pt x="15789" y="21454"/>
                    <a:pt x="15789" y="29951"/>
                  </a:cubicBezTo>
                  <a:cubicBezTo>
                    <a:pt x="15789" y="37032"/>
                    <a:pt x="21454" y="44113"/>
                    <a:pt x="29951" y="44113"/>
                  </a:cubicBezTo>
                  <a:close/>
                </a:path>
              </a:pathLst>
            </a:custGeom>
            <a:grpFill/>
            <a:ln w="14159" cap="flat">
              <a:noFill/>
              <a:prstDash val="solid"/>
              <a:miter/>
            </a:ln>
          </p:spPr>
          <p:txBody>
            <a:bodyPr rtlCol="0" anchor="ctr"/>
            <a:lstStyle/>
            <a:p>
              <a:endParaRPr lang="en-US"/>
            </a:p>
          </p:txBody>
        </p:sp>
        <p:sp>
          <p:nvSpPr>
            <p:cNvPr id="514" name="Freeform: Shape 2339">
              <a:extLst>
                <a:ext uri="{FF2B5EF4-FFF2-40B4-BE49-F238E27FC236}">
                  <a16:creationId xmlns:a16="http://schemas.microsoft.com/office/drawing/2014/main" xmlns="" id="{B8BB5DF7-AD67-48BF-B76A-E60FF86930AB}"/>
                </a:ext>
              </a:extLst>
            </p:cNvPr>
            <p:cNvSpPr/>
            <p:nvPr/>
          </p:nvSpPr>
          <p:spPr>
            <a:xfrm>
              <a:off x="1709844" y="1872395"/>
              <a:ext cx="70810" cy="70810"/>
            </a:xfrm>
            <a:custGeom>
              <a:avLst/>
              <a:gdLst>
                <a:gd name="connsiteX0" fmla="*/ 39864 w 70809"/>
                <a:gd name="connsiteY0" fmla="*/ 63940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2610" y="63940"/>
                    <a:pt x="63940" y="52610"/>
                    <a:pt x="63940" y="39864"/>
                  </a:cubicBezTo>
                  <a:cubicBezTo>
                    <a:pt x="63940" y="27119"/>
                    <a:pt x="52610" y="15789"/>
                    <a:pt x="39864" y="15789"/>
                  </a:cubicBezTo>
                  <a:cubicBezTo>
                    <a:pt x="27119" y="15789"/>
                    <a:pt x="15789" y="27119"/>
                    <a:pt x="15789" y="39864"/>
                  </a:cubicBezTo>
                  <a:cubicBezTo>
                    <a:pt x="15789" y="52610"/>
                    <a:pt x="27119" y="63940"/>
                    <a:pt x="39864" y="63940"/>
                  </a:cubicBezTo>
                  <a:close/>
                </a:path>
              </a:pathLst>
            </a:custGeom>
            <a:grpFill/>
            <a:ln w="14159" cap="flat">
              <a:noFill/>
              <a:prstDash val="solid"/>
              <a:miter/>
            </a:ln>
          </p:spPr>
          <p:txBody>
            <a:bodyPr rtlCol="0" anchor="ctr"/>
            <a:lstStyle/>
            <a:p>
              <a:endParaRPr lang="en-US"/>
            </a:p>
          </p:txBody>
        </p:sp>
        <p:sp>
          <p:nvSpPr>
            <p:cNvPr id="515" name="Freeform: Shape 2340">
              <a:extLst>
                <a:ext uri="{FF2B5EF4-FFF2-40B4-BE49-F238E27FC236}">
                  <a16:creationId xmlns:a16="http://schemas.microsoft.com/office/drawing/2014/main" xmlns="" id="{EB01E457-A099-4341-97AE-477F9713EB09}"/>
                </a:ext>
              </a:extLst>
            </p:cNvPr>
            <p:cNvSpPr/>
            <p:nvPr/>
          </p:nvSpPr>
          <p:spPr>
            <a:xfrm>
              <a:off x="1358629" y="1623146"/>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0" y="86599"/>
                    <a:pt x="86599" y="71020"/>
                    <a:pt x="86599" y="51194"/>
                  </a:cubicBezTo>
                  <a:cubicBezTo>
                    <a:pt x="86599" y="31367"/>
                    <a:pt x="71020" y="15789"/>
                    <a:pt x="51194" y="15789"/>
                  </a:cubicBezTo>
                  <a:cubicBezTo>
                    <a:pt x="31367" y="15789"/>
                    <a:pt x="15789" y="31367"/>
                    <a:pt x="15789" y="51194"/>
                  </a:cubicBezTo>
                  <a:cubicBezTo>
                    <a:pt x="15789" y="71020"/>
                    <a:pt x="31367" y="86599"/>
                    <a:pt x="51194" y="86599"/>
                  </a:cubicBezTo>
                  <a:close/>
                </a:path>
              </a:pathLst>
            </a:custGeom>
            <a:grpFill/>
            <a:ln w="14159" cap="flat">
              <a:noFill/>
              <a:prstDash val="solid"/>
              <a:miter/>
            </a:ln>
          </p:spPr>
          <p:txBody>
            <a:bodyPr rtlCol="0" anchor="ctr"/>
            <a:lstStyle/>
            <a:p>
              <a:endParaRPr lang="en-US"/>
            </a:p>
          </p:txBody>
        </p:sp>
        <p:sp>
          <p:nvSpPr>
            <p:cNvPr id="516" name="Freeform: Shape 2341">
              <a:extLst>
                <a:ext uri="{FF2B5EF4-FFF2-40B4-BE49-F238E27FC236}">
                  <a16:creationId xmlns:a16="http://schemas.microsoft.com/office/drawing/2014/main" xmlns="" id="{2DC8904F-1D47-4E86-BF73-C71B3E51FC20}"/>
                </a:ext>
              </a:extLst>
            </p:cNvPr>
            <p:cNvSpPr/>
            <p:nvPr/>
          </p:nvSpPr>
          <p:spPr>
            <a:xfrm>
              <a:off x="2141034" y="2883480"/>
              <a:ext cx="56648" cy="56648"/>
            </a:xfrm>
            <a:custGeom>
              <a:avLst/>
              <a:gdLst>
                <a:gd name="connsiteX0" fmla="*/ 34199 w 56647"/>
                <a:gd name="connsiteY0" fmla="*/ 52610 h 56647"/>
                <a:gd name="connsiteX1" fmla="*/ 52610 w 56647"/>
                <a:gd name="connsiteY1" fmla="*/ 34200 h 56647"/>
                <a:gd name="connsiteX2" fmla="*/ 34199 w 56647"/>
                <a:gd name="connsiteY2" fmla="*/ 15789 h 56647"/>
                <a:gd name="connsiteX3" fmla="*/ 15789 w 56647"/>
                <a:gd name="connsiteY3" fmla="*/ 34200 h 56647"/>
                <a:gd name="connsiteX4" fmla="*/ 34199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199" y="52610"/>
                  </a:moveTo>
                  <a:cubicBezTo>
                    <a:pt x="44113" y="52610"/>
                    <a:pt x="52610" y="44113"/>
                    <a:pt x="52610" y="34200"/>
                  </a:cubicBezTo>
                  <a:cubicBezTo>
                    <a:pt x="52610" y="24286"/>
                    <a:pt x="44113" y="15789"/>
                    <a:pt x="34199" y="15789"/>
                  </a:cubicBezTo>
                  <a:cubicBezTo>
                    <a:pt x="24286" y="15789"/>
                    <a:pt x="15789" y="24286"/>
                    <a:pt x="15789" y="34200"/>
                  </a:cubicBezTo>
                  <a:cubicBezTo>
                    <a:pt x="15789" y="44113"/>
                    <a:pt x="22870" y="52610"/>
                    <a:pt x="34199" y="52610"/>
                  </a:cubicBezTo>
                  <a:close/>
                </a:path>
              </a:pathLst>
            </a:custGeom>
            <a:grpFill/>
            <a:ln w="14159" cap="flat">
              <a:noFill/>
              <a:prstDash val="solid"/>
              <a:miter/>
            </a:ln>
          </p:spPr>
          <p:txBody>
            <a:bodyPr rtlCol="0" anchor="ctr"/>
            <a:lstStyle/>
            <a:p>
              <a:endParaRPr lang="en-US"/>
            </a:p>
          </p:txBody>
        </p:sp>
        <p:sp>
          <p:nvSpPr>
            <p:cNvPr id="517" name="Freeform: Shape 2342">
              <a:extLst>
                <a:ext uri="{FF2B5EF4-FFF2-40B4-BE49-F238E27FC236}">
                  <a16:creationId xmlns:a16="http://schemas.microsoft.com/office/drawing/2014/main" xmlns="" id="{5412BFB2-8635-400E-B814-CB653A7D2B3E}"/>
                </a:ext>
              </a:extLst>
            </p:cNvPr>
            <p:cNvSpPr/>
            <p:nvPr/>
          </p:nvSpPr>
          <p:spPr>
            <a:xfrm>
              <a:off x="972009" y="1117566"/>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518" name="Freeform: Shape 2343">
              <a:extLst>
                <a:ext uri="{FF2B5EF4-FFF2-40B4-BE49-F238E27FC236}">
                  <a16:creationId xmlns:a16="http://schemas.microsoft.com/office/drawing/2014/main" xmlns="" id="{1904DBF4-C404-4B72-B973-7A8C02764FA0}"/>
                </a:ext>
              </a:extLst>
            </p:cNvPr>
            <p:cNvSpPr/>
            <p:nvPr/>
          </p:nvSpPr>
          <p:spPr>
            <a:xfrm>
              <a:off x="1384120" y="1198289"/>
              <a:ext cx="70810" cy="70810"/>
            </a:xfrm>
            <a:custGeom>
              <a:avLst/>
              <a:gdLst>
                <a:gd name="connsiteX0" fmla="*/ 58275 w 70809"/>
                <a:gd name="connsiteY0" fmla="*/ 37032 h 70809"/>
                <a:gd name="connsiteX1" fmla="*/ 37032 w 70809"/>
                <a:gd name="connsiteY1" fmla="*/ 58275 h 70809"/>
                <a:gd name="connsiteX2" fmla="*/ 15789 w 70809"/>
                <a:gd name="connsiteY2" fmla="*/ 37032 h 70809"/>
                <a:gd name="connsiteX3" fmla="*/ 37032 w 70809"/>
                <a:gd name="connsiteY3" fmla="*/ 15789 h 70809"/>
                <a:gd name="connsiteX4" fmla="*/ 58275 w 70809"/>
                <a:gd name="connsiteY4" fmla="*/ 3703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58275" y="37032"/>
                  </a:moveTo>
                  <a:cubicBezTo>
                    <a:pt x="58275" y="48764"/>
                    <a:pt x="48764" y="58275"/>
                    <a:pt x="37032" y="58275"/>
                  </a:cubicBezTo>
                  <a:cubicBezTo>
                    <a:pt x="25300" y="58275"/>
                    <a:pt x="15789" y="48764"/>
                    <a:pt x="15789" y="37032"/>
                  </a:cubicBezTo>
                  <a:cubicBezTo>
                    <a:pt x="15789" y="25300"/>
                    <a:pt x="25300" y="15789"/>
                    <a:pt x="37032" y="15789"/>
                  </a:cubicBezTo>
                  <a:cubicBezTo>
                    <a:pt x="48764" y="15789"/>
                    <a:pt x="58275" y="25300"/>
                    <a:pt x="58275" y="37032"/>
                  </a:cubicBezTo>
                  <a:close/>
                </a:path>
              </a:pathLst>
            </a:custGeom>
            <a:grpFill/>
            <a:ln w="14159" cap="flat">
              <a:noFill/>
              <a:prstDash val="solid"/>
              <a:miter/>
            </a:ln>
          </p:spPr>
          <p:txBody>
            <a:bodyPr rtlCol="0" anchor="ctr"/>
            <a:lstStyle/>
            <a:p>
              <a:endParaRPr lang="en-US"/>
            </a:p>
          </p:txBody>
        </p:sp>
        <p:sp>
          <p:nvSpPr>
            <p:cNvPr id="519" name="Freeform: Shape 2344">
              <a:extLst>
                <a:ext uri="{FF2B5EF4-FFF2-40B4-BE49-F238E27FC236}">
                  <a16:creationId xmlns:a16="http://schemas.microsoft.com/office/drawing/2014/main" xmlns="" id="{535C1782-3106-4F53-A339-660E0EDB889C}"/>
                </a:ext>
              </a:extLst>
            </p:cNvPr>
            <p:cNvSpPr/>
            <p:nvPr/>
          </p:nvSpPr>
          <p:spPr>
            <a:xfrm>
              <a:off x="1013078" y="1761933"/>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1" y="58275"/>
                    <a:pt x="58275" y="48361"/>
                    <a:pt x="58275" y="37032"/>
                  </a:cubicBezTo>
                  <a:cubicBezTo>
                    <a:pt x="58275" y="25702"/>
                    <a:pt x="48361" y="15789"/>
                    <a:pt x="37032" y="15789"/>
                  </a:cubicBezTo>
                  <a:cubicBezTo>
                    <a:pt x="25702" y="15789"/>
                    <a:pt x="15789" y="25702"/>
                    <a:pt x="15789" y="37032"/>
                  </a:cubicBezTo>
                  <a:cubicBezTo>
                    <a:pt x="15789" y="49778"/>
                    <a:pt x="25702" y="58275"/>
                    <a:pt x="37032" y="58275"/>
                  </a:cubicBezTo>
                  <a:close/>
                </a:path>
              </a:pathLst>
            </a:custGeom>
            <a:grpFill/>
            <a:ln w="14159" cap="flat">
              <a:noFill/>
              <a:prstDash val="solid"/>
              <a:miter/>
            </a:ln>
          </p:spPr>
          <p:txBody>
            <a:bodyPr rtlCol="0" anchor="ctr"/>
            <a:lstStyle/>
            <a:p>
              <a:endParaRPr lang="en-US"/>
            </a:p>
          </p:txBody>
        </p:sp>
        <p:sp>
          <p:nvSpPr>
            <p:cNvPr id="520" name="Freeform: Shape 2345">
              <a:extLst>
                <a:ext uri="{FF2B5EF4-FFF2-40B4-BE49-F238E27FC236}">
                  <a16:creationId xmlns:a16="http://schemas.microsoft.com/office/drawing/2014/main" xmlns="" id="{088EF4C6-B14E-483E-89AB-61C306D85C04}"/>
                </a:ext>
              </a:extLst>
            </p:cNvPr>
            <p:cNvSpPr/>
            <p:nvPr/>
          </p:nvSpPr>
          <p:spPr>
            <a:xfrm>
              <a:off x="900981" y="1574995"/>
              <a:ext cx="42486" cy="42486"/>
            </a:xfrm>
            <a:custGeom>
              <a:avLst/>
              <a:gdLst>
                <a:gd name="connsiteX0" fmla="*/ 27337 w 42485"/>
                <a:gd name="connsiteY0" fmla="*/ 39864 h 42485"/>
                <a:gd name="connsiteX1" fmla="*/ 38667 w 42485"/>
                <a:gd name="connsiteY1" fmla="*/ 28535 h 42485"/>
                <a:gd name="connsiteX2" fmla="*/ 27337 w 42485"/>
                <a:gd name="connsiteY2" fmla="*/ 15789 h 42485"/>
                <a:gd name="connsiteX3" fmla="*/ 16007 w 42485"/>
                <a:gd name="connsiteY3" fmla="*/ 28535 h 42485"/>
                <a:gd name="connsiteX4" fmla="*/ 27337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337" y="39864"/>
                  </a:moveTo>
                  <a:cubicBezTo>
                    <a:pt x="34418" y="39864"/>
                    <a:pt x="38667" y="34200"/>
                    <a:pt x="38667" y="28535"/>
                  </a:cubicBezTo>
                  <a:cubicBezTo>
                    <a:pt x="38667" y="21454"/>
                    <a:pt x="33002" y="15789"/>
                    <a:pt x="27337" y="15789"/>
                  </a:cubicBezTo>
                  <a:cubicBezTo>
                    <a:pt x="20256" y="15789"/>
                    <a:pt x="16007" y="21454"/>
                    <a:pt x="16007" y="28535"/>
                  </a:cubicBezTo>
                  <a:cubicBezTo>
                    <a:pt x="14591" y="34200"/>
                    <a:pt x="20256" y="39864"/>
                    <a:pt x="27337" y="39864"/>
                  </a:cubicBezTo>
                  <a:close/>
                </a:path>
              </a:pathLst>
            </a:custGeom>
            <a:grpFill/>
            <a:ln w="14159" cap="flat">
              <a:noFill/>
              <a:prstDash val="solid"/>
              <a:miter/>
            </a:ln>
          </p:spPr>
          <p:txBody>
            <a:bodyPr rtlCol="0" anchor="ctr"/>
            <a:lstStyle/>
            <a:p>
              <a:endParaRPr lang="en-US"/>
            </a:p>
          </p:txBody>
        </p:sp>
        <p:sp>
          <p:nvSpPr>
            <p:cNvPr id="521" name="Freeform: Shape 2346">
              <a:extLst>
                <a:ext uri="{FF2B5EF4-FFF2-40B4-BE49-F238E27FC236}">
                  <a16:creationId xmlns:a16="http://schemas.microsoft.com/office/drawing/2014/main" xmlns="" id="{0D8D555C-05FC-4DE9-B288-28362C6C707D}"/>
                </a:ext>
              </a:extLst>
            </p:cNvPr>
            <p:cNvSpPr/>
            <p:nvPr/>
          </p:nvSpPr>
          <p:spPr>
            <a:xfrm>
              <a:off x="1140535" y="1233693"/>
              <a:ext cx="42486" cy="42486"/>
            </a:xfrm>
            <a:custGeom>
              <a:avLst/>
              <a:gdLst>
                <a:gd name="connsiteX0" fmla="*/ 28535 w 42485"/>
                <a:gd name="connsiteY0" fmla="*/ 39864 h 42485"/>
                <a:gd name="connsiteX1" fmla="*/ 39864 w 42485"/>
                <a:gd name="connsiteY1" fmla="*/ 28535 h 42485"/>
                <a:gd name="connsiteX2" fmla="*/ 28535 w 42485"/>
                <a:gd name="connsiteY2" fmla="*/ 15789 h 42485"/>
                <a:gd name="connsiteX3" fmla="*/ 15789 w 42485"/>
                <a:gd name="connsiteY3" fmla="*/ 28535 h 42485"/>
                <a:gd name="connsiteX4" fmla="*/ 28535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8535" y="39864"/>
                  </a:moveTo>
                  <a:cubicBezTo>
                    <a:pt x="35616" y="39864"/>
                    <a:pt x="39864" y="34200"/>
                    <a:pt x="39864" y="28535"/>
                  </a:cubicBezTo>
                  <a:cubicBezTo>
                    <a:pt x="39864" y="22870"/>
                    <a:pt x="34199" y="15789"/>
                    <a:pt x="28535" y="15789"/>
                  </a:cubicBezTo>
                  <a:cubicBezTo>
                    <a:pt x="21454" y="15789"/>
                    <a:pt x="15789" y="21454"/>
                    <a:pt x="15789" y="28535"/>
                  </a:cubicBezTo>
                  <a:cubicBezTo>
                    <a:pt x="15789" y="35616"/>
                    <a:pt x="21454" y="39864"/>
                    <a:pt x="28535" y="39864"/>
                  </a:cubicBezTo>
                  <a:close/>
                </a:path>
              </a:pathLst>
            </a:custGeom>
            <a:grpFill/>
            <a:ln w="14159" cap="flat">
              <a:noFill/>
              <a:prstDash val="solid"/>
              <a:miter/>
            </a:ln>
          </p:spPr>
          <p:txBody>
            <a:bodyPr rtlCol="0" anchor="ctr"/>
            <a:lstStyle/>
            <a:p>
              <a:endParaRPr lang="en-US"/>
            </a:p>
          </p:txBody>
        </p:sp>
        <p:sp>
          <p:nvSpPr>
            <p:cNvPr id="522" name="Freeform: Shape 2347">
              <a:extLst>
                <a:ext uri="{FF2B5EF4-FFF2-40B4-BE49-F238E27FC236}">
                  <a16:creationId xmlns:a16="http://schemas.microsoft.com/office/drawing/2014/main" xmlns="" id="{BDBF33E8-BE26-4717-A856-E0CAEF87E5F7}"/>
                </a:ext>
              </a:extLst>
            </p:cNvPr>
            <p:cNvSpPr/>
            <p:nvPr/>
          </p:nvSpPr>
          <p:spPr>
            <a:xfrm>
              <a:off x="874292" y="1293173"/>
              <a:ext cx="113295" cy="113295"/>
            </a:xfrm>
            <a:custGeom>
              <a:avLst/>
              <a:gdLst>
                <a:gd name="connsiteX0" fmla="*/ 58275 w 113295"/>
                <a:gd name="connsiteY0" fmla="*/ 100760 h 113295"/>
                <a:gd name="connsiteX1" fmla="*/ 100760 w 113295"/>
                <a:gd name="connsiteY1" fmla="*/ 58275 h 113295"/>
                <a:gd name="connsiteX2" fmla="*/ 58275 w 113295"/>
                <a:gd name="connsiteY2" fmla="*/ 15789 h 113295"/>
                <a:gd name="connsiteX3" fmla="*/ 15789 w 113295"/>
                <a:gd name="connsiteY3" fmla="*/ 58275 h 113295"/>
                <a:gd name="connsiteX4" fmla="*/ 58275 w 113295"/>
                <a:gd name="connsiteY4" fmla="*/ 100760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8275" y="100760"/>
                  </a:moveTo>
                  <a:cubicBezTo>
                    <a:pt x="82350" y="100760"/>
                    <a:pt x="100760" y="80934"/>
                    <a:pt x="100760" y="58275"/>
                  </a:cubicBezTo>
                  <a:cubicBezTo>
                    <a:pt x="100760" y="35616"/>
                    <a:pt x="80934" y="15789"/>
                    <a:pt x="58275" y="15789"/>
                  </a:cubicBezTo>
                  <a:cubicBezTo>
                    <a:pt x="34199" y="15789"/>
                    <a:pt x="15789" y="35616"/>
                    <a:pt x="15789" y="58275"/>
                  </a:cubicBezTo>
                  <a:cubicBezTo>
                    <a:pt x="15789" y="80934"/>
                    <a:pt x="34199" y="100760"/>
                    <a:pt x="58275" y="100760"/>
                  </a:cubicBezTo>
                  <a:close/>
                </a:path>
              </a:pathLst>
            </a:custGeom>
            <a:grpFill/>
            <a:ln w="14159" cap="flat">
              <a:noFill/>
              <a:prstDash val="solid"/>
              <a:miter/>
            </a:ln>
          </p:spPr>
          <p:txBody>
            <a:bodyPr rtlCol="0" anchor="ctr"/>
            <a:lstStyle/>
            <a:p>
              <a:endParaRPr lang="en-US"/>
            </a:p>
          </p:txBody>
        </p:sp>
        <p:sp>
          <p:nvSpPr>
            <p:cNvPr id="523" name="Freeform: Shape 2348">
              <a:extLst>
                <a:ext uri="{FF2B5EF4-FFF2-40B4-BE49-F238E27FC236}">
                  <a16:creationId xmlns:a16="http://schemas.microsoft.com/office/drawing/2014/main" xmlns="" id="{5F656F7A-A1DD-4ED2-9D2D-7F4CDEB26A5D}"/>
                </a:ext>
              </a:extLst>
            </p:cNvPr>
            <p:cNvSpPr/>
            <p:nvPr/>
          </p:nvSpPr>
          <p:spPr>
            <a:xfrm>
              <a:off x="2141783" y="1015600"/>
              <a:ext cx="113295" cy="113295"/>
            </a:xfrm>
            <a:custGeom>
              <a:avLst/>
              <a:gdLst>
                <a:gd name="connsiteX0" fmla="*/ 58275 w 113295"/>
                <a:gd name="connsiteY0" fmla="*/ 100760 h 113295"/>
                <a:gd name="connsiteX1" fmla="*/ 100760 w 113295"/>
                <a:gd name="connsiteY1" fmla="*/ 58275 h 113295"/>
                <a:gd name="connsiteX2" fmla="*/ 58275 w 113295"/>
                <a:gd name="connsiteY2" fmla="*/ 15789 h 113295"/>
                <a:gd name="connsiteX3" fmla="*/ 15789 w 113295"/>
                <a:gd name="connsiteY3" fmla="*/ 58275 h 113295"/>
                <a:gd name="connsiteX4" fmla="*/ 58275 w 113295"/>
                <a:gd name="connsiteY4" fmla="*/ 100760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8275" y="100760"/>
                  </a:moveTo>
                  <a:cubicBezTo>
                    <a:pt x="82350" y="100760"/>
                    <a:pt x="100760" y="80934"/>
                    <a:pt x="100760" y="58275"/>
                  </a:cubicBezTo>
                  <a:cubicBezTo>
                    <a:pt x="100760" y="35616"/>
                    <a:pt x="80934" y="15789"/>
                    <a:pt x="58275" y="15789"/>
                  </a:cubicBezTo>
                  <a:cubicBezTo>
                    <a:pt x="34199" y="15789"/>
                    <a:pt x="15789" y="35616"/>
                    <a:pt x="15789" y="58275"/>
                  </a:cubicBezTo>
                  <a:cubicBezTo>
                    <a:pt x="15789" y="80934"/>
                    <a:pt x="34199" y="100760"/>
                    <a:pt x="58275" y="100760"/>
                  </a:cubicBezTo>
                  <a:close/>
                </a:path>
              </a:pathLst>
            </a:custGeom>
            <a:grpFill/>
            <a:ln w="14159" cap="flat">
              <a:noFill/>
              <a:prstDash val="solid"/>
              <a:miter/>
            </a:ln>
          </p:spPr>
          <p:txBody>
            <a:bodyPr rtlCol="0" anchor="ctr"/>
            <a:lstStyle/>
            <a:p>
              <a:endParaRPr lang="en-US"/>
            </a:p>
          </p:txBody>
        </p:sp>
        <p:sp>
          <p:nvSpPr>
            <p:cNvPr id="524" name="Freeform: Shape 2349">
              <a:extLst>
                <a:ext uri="{FF2B5EF4-FFF2-40B4-BE49-F238E27FC236}">
                  <a16:creationId xmlns:a16="http://schemas.microsoft.com/office/drawing/2014/main" xmlns="" id="{AE104DAF-FA6A-4427-BF20-9C64C22D6B8D}"/>
                </a:ext>
              </a:extLst>
            </p:cNvPr>
            <p:cNvSpPr/>
            <p:nvPr/>
          </p:nvSpPr>
          <p:spPr>
            <a:xfrm>
              <a:off x="2725254" y="1526845"/>
              <a:ext cx="84971" cy="84971"/>
            </a:xfrm>
            <a:custGeom>
              <a:avLst/>
              <a:gdLst>
                <a:gd name="connsiteX0" fmla="*/ 46945 w 84971"/>
                <a:gd name="connsiteY0" fmla="*/ 78101 h 84971"/>
                <a:gd name="connsiteX1" fmla="*/ 78101 w 84971"/>
                <a:gd name="connsiteY1" fmla="*/ 46945 h 84971"/>
                <a:gd name="connsiteX2" fmla="*/ 46945 w 84971"/>
                <a:gd name="connsiteY2" fmla="*/ 15789 h 84971"/>
                <a:gd name="connsiteX3" fmla="*/ 15789 w 84971"/>
                <a:gd name="connsiteY3" fmla="*/ 46945 h 84971"/>
                <a:gd name="connsiteX4" fmla="*/ 46945 w 84971"/>
                <a:gd name="connsiteY4" fmla="*/ 78101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6945" y="78101"/>
                  </a:moveTo>
                  <a:cubicBezTo>
                    <a:pt x="63939" y="78101"/>
                    <a:pt x="78101" y="63939"/>
                    <a:pt x="78101" y="46945"/>
                  </a:cubicBezTo>
                  <a:cubicBezTo>
                    <a:pt x="78101" y="29951"/>
                    <a:pt x="63939" y="15789"/>
                    <a:pt x="46945" y="15789"/>
                  </a:cubicBezTo>
                  <a:cubicBezTo>
                    <a:pt x="29951" y="15789"/>
                    <a:pt x="15789" y="29951"/>
                    <a:pt x="15789" y="46945"/>
                  </a:cubicBezTo>
                  <a:cubicBezTo>
                    <a:pt x="15789" y="65356"/>
                    <a:pt x="29951" y="78101"/>
                    <a:pt x="46945" y="78101"/>
                  </a:cubicBezTo>
                  <a:close/>
                </a:path>
              </a:pathLst>
            </a:custGeom>
            <a:grpFill/>
            <a:ln w="14159" cap="flat">
              <a:noFill/>
              <a:prstDash val="solid"/>
              <a:miter/>
            </a:ln>
          </p:spPr>
          <p:txBody>
            <a:bodyPr rtlCol="0" anchor="ctr"/>
            <a:lstStyle/>
            <a:p>
              <a:endParaRPr lang="en-US"/>
            </a:p>
          </p:txBody>
        </p:sp>
        <p:sp>
          <p:nvSpPr>
            <p:cNvPr id="525" name="Freeform: Shape 2350">
              <a:extLst>
                <a:ext uri="{FF2B5EF4-FFF2-40B4-BE49-F238E27FC236}">
                  <a16:creationId xmlns:a16="http://schemas.microsoft.com/office/drawing/2014/main" xmlns="" id="{2963FD61-7C79-4218-81AF-E8072436C004}"/>
                </a:ext>
              </a:extLst>
            </p:cNvPr>
            <p:cNvSpPr/>
            <p:nvPr/>
          </p:nvSpPr>
          <p:spPr>
            <a:xfrm>
              <a:off x="1597965" y="1280428"/>
              <a:ext cx="42486" cy="42486"/>
            </a:xfrm>
            <a:custGeom>
              <a:avLst/>
              <a:gdLst>
                <a:gd name="connsiteX0" fmla="*/ 27119 w 42485"/>
                <a:gd name="connsiteY0" fmla="*/ 38448 h 42485"/>
                <a:gd name="connsiteX1" fmla="*/ 38448 w 42485"/>
                <a:gd name="connsiteY1" fmla="*/ 27118 h 42485"/>
                <a:gd name="connsiteX2" fmla="*/ 27119 w 42485"/>
                <a:gd name="connsiteY2" fmla="*/ 15789 h 42485"/>
                <a:gd name="connsiteX3" fmla="*/ 15789 w 42485"/>
                <a:gd name="connsiteY3" fmla="*/ 27118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2783" y="38448"/>
                    <a:pt x="38448" y="32783"/>
                    <a:pt x="38448" y="27118"/>
                  </a:cubicBezTo>
                  <a:cubicBezTo>
                    <a:pt x="38448" y="21454"/>
                    <a:pt x="32783" y="15789"/>
                    <a:pt x="27119" y="15789"/>
                  </a:cubicBezTo>
                  <a:cubicBezTo>
                    <a:pt x="21454" y="15789"/>
                    <a:pt x="15789" y="21454"/>
                    <a:pt x="15789" y="27118"/>
                  </a:cubicBezTo>
                  <a:cubicBezTo>
                    <a:pt x="15789" y="32783"/>
                    <a:pt x="21454" y="38448"/>
                    <a:pt x="27119" y="38448"/>
                  </a:cubicBezTo>
                  <a:close/>
                </a:path>
              </a:pathLst>
            </a:custGeom>
            <a:grpFill/>
            <a:ln w="14159" cap="flat">
              <a:noFill/>
              <a:prstDash val="solid"/>
              <a:miter/>
            </a:ln>
          </p:spPr>
          <p:txBody>
            <a:bodyPr rtlCol="0" anchor="ctr"/>
            <a:lstStyle/>
            <a:p>
              <a:endParaRPr lang="en-US"/>
            </a:p>
          </p:txBody>
        </p:sp>
        <p:sp>
          <p:nvSpPr>
            <p:cNvPr id="526" name="Freeform: Shape 2351">
              <a:extLst>
                <a:ext uri="{FF2B5EF4-FFF2-40B4-BE49-F238E27FC236}">
                  <a16:creationId xmlns:a16="http://schemas.microsoft.com/office/drawing/2014/main" xmlns="" id="{10D4B864-3829-4E7B-AB76-5ABA08DCED84}"/>
                </a:ext>
              </a:extLst>
            </p:cNvPr>
            <p:cNvSpPr/>
            <p:nvPr/>
          </p:nvSpPr>
          <p:spPr>
            <a:xfrm>
              <a:off x="1838718" y="1215283"/>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6" y="15789"/>
                    <a:pt x="15789" y="22870"/>
                    <a:pt x="15789" y="32783"/>
                  </a:cubicBezTo>
                  <a:cubicBezTo>
                    <a:pt x="15789" y="42697"/>
                    <a:pt x="22870" y="49778"/>
                    <a:pt x="32783" y="49778"/>
                  </a:cubicBezTo>
                  <a:close/>
                </a:path>
              </a:pathLst>
            </a:custGeom>
            <a:grpFill/>
            <a:ln w="14159" cap="flat">
              <a:noFill/>
              <a:prstDash val="solid"/>
              <a:miter/>
            </a:ln>
          </p:spPr>
          <p:txBody>
            <a:bodyPr rtlCol="0" anchor="ctr"/>
            <a:lstStyle/>
            <a:p>
              <a:endParaRPr lang="en-US"/>
            </a:p>
          </p:txBody>
        </p:sp>
        <p:sp>
          <p:nvSpPr>
            <p:cNvPr id="527" name="Freeform: Shape 2352">
              <a:extLst>
                <a:ext uri="{FF2B5EF4-FFF2-40B4-BE49-F238E27FC236}">
                  <a16:creationId xmlns:a16="http://schemas.microsoft.com/office/drawing/2014/main" xmlns="" id="{2FE19D15-435E-4EBC-A48E-597C6DB7C1D1}"/>
                </a:ext>
              </a:extLst>
            </p:cNvPr>
            <p:cNvSpPr/>
            <p:nvPr/>
          </p:nvSpPr>
          <p:spPr>
            <a:xfrm>
              <a:off x="2134483" y="1242190"/>
              <a:ext cx="42486" cy="42486"/>
            </a:xfrm>
            <a:custGeom>
              <a:avLst/>
              <a:gdLst>
                <a:gd name="connsiteX0" fmla="*/ 27337 w 42485"/>
                <a:gd name="connsiteY0" fmla="*/ 39864 h 42485"/>
                <a:gd name="connsiteX1" fmla="*/ 38667 w 42485"/>
                <a:gd name="connsiteY1" fmla="*/ 27119 h 42485"/>
                <a:gd name="connsiteX2" fmla="*/ 27337 w 42485"/>
                <a:gd name="connsiteY2" fmla="*/ 15789 h 42485"/>
                <a:gd name="connsiteX3" fmla="*/ 16007 w 42485"/>
                <a:gd name="connsiteY3" fmla="*/ 27119 h 42485"/>
                <a:gd name="connsiteX4" fmla="*/ 27337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337" y="39864"/>
                  </a:moveTo>
                  <a:cubicBezTo>
                    <a:pt x="34418" y="39864"/>
                    <a:pt x="38667" y="34200"/>
                    <a:pt x="38667" y="27119"/>
                  </a:cubicBezTo>
                  <a:cubicBezTo>
                    <a:pt x="38667" y="20038"/>
                    <a:pt x="33002" y="15789"/>
                    <a:pt x="27337" y="15789"/>
                  </a:cubicBezTo>
                  <a:cubicBezTo>
                    <a:pt x="21672" y="15789"/>
                    <a:pt x="16007" y="21454"/>
                    <a:pt x="16007" y="27119"/>
                  </a:cubicBezTo>
                  <a:cubicBezTo>
                    <a:pt x="14591" y="34200"/>
                    <a:pt x="20256" y="39864"/>
                    <a:pt x="27337" y="39864"/>
                  </a:cubicBezTo>
                  <a:close/>
                </a:path>
              </a:pathLst>
            </a:custGeom>
            <a:grpFill/>
            <a:ln w="14159" cap="flat">
              <a:noFill/>
              <a:prstDash val="solid"/>
              <a:miter/>
            </a:ln>
          </p:spPr>
          <p:txBody>
            <a:bodyPr rtlCol="0" anchor="ctr"/>
            <a:lstStyle/>
            <a:p>
              <a:endParaRPr lang="en-US"/>
            </a:p>
          </p:txBody>
        </p:sp>
        <p:sp>
          <p:nvSpPr>
            <p:cNvPr id="528" name="Freeform: Shape 2353">
              <a:extLst>
                <a:ext uri="{FF2B5EF4-FFF2-40B4-BE49-F238E27FC236}">
                  <a16:creationId xmlns:a16="http://schemas.microsoft.com/office/drawing/2014/main" xmlns="" id="{FE332434-D222-449D-9A01-61DB6828BF07}"/>
                </a:ext>
              </a:extLst>
            </p:cNvPr>
            <p:cNvSpPr/>
            <p:nvPr/>
          </p:nvSpPr>
          <p:spPr>
            <a:xfrm>
              <a:off x="2631785" y="1185543"/>
              <a:ext cx="42486" cy="42486"/>
            </a:xfrm>
            <a:custGeom>
              <a:avLst/>
              <a:gdLst>
                <a:gd name="connsiteX0" fmla="*/ 27119 w 42485"/>
                <a:gd name="connsiteY0" fmla="*/ 39864 h 42485"/>
                <a:gd name="connsiteX1" fmla="*/ 38448 w 42485"/>
                <a:gd name="connsiteY1" fmla="*/ 28535 h 42485"/>
                <a:gd name="connsiteX2" fmla="*/ 27119 w 42485"/>
                <a:gd name="connsiteY2" fmla="*/ 15789 h 42485"/>
                <a:gd name="connsiteX3" fmla="*/ 15789 w 42485"/>
                <a:gd name="connsiteY3" fmla="*/ 28535 h 42485"/>
                <a:gd name="connsiteX4" fmla="*/ 27119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9864"/>
                  </a:moveTo>
                  <a:cubicBezTo>
                    <a:pt x="34200" y="39864"/>
                    <a:pt x="38448" y="34199"/>
                    <a:pt x="38448" y="28535"/>
                  </a:cubicBezTo>
                  <a:cubicBezTo>
                    <a:pt x="38448" y="22870"/>
                    <a:pt x="32783" y="15789"/>
                    <a:pt x="27119" y="15789"/>
                  </a:cubicBezTo>
                  <a:cubicBezTo>
                    <a:pt x="20038" y="15789"/>
                    <a:pt x="15789" y="21454"/>
                    <a:pt x="15789" y="28535"/>
                  </a:cubicBezTo>
                  <a:cubicBezTo>
                    <a:pt x="15789" y="35616"/>
                    <a:pt x="20038" y="39864"/>
                    <a:pt x="27119" y="39864"/>
                  </a:cubicBezTo>
                  <a:close/>
                </a:path>
              </a:pathLst>
            </a:custGeom>
            <a:grpFill/>
            <a:ln w="14159" cap="flat">
              <a:noFill/>
              <a:prstDash val="solid"/>
              <a:miter/>
            </a:ln>
          </p:spPr>
          <p:txBody>
            <a:bodyPr rtlCol="0" anchor="ctr"/>
            <a:lstStyle/>
            <a:p>
              <a:endParaRPr lang="en-US"/>
            </a:p>
          </p:txBody>
        </p:sp>
        <p:sp>
          <p:nvSpPr>
            <p:cNvPr id="529" name="Freeform: Shape 2354">
              <a:extLst>
                <a:ext uri="{FF2B5EF4-FFF2-40B4-BE49-F238E27FC236}">
                  <a16:creationId xmlns:a16="http://schemas.microsoft.com/office/drawing/2014/main" xmlns="" id="{DCB05AF1-5650-43EF-A8C6-68A93880BF1B}"/>
                </a:ext>
              </a:extLst>
            </p:cNvPr>
            <p:cNvSpPr/>
            <p:nvPr/>
          </p:nvSpPr>
          <p:spPr>
            <a:xfrm>
              <a:off x="2631785" y="651639"/>
              <a:ext cx="42486" cy="42486"/>
            </a:xfrm>
            <a:custGeom>
              <a:avLst/>
              <a:gdLst>
                <a:gd name="connsiteX0" fmla="*/ 28535 w 42485"/>
                <a:gd name="connsiteY0" fmla="*/ 38448 h 42485"/>
                <a:gd name="connsiteX1" fmla="*/ 39864 w 42485"/>
                <a:gd name="connsiteY1" fmla="*/ 27119 h 42485"/>
                <a:gd name="connsiteX2" fmla="*/ 28535 w 42485"/>
                <a:gd name="connsiteY2" fmla="*/ 15789 h 42485"/>
                <a:gd name="connsiteX3" fmla="*/ 15789 w 42485"/>
                <a:gd name="connsiteY3" fmla="*/ 27119 h 42485"/>
                <a:gd name="connsiteX4" fmla="*/ 28535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8535" y="38448"/>
                  </a:moveTo>
                  <a:cubicBezTo>
                    <a:pt x="35616" y="38448"/>
                    <a:pt x="39864" y="32783"/>
                    <a:pt x="39864" y="27119"/>
                  </a:cubicBezTo>
                  <a:cubicBezTo>
                    <a:pt x="39864" y="20038"/>
                    <a:pt x="34200" y="15789"/>
                    <a:pt x="28535" y="15789"/>
                  </a:cubicBezTo>
                  <a:cubicBezTo>
                    <a:pt x="21454" y="15789"/>
                    <a:pt x="15789" y="21454"/>
                    <a:pt x="15789" y="27119"/>
                  </a:cubicBezTo>
                  <a:cubicBezTo>
                    <a:pt x="17205" y="34199"/>
                    <a:pt x="22870" y="38448"/>
                    <a:pt x="28535" y="38448"/>
                  </a:cubicBezTo>
                  <a:close/>
                </a:path>
              </a:pathLst>
            </a:custGeom>
            <a:grpFill/>
            <a:ln w="14159" cap="flat">
              <a:noFill/>
              <a:prstDash val="solid"/>
              <a:miter/>
            </a:ln>
          </p:spPr>
          <p:txBody>
            <a:bodyPr rtlCol="0" anchor="ctr"/>
            <a:lstStyle/>
            <a:p>
              <a:endParaRPr lang="en-US"/>
            </a:p>
          </p:txBody>
        </p:sp>
        <p:sp>
          <p:nvSpPr>
            <p:cNvPr id="530" name="Freeform: Shape 2355">
              <a:extLst>
                <a:ext uri="{FF2B5EF4-FFF2-40B4-BE49-F238E27FC236}">
                  <a16:creationId xmlns:a16="http://schemas.microsoft.com/office/drawing/2014/main" xmlns="" id="{6EA56B30-E0C0-4C4C-8F13-4150A4F6DA66}"/>
                </a:ext>
              </a:extLst>
            </p:cNvPr>
            <p:cNvSpPr/>
            <p:nvPr/>
          </p:nvSpPr>
          <p:spPr>
            <a:xfrm>
              <a:off x="2082028" y="779096"/>
              <a:ext cx="42486" cy="42486"/>
            </a:xfrm>
            <a:custGeom>
              <a:avLst/>
              <a:gdLst>
                <a:gd name="connsiteX0" fmla="*/ 24561 w 42485"/>
                <a:gd name="connsiteY0" fmla="*/ 32783 h 42485"/>
                <a:gd name="connsiteX1" fmla="*/ 33058 w 42485"/>
                <a:gd name="connsiteY1" fmla="*/ 24286 h 42485"/>
                <a:gd name="connsiteX2" fmla="*/ 24561 w 42485"/>
                <a:gd name="connsiteY2" fmla="*/ 15789 h 42485"/>
                <a:gd name="connsiteX3" fmla="*/ 16063 w 42485"/>
                <a:gd name="connsiteY3" fmla="*/ 24286 h 42485"/>
                <a:gd name="connsiteX4" fmla="*/ 24561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561" y="32783"/>
                  </a:moveTo>
                  <a:cubicBezTo>
                    <a:pt x="28809" y="32783"/>
                    <a:pt x="33058" y="28535"/>
                    <a:pt x="33058" y="24286"/>
                  </a:cubicBezTo>
                  <a:cubicBezTo>
                    <a:pt x="33058" y="20038"/>
                    <a:pt x="28809" y="15789"/>
                    <a:pt x="24561" y="15789"/>
                  </a:cubicBezTo>
                  <a:cubicBezTo>
                    <a:pt x="20312" y="15789"/>
                    <a:pt x="16063" y="20038"/>
                    <a:pt x="16063" y="24286"/>
                  </a:cubicBezTo>
                  <a:cubicBezTo>
                    <a:pt x="14647" y="28535"/>
                    <a:pt x="18896" y="32783"/>
                    <a:pt x="24561" y="32783"/>
                  </a:cubicBezTo>
                  <a:close/>
                </a:path>
              </a:pathLst>
            </a:custGeom>
            <a:grpFill/>
            <a:ln w="14159" cap="flat">
              <a:noFill/>
              <a:prstDash val="solid"/>
              <a:miter/>
            </a:ln>
          </p:spPr>
          <p:txBody>
            <a:bodyPr rtlCol="0" anchor="ctr"/>
            <a:lstStyle/>
            <a:p>
              <a:endParaRPr lang="en-US"/>
            </a:p>
          </p:txBody>
        </p:sp>
        <p:sp>
          <p:nvSpPr>
            <p:cNvPr id="531" name="Freeform: Shape 2356">
              <a:extLst>
                <a:ext uri="{FF2B5EF4-FFF2-40B4-BE49-F238E27FC236}">
                  <a16:creationId xmlns:a16="http://schemas.microsoft.com/office/drawing/2014/main" xmlns="" id="{C8D9BCD6-3483-472F-AE3B-E46A2A6E99FB}"/>
                </a:ext>
              </a:extLst>
            </p:cNvPr>
            <p:cNvSpPr/>
            <p:nvPr/>
          </p:nvSpPr>
          <p:spPr>
            <a:xfrm>
              <a:off x="3049561" y="1460284"/>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532" name="Freeform: Shape 2357">
              <a:extLst>
                <a:ext uri="{FF2B5EF4-FFF2-40B4-BE49-F238E27FC236}">
                  <a16:creationId xmlns:a16="http://schemas.microsoft.com/office/drawing/2014/main" xmlns="" id="{4D05B124-0F87-490E-9D61-B98D452BAB2E}"/>
                </a:ext>
              </a:extLst>
            </p:cNvPr>
            <p:cNvSpPr/>
            <p:nvPr/>
          </p:nvSpPr>
          <p:spPr>
            <a:xfrm>
              <a:off x="2902061" y="1658551"/>
              <a:ext cx="56648" cy="56648"/>
            </a:xfrm>
            <a:custGeom>
              <a:avLst/>
              <a:gdLst>
                <a:gd name="connsiteX0" fmla="*/ 28752 w 56647"/>
                <a:gd name="connsiteY0" fmla="*/ 41280 h 56647"/>
                <a:gd name="connsiteX1" fmla="*/ 41497 w 56647"/>
                <a:gd name="connsiteY1" fmla="*/ 28535 h 56647"/>
                <a:gd name="connsiteX2" fmla="*/ 28752 w 56647"/>
                <a:gd name="connsiteY2" fmla="*/ 15789 h 56647"/>
                <a:gd name="connsiteX3" fmla="*/ 16006 w 56647"/>
                <a:gd name="connsiteY3" fmla="*/ 28535 h 56647"/>
                <a:gd name="connsiteX4" fmla="*/ 28752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752" y="41280"/>
                  </a:moveTo>
                  <a:cubicBezTo>
                    <a:pt x="35833" y="41280"/>
                    <a:pt x="41497" y="35616"/>
                    <a:pt x="41497" y="28535"/>
                  </a:cubicBezTo>
                  <a:cubicBezTo>
                    <a:pt x="41497" y="21454"/>
                    <a:pt x="35833" y="15789"/>
                    <a:pt x="28752" y="15789"/>
                  </a:cubicBezTo>
                  <a:cubicBezTo>
                    <a:pt x="21671" y="15789"/>
                    <a:pt x="16006" y="21454"/>
                    <a:pt x="16006" y="28535"/>
                  </a:cubicBezTo>
                  <a:cubicBezTo>
                    <a:pt x="14590" y="35616"/>
                    <a:pt x="20254" y="41280"/>
                    <a:pt x="28752" y="41280"/>
                  </a:cubicBezTo>
                  <a:close/>
                </a:path>
              </a:pathLst>
            </a:custGeom>
            <a:grpFill/>
            <a:ln w="14159" cap="flat">
              <a:noFill/>
              <a:prstDash val="solid"/>
              <a:miter/>
            </a:ln>
          </p:spPr>
          <p:txBody>
            <a:bodyPr rtlCol="0" anchor="ctr"/>
            <a:lstStyle/>
            <a:p>
              <a:endParaRPr lang="en-US"/>
            </a:p>
          </p:txBody>
        </p:sp>
        <p:sp>
          <p:nvSpPr>
            <p:cNvPr id="533" name="Freeform: Shape 2358">
              <a:extLst>
                <a:ext uri="{FF2B5EF4-FFF2-40B4-BE49-F238E27FC236}">
                  <a16:creationId xmlns:a16="http://schemas.microsoft.com/office/drawing/2014/main" xmlns="" id="{89612889-5C93-4F63-A36B-E3E7DEADA40F}"/>
                </a:ext>
              </a:extLst>
            </p:cNvPr>
            <p:cNvSpPr/>
            <p:nvPr/>
          </p:nvSpPr>
          <p:spPr>
            <a:xfrm>
              <a:off x="3436182" y="1678377"/>
              <a:ext cx="56648" cy="56648"/>
            </a:xfrm>
            <a:custGeom>
              <a:avLst/>
              <a:gdLst>
                <a:gd name="connsiteX0" fmla="*/ 28535 w 56647"/>
                <a:gd name="connsiteY0" fmla="*/ 41280 h 56647"/>
                <a:gd name="connsiteX1" fmla="*/ 41280 w 56647"/>
                <a:gd name="connsiteY1" fmla="*/ 28535 h 56647"/>
                <a:gd name="connsiteX2" fmla="*/ 28535 w 56647"/>
                <a:gd name="connsiteY2" fmla="*/ 15789 h 56647"/>
                <a:gd name="connsiteX3" fmla="*/ 15789 w 56647"/>
                <a:gd name="connsiteY3" fmla="*/ 28535 h 56647"/>
                <a:gd name="connsiteX4" fmla="*/ 28535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535" y="41280"/>
                  </a:moveTo>
                  <a:cubicBezTo>
                    <a:pt x="35616" y="41280"/>
                    <a:pt x="41280" y="35616"/>
                    <a:pt x="41280" y="28535"/>
                  </a:cubicBezTo>
                  <a:cubicBezTo>
                    <a:pt x="41280" y="21454"/>
                    <a:pt x="35616" y="15789"/>
                    <a:pt x="28535" y="15789"/>
                  </a:cubicBezTo>
                  <a:cubicBezTo>
                    <a:pt x="21454" y="15789"/>
                    <a:pt x="15789" y="21454"/>
                    <a:pt x="15789" y="28535"/>
                  </a:cubicBezTo>
                  <a:cubicBezTo>
                    <a:pt x="15789" y="35616"/>
                    <a:pt x="21454" y="41280"/>
                    <a:pt x="28535" y="41280"/>
                  </a:cubicBezTo>
                  <a:close/>
                </a:path>
              </a:pathLst>
            </a:custGeom>
            <a:grpFill/>
            <a:ln w="14159" cap="flat">
              <a:noFill/>
              <a:prstDash val="solid"/>
              <a:miter/>
            </a:ln>
          </p:spPr>
          <p:txBody>
            <a:bodyPr rtlCol="0" anchor="ctr"/>
            <a:lstStyle/>
            <a:p>
              <a:endParaRPr lang="en-US"/>
            </a:p>
          </p:txBody>
        </p:sp>
        <p:sp>
          <p:nvSpPr>
            <p:cNvPr id="534" name="Freeform: Shape 2359">
              <a:extLst>
                <a:ext uri="{FF2B5EF4-FFF2-40B4-BE49-F238E27FC236}">
                  <a16:creationId xmlns:a16="http://schemas.microsoft.com/office/drawing/2014/main" xmlns="" id="{1B82C00A-42D2-48D5-9256-4BBD43BC6E7A}"/>
                </a:ext>
              </a:extLst>
            </p:cNvPr>
            <p:cNvSpPr/>
            <p:nvPr/>
          </p:nvSpPr>
          <p:spPr>
            <a:xfrm>
              <a:off x="3870952" y="1933292"/>
              <a:ext cx="70810" cy="70810"/>
            </a:xfrm>
            <a:custGeom>
              <a:avLst/>
              <a:gdLst>
                <a:gd name="connsiteX0" fmla="*/ 38448 w 70809"/>
                <a:gd name="connsiteY0" fmla="*/ 61107 h 70809"/>
                <a:gd name="connsiteX1" fmla="*/ 61107 w 70809"/>
                <a:gd name="connsiteY1" fmla="*/ 38448 h 70809"/>
                <a:gd name="connsiteX2" fmla="*/ 38448 w 70809"/>
                <a:gd name="connsiteY2" fmla="*/ 15789 h 70809"/>
                <a:gd name="connsiteX3" fmla="*/ 15789 w 70809"/>
                <a:gd name="connsiteY3" fmla="*/ 38448 h 70809"/>
                <a:gd name="connsiteX4" fmla="*/ 38448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448" y="61107"/>
                  </a:moveTo>
                  <a:cubicBezTo>
                    <a:pt x="51194" y="61107"/>
                    <a:pt x="61107" y="51194"/>
                    <a:pt x="61107" y="38448"/>
                  </a:cubicBezTo>
                  <a:cubicBezTo>
                    <a:pt x="61107" y="25702"/>
                    <a:pt x="51194" y="15789"/>
                    <a:pt x="38448" y="15789"/>
                  </a:cubicBezTo>
                  <a:cubicBezTo>
                    <a:pt x="25702" y="15789"/>
                    <a:pt x="15789" y="25702"/>
                    <a:pt x="15789" y="38448"/>
                  </a:cubicBezTo>
                  <a:cubicBezTo>
                    <a:pt x="15789" y="51194"/>
                    <a:pt x="25702" y="61107"/>
                    <a:pt x="38448" y="61107"/>
                  </a:cubicBezTo>
                  <a:close/>
                </a:path>
              </a:pathLst>
            </a:custGeom>
            <a:grpFill/>
            <a:ln w="14159" cap="flat">
              <a:noFill/>
              <a:prstDash val="solid"/>
              <a:miter/>
            </a:ln>
          </p:spPr>
          <p:txBody>
            <a:bodyPr rtlCol="0" anchor="ctr"/>
            <a:lstStyle/>
            <a:p>
              <a:endParaRPr lang="en-US"/>
            </a:p>
          </p:txBody>
        </p:sp>
        <p:sp>
          <p:nvSpPr>
            <p:cNvPr id="535" name="Freeform: Shape 2360">
              <a:extLst>
                <a:ext uri="{FF2B5EF4-FFF2-40B4-BE49-F238E27FC236}">
                  <a16:creationId xmlns:a16="http://schemas.microsoft.com/office/drawing/2014/main" xmlns="" id="{FD64CE0A-7EEC-42FE-92A9-49D4599AD1C2}"/>
                </a:ext>
              </a:extLst>
            </p:cNvPr>
            <p:cNvSpPr/>
            <p:nvPr/>
          </p:nvSpPr>
          <p:spPr>
            <a:xfrm>
              <a:off x="3400511" y="2072860"/>
              <a:ext cx="42486" cy="42486"/>
            </a:xfrm>
            <a:custGeom>
              <a:avLst/>
              <a:gdLst>
                <a:gd name="connsiteX0" fmla="*/ 27119 w 42485"/>
                <a:gd name="connsiteY0" fmla="*/ 38448 h 42485"/>
                <a:gd name="connsiteX1" fmla="*/ 38448 w 42485"/>
                <a:gd name="connsiteY1" fmla="*/ 27119 h 42485"/>
                <a:gd name="connsiteX2" fmla="*/ 27119 w 42485"/>
                <a:gd name="connsiteY2" fmla="*/ 15789 h 42485"/>
                <a:gd name="connsiteX3" fmla="*/ 15789 w 42485"/>
                <a:gd name="connsiteY3" fmla="*/ 27119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2783" y="38448"/>
                    <a:pt x="38448" y="32783"/>
                    <a:pt x="38448" y="27119"/>
                  </a:cubicBezTo>
                  <a:cubicBezTo>
                    <a:pt x="38448" y="21454"/>
                    <a:pt x="32783" y="15789"/>
                    <a:pt x="27119" y="15789"/>
                  </a:cubicBezTo>
                  <a:cubicBezTo>
                    <a:pt x="21454" y="15789"/>
                    <a:pt x="15789" y="21454"/>
                    <a:pt x="15789" y="27119"/>
                  </a:cubicBezTo>
                  <a:cubicBezTo>
                    <a:pt x="15789" y="32783"/>
                    <a:pt x="21454" y="38448"/>
                    <a:pt x="27119" y="38448"/>
                  </a:cubicBezTo>
                  <a:close/>
                </a:path>
              </a:pathLst>
            </a:custGeom>
            <a:grpFill/>
            <a:ln w="14159" cap="flat">
              <a:noFill/>
              <a:prstDash val="solid"/>
              <a:miter/>
            </a:ln>
          </p:spPr>
          <p:txBody>
            <a:bodyPr rtlCol="0" anchor="ctr"/>
            <a:lstStyle/>
            <a:p>
              <a:endParaRPr lang="en-US"/>
            </a:p>
          </p:txBody>
        </p:sp>
        <p:sp>
          <p:nvSpPr>
            <p:cNvPr id="536" name="Freeform: Shape 2361">
              <a:extLst>
                <a:ext uri="{FF2B5EF4-FFF2-40B4-BE49-F238E27FC236}">
                  <a16:creationId xmlns:a16="http://schemas.microsoft.com/office/drawing/2014/main" xmlns="" id="{6BC0BFDA-D2D6-4C58-8D1E-736DB1ABE775}"/>
                </a:ext>
              </a:extLst>
            </p:cNvPr>
            <p:cNvSpPr/>
            <p:nvPr/>
          </p:nvSpPr>
          <p:spPr>
            <a:xfrm>
              <a:off x="3688166" y="1798753"/>
              <a:ext cx="84971" cy="84971"/>
            </a:xfrm>
            <a:custGeom>
              <a:avLst/>
              <a:gdLst>
                <a:gd name="connsiteX0" fmla="*/ 44211 w 84971"/>
                <a:gd name="connsiteY0" fmla="*/ 72437 h 84971"/>
                <a:gd name="connsiteX1" fmla="*/ 72535 w 84971"/>
                <a:gd name="connsiteY1" fmla="*/ 44113 h 84971"/>
                <a:gd name="connsiteX2" fmla="*/ 44211 w 84971"/>
                <a:gd name="connsiteY2" fmla="*/ 15789 h 84971"/>
                <a:gd name="connsiteX3" fmla="*/ 15887 w 84971"/>
                <a:gd name="connsiteY3" fmla="*/ 44113 h 84971"/>
                <a:gd name="connsiteX4" fmla="*/ 44211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211" y="72437"/>
                  </a:moveTo>
                  <a:cubicBezTo>
                    <a:pt x="59789" y="72437"/>
                    <a:pt x="72535" y="59691"/>
                    <a:pt x="72535" y="44113"/>
                  </a:cubicBezTo>
                  <a:cubicBezTo>
                    <a:pt x="72535" y="28535"/>
                    <a:pt x="59789" y="15789"/>
                    <a:pt x="44211" y="15789"/>
                  </a:cubicBezTo>
                  <a:cubicBezTo>
                    <a:pt x="28633" y="15789"/>
                    <a:pt x="15887" y="28535"/>
                    <a:pt x="15887" y="44113"/>
                  </a:cubicBezTo>
                  <a:cubicBezTo>
                    <a:pt x="14471" y="59691"/>
                    <a:pt x="28633" y="72437"/>
                    <a:pt x="44211" y="72437"/>
                  </a:cubicBezTo>
                  <a:close/>
                </a:path>
              </a:pathLst>
            </a:custGeom>
            <a:grpFill/>
            <a:ln w="14159" cap="flat">
              <a:noFill/>
              <a:prstDash val="solid"/>
              <a:miter/>
            </a:ln>
          </p:spPr>
          <p:txBody>
            <a:bodyPr rtlCol="0" anchor="ctr"/>
            <a:lstStyle/>
            <a:p>
              <a:endParaRPr lang="en-US"/>
            </a:p>
          </p:txBody>
        </p:sp>
        <p:sp>
          <p:nvSpPr>
            <p:cNvPr id="537" name="Freeform: Shape 2362">
              <a:extLst>
                <a:ext uri="{FF2B5EF4-FFF2-40B4-BE49-F238E27FC236}">
                  <a16:creationId xmlns:a16="http://schemas.microsoft.com/office/drawing/2014/main" xmlns="" id="{3475F1B4-D456-4EAF-A3F5-F1F2353E6F66}"/>
                </a:ext>
              </a:extLst>
            </p:cNvPr>
            <p:cNvSpPr/>
            <p:nvPr/>
          </p:nvSpPr>
          <p:spPr>
            <a:xfrm>
              <a:off x="2951844" y="1250688"/>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8275"/>
                    <a:pt x="28535" y="72437"/>
                    <a:pt x="44113" y="72437"/>
                  </a:cubicBezTo>
                  <a:close/>
                </a:path>
              </a:pathLst>
            </a:custGeom>
            <a:grpFill/>
            <a:ln w="14159" cap="flat">
              <a:noFill/>
              <a:prstDash val="solid"/>
              <a:miter/>
            </a:ln>
          </p:spPr>
          <p:txBody>
            <a:bodyPr rtlCol="0" anchor="ctr"/>
            <a:lstStyle/>
            <a:p>
              <a:endParaRPr lang="en-US"/>
            </a:p>
          </p:txBody>
        </p:sp>
        <p:sp>
          <p:nvSpPr>
            <p:cNvPr id="538" name="Freeform: Shape 2363">
              <a:extLst>
                <a:ext uri="{FF2B5EF4-FFF2-40B4-BE49-F238E27FC236}">
                  <a16:creationId xmlns:a16="http://schemas.microsoft.com/office/drawing/2014/main" xmlns="" id="{9D6674F6-1D95-4EE1-84C4-588F583C7C2A}"/>
                </a:ext>
              </a:extLst>
            </p:cNvPr>
            <p:cNvSpPr/>
            <p:nvPr/>
          </p:nvSpPr>
          <p:spPr>
            <a:xfrm>
              <a:off x="2536900" y="1297422"/>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7032"/>
                    <a:pt x="44113" y="29951"/>
                  </a:cubicBezTo>
                  <a:cubicBezTo>
                    <a:pt x="44113" y="21454"/>
                    <a:pt x="37032" y="15789"/>
                    <a:pt x="29951" y="15789"/>
                  </a:cubicBezTo>
                  <a:cubicBezTo>
                    <a:pt x="21454" y="15789"/>
                    <a:pt x="15789" y="22870"/>
                    <a:pt x="15789" y="29951"/>
                  </a:cubicBezTo>
                  <a:cubicBezTo>
                    <a:pt x="15789" y="38448"/>
                    <a:pt x="22870" y="44113"/>
                    <a:pt x="29951" y="44113"/>
                  </a:cubicBezTo>
                  <a:close/>
                </a:path>
              </a:pathLst>
            </a:custGeom>
            <a:grpFill/>
            <a:ln w="14159" cap="flat">
              <a:noFill/>
              <a:prstDash val="solid"/>
              <a:miter/>
            </a:ln>
          </p:spPr>
          <p:txBody>
            <a:bodyPr rtlCol="0" anchor="ctr"/>
            <a:lstStyle/>
            <a:p>
              <a:endParaRPr lang="en-US"/>
            </a:p>
          </p:txBody>
        </p:sp>
        <p:sp>
          <p:nvSpPr>
            <p:cNvPr id="539" name="Freeform: Shape 2364">
              <a:extLst>
                <a:ext uri="{FF2B5EF4-FFF2-40B4-BE49-F238E27FC236}">
                  <a16:creationId xmlns:a16="http://schemas.microsoft.com/office/drawing/2014/main" xmlns="" id="{BCB32273-5A39-4B15-B87D-37BA16AF797B}"/>
                </a:ext>
              </a:extLst>
            </p:cNvPr>
            <p:cNvSpPr/>
            <p:nvPr/>
          </p:nvSpPr>
          <p:spPr>
            <a:xfrm>
              <a:off x="2500079" y="1049589"/>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7032"/>
                    <a:pt x="44113" y="29951"/>
                  </a:cubicBezTo>
                  <a:cubicBezTo>
                    <a:pt x="44113" y="22870"/>
                    <a:pt x="37032" y="15789"/>
                    <a:pt x="29951" y="15789"/>
                  </a:cubicBezTo>
                  <a:cubicBezTo>
                    <a:pt x="21454" y="15789"/>
                    <a:pt x="15789" y="22870"/>
                    <a:pt x="15789" y="29951"/>
                  </a:cubicBezTo>
                  <a:cubicBezTo>
                    <a:pt x="15789" y="37032"/>
                    <a:pt x="21454" y="44113"/>
                    <a:pt x="29951" y="44113"/>
                  </a:cubicBezTo>
                  <a:close/>
                </a:path>
              </a:pathLst>
            </a:custGeom>
            <a:grpFill/>
            <a:ln w="14159" cap="flat">
              <a:noFill/>
              <a:prstDash val="solid"/>
              <a:miter/>
            </a:ln>
          </p:spPr>
          <p:txBody>
            <a:bodyPr rtlCol="0" anchor="ctr"/>
            <a:lstStyle/>
            <a:p>
              <a:endParaRPr lang="en-US"/>
            </a:p>
          </p:txBody>
        </p:sp>
        <p:sp>
          <p:nvSpPr>
            <p:cNvPr id="540" name="Freeform: Shape 2365">
              <a:extLst>
                <a:ext uri="{FF2B5EF4-FFF2-40B4-BE49-F238E27FC236}">
                  <a16:creationId xmlns:a16="http://schemas.microsoft.com/office/drawing/2014/main" xmlns="" id="{BBFD3710-0E3E-41DB-B892-E4AC72BDB25E}"/>
                </a:ext>
              </a:extLst>
            </p:cNvPr>
            <p:cNvSpPr/>
            <p:nvPr/>
          </p:nvSpPr>
          <p:spPr>
            <a:xfrm>
              <a:off x="1685769" y="1614649"/>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4286"/>
                    <a:pt x="42697" y="15789"/>
                    <a:pt x="32783" y="15789"/>
                  </a:cubicBezTo>
                  <a:cubicBezTo>
                    <a:pt x="24286" y="15789"/>
                    <a:pt x="15789" y="22870"/>
                    <a:pt x="15789" y="32783"/>
                  </a:cubicBezTo>
                  <a:cubicBezTo>
                    <a:pt x="15789" y="41280"/>
                    <a:pt x="24286" y="49778"/>
                    <a:pt x="32783" y="49778"/>
                  </a:cubicBezTo>
                  <a:close/>
                </a:path>
              </a:pathLst>
            </a:custGeom>
            <a:grpFill/>
            <a:ln w="14159" cap="flat">
              <a:noFill/>
              <a:prstDash val="solid"/>
              <a:miter/>
            </a:ln>
          </p:spPr>
          <p:txBody>
            <a:bodyPr rtlCol="0" anchor="ctr"/>
            <a:lstStyle/>
            <a:p>
              <a:endParaRPr lang="en-US"/>
            </a:p>
          </p:txBody>
        </p:sp>
        <p:sp>
          <p:nvSpPr>
            <p:cNvPr id="541" name="Freeform: Shape 2366">
              <a:extLst>
                <a:ext uri="{FF2B5EF4-FFF2-40B4-BE49-F238E27FC236}">
                  <a16:creationId xmlns:a16="http://schemas.microsoft.com/office/drawing/2014/main" xmlns="" id="{C3EE8824-DC64-490F-9190-36E35C20E82D}"/>
                </a:ext>
              </a:extLst>
            </p:cNvPr>
            <p:cNvSpPr/>
            <p:nvPr/>
          </p:nvSpPr>
          <p:spPr>
            <a:xfrm>
              <a:off x="1691434" y="1664215"/>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1" y="58275"/>
                    <a:pt x="58275" y="48361"/>
                    <a:pt x="58275" y="37032"/>
                  </a:cubicBezTo>
                  <a:cubicBezTo>
                    <a:pt x="58275" y="25702"/>
                    <a:pt x="48361" y="15789"/>
                    <a:pt x="37032" y="15789"/>
                  </a:cubicBezTo>
                  <a:cubicBezTo>
                    <a:pt x="25702" y="15789"/>
                    <a:pt x="15789" y="25702"/>
                    <a:pt x="15789" y="37032"/>
                  </a:cubicBezTo>
                  <a:cubicBezTo>
                    <a:pt x="17205" y="48361"/>
                    <a:pt x="25702" y="58275"/>
                    <a:pt x="37032" y="58275"/>
                  </a:cubicBezTo>
                  <a:close/>
                </a:path>
              </a:pathLst>
            </a:custGeom>
            <a:grpFill/>
            <a:ln w="14159" cap="flat">
              <a:noFill/>
              <a:prstDash val="solid"/>
              <a:miter/>
            </a:ln>
          </p:spPr>
          <p:txBody>
            <a:bodyPr rtlCol="0" anchor="ctr"/>
            <a:lstStyle/>
            <a:p>
              <a:endParaRPr lang="en-US"/>
            </a:p>
          </p:txBody>
        </p:sp>
        <p:sp>
          <p:nvSpPr>
            <p:cNvPr id="542" name="Freeform: Shape 2367">
              <a:extLst>
                <a:ext uri="{FF2B5EF4-FFF2-40B4-BE49-F238E27FC236}">
                  <a16:creationId xmlns:a16="http://schemas.microsoft.com/office/drawing/2014/main" xmlns="" id="{4A0850FB-440D-40F8-8F41-33160F4F5465}"/>
                </a:ext>
              </a:extLst>
            </p:cNvPr>
            <p:cNvSpPr/>
            <p:nvPr/>
          </p:nvSpPr>
          <p:spPr>
            <a:xfrm>
              <a:off x="1643283" y="1399388"/>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0" y="86599"/>
                    <a:pt x="86599" y="71020"/>
                    <a:pt x="86599" y="51194"/>
                  </a:cubicBezTo>
                  <a:cubicBezTo>
                    <a:pt x="86599" y="31367"/>
                    <a:pt x="71020" y="15789"/>
                    <a:pt x="51194" y="15789"/>
                  </a:cubicBezTo>
                  <a:cubicBezTo>
                    <a:pt x="31367" y="15789"/>
                    <a:pt x="15789" y="31367"/>
                    <a:pt x="15789" y="51194"/>
                  </a:cubicBezTo>
                  <a:cubicBezTo>
                    <a:pt x="15789" y="71020"/>
                    <a:pt x="31367" y="86599"/>
                    <a:pt x="51194" y="86599"/>
                  </a:cubicBezTo>
                  <a:close/>
                </a:path>
              </a:pathLst>
            </a:custGeom>
            <a:grpFill/>
            <a:ln w="14159" cap="flat">
              <a:noFill/>
              <a:prstDash val="solid"/>
              <a:miter/>
            </a:ln>
          </p:spPr>
          <p:txBody>
            <a:bodyPr rtlCol="0" anchor="ctr"/>
            <a:lstStyle/>
            <a:p>
              <a:endParaRPr lang="en-US"/>
            </a:p>
          </p:txBody>
        </p:sp>
        <p:sp>
          <p:nvSpPr>
            <p:cNvPr id="543" name="Freeform: Shape 2368">
              <a:extLst>
                <a:ext uri="{FF2B5EF4-FFF2-40B4-BE49-F238E27FC236}">
                  <a16:creationId xmlns:a16="http://schemas.microsoft.com/office/drawing/2014/main" xmlns="" id="{06ED01EF-24A5-4A3B-9AC7-934E6B3FBFD1}"/>
                </a:ext>
              </a:extLst>
            </p:cNvPr>
            <p:cNvSpPr/>
            <p:nvPr/>
          </p:nvSpPr>
          <p:spPr>
            <a:xfrm>
              <a:off x="1925399" y="1962663"/>
              <a:ext cx="84971" cy="84971"/>
            </a:xfrm>
            <a:custGeom>
              <a:avLst/>
              <a:gdLst>
                <a:gd name="connsiteX0" fmla="*/ 42697 w 84971"/>
                <a:gd name="connsiteY0" fmla="*/ 69604 h 84971"/>
                <a:gd name="connsiteX1" fmla="*/ 69604 w 84971"/>
                <a:gd name="connsiteY1" fmla="*/ 42697 h 84971"/>
                <a:gd name="connsiteX2" fmla="*/ 42697 w 84971"/>
                <a:gd name="connsiteY2" fmla="*/ 15789 h 84971"/>
                <a:gd name="connsiteX3" fmla="*/ 15789 w 84971"/>
                <a:gd name="connsiteY3" fmla="*/ 42697 h 84971"/>
                <a:gd name="connsiteX4" fmla="*/ 42697 w 84971"/>
                <a:gd name="connsiteY4" fmla="*/ 69604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2697" y="69604"/>
                  </a:moveTo>
                  <a:cubicBezTo>
                    <a:pt x="56859" y="69604"/>
                    <a:pt x="69604" y="56859"/>
                    <a:pt x="69604" y="42697"/>
                  </a:cubicBezTo>
                  <a:cubicBezTo>
                    <a:pt x="69604" y="28535"/>
                    <a:pt x="56859" y="15789"/>
                    <a:pt x="42697" y="15789"/>
                  </a:cubicBezTo>
                  <a:cubicBezTo>
                    <a:pt x="28535" y="15789"/>
                    <a:pt x="15789" y="28535"/>
                    <a:pt x="15789" y="42697"/>
                  </a:cubicBezTo>
                  <a:cubicBezTo>
                    <a:pt x="15789" y="56859"/>
                    <a:pt x="27119" y="69604"/>
                    <a:pt x="42697" y="69604"/>
                  </a:cubicBezTo>
                  <a:close/>
                </a:path>
              </a:pathLst>
            </a:custGeom>
            <a:grpFill/>
            <a:ln w="14159" cap="flat">
              <a:noFill/>
              <a:prstDash val="solid"/>
              <a:miter/>
            </a:ln>
          </p:spPr>
          <p:txBody>
            <a:bodyPr rtlCol="0" anchor="ctr"/>
            <a:lstStyle/>
            <a:p>
              <a:endParaRPr lang="en-US"/>
            </a:p>
          </p:txBody>
        </p:sp>
        <p:sp>
          <p:nvSpPr>
            <p:cNvPr id="544" name="Freeform: Shape 2369">
              <a:extLst>
                <a:ext uri="{FF2B5EF4-FFF2-40B4-BE49-F238E27FC236}">
                  <a16:creationId xmlns:a16="http://schemas.microsoft.com/office/drawing/2014/main" xmlns="" id="{DDEE74C6-2747-4FE3-9FCB-F3F8DAE06ECB}"/>
                </a:ext>
              </a:extLst>
            </p:cNvPr>
            <p:cNvSpPr/>
            <p:nvPr/>
          </p:nvSpPr>
          <p:spPr>
            <a:xfrm>
              <a:off x="3160171" y="1973764"/>
              <a:ext cx="56648" cy="56648"/>
            </a:xfrm>
            <a:custGeom>
              <a:avLst/>
              <a:gdLst>
                <a:gd name="connsiteX0" fmla="*/ 29951 w 56647"/>
                <a:gd name="connsiteY0" fmla="*/ 42697 h 56647"/>
                <a:gd name="connsiteX1" fmla="*/ 42697 w 56647"/>
                <a:gd name="connsiteY1" fmla="*/ 29951 h 56647"/>
                <a:gd name="connsiteX2" fmla="*/ 29951 w 56647"/>
                <a:gd name="connsiteY2" fmla="*/ 15789 h 56647"/>
                <a:gd name="connsiteX3" fmla="*/ 15789 w 56647"/>
                <a:gd name="connsiteY3" fmla="*/ 29951 h 56647"/>
                <a:gd name="connsiteX4" fmla="*/ 29951 w 56647"/>
                <a:gd name="connsiteY4" fmla="*/ 4269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2697"/>
                  </a:moveTo>
                  <a:cubicBezTo>
                    <a:pt x="37032" y="42697"/>
                    <a:pt x="42697" y="37032"/>
                    <a:pt x="42697" y="29951"/>
                  </a:cubicBezTo>
                  <a:cubicBezTo>
                    <a:pt x="42697" y="22870"/>
                    <a:pt x="37032" y="15789"/>
                    <a:pt x="29951" y="15789"/>
                  </a:cubicBezTo>
                  <a:cubicBezTo>
                    <a:pt x="22870" y="15789"/>
                    <a:pt x="15789" y="21454"/>
                    <a:pt x="15789" y="29951"/>
                  </a:cubicBezTo>
                  <a:cubicBezTo>
                    <a:pt x="15789" y="37032"/>
                    <a:pt x="22870" y="42697"/>
                    <a:pt x="29951" y="42697"/>
                  </a:cubicBezTo>
                  <a:close/>
                </a:path>
              </a:pathLst>
            </a:custGeom>
            <a:grpFill/>
            <a:ln w="14159" cap="flat">
              <a:noFill/>
              <a:prstDash val="solid"/>
              <a:miter/>
            </a:ln>
          </p:spPr>
          <p:txBody>
            <a:bodyPr rtlCol="0" anchor="ctr"/>
            <a:lstStyle/>
            <a:p>
              <a:endParaRPr lang="en-US"/>
            </a:p>
          </p:txBody>
        </p:sp>
        <p:sp>
          <p:nvSpPr>
            <p:cNvPr id="545" name="Freeform: Shape 2370">
              <a:extLst>
                <a:ext uri="{FF2B5EF4-FFF2-40B4-BE49-F238E27FC236}">
                  <a16:creationId xmlns:a16="http://schemas.microsoft.com/office/drawing/2014/main" xmlns="" id="{21937C08-CEEA-4248-8B55-7190792D2A29}"/>
                </a:ext>
              </a:extLst>
            </p:cNvPr>
            <p:cNvSpPr/>
            <p:nvPr/>
          </p:nvSpPr>
          <p:spPr>
            <a:xfrm>
              <a:off x="3034575" y="1878842"/>
              <a:ext cx="42486" cy="42486"/>
            </a:xfrm>
            <a:custGeom>
              <a:avLst/>
              <a:gdLst>
                <a:gd name="connsiteX0" fmla="*/ 27118 w 42485"/>
                <a:gd name="connsiteY0" fmla="*/ 39864 h 42485"/>
                <a:gd name="connsiteX1" fmla="*/ 38448 w 42485"/>
                <a:gd name="connsiteY1" fmla="*/ 28535 h 42485"/>
                <a:gd name="connsiteX2" fmla="*/ 27118 w 42485"/>
                <a:gd name="connsiteY2" fmla="*/ 15789 h 42485"/>
                <a:gd name="connsiteX3" fmla="*/ 15789 w 42485"/>
                <a:gd name="connsiteY3" fmla="*/ 28535 h 42485"/>
                <a:gd name="connsiteX4" fmla="*/ 27118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9864"/>
                  </a:moveTo>
                  <a:cubicBezTo>
                    <a:pt x="34199" y="39864"/>
                    <a:pt x="38448" y="34199"/>
                    <a:pt x="38448" y="28535"/>
                  </a:cubicBezTo>
                  <a:cubicBezTo>
                    <a:pt x="38448" y="22870"/>
                    <a:pt x="32783" y="15789"/>
                    <a:pt x="27118" y="15789"/>
                  </a:cubicBezTo>
                  <a:cubicBezTo>
                    <a:pt x="20037" y="15789"/>
                    <a:pt x="15789" y="21454"/>
                    <a:pt x="15789" y="28535"/>
                  </a:cubicBezTo>
                  <a:cubicBezTo>
                    <a:pt x="15789" y="35616"/>
                    <a:pt x="20037" y="39864"/>
                    <a:pt x="27118" y="39864"/>
                  </a:cubicBezTo>
                  <a:close/>
                </a:path>
              </a:pathLst>
            </a:custGeom>
            <a:grpFill/>
            <a:ln w="14159" cap="flat">
              <a:noFill/>
              <a:prstDash val="solid"/>
              <a:miter/>
            </a:ln>
          </p:spPr>
          <p:txBody>
            <a:bodyPr rtlCol="0" anchor="ctr"/>
            <a:lstStyle/>
            <a:p>
              <a:endParaRPr lang="en-US"/>
            </a:p>
          </p:txBody>
        </p:sp>
        <p:sp>
          <p:nvSpPr>
            <p:cNvPr id="546" name="Freeform: Shape 2371">
              <a:extLst>
                <a:ext uri="{FF2B5EF4-FFF2-40B4-BE49-F238E27FC236}">
                  <a16:creationId xmlns:a16="http://schemas.microsoft.com/office/drawing/2014/main" xmlns="" id="{603A22A8-B017-4A02-92D3-2B268D0C9D37}"/>
                </a:ext>
              </a:extLst>
            </p:cNvPr>
            <p:cNvSpPr/>
            <p:nvPr/>
          </p:nvSpPr>
          <p:spPr>
            <a:xfrm>
              <a:off x="3470241" y="1907426"/>
              <a:ext cx="42486" cy="42486"/>
            </a:xfrm>
            <a:custGeom>
              <a:avLst/>
              <a:gdLst>
                <a:gd name="connsiteX0" fmla="*/ 27118 w 42485"/>
                <a:gd name="connsiteY0" fmla="*/ 38448 h 42485"/>
                <a:gd name="connsiteX1" fmla="*/ 39864 w 42485"/>
                <a:gd name="connsiteY1" fmla="*/ 27119 h 42485"/>
                <a:gd name="connsiteX2" fmla="*/ 27118 w 42485"/>
                <a:gd name="connsiteY2" fmla="*/ 15789 h 42485"/>
                <a:gd name="connsiteX3" fmla="*/ 15789 w 42485"/>
                <a:gd name="connsiteY3" fmla="*/ 27119 h 42485"/>
                <a:gd name="connsiteX4" fmla="*/ 27118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38448"/>
                  </a:moveTo>
                  <a:cubicBezTo>
                    <a:pt x="34199" y="38448"/>
                    <a:pt x="39864" y="32783"/>
                    <a:pt x="39864" y="27119"/>
                  </a:cubicBezTo>
                  <a:cubicBezTo>
                    <a:pt x="39864" y="21454"/>
                    <a:pt x="34199" y="15789"/>
                    <a:pt x="27118" y="15789"/>
                  </a:cubicBezTo>
                  <a:cubicBezTo>
                    <a:pt x="20037" y="15789"/>
                    <a:pt x="15789" y="21454"/>
                    <a:pt x="15789" y="27119"/>
                  </a:cubicBezTo>
                  <a:cubicBezTo>
                    <a:pt x="15789" y="32783"/>
                    <a:pt x="21454" y="38448"/>
                    <a:pt x="27118" y="38448"/>
                  </a:cubicBezTo>
                  <a:close/>
                </a:path>
              </a:pathLst>
            </a:custGeom>
            <a:grpFill/>
            <a:ln w="14159" cap="flat">
              <a:noFill/>
              <a:prstDash val="solid"/>
              <a:miter/>
            </a:ln>
          </p:spPr>
          <p:txBody>
            <a:bodyPr rtlCol="0" anchor="ctr"/>
            <a:lstStyle/>
            <a:p>
              <a:endParaRPr lang="en-US"/>
            </a:p>
          </p:txBody>
        </p:sp>
        <p:sp>
          <p:nvSpPr>
            <p:cNvPr id="547" name="Freeform: Shape 2372">
              <a:extLst>
                <a:ext uri="{FF2B5EF4-FFF2-40B4-BE49-F238E27FC236}">
                  <a16:creationId xmlns:a16="http://schemas.microsoft.com/office/drawing/2014/main" xmlns="" id="{629FBF74-BAFF-49C9-82E6-EB5958227938}"/>
                </a:ext>
              </a:extLst>
            </p:cNvPr>
            <p:cNvSpPr/>
            <p:nvPr/>
          </p:nvSpPr>
          <p:spPr>
            <a:xfrm>
              <a:off x="3742524" y="2426273"/>
              <a:ext cx="42486" cy="42486"/>
            </a:xfrm>
            <a:custGeom>
              <a:avLst/>
              <a:gdLst>
                <a:gd name="connsiteX0" fmla="*/ 27119 w 42485"/>
                <a:gd name="connsiteY0" fmla="*/ 39864 h 42485"/>
                <a:gd name="connsiteX1" fmla="*/ 38448 w 42485"/>
                <a:gd name="connsiteY1" fmla="*/ 27118 h 42485"/>
                <a:gd name="connsiteX2" fmla="*/ 27119 w 42485"/>
                <a:gd name="connsiteY2" fmla="*/ 15789 h 42485"/>
                <a:gd name="connsiteX3" fmla="*/ 15789 w 42485"/>
                <a:gd name="connsiteY3" fmla="*/ 27118 h 42485"/>
                <a:gd name="connsiteX4" fmla="*/ 27119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9864"/>
                  </a:moveTo>
                  <a:cubicBezTo>
                    <a:pt x="34200" y="39864"/>
                    <a:pt x="38448" y="34199"/>
                    <a:pt x="38448" y="27118"/>
                  </a:cubicBezTo>
                  <a:cubicBezTo>
                    <a:pt x="38448" y="20037"/>
                    <a:pt x="32783" y="15789"/>
                    <a:pt x="27119" y="15789"/>
                  </a:cubicBezTo>
                  <a:cubicBezTo>
                    <a:pt x="20038" y="15789"/>
                    <a:pt x="15789" y="21454"/>
                    <a:pt x="15789" y="27118"/>
                  </a:cubicBezTo>
                  <a:cubicBezTo>
                    <a:pt x="15789" y="34199"/>
                    <a:pt x="20038" y="39864"/>
                    <a:pt x="27119" y="39864"/>
                  </a:cubicBezTo>
                  <a:close/>
                </a:path>
              </a:pathLst>
            </a:custGeom>
            <a:grpFill/>
            <a:ln w="14159" cap="flat">
              <a:noFill/>
              <a:prstDash val="solid"/>
              <a:miter/>
            </a:ln>
          </p:spPr>
          <p:txBody>
            <a:bodyPr rtlCol="0" anchor="ctr"/>
            <a:lstStyle/>
            <a:p>
              <a:endParaRPr lang="en-US"/>
            </a:p>
          </p:txBody>
        </p:sp>
        <p:sp>
          <p:nvSpPr>
            <p:cNvPr id="548" name="Freeform: Shape 2373">
              <a:extLst>
                <a:ext uri="{FF2B5EF4-FFF2-40B4-BE49-F238E27FC236}">
                  <a16:creationId xmlns:a16="http://schemas.microsoft.com/office/drawing/2014/main" xmlns="" id="{C62B1DE5-BB08-4272-ABCC-13DDA563FAA5}"/>
                </a:ext>
              </a:extLst>
            </p:cNvPr>
            <p:cNvSpPr/>
            <p:nvPr/>
          </p:nvSpPr>
          <p:spPr>
            <a:xfrm>
              <a:off x="3535097" y="2571994"/>
              <a:ext cx="42486" cy="42486"/>
            </a:xfrm>
            <a:custGeom>
              <a:avLst/>
              <a:gdLst>
                <a:gd name="connsiteX0" fmla="*/ 27337 w 42485"/>
                <a:gd name="connsiteY0" fmla="*/ 39864 h 42485"/>
                <a:gd name="connsiteX1" fmla="*/ 38666 w 42485"/>
                <a:gd name="connsiteY1" fmla="*/ 27118 h 42485"/>
                <a:gd name="connsiteX2" fmla="*/ 27337 w 42485"/>
                <a:gd name="connsiteY2" fmla="*/ 15789 h 42485"/>
                <a:gd name="connsiteX3" fmla="*/ 16007 w 42485"/>
                <a:gd name="connsiteY3" fmla="*/ 27118 h 42485"/>
                <a:gd name="connsiteX4" fmla="*/ 27337 w 42485"/>
                <a:gd name="connsiteY4" fmla="*/ 398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337" y="39864"/>
                  </a:moveTo>
                  <a:cubicBezTo>
                    <a:pt x="34418" y="39864"/>
                    <a:pt x="38666" y="34199"/>
                    <a:pt x="38666" y="27118"/>
                  </a:cubicBezTo>
                  <a:cubicBezTo>
                    <a:pt x="38666" y="20037"/>
                    <a:pt x="33002" y="15789"/>
                    <a:pt x="27337" y="15789"/>
                  </a:cubicBezTo>
                  <a:cubicBezTo>
                    <a:pt x="20256" y="15789"/>
                    <a:pt x="16007" y="21454"/>
                    <a:pt x="16007" y="27118"/>
                  </a:cubicBezTo>
                  <a:cubicBezTo>
                    <a:pt x="14591" y="34199"/>
                    <a:pt x="20256" y="39864"/>
                    <a:pt x="27337" y="39864"/>
                  </a:cubicBezTo>
                  <a:close/>
                </a:path>
              </a:pathLst>
            </a:custGeom>
            <a:grpFill/>
            <a:ln w="14159" cap="flat">
              <a:noFill/>
              <a:prstDash val="solid"/>
              <a:miter/>
            </a:ln>
          </p:spPr>
          <p:txBody>
            <a:bodyPr rtlCol="0" anchor="ctr"/>
            <a:lstStyle/>
            <a:p>
              <a:endParaRPr lang="en-US"/>
            </a:p>
          </p:txBody>
        </p:sp>
        <p:sp>
          <p:nvSpPr>
            <p:cNvPr id="549" name="Freeform: Shape 2374">
              <a:extLst>
                <a:ext uri="{FF2B5EF4-FFF2-40B4-BE49-F238E27FC236}">
                  <a16:creationId xmlns:a16="http://schemas.microsoft.com/office/drawing/2014/main" xmlns="" id="{8339EC8F-C40F-49A4-A3F0-86132A615D48}"/>
                </a:ext>
              </a:extLst>
            </p:cNvPr>
            <p:cNvSpPr/>
            <p:nvPr/>
          </p:nvSpPr>
          <p:spPr>
            <a:xfrm>
              <a:off x="3555142" y="2368062"/>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550" name="Freeform: Shape 2375">
              <a:extLst>
                <a:ext uri="{FF2B5EF4-FFF2-40B4-BE49-F238E27FC236}">
                  <a16:creationId xmlns:a16="http://schemas.microsoft.com/office/drawing/2014/main" xmlns="" id="{CEDB1258-9657-4C50-95C8-C217614C3AB4}"/>
                </a:ext>
              </a:extLst>
            </p:cNvPr>
            <p:cNvSpPr/>
            <p:nvPr/>
          </p:nvSpPr>
          <p:spPr>
            <a:xfrm>
              <a:off x="3518543" y="2348382"/>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7032"/>
                    <a:pt x="44113" y="29951"/>
                  </a:cubicBezTo>
                  <a:cubicBezTo>
                    <a:pt x="44113" y="21454"/>
                    <a:pt x="37032" y="15789"/>
                    <a:pt x="29951" y="15789"/>
                  </a:cubicBezTo>
                  <a:cubicBezTo>
                    <a:pt x="21454" y="15789"/>
                    <a:pt x="15789" y="22870"/>
                    <a:pt x="15789" y="29951"/>
                  </a:cubicBezTo>
                  <a:cubicBezTo>
                    <a:pt x="15789" y="37032"/>
                    <a:pt x="22870" y="44113"/>
                    <a:pt x="29951" y="44113"/>
                  </a:cubicBezTo>
                  <a:close/>
                </a:path>
              </a:pathLst>
            </a:custGeom>
            <a:grpFill/>
            <a:ln w="14159" cap="flat">
              <a:noFill/>
              <a:prstDash val="solid"/>
              <a:miter/>
            </a:ln>
          </p:spPr>
          <p:txBody>
            <a:bodyPr rtlCol="0" anchor="ctr"/>
            <a:lstStyle/>
            <a:p>
              <a:endParaRPr lang="en-US"/>
            </a:p>
          </p:txBody>
        </p:sp>
        <p:sp>
          <p:nvSpPr>
            <p:cNvPr id="551" name="Freeform: Shape 2376">
              <a:extLst>
                <a:ext uri="{FF2B5EF4-FFF2-40B4-BE49-F238E27FC236}">
                  <a16:creationId xmlns:a16="http://schemas.microsoft.com/office/drawing/2014/main" xmlns="" id="{7D730254-CD4D-4002-AB00-67E179617F5C}"/>
                </a:ext>
              </a:extLst>
            </p:cNvPr>
            <p:cNvSpPr/>
            <p:nvPr/>
          </p:nvSpPr>
          <p:spPr>
            <a:xfrm>
              <a:off x="3182531" y="2256011"/>
              <a:ext cx="56648" cy="56648"/>
            </a:xfrm>
            <a:custGeom>
              <a:avLst/>
              <a:gdLst>
                <a:gd name="connsiteX0" fmla="*/ 30132 w 56647"/>
                <a:gd name="connsiteY0" fmla="*/ 44113 h 56647"/>
                <a:gd name="connsiteX1" fmla="*/ 44294 w 56647"/>
                <a:gd name="connsiteY1" fmla="*/ 29951 h 56647"/>
                <a:gd name="connsiteX2" fmla="*/ 30132 w 56647"/>
                <a:gd name="connsiteY2" fmla="*/ 15789 h 56647"/>
                <a:gd name="connsiteX3" fmla="*/ 15970 w 56647"/>
                <a:gd name="connsiteY3" fmla="*/ 29951 h 56647"/>
                <a:gd name="connsiteX4" fmla="*/ 30132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0132" y="44113"/>
                  </a:moveTo>
                  <a:cubicBezTo>
                    <a:pt x="38629" y="44113"/>
                    <a:pt x="44294" y="37032"/>
                    <a:pt x="44294" y="29951"/>
                  </a:cubicBezTo>
                  <a:cubicBezTo>
                    <a:pt x="44294" y="21454"/>
                    <a:pt x="37213" y="15789"/>
                    <a:pt x="30132" y="15789"/>
                  </a:cubicBezTo>
                  <a:cubicBezTo>
                    <a:pt x="21635" y="15789"/>
                    <a:pt x="15970" y="22870"/>
                    <a:pt x="15970" y="29951"/>
                  </a:cubicBezTo>
                  <a:cubicBezTo>
                    <a:pt x="14554" y="38448"/>
                    <a:pt x="21635" y="44113"/>
                    <a:pt x="30132" y="44113"/>
                  </a:cubicBezTo>
                  <a:close/>
                </a:path>
              </a:pathLst>
            </a:custGeom>
            <a:grpFill/>
            <a:ln w="14159" cap="flat">
              <a:noFill/>
              <a:prstDash val="solid"/>
              <a:miter/>
            </a:ln>
          </p:spPr>
          <p:txBody>
            <a:bodyPr rtlCol="0" anchor="ctr"/>
            <a:lstStyle/>
            <a:p>
              <a:endParaRPr lang="en-US"/>
            </a:p>
          </p:txBody>
        </p:sp>
        <p:sp>
          <p:nvSpPr>
            <p:cNvPr id="552" name="Freeform: Shape 2377">
              <a:extLst>
                <a:ext uri="{FF2B5EF4-FFF2-40B4-BE49-F238E27FC236}">
                  <a16:creationId xmlns:a16="http://schemas.microsoft.com/office/drawing/2014/main" xmlns="" id="{DDF1A63A-D3D1-495C-81D6-F8481C93EDE5}"/>
                </a:ext>
              </a:extLst>
            </p:cNvPr>
            <p:cNvSpPr/>
            <p:nvPr/>
          </p:nvSpPr>
          <p:spPr>
            <a:xfrm>
              <a:off x="2851439" y="2252349"/>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7032"/>
                    <a:pt x="44113" y="29951"/>
                  </a:cubicBezTo>
                  <a:cubicBezTo>
                    <a:pt x="44113" y="21454"/>
                    <a:pt x="37032" y="15789"/>
                    <a:pt x="29951" y="15789"/>
                  </a:cubicBezTo>
                  <a:cubicBezTo>
                    <a:pt x="21454" y="15789"/>
                    <a:pt x="15789" y="22870"/>
                    <a:pt x="15789" y="29951"/>
                  </a:cubicBezTo>
                  <a:cubicBezTo>
                    <a:pt x="15789" y="37032"/>
                    <a:pt x="21454" y="44113"/>
                    <a:pt x="29951" y="44113"/>
                  </a:cubicBezTo>
                  <a:close/>
                </a:path>
              </a:pathLst>
            </a:custGeom>
            <a:grpFill/>
            <a:ln w="14159" cap="flat">
              <a:noFill/>
              <a:prstDash val="solid"/>
              <a:miter/>
            </a:ln>
          </p:spPr>
          <p:txBody>
            <a:bodyPr rtlCol="0" anchor="ctr"/>
            <a:lstStyle/>
            <a:p>
              <a:endParaRPr lang="en-US"/>
            </a:p>
          </p:txBody>
        </p:sp>
        <p:sp>
          <p:nvSpPr>
            <p:cNvPr id="553" name="Freeform: Shape 2378">
              <a:extLst>
                <a:ext uri="{FF2B5EF4-FFF2-40B4-BE49-F238E27FC236}">
                  <a16:creationId xmlns:a16="http://schemas.microsoft.com/office/drawing/2014/main" xmlns="" id="{078798C8-9536-43BB-90C0-70C34625B6B1}"/>
                </a:ext>
              </a:extLst>
            </p:cNvPr>
            <p:cNvSpPr/>
            <p:nvPr/>
          </p:nvSpPr>
          <p:spPr>
            <a:xfrm>
              <a:off x="3682599" y="2206616"/>
              <a:ext cx="84971" cy="84971"/>
            </a:xfrm>
            <a:custGeom>
              <a:avLst/>
              <a:gdLst>
                <a:gd name="connsiteX0" fmla="*/ 44113 w 84971"/>
                <a:gd name="connsiteY0" fmla="*/ 72437 h 84971"/>
                <a:gd name="connsiteX1" fmla="*/ 72437 w 84971"/>
                <a:gd name="connsiteY1" fmla="*/ 44113 h 84971"/>
                <a:gd name="connsiteX2" fmla="*/ 44113 w 84971"/>
                <a:gd name="connsiteY2" fmla="*/ 15789 h 84971"/>
                <a:gd name="connsiteX3" fmla="*/ 15789 w 84971"/>
                <a:gd name="connsiteY3" fmla="*/ 44113 h 84971"/>
                <a:gd name="connsiteX4" fmla="*/ 44113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113" y="72437"/>
                  </a:moveTo>
                  <a:cubicBezTo>
                    <a:pt x="59691" y="72437"/>
                    <a:pt x="72437" y="59691"/>
                    <a:pt x="72437" y="44113"/>
                  </a:cubicBezTo>
                  <a:cubicBezTo>
                    <a:pt x="72437" y="28535"/>
                    <a:pt x="59691" y="15789"/>
                    <a:pt x="44113" y="15789"/>
                  </a:cubicBezTo>
                  <a:cubicBezTo>
                    <a:pt x="28535" y="15789"/>
                    <a:pt x="15789" y="28535"/>
                    <a:pt x="15789" y="44113"/>
                  </a:cubicBezTo>
                  <a:cubicBezTo>
                    <a:pt x="15789" y="59691"/>
                    <a:pt x="28535" y="72437"/>
                    <a:pt x="44113" y="72437"/>
                  </a:cubicBezTo>
                  <a:close/>
                </a:path>
              </a:pathLst>
            </a:custGeom>
            <a:grpFill/>
            <a:ln w="14159" cap="flat">
              <a:noFill/>
              <a:prstDash val="solid"/>
              <a:miter/>
            </a:ln>
          </p:spPr>
          <p:txBody>
            <a:bodyPr rtlCol="0" anchor="ctr"/>
            <a:lstStyle/>
            <a:p>
              <a:endParaRPr lang="en-US"/>
            </a:p>
          </p:txBody>
        </p:sp>
        <p:sp>
          <p:nvSpPr>
            <p:cNvPr id="554" name="Freeform: Shape 2379">
              <a:extLst>
                <a:ext uri="{FF2B5EF4-FFF2-40B4-BE49-F238E27FC236}">
                  <a16:creationId xmlns:a16="http://schemas.microsoft.com/office/drawing/2014/main" xmlns="" id="{E6F37D7D-3993-48EC-9F05-09108FE85D65}"/>
                </a:ext>
              </a:extLst>
            </p:cNvPr>
            <p:cNvSpPr/>
            <p:nvPr/>
          </p:nvSpPr>
          <p:spPr>
            <a:xfrm>
              <a:off x="3652641" y="2038090"/>
              <a:ext cx="42486" cy="42486"/>
            </a:xfrm>
            <a:custGeom>
              <a:avLst/>
              <a:gdLst>
                <a:gd name="connsiteX0" fmla="*/ 27337 w 42485"/>
                <a:gd name="connsiteY0" fmla="*/ 38448 h 42485"/>
                <a:gd name="connsiteX1" fmla="*/ 40083 w 42485"/>
                <a:gd name="connsiteY1" fmla="*/ 27118 h 42485"/>
                <a:gd name="connsiteX2" fmla="*/ 27337 w 42485"/>
                <a:gd name="connsiteY2" fmla="*/ 15789 h 42485"/>
                <a:gd name="connsiteX3" fmla="*/ 16007 w 42485"/>
                <a:gd name="connsiteY3" fmla="*/ 27118 h 42485"/>
                <a:gd name="connsiteX4" fmla="*/ 27337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337" y="38448"/>
                  </a:moveTo>
                  <a:cubicBezTo>
                    <a:pt x="34418" y="38448"/>
                    <a:pt x="40083" y="32783"/>
                    <a:pt x="40083" y="27118"/>
                  </a:cubicBezTo>
                  <a:cubicBezTo>
                    <a:pt x="40083" y="20038"/>
                    <a:pt x="34418" y="15789"/>
                    <a:pt x="27337" y="15789"/>
                  </a:cubicBezTo>
                  <a:cubicBezTo>
                    <a:pt x="20256" y="15789"/>
                    <a:pt x="16007" y="21454"/>
                    <a:pt x="16007" y="27118"/>
                  </a:cubicBezTo>
                  <a:cubicBezTo>
                    <a:pt x="14591" y="32783"/>
                    <a:pt x="20256" y="38448"/>
                    <a:pt x="27337" y="38448"/>
                  </a:cubicBezTo>
                  <a:close/>
                </a:path>
              </a:pathLst>
            </a:custGeom>
            <a:grpFill/>
            <a:ln w="14159" cap="flat">
              <a:noFill/>
              <a:prstDash val="solid"/>
              <a:miter/>
            </a:ln>
          </p:spPr>
          <p:txBody>
            <a:bodyPr rtlCol="0" anchor="ctr"/>
            <a:lstStyle/>
            <a:p>
              <a:endParaRPr lang="en-US"/>
            </a:p>
          </p:txBody>
        </p:sp>
        <p:sp>
          <p:nvSpPr>
            <p:cNvPr id="555" name="Freeform: Shape 2380">
              <a:extLst>
                <a:ext uri="{FF2B5EF4-FFF2-40B4-BE49-F238E27FC236}">
                  <a16:creationId xmlns:a16="http://schemas.microsoft.com/office/drawing/2014/main" xmlns="" id="{99BE2272-2D38-41FA-BAF0-F6EBDA61FC58}"/>
                </a:ext>
              </a:extLst>
            </p:cNvPr>
            <p:cNvSpPr/>
            <p:nvPr/>
          </p:nvSpPr>
          <p:spPr>
            <a:xfrm>
              <a:off x="3866704" y="2121645"/>
              <a:ext cx="99133" cy="99133"/>
            </a:xfrm>
            <a:custGeom>
              <a:avLst/>
              <a:gdLst>
                <a:gd name="connsiteX0" fmla="*/ 55442 w 99133"/>
                <a:gd name="connsiteY0" fmla="*/ 95096 h 99133"/>
                <a:gd name="connsiteX1" fmla="*/ 95096 w 99133"/>
                <a:gd name="connsiteY1" fmla="*/ 55442 h 99133"/>
                <a:gd name="connsiteX2" fmla="*/ 55442 w 99133"/>
                <a:gd name="connsiteY2" fmla="*/ 15789 h 99133"/>
                <a:gd name="connsiteX3" fmla="*/ 15789 w 99133"/>
                <a:gd name="connsiteY3" fmla="*/ 55442 h 99133"/>
                <a:gd name="connsiteX4" fmla="*/ 55442 w 99133"/>
                <a:gd name="connsiteY4" fmla="*/ 9509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5442" y="95096"/>
                  </a:moveTo>
                  <a:cubicBezTo>
                    <a:pt x="78102" y="95096"/>
                    <a:pt x="95096" y="76685"/>
                    <a:pt x="95096" y="55442"/>
                  </a:cubicBezTo>
                  <a:cubicBezTo>
                    <a:pt x="95096" y="32783"/>
                    <a:pt x="76685" y="15789"/>
                    <a:pt x="55442" y="15789"/>
                  </a:cubicBezTo>
                  <a:cubicBezTo>
                    <a:pt x="32783" y="15789"/>
                    <a:pt x="15789" y="34199"/>
                    <a:pt x="15789" y="55442"/>
                  </a:cubicBezTo>
                  <a:cubicBezTo>
                    <a:pt x="15789" y="78101"/>
                    <a:pt x="32783" y="95096"/>
                    <a:pt x="55442" y="95096"/>
                  </a:cubicBezTo>
                  <a:close/>
                </a:path>
              </a:pathLst>
            </a:custGeom>
            <a:grpFill/>
            <a:ln w="14159" cap="flat">
              <a:noFill/>
              <a:prstDash val="solid"/>
              <a:miter/>
            </a:ln>
          </p:spPr>
          <p:txBody>
            <a:bodyPr rtlCol="0" anchor="ctr"/>
            <a:lstStyle/>
            <a:p>
              <a:endParaRPr lang="en-US"/>
            </a:p>
          </p:txBody>
        </p:sp>
        <p:sp>
          <p:nvSpPr>
            <p:cNvPr id="556" name="Freeform: Shape 2381">
              <a:extLst>
                <a:ext uri="{FF2B5EF4-FFF2-40B4-BE49-F238E27FC236}">
                  <a16:creationId xmlns:a16="http://schemas.microsoft.com/office/drawing/2014/main" xmlns="" id="{22FA71B8-2D08-476A-A528-AC7C4B061000}"/>
                </a:ext>
              </a:extLst>
            </p:cNvPr>
            <p:cNvSpPr/>
            <p:nvPr/>
          </p:nvSpPr>
          <p:spPr>
            <a:xfrm>
              <a:off x="3325719" y="2232108"/>
              <a:ext cx="70810" cy="70810"/>
            </a:xfrm>
            <a:custGeom>
              <a:avLst/>
              <a:gdLst>
                <a:gd name="connsiteX0" fmla="*/ 39864 w 70809"/>
                <a:gd name="connsiteY0" fmla="*/ 63939 h 70809"/>
                <a:gd name="connsiteX1" fmla="*/ 63939 w 70809"/>
                <a:gd name="connsiteY1" fmla="*/ 39864 h 70809"/>
                <a:gd name="connsiteX2" fmla="*/ 39864 w 70809"/>
                <a:gd name="connsiteY2" fmla="*/ 15789 h 70809"/>
                <a:gd name="connsiteX3" fmla="*/ 15789 w 70809"/>
                <a:gd name="connsiteY3" fmla="*/ 39864 h 70809"/>
                <a:gd name="connsiteX4" fmla="*/ 39864 w 70809"/>
                <a:gd name="connsiteY4" fmla="*/ 6393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39"/>
                  </a:moveTo>
                  <a:cubicBezTo>
                    <a:pt x="52610" y="63939"/>
                    <a:pt x="63939" y="52610"/>
                    <a:pt x="63939" y="39864"/>
                  </a:cubicBezTo>
                  <a:cubicBezTo>
                    <a:pt x="63939" y="27118"/>
                    <a:pt x="52610" y="15789"/>
                    <a:pt x="39864" y="15789"/>
                  </a:cubicBezTo>
                  <a:cubicBezTo>
                    <a:pt x="27119" y="15789"/>
                    <a:pt x="15789" y="27118"/>
                    <a:pt x="15789" y="39864"/>
                  </a:cubicBezTo>
                  <a:cubicBezTo>
                    <a:pt x="15789" y="52610"/>
                    <a:pt x="27119" y="63939"/>
                    <a:pt x="39864" y="63939"/>
                  </a:cubicBezTo>
                  <a:close/>
                </a:path>
              </a:pathLst>
            </a:custGeom>
            <a:grpFill/>
            <a:ln w="14159" cap="flat">
              <a:noFill/>
              <a:prstDash val="solid"/>
              <a:miter/>
            </a:ln>
          </p:spPr>
          <p:txBody>
            <a:bodyPr rtlCol="0" anchor="ctr"/>
            <a:lstStyle/>
            <a:p>
              <a:endParaRPr lang="en-US"/>
            </a:p>
          </p:txBody>
        </p:sp>
        <p:sp>
          <p:nvSpPr>
            <p:cNvPr id="557" name="Freeform: Shape 2382">
              <a:extLst>
                <a:ext uri="{FF2B5EF4-FFF2-40B4-BE49-F238E27FC236}">
                  <a16:creationId xmlns:a16="http://schemas.microsoft.com/office/drawing/2014/main" xmlns="" id="{6F0E0985-58BA-4D1D-822A-68D6EE50ED73}"/>
                </a:ext>
              </a:extLst>
            </p:cNvPr>
            <p:cNvSpPr/>
            <p:nvPr/>
          </p:nvSpPr>
          <p:spPr>
            <a:xfrm>
              <a:off x="3365372" y="2644219"/>
              <a:ext cx="70810" cy="70810"/>
            </a:xfrm>
            <a:custGeom>
              <a:avLst/>
              <a:gdLst>
                <a:gd name="connsiteX0" fmla="*/ 39864 w 70809"/>
                <a:gd name="connsiteY0" fmla="*/ 63940 h 70809"/>
                <a:gd name="connsiteX1" fmla="*/ 63939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2610" y="63940"/>
                    <a:pt x="63939" y="52610"/>
                    <a:pt x="63939" y="39864"/>
                  </a:cubicBezTo>
                  <a:cubicBezTo>
                    <a:pt x="63939" y="27119"/>
                    <a:pt x="52610" y="15789"/>
                    <a:pt x="39864" y="15789"/>
                  </a:cubicBezTo>
                  <a:cubicBezTo>
                    <a:pt x="27119" y="15789"/>
                    <a:pt x="15789" y="27119"/>
                    <a:pt x="15789" y="39864"/>
                  </a:cubicBezTo>
                  <a:cubicBezTo>
                    <a:pt x="15789" y="52610"/>
                    <a:pt x="27119" y="63940"/>
                    <a:pt x="39864" y="63940"/>
                  </a:cubicBezTo>
                  <a:close/>
                </a:path>
              </a:pathLst>
            </a:custGeom>
            <a:grpFill/>
            <a:ln w="14159" cap="flat">
              <a:noFill/>
              <a:prstDash val="solid"/>
              <a:miter/>
            </a:ln>
          </p:spPr>
          <p:txBody>
            <a:bodyPr rtlCol="0" anchor="ctr"/>
            <a:lstStyle/>
            <a:p>
              <a:endParaRPr lang="en-US"/>
            </a:p>
          </p:txBody>
        </p:sp>
        <p:sp>
          <p:nvSpPr>
            <p:cNvPr id="558" name="Freeform: Shape 2383">
              <a:extLst>
                <a:ext uri="{FF2B5EF4-FFF2-40B4-BE49-F238E27FC236}">
                  <a16:creationId xmlns:a16="http://schemas.microsoft.com/office/drawing/2014/main" xmlns="" id="{DF72CB30-FD3C-4E04-8686-4FA647427DA4}"/>
                </a:ext>
              </a:extLst>
            </p:cNvPr>
            <p:cNvSpPr/>
            <p:nvPr/>
          </p:nvSpPr>
          <p:spPr>
            <a:xfrm>
              <a:off x="2786150" y="2989770"/>
              <a:ext cx="99133" cy="99133"/>
            </a:xfrm>
            <a:custGeom>
              <a:avLst/>
              <a:gdLst>
                <a:gd name="connsiteX0" fmla="*/ 49778 w 99133"/>
                <a:gd name="connsiteY0" fmla="*/ 15789 h 99133"/>
                <a:gd name="connsiteX1" fmla="*/ 83766 w 99133"/>
                <a:gd name="connsiteY1" fmla="*/ 49777 h 99133"/>
                <a:gd name="connsiteX2" fmla="*/ 49778 w 99133"/>
                <a:gd name="connsiteY2" fmla="*/ 83766 h 99133"/>
                <a:gd name="connsiteX3" fmla="*/ 15789 w 99133"/>
                <a:gd name="connsiteY3" fmla="*/ 49777 h 99133"/>
                <a:gd name="connsiteX4" fmla="*/ 49778 w 99133"/>
                <a:gd name="connsiteY4" fmla="*/ 15789 h 99133"/>
                <a:gd name="connsiteX5" fmla="*/ 49778 w 99133"/>
                <a:gd name="connsiteY5" fmla="*/ 15789 h 99133"/>
                <a:gd name="connsiteX6" fmla="*/ 49778 w 99133"/>
                <a:gd name="connsiteY6" fmla="*/ 31367 h 99133"/>
                <a:gd name="connsiteX7" fmla="*/ 31367 w 99133"/>
                <a:gd name="connsiteY7" fmla="*/ 49777 h 99133"/>
                <a:gd name="connsiteX8" fmla="*/ 49778 w 99133"/>
                <a:gd name="connsiteY8" fmla="*/ 68188 h 99133"/>
                <a:gd name="connsiteX9" fmla="*/ 68188 w 99133"/>
                <a:gd name="connsiteY9" fmla="*/ 49777 h 99133"/>
                <a:gd name="connsiteX10" fmla="*/ 49778 w 99133"/>
                <a:gd name="connsiteY10" fmla="*/ 31367 h 9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133" h="99133">
                  <a:moveTo>
                    <a:pt x="49778" y="15789"/>
                  </a:moveTo>
                  <a:cubicBezTo>
                    <a:pt x="68188" y="15789"/>
                    <a:pt x="83766" y="31367"/>
                    <a:pt x="83766" y="49777"/>
                  </a:cubicBezTo>
                  <a:cubicBezTo>
                    <a:pt x="83766" y="68188"/>
                    <a:pt x="68188" y="83766"/>
                    <a:pt x="49778" y="83766"/>
                  </a:cubicBezTo>
                  <a:cubicBezTo>
                    <a:pt x="31367" y="83766"/>
                    <a:pt x="15789" y="68188"/>
                    <a:pt x="15789" y="49777"/>
                  </a:cubicBezTo>
                  <a:cubicBezTo>
                    <a:pt x="15789" y="31367"/>
                    <a:pt x="29951" y="15789"/>
                    <a:pt x="49778" y="15789"/>
                  </a:cubicBezTo>
                  <a:lnTo>
                    <a:pt x="49778" y="15789"/>
                  </a:lnTo>
                  <a:close/>
                  <a:moveTo>
                    <a:pt x="49778" y="31367"/>
                  </a:moveTo>
                  <a:cubicBezTo>
                    <a:pt x="39864" y="31367"/>
                    <a:pt x="31367" y="39864"/>
                    <a:pt x="31367" y="49777"/>
                  </a:cubicBezTo>
                  <a:cubicBezTo>
                    <a:pt x="31367" y="59691"/>
                    <a:pt x="39864" y="68188"/>
                    <a:pt x="49778" y="68188"/>
                  </a:cubicBezTo>
                  <a:cubicBezTo>
                    <a:pt x="59691" y="68188"/>
                    <a:pt x="68188" y="59691"/>
                    <a:pt x="68188" y="49777"/>
                  </a:cubicBezTo>
                  <a:cubicBezTo>
                    <a:pt x="68188" y="39864"/>
                    <a:pt x="59691" y="31367"/>
                    <a:pt x="49778" y="31367"/>
                  </a:cubicBezTo>
                  <a:close/>
                </a:path>
              </a:pathLst>
            </a:custGeom>
            <a:grpFill/>
            <a:ln w="14159" cap="flat">
              <a:noFill/>
              <a:prstDash val="solid"/>
              <a:miter/>
            </a:ln>
          </p:spPr>
          <p:txBody>
            <a:bodyPr rtlCol="0" anchor="ctr"/>
            <a:lstStyle/>
            <a:p>
              <a:endParaRPr lang="en-US"/>
            </a:p>
          </p:txBody>
        </p:sp>
        <p:sp>
          <p:nvSpPr>
            <p:cNvPr id="559" name="Freeform: Shape 2384">
              <a:extLst>
                <a:ext uri="{FF2B5EF4-FFF2-40B4-BE49-F238E27FC236}">
                  <a16:creationId xmlns:a16="http://schemas.microsoft.com/office/drawing/2014/main" xmlns="" id="{8DBB586A-252D-4FF1-B607-6485701BD0AB}"/>
                </a:ext>
              </a:extLst>
            </p:cNvPr>
            <p:cNvSpPr/>
            <p:nvPr/>
          </p:nvSpPr>
          <p:spPr>
            <a:xfrm>
              <a:off x="2464592" y="3185204"/>
              <a:ext cx="99133" cy="99133"/>
            </a:xfrm>
            <a:custGeom>
              <a:avLst/>
              <a:gdLst>
                <a:gd name="connsiteX0" fmla="*/ 51276 w 99133"/>
                <a:gd name="connsiteY0" fmla="*/ 86599 h 99133"/>
                <a:gd name="connsiteX1" fmla="*/ 86681 w 99133"/>
                <a:gd name="connsiteY1" fmla="*/ 51194 h 99133"/>
                <a:gd name="connsiteX2" fmla="*/ 51276 w 99133"/>
                <a:gd name="connsiteY2" fmla="*/ 15789 h 99133"/>
                <a:gd name="connsiteX3" fmla="*/ 15872 w 99133"/>
                <a:gd name="connsiteY3" fmla="*/ 51194 h 99133"/>
                <a:gd name="connsiteX4" fmla="*/ 51276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276" y="86599"/>
                  </a:moveTo>
                  <a:cubicBezTo>
                    <a:pt x="71103" y="86599"/>
                    <a:pt x="86681" y="71021"/>
                    <a:pt x="86681" y="51194"/>
                  </a:cubicBezTo>
                  <a:cubicBezTo>
                    <a:pt x="86681" y="31367"/>
                    <a:pt x="71103" y="15789"/>
                    <a:pt x="51276" y="15789"/>
                  </a:cubicBezTo>
                  <a:cubicBezTo>
                    <a:pt x="31450" y="15789"/>
                    <a:pt x="15872" y="31367"/>
                    <a:pt x="15872" y="51194"/>
                  </a:cubicBezTo>
                  <a:cubicBezTo>
                    <a:pt x="14455" y="71021"/>
                    <a:pt x="31450" y="86599"/>
                    <a:pt x="51276" y="86599"/>
                  </a:cubicBezTo>
                  <a:close/>
                </a:path>
              </a:pathLst>
            </a:custGeom>
            <a:grpFill/>
            <a:ln w="14159" cap="flat">
              <a:noFill/>
              <a:prstDash val="solid"/>
              <a:miter/>
            </a:ln>
          </p:spPr>
          <p:txBody>
            <a:bodyPr rtlCol="0" anchor="ctr"/>
            <a:lstStyle/>
            <a:p>
              <a:endParaRPr lang="en-US"/>
            </a:p>
          </p:txBody>
        </p:sp>
        <p:sp>
          <p:nvSpPr>
            <p:cNvPr id="560" name="Freeform: Shape 2385">
              <a:extLst>
                <a:ext uri="{FF2B5EF4-FFF2-40B4-BE49-F238E27FC236}">
                  <a16:creationId xmlns:a16="http://schemas.microsoft.com/office/drawing/2014/main" xmlns="" id="{FEB2C74D-B92B-4914-8E3F-0C17B62F8BE1}"/>
                </a:ext>
              </a:extLst>
            </p:cNvPr>
            <p:cNvSpPr/>
            <p:nvPr/>
          </p:nvSpPr>
          <p:spPr>
            <a:xfrm>
              <a:off x="3181267" y="3022342"/>
              <a:ext cx="99133" cy="99133"/>
            </a:xfrm>
            <a:custGeom>
              <a:avLst/>
              <a:gdLst>
                <a:gd name="connsiteX0" fmla="*/ 86599 w 99133"/>
                <a:gd name="connsiteY0" fmla="*/ 51194 h 99133"/>
                <a:gd name="connsiteX1" fmla="*/ 51194 w 99133"/>
                <a:gd name="connsiteY1" fmla="*/ 86598 h 99133"/>
                <a:gd name="connsiteX2" fmla="*/ 15789 w 99133"/>
                <a:gd name="connsiteY2" fmla="*/ 51194 h 99133"/>
                <a:gd name="connsiteX3" fmla="*/ 51194 w 99133"/>
                <a:gd name="connsiteY3" fmla="*/ 15789 h 99133"/>
                <a:gd name="connsiteX4" fmla="*/ 86599 w 99133"/>
                <a:gd name="connsiteY4" fmla="*/ 51194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86599" y="51194"/>
                  </a:moveTo>
                  <a:cubicBezTo>
                    <a:pt x="86599" y="70747"/>
                    <a:pt x="70747" y="86598"/>
                    <a:pt x="51194" y="86598"/>
                  </a:cubicBezTo>
                  <a:cubicBezTo>
                    <a:pt x="31640" y="86598"/>
                    <a:pt x="15789" y="70747"/>
                    <a:pt x="15789" y="51194"/>
                  </a:cubicBezTo>
                  <a:cubicBezTo>
                    <a:pt x="15789" y="31640"/>
                    <a:pt x="31640" y="15789"/>
                    <a:pt x="51194" y="15789"/>
                  </a:cubicBezTo>
                  <a:cubicBezTo>
                    <a:pt x="70747" y="15789"/>
                    <a:pt x="86599" y="31640"/>
                    <a:pt x="86599" y="51194"/>
                  </a:cubicBezTo>
                  <a:close/>
                </a:path>
              </a:pathLst>
            </a:custGeom>
            <a:grpFill/>
            <a:ln w="14159" cap="flat">
              <a:noFill/>
              <a:prstDash val="solid"/>
              <a:miter/>
            </a:ln>
          </p:spPr>
          <p:txBody>
            <a:bodyPr rtlCol="0" anchor="ctr"/>
            <a:lstStyle/>
            <a:p>
              <a:endParaRPr lang="en-US"/>
            </a:p>
          </p:txBody>
        </p:sp>
        <p:sp>
          <p:nvSpPr>
            <p:cNvPr id="561" name="Freeform: Shape 2386">
              <a:extLst>
                <a:ext uri="{FF2B5EF4-FFF2-40B4-BE49-F238E27FC236}">
                  <a16:creationId xmlns:a16="http://schemas.microsoft.com/office/drawing/2014/main" xmlns="" id="{B38847A3-4438-445E-88CA-714A967F7CF6}"/>
                </a:ext>
              </a:extLst>
            </p:cNvPr>
            <p:cNvSpPr/>
            <p:nvPr/>
          </p:nvSpPr>
          <p:spPr>
            <a:xfrm>
              <a:off x="2628953" y="3373558"/>
              <a:ext cx="70810" cy="70810"/>
            </a:xfrm>
            <a:custGeom>
              <a:avLst/>
              <a:gdLst>
                <a:gd name="connsiteX0" fmla="*/ 39864 w 70809"/>
                <a:gd name="connsiteY0" fmla="*/ 15789 h 70809"/>
                <a:gd name="connsiteX1" fmla="*/ 63939 w 70809"/>
                <a:gd name="connsiteY1" fmla="*/ 39864 h 70809"/>
                <a:gd name="connsiteX2" fmla="*/ 39864 w 70809"/>
                <a:gd name="connsiteY2" fmla="*/ 63940 h 70809"/>
                <a:gd name="connsiteX3" fmla="*/ 15789 w 70809"/>
                <a:gd name="connsiteY3" fmla="*/ 39864 h 70809"/>
                <a:gd name="connsiteX4" fmla="*/ 39864 w 70809"/>
                <a:gd name="connsiteY4" fmla="*/ 15789 h 70809"/>
                <a:gd name="connsiteX5" fmla="*/ 39864 w 70809"/>
                <a:gd name="connsiteY5" fmla="*/ 15789 h 70809"/>
                <a:gd name="connsiteX6" fmla="*/ 39864 w 70809"/>
                <a:gd name="connsiteY6" fmla="*/ 27119 h 70809"/>
                <a:gd name="connsiteX7" fmla="*/ 25702 w 70809"/>
                <a:gd name="connsiteY7" fmla="*/ 41280 h 70809"/>
                <a:gd name="connsiteX8" fmla="*/ 39864 w 70809"/>
                <a:gd name="connsiteY8" fmla="*/ 55442 h 70809"/>
                <a:gd name="connsiteX9" fmla="*/ 54026 w 70809"/>
                <a:gd name="connsiteY9" fmla="*/ 41280 h 70809"/>
                <a:gd name="connsiteX10" fmla="*/ 39864 w 70809"/>
                <a:gd name="connsiteY10" fmla="*/ 27119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39864" y="15789"/>
                  </a:moveTo>
                  <a:cubicBezTo>
                    <a:pt x="52610" y="15789"/>
                    <a:pt x="63939" y="27119"/>
                    <a:pt x="63939" y="39864"/>
                  </a:cubicBezTo>
                  <a:cubicBezTo>
                    <a:pt x="63939" y="52610"/>
                    <a:pt x="52610" y="63940"/>
                    <a:pt x="39864" y="63940"/>
                  </a:cubicBezTo>
                  <a:cubicBezTo>
                    <a:pt x="27119" y="63940"/>
                    <a:pt x="15789" y="52610"/>
                    <a:pt x="15789" y="39864"/>
                  </a:cubicBezTo>
                  <a:cubicBezTo>
                    <a:pt x="15789" y="27119"/>
                    <a:pt x="25702" y="15789"/>
                    <a:pt x="39864" y="15789"/>
                  </a:cubicBezTo>
                  <a:lnTo>
                    <a:pt x="39864" y="15789"/>
                  </a:lnTo>
                  <a:close/>
                  <a:moveTo>
                    <a:pt x="39864" y="27119"/>
                  </a:moveTo>
                  <a:cubicBezTo>
                    <a:pt x="32783" y="27119"/>
                    <a:pt x="25702" y="32783"/>
                    <a:pt x="25702" y="41280"/>
                  </a:cubicBezTo>
                  <a:cubicBezTo>
                    <a:pt x="25702" y="48361"/>
                    <a:pt x="31367" y="55442"/>
                    <a:pt x="39864" y="55442"/>
                  </a:cubicBezTo>
                  <a:cubicBezTo>
                    <a:pt x="46945" y="55442"/>
                    <a:pt x="54026" y="49778"/>
                    <a:pt x="54026" y="41280"/>
                  </a:cubicBezTo>
                  <a:cubicBezTo>
                    <a:pt x="52610" y="32783"/>
                    <a:pt x="46945" y="27119"/>
                    <a:pt x="39864" y="27119"/>
                  </a:cubicBezTo>
                  <a:close/>
                </a:path>
              </a:pathLst>
            </a:custGeom>
            <a:grpFill/>
            <a:ln w="14159" cap="flat">
              <a:noFill/>
              <a:prstDash val="solid"/>
              <a:miter/>
            </a:ln>
          </p:spPr>
          <p:txBody>
            <a:bodyPr rtlCol="0" anchor="ctr"/>
            <a:lstStyle/>
            <a:p>
              <a:endParaRPr lang="en-US"/>
            </a:p>
          </p:txBody>
        </p:sp>
        <p:sp>
          <p:nvSpPr>
            <p:cNvPr id="562" name="Freeform: Shape 2387">
              <a:extLst>
                <a:ext uri="{FF2B5EF4-FFF2-40B4-BE49-F238E27FC236}">
                  <a16:creationId xmlns:a16="http://schemas.microsoft.com/office/drawing/2014/main" xmlns="" id="{1DA5F188-4BD4-484C-8808-154D2D1C0F64}"/>
                </a:ext>
              </a:extLst>
            </p:cNvPr>
            <p:cNvSpPr/>
            <p:nvPr/>
          </p:nvSpPr>
          <p:spPr>
            <a:xfrm>
              <a:off x="2643115" y="2831156"/>
              <a:ext cx="56648" cy="56648"/>
            </a:xfrm>
            <a:custGeom>
              <a:avLst/>
              <a:gdLst>
                <a:gd name="connsiteX0" fmla="*/ 34200 w 56647"/>
                <a:gd name="connsiteY0" fmla="*/ 52610 h 56647"/>
                <a:gd name="connsiteX1" fmla="*/ 52610 w 56647"/>
                <a:gd name="connsiteY1" fmla="*/ 34200 h 56647"/>
                <a:gd name="connsiteX2" fmla="*/ 34200 w 56647"/>
                <a:gd name="connsiteY2" fmla="*/ 15789 h 56647"/>
                <a:gd name="connsiteX3" fmla="*/ 15789 w 56647"/>
                <a:gd name="connsiteY3" fmla="*/ 34200 h 56647"/>
                <a:gd name="connsiteX4" fmla="*/ 34200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200" y="52610"/>
                  </a:moveTo>
                  <a:cubicBezTo>
                    <a:pt x="44113" y="52610"/>
                    <a:pt x="52610" y="44113"/>
                    <a:pt x="52610" y="34200"/>
                  </a:cubicBezTo>
                  <a:cubicBezTo>
                    <a:pt x="52610" y="24286"/>
                    <a:pt x="44113" y="15789"/>
                    <a:pt x="34200" y="15789"/>
                  </a:cubicBezTo>
                  <a:cubicBezTo>
                    <a:pt x="24286" y="15789"/>
                    <a:pt x="15789" y="24286"/>
                    <a:pt x="15789" y="34200"/>
                  </a:cubicBezTo>
                  <a:cubicBezTo>
                    <a:pt x="17205" y="44113"/>
                    <a:pt x="24286" y="52610"/>
                    <a:pt x="34200" y="52610"/>
                  </a:cubicBezTo>
                  <a:close/>
                </a:path>
              </a:pathLst>
            </a:custGeom>
            <a:grpFill/>
            <a:ln w="14159" cap="flat">
              <a:noFill/>
              <a:prstDash val="solid"/>
              <a:miter/>
            </a:ln>
          </p:spPr>
          <p:txBody>
            <a:bodyPr rtlCol="0" anchor="ctr"/>
            <a:lstStyle/>
            <a:p>
              <a:endParaRPr lang="en-US"/>
            </a:p>
          </p:txBody>
        </p:sp>
        <p:sp>
          <p:nvSpPr>
            <p:cNvPr id="563" name="Freeform: Shape 2388">
              <a:extLst>
                <a:ext uri="{FF2B5EF4-FFF2-40B4-BE49-F238E27FC236}">
                  <a16:creationId xmlns:a16="http://schemas.microsoft.com/office/drawing/2014/main" xmlns="" id="{8A4C5A02-1913-4833-A524-10A09994641F}"/>
                </a:ext>
              </a:extLst>
            </p:cNvPr>
            <p:cNvSpPr/>
            <p:nvPr/>
          </p:nvSpPr>
          <p:spPr>
            <a:xfrm>
              <a:off x="3008492" y="3045001"/>
              <a:ext cx="56648" cy="56648"/>
            </a:xfrm>
            <a:custGeom>
              <a:avLst/>
              <a:gdLst>
                <a:gd name="connsiteX0" fmla="*/ 34199 w 56647"/>
                <a:gd name="connsiteY0" fmla="*/ 52610 h 56647"/>
                <a:gd name="connsiteX1" fmla="*/ 52610 w 56647"/>
                <a:gd name="connsiteY1" fmla="*/ 34200 h 56647"/>
                <a:gd name="connsiteX2" fmla="*/ 34199 w 56647"/>
                <a:gd name="connsiteY2" fmla="*/ 15789 h 56647"/>
                <a:gd name="connsiteX3" fmla="*/ 15789 w 56647"/>
                <a:gd name="connsiteY3" fmla="*/ 34200 h 56647"/>
                <a:gd name="connsiteX4" fmla="*/ 34199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199" y="52610"/>
                  </a:moveTo>
                  <a:cubicBezTo>
                    <a:pt x="44113" y="52610"/>
                    <a:pt x="52610" y="44113"/>
                    <a:pt x="52610" y="34200"/>
                  </a:cubicBezTo>
                  <a:cubicBezTo>
                    <a:pt x="52610" y="24286"/>
                    <a:pt x="44113" y="15789"/>
                    <a:pt x="34199" y="15789"/>
                  </a:cubicBezTo>
                  <a:cubicBezTo>
                    <a:pt x="24286" y="15789"/>
                    <a:pt x="15789" y="24286"/>
                    <a:pt x="15789" y="34200"/>
                  </a:cubicBezTo>
                  <a:cubicBezTo>
                    <a:pt x="15789" y="45529"/>
                    <a:pt x="24286" y="52610"/>
                    <a:pt x="34199" y="52610"/>
                  </a:cubicBezTo>
                  <a:close/>
                </a:path>
              </a:pathLst>
            </a:custGeom>
            <a:grpFill/>
            <a:ln w="14159" cap="flat">
              <a:noFill/>
              <a:prstDash val="solid"/>
              <a:miter/>
            </a:ln>
          </p:spPr>
          <p:txBody>
            <a:bodyPr rtlCol="0" anchor="ctr"/>
            <a:lstStyle/>
            <a:p>
              <a:endParaRPr lang="en-US"/>
            </a:p>
          </p:txBody>
        </p:sp>
        <p:sp>
          <p:nvSpPr>
            <p:cNvPr id="564" name="Freeform: Shape 2389">
              <a:extLst>
                <a:ext uri="{FF2B5EF4-FFF2-40B4-BE49-F238E27FC236}">
                  <a16:creationId xmlns:a16="http://schemas.microsoft.com/office/drawing/2014/main" xmlns="" id="{25C60D13-47B4-4F41-861C-143948630E77}"/>
                </a:ext>
              </a:extLst>
            </p:cNvPr>
            <p:cNvSpPr/>
            <p:nvPr/>
          </p:nvSpPr>
          <p:spPr>
            <a:xfrm>
              <a:off x="3290314" y="3202199"/>
              <a:ext cx="56648" cy="56648"/>
            </a:xfrm>
            <a:custGeom>
              <a:avLst/>
              <a:gdLst>
                <a:gd name="connsiteX0" fmla="*/ 34200 w 56647"/>
                <a:gd name="connsiteY0" fmla="*/ 52610 h 56647"/>
                <a:gd name="connsiteX1" fmla="*/ 52610 w 56647"/>
                <a:gd name="connsiteY1" fmla="*/ 34199 h 56647"/>
                <a:gd name="connsiteX2" fmla="*/ 34200 w 56647"/>
                <a:gd name="connsiteY2" fmla="*/ 15789 h 56647"/>
                <a:gd name="connsiteX3" fmla="*/ 15789 w 56647"/>
                <a:gd name="connsiteY3" fmla="*/ 34199 h 56647"/>
                <a:gd name="connsiteX4" fmla="*/ 34200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200" y="52610"/>
                  </a:moveTo>
                  <a:cubicBezTo>
                    <a:pt x="44113" y="52610"/>
                    <a:pt x="52610" y="44113"/>
                    <a:pt x="52610" y="34199"/>
                  </a:cubicBezTo>
                  <a:cubicBezTo>
                    <a:pt x="52610" y="24286"/>
                    <a:pt x="44113" y="15789"/>
                    <a:pt x="34200" y="15789"/>
                  </a:cubicBezTo>
                  <a:cubicBezTo>
                    <a:pt x="24286" y="15789"/>
                    <a:pt x="15789" y="24286"/>
                    <a:pt x="15789" y="34199"/>
                  </a:cubicBezTo>
                  <a:cubicBezTo>
                    <a:pt x="15789" y="44113"/>
                    <a:pt x="24286" y="52610"/>
                    <a:pt x="34200" y="52610"/>
                  </a:cubicBezTo>
                  <a:close/>
                </a:path>
              </a:pathLst>
            </a:custGeom>
            <a:grpFill/>
            <a:ln w="14159" cap="flat">
              <a:noFill/>
              <a:prstDash val="solid"/>
              <a:miter/>
            </a:ln>
          </p:spPr>
          <p:txBody>
            <a:bodyPr rtlCol="0" anchor="ctr"/>
            <a:lstStyle/>
            <a:p>
              <a:endParaRPr lang="en-US"/>
            </a:p>
          </p:txBody>
        </p:sp>
        <p:sp>
          <p:nvSpPr>
            <p:cNvPr id="565" name="Freeform: Shape 2390">
              <a:extLst>
                <a:ext uri="{FF2B5EF4-FFF2-40B4-BE49-F238E27FC236}">
                  <a16:creationId xmlns:a16="http://schemas.microsoft.com/office/drawing/2014/main" xmlns="" id="{C25C9865-4495-446B-9259-025C9E0BDE8B}"/>
                </a:ext>
              </a:extLst>
            </p:cNvPr>
            <p:cNvSpPr/>
            <p:nvPr/>
          </p:nvSpPr>
          <p:spPr>
            <a:xfrm>
              <a:off x="3331383" y="2896301"/>
              <a:ext cx="56648" cy="56648"/>
            </a:xfrm>
            <a:custGeom>
              <a:avLst/>
              <a:gdLst>
                <a:gd name="connsiteX0" fmla="*/ 34200 w 56647"/>
                <a:gd name="connsiteY0" fmla="*/ 52610 h 56647"/>
                <a:gd name="connsiteX1" fmla="*/ 52610 w 56647"/>
                <a:gd name="connsiteY1" fmla="*/ 34200 h 56647"/>
                <a:gd name="connsiteX2" fmla="*/ 34200 w 56647"/>
                <a:gd name="connsiteY2" fmla="*/ 15789 h 56647"/>
                <a:gd name="connsiteX3" fmla="*/ 15789 w 56647"/>
                <a:gd name="connsiteY3" fmla="*/ 34200 h 56647"/>
                <a:gd name="connsiteX4" fmla="*/ 34200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200" y="52610"/>
                  </a:moveTo>
                  <a:cubicBezTo>
                    <a:pt x="44113" y="52610"/>
                    <a:pt x="52610" y="44113"/>
                    <a:pt x="52610" y="34200"/>
                  </a:cubicBezTo>
                  <a:cubicBezTo>
                    <a:pt x="52610" y="24286"/>
                    <a:pt x="44113" y="15789"/>
                    <a:pt x="34200" y="15789"/>
                  </a:cubicBezTo>
                  <a:cubicBezTo>
                    <a:pt x="24286" y="15789"/>
                    <a:pt x="15789" y="24286"/>
                    <a:pt x="15789" y="34200"/>
                  </a:cubicBezTo>
                  <a:cubicBezTo>
                    <a:pt x="15789" y="44113"/>
                    <a:pt x="24286" y="52610"/>
                    <a:pt x="34200" y="52610"/>
                  </a:cubicBezTo>
                  <a:close/>
                </a:path>
              </a:pathLst>
            </a:custGeom>
            <a:grpFill/>
            <a:ln w="14159" cap="flat">
              <a:noFill/>
              <a:prstDash val="solid"/>
              <a:miter/>
            </a:ln>
          </p:spPr>
          <p:txBody>
            <a:bodyPr rtlCol="0" anchor="ctr"/>
            <a:lstStyle/>
            <a:p>
              <a:endParaRPr lang="en-US"/>
            </a:p>
          </p:txBody>
        </p:sp>
        <p:sp>
          <p:nvSpPr>
            <p:cNvPr id="566" name="Freeform: Shape 2391">
              <a:extLst>
                <a:ext uri="{FF2B5EF4-FFF2-40B4-BE49-F238E27FC236}">
                  <a16:creationId xmlns:a16="http://schemas.microsoft.com/office/drawing/2014/main" xmlns="" id="{EE706324-860E-4C86-8449-D8CC6E652CD6}"/>
                </a:ext>
              </a:extLst>
            </p:cNvPr>
            <p:cNvSpPr/>
            <p:nvPr/>
          </p:nvSpPr>
          <p:spPr>
            <a:xfrm>
              <a:off x="3873603" y="2411964"/>
              <a:ext cx="56648" cy="56648"/>
            </a:xfrm>
            <a:custGeom>
              <a:avLst/>
              <a:gdLst>
                <a:gd name="connsiteX0" fmla="*/ 28717 w 56647"/>
                <a:gd name="connsiteY0" fmla="*/ 41280 h 56647"/>
                <a:gd name="connsiteX1" fmla="*/ 41463 w 56647"/>
                <a:gd name="connsiteY1" fmla="*/ 28535 h 56647"/>
                <a:gd name="connsiteX2" fmla="*/ 28717 w 56647"/>
                <a:gd name="connsiteY2" fmla="*/ 15789 h 56647"/>
                <a:gd name="connsiteX3" fmla="*/ 15971 w 56647"/>
                <a:gd name="connsiteY3" fmla="*/ 28535 h 56647"/>
                <a:gd name="connsiteX4" fmla="*/ 28717 w 56647"/>
                <a:gd name="connsiteY4" fmla="*/ 4128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8717" y="41280"/>
                  </a:moveTo>
                  <a:cubicBezTo>
                    <a:pt x="35798" y="41280"/>
                    <a:pt x="41463" y="35616"/>
                    <a:pt x="41463" y="28535"/>
                  </a:cubicBezTo>
                  <a:cubicBezTo>
                    <a:pt x="41463" y="21454"/>
                    <a:pt x="35798" y="15789"/>
                    <a:pt x="28717" y="15789"/>
                  </a:cubicBezTo>
                  <a:cubicBezTo>
                    <a:pt x="21636" y="15789"/>
                    <a:pt x="15971" y="21454"/>
                    <a:pt x="15971" y="28535"/>
                  </a:cubicBezTo>
                  <a:cubicBezTo>
                    <a:pt x="14555" y="35616"/>
                    <a:pt x="21636" y="41280"/>
                    <a:pt x="28717" y="41280"/>
                  </a:cubicBezTo>
                  <a:close/>
                </a:path>
              </a:pathLst>
            </a:custGeom>
            <a:grpFill/>
            <a:ln w="14159" cap="flat">
              <a:noFill/>
              <a:prstDash val="solid"/>
              <a:miter/>
            </a:ln>
          </p:spPr>
          <p:txBody>
            <a:bodyPr rtlCol="0" anchor="ctr"/>
            <a:lstStyle/>
            <a:p>
              <a:endParaRPr lang="en-US"/>
            </a:p>
          </p:txBody>
        </p:sp>
        <p:sp>
          <p:nvSpPr>
            <p:cNvPr id="567" name="Freeform: Shape 2392">
              <a:extLst>
                <a:ext uri="{FF2B5EF4-FFF2-40B4-BE49-F238E27FC236}">
                  <a16:creationId xmlns:a16="http://schemas.microsoft.com/office/drawing/2014/main" xmlns="" id="{8C2F8B22-0C02-4002-A5B9-C08010884495}"/>
                </a:ext>
              </a:extLst>
            </p:cNvPr>
            <p:cNvSpPr/>
            <p:nvPr/>
          </p:nvSpPr>
          <p:spPr>
            <a:xfrm>
              <a:off x="4159855" y="2298669"/>
              <a:ext cx="42486" cy="42486"/>
            </a:xfrm>
            <a:custGeom>
              <a:avLst/>
              <a:gdLst>
                <a:gd name="connsiteX0" fmla="*/ 27119 w 42485"/>
                <a:gd name="connsiteY0" fmla="*/ 38448 h 42485"/>
                <a:gd name="connsiteX1" fmla="*/ 38448 w 42485"/>
                <a:gd name="connsiteY1" fmla="*/ 27119 h 42485"/>
                <a:gd name="connsiteX2" fmla="*/ 27119 w 42485"/>
                <a:gd name="connsiteY2" fmla="*/ 15789 h 42485"/>
                <a:gd name="connsiteX3" fmla="*/ 15789 w 42485"/>
                <a:gd name="connsiteY3" fmla="*/ 27119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2783" y="38448"/>
                    <a:pt x="38448" y="32783"/>
                    <a:pt x="38448" y="27119"/>
                  </a:cubicBezTo>
                  <a:cubicBezTo>
                    <a:pt x="38448" y="21454"/>
                    <a:pt x="32783" y="15789"/>
                    <a:pt x="27119" y="15789"/>
                  </a:cubicBezTo>
                  <a:cubicBezTo>
                    <a:pt x="21454" y="15789"/>
                    <a:pt x="15789" y="21454"/>
                    <a:pt x="15789" y="27119"/>
                  </a:cubicBezTo>
                  <a:cubicBezTo>
                    <a:pt x="15789" y="34200"/>
                    <a:pt x="20038" y="38448"/>
                    <a:pt x="27119" y="38448"/>
                  </a:cubicBezTo>
                  <a:close/>
                </a:path>
              </a:pathLst>
            </a:custGeom>
            <a:grpFill/>
            <a:ln w="14159" cap="flat">
              <a:noFill/>
              <a:prstDash val="solid"/>
              <a:miter/>
            </a:ln>
          </p:spPr>
          <p:txBody>
            <a:bodyPr rtlCol="0" anchor="ctr"/>
            <a:lstStyle/>
            <a:p>
              <a:endParaRPr lang="en-US"/>
            </a:p>
          </p:txBody>
        </p:sp>
        <p:sp>
          <p:nvSpPr>
            <p:cNvPr id="568" name="Freeform: Shape 2393">
              <a:extLst>
                <a:ext uri="{FF2B5EF4-FFF2-40B4-BE49-F238E27FC236}">
                  <a16:creationId xmlns:a16="http://schemas.microsoft.com/office/drawing/2014/main" xmlns="" id="{13259185-1591-4450-9D28-7BC26EB49C25}"/>
                </a:ext>
              </a:extLst>
            </p:cNvPr>
            <p:cNvSpPr/>
            <p:nvPr/>
          </p:nvSpPr>
          <p:spPr>
            <a:xfrm>
              <a:off x="4022207" y="2297253"/>
              <a:ext cx="42486" cy="42486"/>
            </a:xfrm>
            <a:custGeom>
              <a:avLst/>
              <a:gdLst>
                <a:gd name="connsiteX0" fmla="*/ 23148 w 42485"/>
                <a:gd name="connsiteY0" fmla="*/ 29951 h 42485"/>
                <a:gd name="connsiteX1" fmla="*/ 30229 w 42485"/>
                <a:gd name="connsiteY1" fmla="*/ 22870 h 42485"/>
                <a:gd name="connsiteX2" fmla="*/ 23148 w 42485"/>
                <a:gd name="connsiteY2" fmla="*/ 15789 h 42485"/>
                <a:gd name="connsiteX3" fmla="*/ 16067 w 42485"/>
                <a:gd name="connsiteY3" fmla="*/ 22870 h 42485"/>
                <a:gd name="connsiteX4" fmla="*/ 23148 w 42485"/>
                <a:gd name="connsiteY4" fmla="*/ 29951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3148" y="29951"/>
                  </a:moveTo>
                  <a:cubicBezTo>
                    <a:pt x="27396" y="29951"/>
                    <a:pt x="30229" y="27119"/>
                    <a:pt x="30229" y="22870"/>
                  </a:cubicBezTo>
                  <a:cubicBezTo>
                    <a:pt x="30229" y="18621"/>
                    <a:pt x="27396" y="15789"/>
                    <a:pt x="23148" y="15789"/>
                  </a:cubicBezTo>
                  <a:cubicBezTo>
                    <a:pt x="18899" y="15789"/>
                    <a:pt x="16067" y="18621"/>
                    <a:pt x="16067" y="22870"/>
                  </a:cubicBezTo>
                  <a:cubicBezTo>
                    <a:pt x="14651" y="25702"/>
                    <a:pt x="18899" y="29951"/>
                    <a:pt x="23148" y="29951"/>
                  </a:cubicBezTo>
                  <a:close/>
                </a:path>
              </a:pathLst>
            </a:custGeom>
            <a:grpFill/>
            <a:ln w="14159" cap="flat">
              <a:noFill/>
              <a:prstDash val="solid"/>
              <a:miter/>
            </a:ln>
          </p:spPr>
          <p:txBody>
            <a:bodyPr rtlCol="0" anchor="ctr"/>
            <a:lstStyle/>
            <a:p>
              <a:endParaRPr lang="en-US"/>
            </a:p>
          </p:txBody>
        </p:sp>
        <p:sp>
          <p:nvSpPr>
            <p:cNvPr id="569" name="Freeform: Shape 2394">
              <a:extLst>
                <a:ext uri="{FF2B5EF4-FFF2-40B4-BE49-F238E27FC236}">
                  <a16:creationId xmlns:a16="http://schemas.microsoft.com/office/drawing/2014/main" xmlns="" id="{4372128A-1BE4-4D6B-8BA8-38841F98909B}"/>
                </a:ext>
              </a:extLst>
            </p:cNvPr>
            <p:cNvSpPr/>
            <p:nvPr/>
          </p:nvSpPr>
          <p:spPr>
            <a:xfrm>
              <a:off x="4049393" y="2097570"/>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8" y="15789"/>
                    <a:pt x="29951" y="15789"/>
                  </a:cubicBezTo>
                  <a:cubicBezTo>
                    <a:pt x="22870" y="15789"/>
                    <a:pt x="15789" y="21454"/>
                    <a:pt x="15789" y="29951"/>
                  </a:cubicBezTo>
                  <a:cubicBezTo>
                    <a:pt x="17205" y="37032"/>
                    <a:pt x="22870" y="44113"/>
                    <a:pt x="29951" y="44113"/>
                  </a:cubicBezTo>
                  <a:close/>
                </a:path>
              </a:pathLst>
            </a:custGeom>
            <a:grpFill/>
            <a:ln w="14159" cap="flat">
              <a:noFill/>
              <a:prstDash val="solid"/>
              <a:miter/>
            </a:ln>
          </p:spPr>
          <p:txBody>
            <a:bodyPr rtlCol="0" anchor="ctr"/>
            <a:lstStyle/>
            <a:p>
              <a:endParaRPr lang="en-US"/>
            </a:p>
          </p:txBody>
        </p:sp>
        <p:sp>
          <p:nvSpPr>
            <p:cNvPr id="570" name="Freeform: Shape 2395">
              <a:extLst>
                <a:ext uri="{FF2B5EF4-FFF2-40B4-BE49-F238E27FC236}">
                  <a16:creationId xmlns:a16="http://schemas.microsoft.com/office/drawing/2014/main" xmlns="" id="{EB3F5684-A35C-468F-AD19-E51D4C45DAFA}"/>
                </a:ext>
              </a:extLst>
            </p:cNvPr>
            <p:cNvSpPr/>
            <p:nvPr/>
          </p:nvSpPr>
          <p:spPr>
            <a:xfrm>
              <a:off x="5078964" y="1073664"/>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1" y="15789"/>
                    <a:pt x="32783" y="15789"/>
                  </a:cubicBezTo>
                  <a:cubicBezTo>
                    <a:pt x="22870" y="15789"/>
                    <a:pt x="15789" y="24286"/>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571" name="Freeform: Shape 2396">
              <a:extLst>
                <a:ext uri="{FF2B5EF4-FFF2-40B4-BE49-F238E27FC236}">
                  <a16:creationId xmlns:a16="http://schemas.microsoft.com/office/drawing/2014/main" xmlns="" id="{17F63CD6-00E0-4725-886D-068CD6582ED0}"/>
                </a:ext>
              </a:extLst>
            </p:cNvPr>
            <p:cNvSpPr/>
            <p:nvPr/>
          </p:nvSpPr>
          <p:spPr>
            <a:xfrm>
              <a:off x="4815552" y="885310"/>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2697" y="49778"/>
                    <a:pt x="49778" y="41280"/>
                    <a:pt x="49778" y="32783"/>
                  </a:cubicBezTo>
                  <a:cubicBezTo>
                    <a:pt x="49778" y="22870"/>
                    <a:pt x="41280" y="15789"/>
                    <a:pt x="32783" y="15789"/>
                  </a:cubicBezTo>
                  <a:cubicBezTo>
                    <a:pt x="22870" y="15789"/>
                    <a:pt x="15789" y="24286"/>
                    <a:pt x="15789" y="32783"/>
                  </a:cubicBezTo>
                  <a:cubicBezTo>
                    <a:pt x="15789" y="41280"/>
                    <a:pt x="22870" y="49778"/>
                    <a:pt x="32783" y="49778"/>
                  </a:cubicBezTo>
                  <a:close/>
                </a:path>
              </a:pathLst>
            </a:custGeom>
            <a:grpFill/>
            <a:ln w="14159" cap="flat">
              <a:noFill/>
              <a:prstDash val="solid"/>
              <a:miter/>
            </a:ln>
          </p:spPr>
          <p:txBody>
            <a:bodyPr rtlCol="0" anchor="ctr"/>
            <a:lstStyle/>
            <a:p>
              <a:endParaRPr lang="en-US"/>
            </a:p>
          </p:txBody>
        </p:sp>
        <p:sp>
          <p:nvSpPr>
            <p:cNvPr id="572" name="Freeform: Shape 2397">
              <a:extLst>
                <a:ext uri="{FF2B5EF4-FFF2-40B4-BE49-F238E27FC236}">
                  <a16:creationId xmlns:a16="http://schemas.microsoft.com/office/drawing/2014/main" xmlns="" id="{C9B6047D-0E67-417E-891B-BEC7ECC6921D}"/>
                </a:ext>
              </a:extLst>
            </p:cNvPr>
            <p:cNvSpPr/>
            <p:nvPr/>
          </p:nvSpPr>
          <p:spPr>
            <a:xfrm>
              <a:off x="2847046" y="2824076"/>
              <a:ext cx="70810" cy="70810"/>
            </a:xfrm>
            <a:custGeom>
              <a:avLst/>
              <a:gdLst>
                <a:gd name="connsiteX0" fmla="*/ 39864 w 70809"/>
                <a:gd name="connsiteY0" fmla="*/ 63940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4026" y="63940"/>
                    <a:pt x="63940" y="52610"/>
                    <a:pt x="63940" y="39864"/>
                  </a:cubicBezTo>
                  <a:cubicBezTo>
                    <a:pt x="63940" y="25703"/>
                    <a:pt x="52610" y="15789"/>
                    <a:pt x="39864" y="15789"/>
                  </a:cubicBezTo>
                  <a:cubicBezTo>
                    <a:pt x="25702" y="15789"/>
                    <a:pt x="15789" y="27119"/>
                    <a:pt x="15789" y="39864"/>
                  </a:cubicBezTo>
                  <a:cubicBezTo>
                    <a:pt x="15789" y="52610"/>
                    <a:pt x="27119" y="63940"/>
                    <a:pt x="39864" y="63940"/>
                  </a:cubicBezTo>
                  <a:close/>
                </a:path>
              </a:pathLst>
            </a:custGeom>
            <a:grpFill/>
            <a:ln w="14159" cap="flat">
              <a:noFill/>
              <a:prstDash val="solid"/>
              <a:miter/>
            </a:ln>
          </p:spPr>
          <p:txBody>
            <a:bodyPr rtlCol="0" anchor="ctr"/>
            <a:lstStyle/>
            <a:p>
              <a:endParaRPr lang="en-US"/>
            </a:p>
          </p:txBody>
        </p:sp>
        <p:sp>
          <p:nvSpPr>
            <p:cNvPr id="573" name="Freeform: Shape 2398">
              <a:extLst>
                <a:ext uri="{FF2B5EF4-FFF2-40B4-BE49-F238E27FC236}">
                  <a16:creationId xmlns:a16="http://schemas.microsoft.com/office/drawing/2014/main" xmlns="" id="{06ADAD82-1716-4985-94C0-2EE55205EAD3}"/>
                </a:ext>
              </a:extLst>
            </p:cNvPr>
            <p:cNvSpPr/>
            <p:nvPr/>
          </p:nvSpPr>
          <p:spPr>
            <a:xfrm>
              <a:off x="2885163" y="3581738"/>
              <a:ext cx="70810" cy="70810"/>
            </a:xfrm>
            <a:custGeom>
              <a:avLst/>
              <a:gdLst>
                <a:gd name="connsiteX0" fmla="*/ 39984 w 70809"/>
                <a:gd name="connsiteY0" fmla="*/ 63940 h 70809"/>
                <a:gd name="connsiteX1" fmla="*/ 64059 w 70809"/>
                <a:gd name="connsiteY1" fmla="*/ 39864 h 70809"/>
                <a:gd name="connsiteX2" fmla="*/ 39984 w 70809"/>
                <a:gd name="connsiteY2" fmla="*/ 15789 h 70809"/>
                <a:gd name="connsiteX3" fmla="*/ 15909 w 70809"/>
                <a:gd name="connsiteY3" fmla="*/ 39864 h 70809"/>
                <a:gd name="connsiteX4" fmla="*/ 3998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984" y="63940"/>
                  </a:moveTo>
                  <a:cubicBezTo>
                    <a:pt x="54146" y="63940"/>
                    <a:pt x="64059" y="52610"/>
                    <a:pt x="64059" y="39864"/>
                  </a:cubicBezTo>
                  <a:cubicBezTo>
                    <a:pt x="64059" y="25703"/>
                    <a:pt x="52730" y="15789"/>
                    <a:pt x="39984" y="15789"/>
                  </a:cubicBezTo>
                  <a:cubicBezTo>
                    <a:pt x="25822" y="15789"/>
                    <a:pt x="15909" y="27119"/>
                    <a:pt x="15909" y="39864"/>
                  </a:cubicBezTo>
                  <a:cubicBezTo>
                    <a:pt x="14493" y="52610"/>
                    <a:pt x="25822" y="63940"/>
                    <a:pt x="39984" y="63940"/>
                  </a:cubicBezTo>
                  <a:close/>
                </a:path>
              </a:pathLst>
            </a:custGeom>
            <a:grpFill/>
            <a:ln w="14159" cap="flat">
              <a:noFill/>
              <a:prstDash val="solid"/>
              <a:miter/>
            </a:ln>
          </p:spPr>
          <p:txBody>
            <a:bodyPr rtlCol="0" anchor="ctr"/>
            <a:lstStyle/>
            <a:p>
              <a:endParaRPr lang="en-US"/>
            </a:p>
          </p:txBody>
        </p:sp>
        <p:sp>
          <p:nvSpPr>
            <p:cNvPr id="574" name="Freeform: Shape 2399">
              <a:extLst>
                <a:ext uri="{FF2B5EF4-FFF2-40B4-BE49-F238E27FC236}">
                  <a16:creationId xmlns:a16="http://schemas.microsoft.com/office/drawing/2014/main" xmlns="" id="{510FBDBA-4974-4A87-8205-07D216638334}"/>
                </a:ext>
              </a:extLst>
            </p:cNvPr>
            <p:cNvSpPr/>
            <p:nvPr/>
          </p:nvSpPr>
          <p:spPr>
            <a:xfrm>
              <a:off x="3073637" y="3393384"/>
              <a:ext cx="56648" cy="56648"/>
            </a:xfrm>
            <a:custGeom>
              <a:avLst/>
              <a:gdLst>
                <a:gd name="connsiteX0" fmla="*/ 44113 w 56647"/>
                <a:gd name="connsiteY0" fmla="*/ 29951 h 56647"/>
                <a:gd name="connsiteX1" fmla="*/ 29951 w 56647"/>
                <a:gd name="connsiteY1" fmla="*/ 44113 h 56647"/>
                <a:gd name="connsiteX2" fmla="*/ 15789 w 56647"/>
                <a:gd name="connsiteY2" fmla="*/ 29951 h 56647"/>
                <a:gd name="connsiteX3" fmla="*/ 29951 w 56647"/>
                <a:gd name="connsiteY3" fmla="*/ 15789 h 56647"/>
                <a:gd name="connsiteX4" fmla="*/ 44113 w 56647"/>
                <a:gd name="connsiteY4" fmla="*/ 29951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44113" y="29951"/>
                  </a:moveTo>
                  <a:cubicBezTo>
                    <a:pt x="44113" y="37773"/>
                    <a:pt x="37772" y="44113"/>
                    <a:pt x="29951" y="44113"/>
                  </a:cubicBezTo>
                  <a:cubicBezTo>
                    <a:pt x="22129" y="44113"/>
                    <a:pt x="15789" y="37773"/>
                    <a:pt x="15789" y="29951"/>
                  </a:cubicBezTo>
                  <a:cubicBezTo>
                    <a:pt x="15789" y="22129"/>
                    <a:pt x="22129" y="15789"/>
                    <a:pt x="29951" y="15789"/>
                  </a:cubicBezTo>
                  <a:cubicBezTo>
                    <a:pt x="37772" y="15789"/>
                    <a:pt x="44113" y="22129"/>
                    <a:pt x="44113" y="29951"/>
                  </a:cubicBezTo>
                  <a:close/>
                </a:path>
              </a:pathLst>
            </a:custGeom>
            <a:grpFill/>
            <a:ln w="14159" cap="flat">
              <a:noFill/>
              <a:prstDash val="solid"/>
              <a:miter/>
            </a:ln>
          </p:spPr>
          <p:txBody>
            <a:bodyPr rtlCol="0" anchor="ctr"/>
            <a:lstStyle/>
            <a:p>
              <a:endParaRPr lang="en-US"/>
            </a:p>
          </p:txBody>
        </p:sp>
        <p:sp>
          <p:nvSpPr>
            <p:cNvPr id="575" name="Freeform: Shape 2400">
              <a:extLst>
                <a:ext uri="{FF2B5EF4-FFF2-40B4-BE49-F238E27FC236}">
                  <a16:creationId xmlns:a16="http://schemas.microsoft.com/office/drawing/2014/main" xmlns="" id="{91C591A5-FF77-4C26-B34E-B442E8EF0FC4}"/>
                </a:ext>
              </a:extLst>
            </p:cNvPr>
            <p:cNvSpPr/>
            <p:nvPr/>
          </p:nvSpPr>
          <p:spPr>
            <a:xfrm>
              <a:off x="3019821" y="3692201"/>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8448"/>
                    <a:pt x="44113" y="29951"/>
                  </a:cubicBezTo>
                  <a:cubicBezTo>
                    <a:pt x="44113" y="21454"/>
                    <a:pt x="38448" y="15789"/>
                    <a:pt x="29951" y="15789"/>
                  </a:cubicBezTo>
                  <a:cubicBezTo>
                    <a:pt x="21454" y="15789"/>
                    <a:pt x="15789" y="22870"/>
                    <a:pt x="15789" y="29951"/>
                  </a:cubicBezTo>
                  <a:cubicBezTo>
                    <a:pt x="15789" y="38448"/>
                    <a:pt x="21454" y="44113"/>
                    <a:pt x="29951" y="44113"/>
                  </a:cubicBezTo>
                  <a:close/>
                </a:path>
              </a:pathLst>
            </a:custGeom>
            <a:grpFill/>
            <a:ln w="14159" cap="flat">
              <a:noFill/>
              <a:prstDash val="solid"/>
              <a:miter/>
            </a:ln>
          </p:spPr>
          <p:txBody>
            <a:bodyPr rtlCol="0" anchor="ctr"/>
            <a:lstStyle/>
            <a:p>
              <a:endParaRPr lang="en-US"/>
            </a:p>
          </p:txBody>
        </p:sp>
        <p:sp>
          <p:nvSpPr>
            <p:cNvPr id="576" name="Freeform: Shape 2401">
              <a:extLst>
                <a:ext uri="{FF2B5EF4-FFF2-40B4-BE49-F238E27FC236}">
                  <a16:creationId xmlns:a16="http://schemas.microsoft.com/office/drawing/2014/main" xmlns="" id="{A5A10391-0D36-4F5D-82FF-8A741529B6A3}"/>
                </a:ext>
              </a:extLst>
            </p:cNvPr>
            <p:cNvSpPr/>
            <p:nvPr/>
          </p:nvSpPr>
          <p:spPr>
            <a:xfrm>
              <a:off x="2766323" y="3427373"/>
              <a:ext cx="70810" cy="70810"/>
            </a:xfrm>
            <a:custGeom>
              <a:avLst/>
              <a:gdLst>
                <a:gd name="connsiteX0" fmla="*/ 39864 w 70809"/>
                <a:gd name="connsiteY0" fmla="*/ 63939 h 70809"/>
                <a:gd name="connsiteX1" fmla="*/ 63939 w 70809"/>
                <a:gd name="connsiteY1" fmla="*/ 39864 h 70809"/>
                <a:gd name="connsiteX2" fmla="*/ 39864 w 70809"/>
                <a:gd name="connsiteY2" fmla="*/ 15789 h 70809"/>
                <a:gd name="connsiteX3" fmla="*/ 15789 w 70809"/>
                <a:gd name="connsiteY3" fmla="*/ 39864 h 70809"/>
                <a:gd name="connsiteX4" fmla="*/ 39864 w 70809"/>
                <a:gd name="connsiteY4" fmla="*/ 6393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39"/>
                  </a:moveTo>
                  <a:cubicBezTo>
                    <a:pt x="52610" y="63939"/>
                    <a:pt x="63939" y="52610"/>
                    <a:pt x="63939" y="39864"/>
                  </a:cubicBezTo>
                  <a:cubicBezTo>
                    <a:pt x="63939" y="27119"/>
                    <a:pt x="52610" y="15789"/>
                    <a:pt x="39864" y="15789"/>
                  </a:cubicBezTo>
                  <a:cubicBezTo>
                    <a:pt x="27119" y="15789"/>
                    <a:pt x="15789" y="27119"/>
                    <a:pt x="15789" y="39864"/>
                  </a:cubicBezTo>
                  <a:cubicBezTo>
                    <a:pt x="15789" y="52610"/>
                    <a:pt x="27119" y="63939"/>
                    <a:pt x="39864" y="63939"/>
                  </a:cubicBezTo>
                  <a:close/>
                </a:path>
              </a:pathLst>
            </a:custGeom>
            <a:grpFill/>
            <a:ln w="14159" cap="flat">
              <a:noFill/>
              <a:prstDash val="solid"/>
              <a:miter/>
            </a:ln>
          </p:spPr>
          <p:txBody>
            <a:bodyPr rtlCol="0" anchor="ctr"/>
            <a:lstStyle/>
            <a:p>
              <a:endParaRPr lang="en-US"/>
            </a:p>
          </p:txBody>
        </p:sp>
        <p:sp>
          <p:nvSpPr>
            <p:cNvPr id="577" name="Freeform: Shape 2402">
              <a:extLst>
                <a:ext uri="{FF2B5EF4-FFF2-40B4-BE49-F238E27FC236}">
                  <a16:creationId xmlns:a16="http://schemas.microsoft.com/office/drawing/2014/main" xmlns="" id="{5D64363D-D522-41FD-816C-873C2BE1F3A8}"/>
                </a:ext>
              </a:extLst>
            </p:cNvPr>
            <p:cNvSpPr/>
            <p:nvPr/>
          </p:nvSpPr>
          <p:spPr>
            <a:xfrm>
              <a:off x="3162857" y="3757345"/>
              <a:ext cx="70810" cy="70810"/>
            </a:xfrm>
            <a:custGeom>
              <a:avLst/>
              <a:gdLst>
                <a:gd name="connsiteX0" fmla="*/ 39864 w 70809"/>
                <a:gd name="connsiteY0" fmla="*/ 63939 h 70809"/>
                <a:gd name="connsiteX1" fmla="*/ 63939 w 70809"/>
                <a:gd name="connsiteY1" fmla="*/ 39864 h 70809"/>
                <a:gd name="connsiteX2" fmla="*/ 39864 w 70809"/>
                <a:gd name="connsiteY2" fmla="*/ 15789 h 70809"/>
                <a:gd name="connsiteX3" fmla="*/ 15789 w 70809"/>
                <a:gd name="connsiteY3" fmla="*/ 39864 h 70809"/>
                <a:gd name="connsiteX4" fmla="*/ 39864 w 70809"/>
                <a:gd name="connsiteY4" fmla="*/ 6393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39"/>
                  </a:moveTo>
                  <a:cubicBezTo>
                    <a:pt x="52610" y="63939"/>
                    <a:pt x="63939" y="52610"/>
                    <a:pt x="63939" y="39864"/>
                  </a:cubicBezTo>
                  <a:cubicBezTo>
                    <a:pt x="63939" y="27119"/>
                    <a:pt x="52610" y="15789"/>
                    <a:pt x="39864" y="15789"/>
                  </a:cubicBezTo>
                  <a:cubicBezTo>
                    <a:pt x="27119" y="15789"/>
                    <a:pt x="15789" y="27119"/>
                    <a:pt x="15789" y="39864"/>
                  </a:cubicBezTo>
                  <a:cubicBezTo>
                    <a:pt x="15789" y="52610"/>
                    <a:pt x="25702" y="63939"/>
                    <a:pt x="39864" y="63939"/>
                  </a:cubicBezTo>
                  <a:close/>
                </a:path>
              </a:pathLst>
            </a:custGeom>
            <a:grpFill/>
            <a:ln w="14159" cap="flat">
              <a:noFill/>
              <a:prstDash val="solid"/>
              <a:miter/>
            </a:ln>
          </p:spPr>
          <p:txBody>
            <a:bodyPr rtlCol="0" anchor="ctr"/>
            <a:lstStyle/>
            <a:p>
              <a:endParaRPr lang="en-US"/>
            </a:p>
          </p:txBody>
        </p:sp>
        <p:sp>
          <p:nvSpPr>
            <p:cNvPr id="578" name="Freeform: Shape 2403">
              <a:extLst>
                <a:ext uri="{FF2B5EF4-FFF2-40B4-BE49-F238E27FC236}">
                  <a16:creationId xmlns:a16="http://schemas.microsoft.com/office/drawing/2014/main" xmlns="" id="{C8D0ABDA-A581-4419-B967-58128FAD2A11}"/>
                </a:ext>
              </a:extLst>
            </p:cNvPr>
            <p:cNvSpPr/>
            <p:nvPr/>
          </p:nvSpPr>
          <p:spPr>
            <a:xfrm>
              <a:off x="3209591" y="3659628"/>
              <a:ext cx="42486" cy="42486"/>
            </a:xfrm>
            <a:custGeom>
              <a:avLst/>
              <a:gdLst>
                <a:gd name="connsiteX0" fmla="*/ 21454 w 42485"/>
                <a:gd name="connsiteY0" fmla="*/ 27119 h 42485"/>
                <a:gd name="connsiteX1" fmla="*/ 27119 w 42485"/>
                <a:gd name="connsiteY1" fmla="*/ 21454 h 42485"/>
                <a:gd name="connsiteX2" fmla="*/ 21454 w 42485"/>
                <a:gd name="connsiteY2" fmla="*/ 15789 h 42485"/>
                <a:gd name="connsiteX3" fmla="*/ 15789 w 42485"/>
                <a:gd name="connsiteY3" fmla="*/ 21454 h 42485"/>
                <a:gd name="connsiteX4" fmla="*/ 21454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9"/>
                  </a:moveTo>
                  <a:cubicBezTo>
                    <a:pt x="24286" y="27119"/>
                    <a:pt x="27119" y="24286"/>
                    <a:pt x="27119" y="21454"/>
                  </a:cubicBezTo>
                  <a:cubicBezTo>
                    <a:pt x="27119" y="18622"/>
                    <a:pt x="24286" y="15789"/>
                    <a:pt x="21454" y="15789"/>
                  </a:cubicBezTo>
                  <a:cubicBezTo>
                    <a:pt x="18621" y="15789"/>
                    <a:pt x="15789" y="18622"/>
                    <a:pt x="15789" y="21454"/>
                  </a:cubicBezTo>
                  <a:cubicBezTo>
                    <a:pt x="15789" y="24286"/>
                    <a:pt x="18621" y="27119"/>
                    <a:pt x="21454" y="27119"/>
                  </a:cubicBezTo>
                  <a:close/>
                </a:path>
              </a:pathLst>
            </a:custGeom>
            <a:grpFill/>
            <a:ln w="14159" cap="flat">
              <a:noFill/>
              <a:prstDash val="solid"/>
              <a:miter/>
            </a:ln>
          </p:spPr>
          <p:txBody>
            <a:bodyPr rtlCol="0" anchor="ctr"/>
            <a:lstStyle/>
            <a:p>
              <a:endParaRPr lang="en-US"/>
            </a:p>
          </p:txBody>
        </p:sp>
        <p:sp>
          <p:nvSpPr>
            <p:cNvPr id="579" name="Freeform: Shape 2404">
              <a:extLst>
                <a:ext uri="{FF2B5EF4-FFF2-40B4-BE49-F238E27FC236}">
                  <a16:creationId xmlns:a16="http://schemas.microsoft.com/office/drawing/2014/main" xmlns="" id="{02D38B48-4488-4FAD-A4EB-4CD24E109721}"/>
                </a:ext>
              </a:extLst>
            </p:cNvPr>
            <p:cNvSpPr/>
            <p:nvPr/>
          </p:nvSpPr>
          <p:spPr>
            <a:xfrm>
              <a:off x="3089215" y="3696449"/>
              <a:ext cx="42486" cy="42486"/>
            </a:xfrm>
            <a:custGeom>
              <a:avLst/>
              <a:gdLst>
                <a:gd name="connsiteX0" fmla="*/ 21454 w 42485"/>
                <a:gd name="connsiteY0" fmla="*/ 27119 h 42485"/>
                <a:gd name="connsiteX1" fmla="*/ 27119 w 42485"/>
                <a:gd name="connsiteY1" fmla="*/ 21454 h 42485"/>
                <a:gd name="connsiteX2" fmla="*/ 21454 w 42485"/>
                <a:gd name="connsiteY2" fmla="*/ 15789 h 42485"/>
                <a:gd name="connsiteX3" fmla="*/ 15789 w 42485"/>
                <a:gd name="connsiteY3" fmla="*/ 21454 h 42485"/>
                <a:gd name="connsiteX4" fmla="*/ 21454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9"/>
                  </a:moveTo>
                  <a:cubicBezTo>
                    <a:pt x="24286" y="27119"/>
                    <a:pt x="27119" y="24286"/>
                    <a:pt x="27119" y="21454"/>
                  </a:cubicBezTo>
                  <a:cubicBezTo>
                    <a:pt x="27119" y="18621"/>
                    <a:pt x="24286" y="15789"/>
                    <a:pt x="21454" y="15789"/>
                  </a:cubicBezTo>
                  <a:cubicBezTo>
                    <a:pt x="18621" y="15789"/>
                    <a:pt x="15789" y="18621"/>
                    <a:pt x="15789" y="21454"/>
                  </a:cubicBezTo>
                  <a:cubicBezTo>
                    <a:pt x="15789" y="24286"/>
                    <a:pt x="18621" y="27119"/>
                    <a:pt x="21454" y="27119"/>
                  </a:cubicBezTo>
                  <a:close/>
                </a:path>
              </a:pathLst>
            </a:custGeom>
            <a:grpFill/>
            <a:ln w="14159" cap="flat">
              <a:noFill/>
              <a:prstDash val="solid"/>
              <a:miter/>
            </a:ln>
          </p:spPr>
          <p:txBody>
            <a:bodyPr rtlCol="0" anchor="ctr"/>
            <a:lstStyle/>
            <a:p>
              <a:endParaRPr lang="en-US"/>
            </a:p>
          </p:txBody>
        </p:sp>
        <p:sp>
          <p:nvSpPr>
            <p:cNvPr id="580" name="Freeform: Shape 2405">
              <a:extLst>
                <a:ext uri="{FF2B5EF4-FFF2-40B4-BE49-F238E27FC236}">
                  <a16:creationId xmlns:a16="http://schemas.microsoft.com/office/drawing/2014/main" xmlns="" id="{0B490C8A-C047-4A7C-8A42-9AC6126CEFAF}"/>
                </a:ext>
              </a:extLst>
            </p:cNvPr>
            <p:cNvSpPr/>
            <p:nvPr/>
          </p:nvSpPr>
          <p:spPr>
            <a:xfrm>
              <a:off x="2331552" y="3244684"/>
              <a:ext cx="99133" cy="99133"/>
            </a:xfrm>
            <a:custGeom>
              <a:avLst/>
              <a:gdLst>
                <a:gd name="connsiteX0" fmla="*/ 49778 w 99133"/>
                <a:gd name="connsiteY0" fmla="*/ 15789 h 99133"/>
                <a:gd name="connsiteX1" fmla="*/ 83766 w 99133"/>
                <a:gd name="connsiteY1" fmla="*/ 49777 h 99133"/>
                <a:gd name="connsiteX2" fmla="*/ 49778 w 99133"/>
                <a:gd name="connsiteY2" fmla="*/ 83766 h 99133"/>
                <a:gd name="connsiteX3" fmla="*/ 15789 w 99133"/>
                <a:gd name="connsiteY3" fmla="*/ 49777 h 99133"/>
                <a:gd name="connsiteX4" fmla="*/ 49778 w 99133"/>
                <a:gd name="connsiteY4" fmla="*/ 15789 h 99133"/>
                <a:gd name="connsiteX5" fmla="*/ 49778 w 99133"/>
                <a:gd name="connsiteY5" fmla="*/ 15789 h 99133"/>
                <a:gd name="connsiteX6" fmla="*/ 49778 w 99133"/>
                <a:gd name="connsiteY6" fmla="*/ 31367 h 99133"/>
                <a:gd name="connsiteX7" fmla="*/ 31367 w 99133"/>
                <a:gd name="connsiteY7" fmla="*/ 49777 h 99133"/>
                <a:gd name="connsiteX8" fmla="*/ 49778 w 99133"/>
                <a:gd name="connsiteY8" fmla="*/ 68188 h 99133"/>
                <a:gd name="connsiteX9" fmla="*/ 68188 w 99133"/>
                <a:gd name="connsiteY9" fmla="*/ 49777 h 99133"/>
                <a:gd name="connsiteX10" fmla="*/ 49778 w 99133"/>
                <a:gd name="connsiteY10" fmla="*/ 31367 h 9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133" h="99133">
                  <a:moveTo>
                    <a:pt x="49778" y="15789"/>
                  </a:moveTo>
                  <a:cubicBezTo>
                    <a:pt x="68188" y="15789"/>
                    <a:pt x="83766" y="31367"/>
                    <a:pt x="83766" y="49777"/>
                  </a:cubicBezTo>
                  <a:cubicBezTo>
                    <a:pt x="83766" y="68188"/>
                    <a:pt x="68188" y="83766"/>
                    <a:pt x="49778" y="83766"/>
                  </a:cubicBezTo>
                  <a:cubicBezTo>
                    <a:pt x="31367" y="83766"/>
                    <a:pt x="15789" y="68188"/>
                    <a:pt x="15789" y="49777"/>
                  </a:cubicBezTo>
                  <a:cubicBezTo>
                    <a:pt x="15789" y="31367"/>
                    <a:pt x="31367" y="15789"/>
                    <a:pt x="49778" y="15789"/>
                  </a:cubicBezTo>
                  <a:lnTo>
                    <a:pt x="49778" y="15789"/>
                  </a:lnTo>
                  <a:close/>
                  <a:moveTo>
                    <a:pt x="49778" y="31367"/>
                  </a:moveTo>
                  <a:cubicBezTo>
                    <a:pt x="39864" y="31367"/>
                    <a:pt x="31367" y="39864"/>
                    <a:pt x="31367" y="49777"/>
                  </a:cubicBezTo>
                  <a:cubicBezTo>
                    <a:pt x="31367" y="59691"/>
                    <a:pt x="39864" y="68188"/>
                    <a:pt x="49778" y="68188"/>
                  </a:cubicBezTo>
                  <a:cubicBezTo>
                    <a:pt x="59691" y="68188"/>
                    <a:pt x="68188" y="59691"/>
                    <a:pt x="68188" y="49777"/>
                  </a:cubicBezTo>
                  <a:cubicBezTo>
                    <a:pt x="68188" y="39864"/>
                    <a:pt x="59691" y="31367"/>
                    <a:pt x="49778" y="31367"/>
                  </a:cubicBezTo>
                  <a:close/>
                </a:path>
              </a:pathLst>
            </a:custGeom>
            <a:grpFill/>
            <a:ln w="14159" cap="flat">
              <a:noFill/>
              <a:prstDash val="solid"/>
              <a:miter/>
            </a:ln>
          </p:spPr>
          <p:txBody>
            <a:bodyPr rtlCol="0" anchor="ctr"/>
            <a:lstStyle/>
            <a:p>
              <a:endParaRPr lang="en-US"/>
            </a:p>
          </p:txBody>
        </p:sp>
        <p:sp>
          <p:nvSpPr>
            <p:cNvPr id="581" name="Freeform: Shape 2406">
              <a:extLst>
                <a:ext uri="{FF2B5EF4-FFF2-40B4-BE49-F238E27FC236}">
                  <a16:creationId xmlns:a16="http://schemas.microsoft.com/office/drawing/2014/main" xmlns="" id="{03E76357-5F61-404A-AAB6-9CBE2E24B041}"/>
                </a:ext>
              </a:extLst>
            </p:cNvPr>
            <p:cNvSpPr/>
            <p:nvPr/>
          </p:nvSpPr>
          <p:spPr>
            <a:xfrm>
              <a:off x="3410690" y="3389136"/>
              <a:ext cx="56648" cy="56648"/>
            </a:xfrm>
            <a:custGeom>
              <a:avLst/>
              <a:gdLst>
                <a:gd name="connsiteX0" fmla="*/ 46945 w 56647"/>
                <a:gd name="connsiteY0" fmla="*/ 31367 h 56647"/>
                <a:gd name="connsiteX1" fmla="*/ 31367 w 56647"/>
                <a:gd name="connsiteY1" fmla="*/ 46945 h 56647"/>
                <a:gd name="connsiteX2" fmla="*/ 15789 w 56647"/>
                <a:gd name="connsiteY2" fmla="*/ 31367 h 56647"/>
                <a:gd name="connsiteX3" fmla="*/ 31367 w 56647"/>
                <a:gd name="connsiteY3" fmla="*/ 15789 h 56647"/>
                <a:gd name="connsiteX4" fmla="*/ 46945 w 56647"/>
                <a:gd name="connsiteY4" fmla="*/ 3136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46945" y="31367"/>
                  </a:moveTo>
                  <a:cubicBezTo>
                    <a:pt x="46945" y="39971"/>
                    <a:pt x="39971" y="46945"/>
                    <a:pt x="31367" y="46945"/>
                  </a:cubicBezTo>
                  <a:cubicBezTo>
                    <a:pt x="22763" y="46945"/>
                    <a:pt x="15789" y="39971"/>
                    <a:pt x="15789" y="31367"/>
                  </a:cubicBezTo>
                  <a:cubicBezTo>
                    <a:pt x="15789" y="22763"/>
                    <a:pt x="22763" y="15789"/>
                    <a:pt x="31367" y="15789"/>
                  </a:cubicBezTo>
                  <a:cubicBezTo>
                    <a:pt x="39971" y="15789"/>
                    <a:pt x="46945" y="22763"/>
                    <a:pt x="46945" y="31367"/>
                  </a:cubicBezTo>
                  <a:close/>
                </a:path>
              </a:pathLst>
            </a:custGeom>
            <a:grpFill/>
            <a:ln w="14159" cap="flat">
              <a:noFill/>
              <a:prstDash val="solid"/>
              <a:miter/>
            </a:ln>
          </p:spPr>
          <p:txBody>
            <a:bodyPr rtlCol="0" anchor="ctr"/>
            <a:lstStyle/>
            <a:p>
              <a:endParaRPr lang="en-US"/>
            </a:p>
          </p:txBody>
        </p:sp>
        <p:sp>
          <p:nvSpPr>
            <p:cNvPr id="582" name="Freeform: Shape 2407">
              <a:extLst>
                <a:ext uri="{FF2B5EF4-FFF2-40B4-BE49-F238E27FC236}">
                  <a16:creationId xmlns:a16="http://schemas.microsoft.com/office/drawing/2014/main" xmlns="" id="{ED99B066-6EB6-4511-961B-C071A3E40BE5}"/>
                </a:ext>
              </a:extLst>
            </p:cNvPr>
            <p:cNvSpPr/>
            <p:nvPr/>
          </p:nvSpPr>
          <p:spPr>
            <a:xfrm>
              <a:off x="3616038" y="3461361"/>
              <a:ext cx="56648" cy="56648"/>
            </a:xfrm>
            <a:custGeom>
              <a:avLst/>
              <a:gdLst>
                <a:gd name="connsiteX0" fmla="*/ 32783 w 56647"/>
                <a:gd name="connsiteY0" fmla="*/ 49778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8"/>
                  </a:moveTo>
                  <a:cubicBezTo>
                    <a:pt x="41280" y="49778"/>
                    <a:pt x="49778" y="42697"/>
                    <a:pt x="49778" y="32783"/>
                  </a:cubicBezTo>
                  <a:cubicBezTo>
                    <a:pt x="49778" y="22870"/>
                    <a:pt x="42697" y="15789"/>
                    <a:pt x="32783" y="15789"/>
                  </a:cubicBezTo>
                  <a:cubicBezTo>
                    <a:pt x="22870" y="15789"/>
                    <a:pt x="15789" y="22870"/>
                    <a:pt x="15789" y="32783"/>
                  </a:cubicBezTo>
                  <a:cubicBezTo>
                    <a:pt x="17205" y="42697"/>
                    <a:pt x="24286" y="49778"/>
                    <a:pt x="32783" y="49778"/>
                  </a:cubicBezTo>
                  <a:close/>
                </a:path>
              </a:pathLst>
            </a:custGeom>
            <a:grpFill/>
            <a:ln w="14159" cap="flat">
              <a:noFill/>
              <a:prstDash val="solid"/>
              <a:miter/>
            </a:ln>
          </p:spPr>
          <p:txBody>
            <a:bodyPr rtlCol="0" anchor="ctr"/>
            <a:lstStyle/>
            <a:p>
              <a:endParaRPr lang="en-US"/>
            </a:p>
          </p:txBody>
        </p:sp>
        <p:sp>
          <p:nvSpPr>
            <p:cNvPr id="583" name="Freeform: Shape 2408">
              <a:extLst>
                <a:ext uri="{FF2B5EF4-FFF2-40B4-BE49-F238E27FC236}">
                  <a16:creationId xmlns:a16="http://schemas.microsoft.com/office/drawing/2014/main" xmlns="" id="{F4AABDA4-05F2-4AFF-9C89-24E0F0FC4844}"/>
                </a:ext>
              </a:extLst>
            </p:cNvPr>
            <p:cNvSpPr/>
            <p:nvPr/>
          </p:nvSpPr>
          <p:spPr>
            <a:xfrm>
              <a:off x="3511240" y="3501015"/>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8448" y="44113"/>
                    <a:pt x="44113" y="38448"/>
                    <a:pt x="44113" y="29951"/>
                  </a:cubicBezTo>
                  <a:cubicBezTo>
                    <a:pt x="44113" y="21454"/>
                    <a:pt x="38448" y="15789"/>
                    <a:pt x="29951" y="15789"/>
                  </a:cubicBezTo>
                  <a:cubicBezTo>
                    <a:pt x="21454" y="15789"/>
                    <a:pt x="15789" y="21454"/>
                    <a:pt x="15789" y="29951"/>
                  </a:cubicBezTo>
                  <a:cubicBezTo>
                    <a:pt x="15789" y="38448"/>
                    <a:pt x="22870" y="44113"/>
                    <a:pt x="29951" y="44113"/>
                  </a:cubicBezTo>
                  <a:close/>
                </a:path>
              </a:pathLst>
            </a:custGeom>
            <a:grpFill/>
            <a:ln w="14159" cap="flat">
              <a:noFill/>
              <a:prstDash val="solid"/>
              <a:miter/>
            </a:ln>
          </p:spPr>
          <p:txBody>
            <a:bodyPr rtlCol="0" anchor="ctr"/>
            <a:lstStyle/>
            <a:p>
              <a:endParaRPr lang="en-US"/>
            </a:p>
          </p:txBody>
        </p:sp>
        <p:sp>
          <p:nvSpPr>
            <p:cNvPr id="584" name="Freeform: Shape 2409">
              <a:extLst>
                <a:ext uri="{FF2B5EF4-FFF2-40B4-BE49-F238E27FC236}">
                  <a16:creationId xmlns:a16="http://schemas.microsoft.com/office/drawing/2014/main" xmlns="" id="{1723D21A-EC1C-4C9E-82A0-139211F23B11}"/>
                </a:ext>
              </a:extLst>
            </p:cNvPr>
            <p:cNvSpPr/>
            <p:nvPr/>
          </p:nvSpPr>
          <p:spPr>
            <a:xfrm>
              <a:off x="3310141" y="3348066"/>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585" name="Freeform: Shape 2410">
              <a:extLst>
                <a:ext uri="{FF2B5EF4-FFF2-40B4-BE49-F238E27FC236}">
                  <a16:creationId xmlns:a16="http://schemas.microsoft.com/office/drawing/2014/main" xmlns="" id="{6D7AA6FD-3DC9-4BA0-834E-1636189DEE26}"/>
                </a:ext>
              </a:extLst>
            </p:cNvPr>
            <p:cNvSpPr/>
            <p:nvPr/>
          </p:nvSpPr>
          <p:spPr>
            <a:xfrm>
              <a:off x="3430517" y="3457113"/>
              <a:ext cx="42486" cy="42486"/>
            </a:xfrm>
            <a:custGeom>
              <a:avLst/>
              <a:gdLst>
                <a:gd name="connsiteX0" fmla="*/ 21454 w 42485"/>
                <a:gd name="connsiteY0" fmla="*/ 27118 h 42485"/>
                <a:gd name="connsiteX1" fmla="*/ 27119 w 42485"/>
                <a:gd name="connsiteY1" fmla="*/ 21454 h 42485"/>
                <a:gd name="connsiteX2" fmla="*/ 21454 w 42485"/>
                <a:gd name="connsiteY2" fmla="*/ 15789 h 42485"/>
                <a:gd name="connsiteX3" fmla="*/ 15789 w 42485"/>
                <a:gd name="connsiteY3" fmla="*/ 21454 h 42485"/>
                <a:gd name="connsiteX4" fmla="*/ 21454 w 42485"/>
                <a:gd name="connsiteY4" fmla="*/ 2711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8"/>
                  </a:moveTo>
                  <a:cubicBezTo>
                    <a:pt x="24286" y="27118"/>
                    <a:pt x="27119" y="24286"/>
                    <a:pt x="27119" y="21454"/>
                  </a:cubicBezTo>
                  <a:cubicBezTo>
                    <a:pt x="27119" y="18621"/>
                    <a:pt x="24286" y="15789"/>
                    <a:pt x="21454" y="15789"/>
                  </a:cubicBezTo>
                  <a:cubicBezTo>
                    <a:pt x="18622" y="15789"/>
                    <a:pt x="15789" y="18621"/>
                    <a:pt x="15789" y="21454"/>
                  </a:cubicBezTo>
                  <a:cubicBezTo>
                    <a:pt x="15789" y="24286"/>
                    <a:pt x="18622" y="27118"/>
                    <a:pt x="21454" y="27118"/>
                  </a:cubicBezTo>
                  <a:close/>
                </a:path>
              </a:pathLst>
            </a:custGeom>
            <a:grpFill/>
            <a:ln w="14159" cap="flat">
              <a:noFill/>
              <a:prstDash val="solid"/>
              <a:miter/>
            </a:ln>
          </p:spPr>
          <p:txBody>
            <a:bodyPr rtlCol="0" anchor="ctr"/>
            <a:lstStyle/>
            <a:p>
              <a:endParaRPr lang="en-US"/>
            </a:p>
          </p:txBody>
        </p:sp>
        <p:sp>
          <p:nvSpPr>
            <p:cNvPr id="586" name="Freeform: Shape 2411">
              <a:extLst>
                <a:ext uri="{FF2B5EF4-FFF2-40B4-BE49-F238E27FC236}">
                  <a16:creationId xmlns:a16="http://schemas.microsoft.com/office/drawing/2014/main" xmlns="" id="{A754112D-5D52-4C6B-8C06-EA34707FECFF}"/>
                </a:ext>
              </a:extLst>
            </p:cNvPr>
            <p:cNvSpPr/>
            <p:nvPr/>
          </p:nvSpPr>
          <p:spPr>
            <a:xfrm>
              <a:off x="3226585" y="3367893"/>
              <a:ext cx="42486" cy="42486"/>
            </a:xfrm>
            <a:custGeom>
              <a:avLst/>
              <a:gdLst>
                <a:gd name="connsiteX0" fmla="*/ 21454 w 42485"/>
                <a:gd name="connsiteY0" fmla="*/ 27119 h 42485"/>
                <a:gd name="connsiteX1" fmla="*/ 27119 w 42485"/>
                <a:gd name="connsiteY1" fmla="*/ 21454 h 42485"/>
                <a:gd name="connsiteX2" fmla="*/ 21454 w 42485"/>
                <a:gd name="connsiteY2" fmla="*/ 15789 h 42485"/>
                <a:gd name="connsiteX3" fmla="*/ 15789 w 42485"/>
                <a:gd name="connsiteY3" fmla="*/ 21454 h 42485"/>
                <a:gd name="connsiteX4" fmla="*/ 21454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9"/>
                  </a:moveTo>
                  <a:cubicBezTo>
                    <a:pt x="24286" y="27119"/>
                    <a:pt x="27119" y="24286"/>
                    <a:pt x="27119" y="21454"/>
                  </a:cubicBezTo>
                  <a:cubicBezTo>
                    <a:pt x="27119" y="18621"/>
                    <a:pt x="24286" y="15789"/>
                    <a:pt x="21454" y="15789"/>
                  </a:cubicBezTo>
                  <a:cubicBezTo>
                    <a:pt x="18621" y="15789"/>
                    <a:pt x="15789" y="18621"/>
                    <a:pt x="15789" y="21454"/>
                  </a:cubicBezTo>
                  <a:cubicBezTo>
                    <a:pt x="15789" y="24286"/>
                    <a:pt x="18621" y="27119"/>
                    <a:pt x="21454" y="27119"/>
                  </a:cubicBezTo>
                  <a:close/>
                </a:path>
              </a:pathLst>
            </a:custGeom>
            <a:grpFill/>
            <a:ln w="14159" cap="flat">
              <a:noFill/>
              <a:prstDash val="solid"/>
              <a:miter/>
            </a:ln>
          </p:spPr>
          <p:txBody>
            <a:bodyPr rtlCol="0" anchor="ctr"/>
            <a:lstStyle/>
            <a:p>
              <a:endParaRPr lang="en-US"/>
            </a:p>
          </p:txBody>
        </p:sp>
        <p:sp>
          <p:nvSpPr>
            <p:cNvPr id="587" name="Freeform: Shape 2412">
              <a:extLst>
                <a:ext uri="{FF2B5EF4-FFF2-40B4-BE49-F238E27FC236}">
                  <a16:creationId xmlns:a16="http://schemas.microsoft.com/office/drawing/2014/main" xmlns="" id="{B592B0F5-0D96-41B5-8743-96B34A74688A}"/>
                </a:ext>
              </a:extLst>
            </p:cNvPr>
            <p:cNvSpPr/>
            <p:nvPr/>
          </p:nvSpPr>
          <p:spPr>
            <a:xfrm>
              <a:off x="3743495" y="3519425"/>
              <a:ext cx="42486" cy="42486"/>
            </a:xfrm>
            <a:custGeom>
              <a:avLst/>
              <a:gdLst>
                <a:gd name="connsiteX0" fmla="*/ 22870 w 42485"/>
                <a:gd name="connsiteY0" fmla="*/ 29951 h 42485"/>
                <a:gd name="connsiteX1" fmla="*/ 29951 w 42485"/>
                <a:gd name="connsiteY1" fmla="*/ 22870 h 42485"/>
                <a:gd name="connsiteX2" fmla="*/ 22870 w 42485"/>
                <a:gd name="connsiteY2" fmla="*/ 15789 h 42485"/>
                <a:gd name="connsiteX3" fmla="*/ 15789 w 42485"/>
                <a:gd name="connsiteY3" fmla="*/ 22870 h 42485"/>
                <a:gd name="connsiteX4" fmla="*/ 22870 w 42485"/>
                <a:gd name="connsiteY4" fmla="*/ 29951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29951"/>
                  </a:moveTo>
                  <a:cubicBezTo>
                    <a:pt x="27119" y="29951"/>
                    <a:pt x="29951" y="27119"/>
                    <a:pt x="29951" y="22870"/>
                  </a:cubicBezTo>
                  <a:cubicBezTo>
                    <a:pt x="29951" y="18621"/>
                    <a:pt x="27119" y="15789"/>
                    <a:pt x="22870" y="15789"/>
                  </a:cubicBezTo>
                  <a:cubicBezTo>
                    <a:pt x="18621" y="15789"/>
                    <a:pt x="15789" y="18621"/>
                    <a:pt x="15789" y="22870"/>
                  </a:cubicBezTo>
                  <a:cubicBezTo>
                    <a:pt x="15789" y="25702"/>
                    <a:pt x="20038" y="29951"/>
                    <a:pt x="22870" y="29951"/>
                  </a:cubicBezTo>
                  <a:close/>
                </a:path>
              </a:pathLst>
            </a:custGeom>
            <a:grpFill/>
            <a:ln w="14159" cap="flat">
              <a:noFill/>
              <a:prstDash val="solid"/>
              <a:miter/>
            </a:ln>
          </p:spPr>
          <p:txBody>
            <a:bodyPr rtlCol="0" anchor="ctr"/>
            <a:lstStyle/>
            <a:p>
              <a:endParaRPr lang="en-US"/>
            </a:p>
          </p:txBody>
        </p:sp>
        <p:sp>
          <p:nvSpPr>
            <p:cNvPr id="588" name="Freeform: Shape 2413">
              <a:extLst>
                <a:ext uri="{FF2B5EF4-FFF2-40B4-BE49-F238E27FC236}">
                  <a16:creationId xmlns:a16="http://schemas.microsoft.com/office/drawing/2014/main" xmlns="" id="{2B290065-3B4E-4308-AEA6-87986F8C4782}"/>
                </a:ext>
              </a:extLst>
            </p:cNvPr>
            <p:cNvSpPr/>
            <p:nvPr/>
          </p:nvSpPr>
          <p:spPr>
            <a:xfrm>
              <a:off x="3665605" y="3503847"/>
              <a:ext cx="42486" cy="42486"/>
            </a:xfrm>
            <a:custGeom>
              <a:avLst/>
              <a:gdLst>
                <a:gd name="connsiteX0" fmla="*/ 22870 w 42485"/>
                <a:gd name="connsiteY0" fmla="*/ 29951 h 42485"/>
                <a:gd name="connsiteX1" fmla="*/ 29951 w 42485"/>
                <a:gd name="connsiteY1" fmla="*/ 22870 h 42485"/>
                <a:gd name="connsiteX2" fmla="*/ 22870 w 42485"/>
                <a:gd name="connsiteY2" fmla="*/ 15789 h 42485"/>
                <a:gd name="connsiteX3" fmla="*/ 15789 w 42485"/>
                <a:gd name="connsiteY3" fmla="*/ 22870 h 42485"/>
                <a:gd name="connsiteX4" fmla="*/ 22870 w 42485"/>
                <a:gd name="connsiteY4" fmla="*/ 29951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29951"/>
                  </a:moveTo>
                  <a:cubicBezTo>
                    <a:pt x="27119" y="29951"/>
                    <a:pt x="29951" y="27119"/>
                    <a:pt x="29951" y="22870"/>
                  </a:cubicBezTo>
                  <a:cubicBezTo>
                    <a:pt x="29951" y="18622"/>
                    <a:pt x="27119" y="15789"/>
                    <a:pt x="22870" y="15789"/>
                  </a:cubicBezTo>
                  <a:cubicBezTo>
                    <a:pt x="18621" y="15789"/>
                    <a:pt x="15789" y="18622"/>
                    <a:pt x="15789" y="22870"/>
                  </a:cubicBezTo>
                  <a:cubicBezTo>
                    <a:pt x="15789" y="25703"/>
                    <a:pt x="18621" y="29951"/>
                    <a:pt x="22870" y="29951"/>
                  </a:cubicBezTo>
                  <a:close/>
                </a:path>
              </a:pathLst>
            </a:custGeom>
            <a:grpFill/>
            <a:ln w="14159" cap="flat">
              <a:noFill/>
              <a:prstDash val="solid"/>
              <a:miter/>
            </a:ln>
          </p:spPr>
          <p:txBody>
            <a:bodyPr rtlCol="0" anchor="ctr"/>
            <a:lstStyle/>
            <a:p>
              <a:endParaRPr lang="en-US"/>
            </a:p>
          </p:txBody>
        </p:sp>
        <p:sp>
          <p:nvSpPr>
            <p:cNvPr id="589" name="Freeform: Shape 2414">
              <a:extLst>
                <a:ext uri="{FF2B5EF4-FFF2-40B4-BE49-F238E27FC236}">
                  <a16:creationId xmlns:a16="http://schemas.microsoft.com/office/drawing/2014/main" xmlns="" id="{E167EF2A-599A-48B7-834D-484C2282F1BE}"/>
                </a:ext>
              </a:extLst>
            </p:cNvPr>
            <p:cNvSpPr/>
            <p:nvPr/>
          </p:nvSpPr>
          <p:spPr>
            <a:xfrm>
              <a:off x="3359707" y="3345234"/>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8" y="15789"/>
                    <a:pt x="29951" y="15789"/>
                  </a:cubicBezTo>
                  <a:cubicBezTo>
                    <a:pt x="22870" y="15789"/>
                    <a:pt x="15789" y="21454"/>
                    <a:pt x="15789" y="29951"/>
                  </a:cubicBezTo>
                  <a:cubicBezTo>
                    <a:pt x="17205" y="38448"/>
                    <a:pt x="22870" y="44113"/>
                    <a:pt x="29951" y="44113"/>
                  </a:cubicBezTo>
                  <a:close/>
                </a:path>
              </a:pathLst>
            </a:custGeom>
            <a:grpFill/>
            <a:ln w="14159" cap="flat">
              <a:noFill/>
              <a:prstDash val="solid"/>
              <a:miter/>
            </a:ln>
          </p:spPr>
          <p:txBody>
            <a:bodyPr rtlCol="0" anchor="ctr"/>
            <a:lstStyle/>
            <a:p>
              <a:endParaRPr lang="en-US"/>
            </a:p>
          </p:txBody>
        </p:sp>
        <p:sp>
          <p:nvSpPr>
            <p:cNvPr id="590" name="Freeform: Shape 2415">
              <a:extLst>
                <a:ext uri="{FF2B5EF4-FFF2-40B4-BE49-F238E27FC236}">
                  <a16:creationId xmlns:a16="http://schemas.microsoft.com/office/drawing/2014/main" xmlns="" id="{2FB35CDF-9353-4B4D-B381-AE740CF5DFAA}"/>
                </a:ext>
              </a:extLst>
            </p:cNvPr>
            <p:cNvSpPr/>
            <p:nvPr/>
          </p:nvSpPr>
          <p:spPr>
            <a:xfrm>
              <a:off x="3409274" y="3544917"/>
              <a:ext cx="42486" cy="42486"/>
            </a:xfrm>
            <a:custGeom>
              <a:avLst/>
              <a:gdLst>
                <a:gd name="connsiteX0" fmla="*/ 21454 w 42485"/>
                <a:gd name="connsiteY0" fmla="*/ 27119 h 42485"/>
                <a:gd name="connsiteX1" fmla="*/ 27119 w 42485"/>
                <a:gd name="connsiteY1" fmla="*/ 21454 h 42485"/>
                <a:gd name="connsiteX2" fmla="*/ 21454 w 42485"/>
                <a:gd name="connsiteY2" fmla="*/ 15789 h 42485"/>
                <a:gd name="connsiteX3" fmla="*/ 15789 w 42485"/>
                <a:gd name="connsiteY3" fmla="*/ 21454 h 42485"/>
                <a:gd name="connsiteX4" fmla="*/ 21454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1454" y="27119"/>
                  </a:moveTo>
                  <a:cubicBezTo>
                    <a:pt x="24286" y="27119"/>
                    <a:pt x="27119" y="24286"/>
                    <a:pt x="27119" y="21454"/>
                  </a:cubicBezTo>
                  <a:cubicBezTo>
                    <a:pt x="27119" y="18621"/>
                    <a:pt x="24286" y="15789"/>
                    <a:pt x="21454" y="15789"/>
                  </a:cubicBezTo>
                  <a:cubicBezTo>
                    <a:pt x="18622" y="15789"/>
                    <a:pt x="15789" y="18621"/>
                    <a:pt x="15789" y="21454"/>
                  </a:cubicBezTo>
                  <a:cubicBezTo>
                    <a:pt x="15789" y="24286"/>
                    <a:pt x="18622" y="27119"/>
                    <a:pt x="21454" y="27119"/>
                  </a:cubicBezTo>
                  <a:close/>
                </a:path>
              </a:pathLst>
            </a:custGeom>
            <a:grpFill/>
            <a:ln w="14159" cap="flat">
              <a:noFill/>
              <a:prstDash val="solid"/>
              <a:miter/>
            </a:ln>
          </p:spPr>
          <p:txBody>
            <a:bodyPr rtlCol="0" anchor="ctr"/>
            <a:lstStyle/>
            <a:p>
              <a:endParaRPr lang="en-US"/>
            </a:p>
          </p:txBody>
        </p:sp>
        <p:sp>
          <p:nvSpPr>
            <p:cNvPr id="591" name="Freeform: Shape 2416">
              <a:extLst>
                <a:ext uri="{FF2B5EF4-FFF2-40B4-BE49-F238E27FC236}">
                  <a16:creationId xmlns:a16="http://schemas.microsoft.com/office/drawing/2014/main" xmlns="" id="{688A276A-D1B0-4A3F-9F68-0DB5A9D891A0}"/>
                </a:ext>
              </a:extLst>
            </p:cNvPr>
            <p:cNvSpPr/>
            <p:nvPr/>
          </p:nvSpPr>
          <p:spPr>
            <a:xfrm>
              <a:off x="3407858" y="3512344"/>
              <a:ext cx="28324" cy="28324"/>
            </a:xfrm>
            <a:custGeom>
              <a:avLst/>
              <a:gdLst>
                <a:gd name="connsiteX0" fmla="*/ 20038 w 28323"/>
                <a:gd name="connsiteY0" fmla="*/ 24286 h 28323"/>
                <a:gd name="connsiteX1" fmla="*/ 24286 w 28323"/>
                <a:gd name="connsiteY1" fmla="*/ 20038 h 28323"/>
                <a:gd name="connsiteX2" fmla="*/ 20038 w 28323"/>
                <a:gd name="connsiteY2" fmla="*/ 15789 h 28323"/>
                <a:gd name="connsiteX3" fmla="*/ 15789 w 28323"/>
                <a:gd name="connsiteY3" fmla="*/ 20038 h 28323"/>
                <a:gd name="connsiteX4" fmla="*/ 20038 w 28323"/>
                <a:gd name="connsiteY4" fmla="*/ 24286 h 28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3" h="28323">
                  <a:moveTo>
                    <a:pt x="20038" y="24286"/>
                  </a:moveTo>
                  <a:cubicBezTo>
                    <a:pt x="22870" y="24286"/>
                    <a:pt x="24286" y="22870"/>
                    <a:pt x="24286" y="20038"/>
                  </a:cubicBezTo>
                  <a:cubicBezTo>
                    <a:pt x="24286" y="17205"/>
                    <a:pt x="22870" y="15789"/>
                    <a:pt x="20038" y="15789"/>
                  </a:cubicBezTo>
                  <a:cubicBezTo>
                    <a:pt x="17205" y="15789"/>
                    <a:pt x="15789" y="17205"/>
                    <a:pt x="15789" y="20038"/>
                  </a:cubicBezTo>
                  <a:cubicBezTo>
                    <a:pt x="15789" y="21454"/>
                    <a:pt x="17205" y="24286"/>
                    <a:pt x="20038" y="24286"/>
                  </a:cubicBezTo>
                  <a:close/>
                </a:path>
              </a:pathLst>
            </a:custGeom>
            <a:grpFill/>
            <a:ln w="14159" cap="flat">
              <a:noFill/>
              <a:prstDash val="solid"/>
              <a:miter/>
            </a:ln>
          </p:spPr>
          <p:txBody>
            <a:bodyPr rtlCol="0" anchor="ctr"/>
            <a:lstStyle/>
            <a:p>
              <a:endParaRPr lang="en-US"/>
            </a:p>
          </p:txBody>
        </p:sp>
        <p:sp>
          <p:nvSpPr>
            <p:cNvPr id="592" name="Freeform: Shape 2417">
              <a:extLst>
                <a:ext uri="{FF2B5EF4-FFF2-40B4-BE49-F238E27FC236}">
                  <a16:creationId xmlns:a16="http://schemas.microsoft.com/office/drawing/2014/main" xmlns="" id="{B3E525FD-DFA8-4722-84A1-6FB0205DCE02}"/>
                </a:ext>
              </a:extLst>
            </p:cNvPr>
            <p:cNvSpPr/>
            <p:nvPr/>
          </p:nvSpPr>
          <p:spPr>
            <a:xfrm>
              <a:off x="1497416" y="1713782"/>
              <a:ext cx="42486" cy="42486"/>
            </a:xfrm>
            <a:custGeom>
              <a:avLst/>
              <a:gdLst>
                <a:gd name="connsiteX0" fmla="*/ 27119 w 42485"/>
                <a:gd name="connsiteY0" fmla="*/ 38448 h 42485"/>
                <a:gd name="connsiteX1" fmla="*/ 38448 w 42485"/>
                <a:gd name="connsiteY1" fmla="*/ 27119 h 42485"/>
                <a:gd name="connsiteX2" fmla="*/ 27119 w 42485"/>
                <a:gd name="connsiteY2" fmla="*/ 15789 h 42485"/>
                <a:gd name="connsiteX3" fmla="*/ 15789 w 42485"/>
                <a:gd name="connsiteY3" fmla="*/ 27119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2783" y="38448"/>
                    <a:pt x="38448" y="32783"/>
                    <a:pt x="38448" y="27119"/>
                  </a:cubicBezTo>
                  <a:cubicBezTo>
                    <a:pt x="38448" y="21454"/>
                    <a:pt x="32783" y="15789"/>
                    <a:pt x="27119" y="15789"/>
                  </a:cubicBezTo>
                  <a:cubicBezTo>
                    <a:pt x="21454" y="15789"/>
                    <a:pt x="15789" y="21454"/>
                    <a:pt x="15789" y="27119"/>
                  </a:cubicBezTo>
                  <a:cubicBezTo>
                    <a:pt x="15789" y="32783"/>
                    <a:pt x="21454" y="38448"/>
                    <a:pt x="27119" y="38448"/>
                  </a:cubicBezTo>
                  <a:close/>
                </a:path>
              </a:pathLst>
            </a:custGeom>
            <a:grpFill/>
            <a:ln w="14159" cap="flat">
              <a:noFill/>
              <a:prstDash val="solid"/>
              <a:miter/>
            </a:ln>
          </p:spPr>
          <p:txBody>
            <a:bodyPr rtlCol="0" anchor="ctr"/>
            <a:lstStyle/>
            <a:p>
              <a:endParaRPr lang="en-US"/>
            </a:p>
          </p:txBody>
        </p:sp>
        <p:sp>
          <p:nvSpPr>
            <p:cNvPr id="593" name="Freeform: Shape 2418">
              <a:extLst>
                <a:ext uri="{FF2B5EF4-FFF2-40B4-BE49-F238E27FC236}">
                  <a16:creationId xmlns:a16="http://schemas.microsoft.com/office/drawing/2014/main" xmlns="" id="{B17ADF19-A4EA-43A0-AF08-9E398F89239A}"/>
                </a:ext>
              </a:extLst>
            </p:cNvPr>
            <p:cNvSpPr/>
            <p:nvPr/>
          </p:nvSpPr>
          <p:spPr>
            <a:xfrm>
              <a:off x="1252415" y="1160051"/>
              <a:ext cx="42486" cy="42486"/>
            </a:xfrm>
            <a:custGeom>
              <a:avLst/>
              <a:gdLst>
                <a:gd name="connsiteX0" fmla="*/ 38448 w 42485"/>
                <a:gd name="connsiteY0" fmla="*/ 27119 h 42485"/>
                <a:gd name="connsiteX1" fmla="*/ 27119 w 42485"/>
                <a:gd name="connsiteY1" fmla="*/ 38448 h 42485"/>
                <a:gd name="connsiteX2" fmla="*/ 15789 w 42485"/>
                <a:gd name="connsiteY2" fmla="*/ 27119 h 42485"/>
                <a:gd name="connsiteX3" fmla="*/ 27119 w 42485"/>
                <a:gd name="connsiteY3" fmla="*/ 15789 h 42485"/>
                <a:gd name="connsiteX4" fmla="*/ 38448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8448" y="27119"/>
                  </a:moveTo>
                  <a:cubicBezTo>
                    <a:pt x="38448" y="33376"/>
                    <a:pt x="33376" y="38448"/>
                    <a:pt x="27119" y="38448"/>
                  </a:cubicBezTo>
                  <a:cubicBezTo>
                    <a:pt x="20861" y="38448"/>
                    <a:pt x="15789" y="33376"/>
                    <a:pt x="15789" y="27119"/>
                  </a:cubicBezTo>
                  <a:cubicBezTo>
                    <a:pt x="15789" y="20861"/>
                    <a:pt x="20861" y="15789"/>
                    <a:pt x="27119" y="15789"/>
                  </a:cubicBezTo>
                  <a:cubicBezTo>
                    <a:pt x="33376" y="15789"/>
                    <a:pt x="38448" y="20861"/>
                    <a:pt x="38448" y="27119"/>
                  </a:cubicBezTo>
                  <a:close/>
                </a:path>
              </a:pathLst>
            </a:custGeom>
            <a:grpFill/>
            <a:ln w="14159" cap="flat">
              <a:noFill/>
              <a:prstDash val="solid"/>
              <a:miter/>
            </a:ln>
          </p:spPr>
          <p:txBody>
            <a:bodyPr rtlCol="0" anchor="ctr"/>
            <a:lstStyle/>
            <a:p>
              <a:endParaRPr lang="en-US"/>
            </a:p>
          </p:txBody>
        </p:sp>
        <p:sp>
          <p:nvSpPr>
            <p:cNvPr id="594" name="Freeform: Shape 2419">
              <a:extLst>
                <a:ext uri="{FF2B5EF4-FFF2-40B4-BE49-F238E27FC236}">
                  <a16:creationId xmlns:a16="http://schemas.microsoft.com/office/drawing/2014/main" xmlns="" id="{0D1A2772-00C7-4346-B058-2D2C4726D959}"/>
                </a:ext>
              </a:extLst>
            </p:cNvPr>
            <p:cNvSpPr/>
            <p:nvPr/>
          </p:nvSpPr>
          <p:spPr>
            <a:xfrm>
              <a:off x="826141" y="1175630"/>
              <a:ext cx="42486" cy="42486"/>
            </a:xfrm>
            <a:custGeom>
              <a:avLst/>
              <a:gdLst>
                <a:gd name="connsiteX0" fmla="*/ 27119 w 42485"/>
                <a:gd name="connsiteY0" fmla="*/ 38448 h 42485"/>
                <a:gd name="connsiteX1" fmla="*/ 38448 w 42485"/>
                <a:gd name="connsiteY1" fmla="*/ 27119 h 42485"/>
                <a:gd name="connsiteX2" fmla="*/ 27119 w 42485"/>
                <a:gd name="connsiteY2" fmla="*/ 15789 h 42485"/>
                <a:gd name="connsiteX3" fmla="*/ 15789 w 42485"/>
                <a:gd name="connsiteY3" fmla="*/ 27119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2783" y="38448"/>
                    <a:pt x="38448" y="32783"/>
                    <a:pt x="38448" y="27119"/>
                  </a:cubicBezTo>
                  <a:cubicBezTo>
                    <a:pt x="38448" y="21454"/>
                    <a:pt x="32783" y="15789"/>
                    <a:pt x="27119" y="15789"/>
                  </a:cubicBezTo>
                  <a:cubicBezTo>
                    <a:pt x="21454" y="15789"/>
                    <a:pt x="15789" y="21454"/>
                    <a:pt x="15789" y="27119"/>
                  </a:cubicBezTo>
                  <a:cubicBezTo>
                    <a:pt x="15789" y="32783"/>
                    <a:pt x="21454" y="38448"/>
                    <a:pt x="27119" y="38448"/>
                  </a:cubicBezTo>
                  <a:close/>
                </a:path>
              </a:pathLst>
            </a:custGeom>
            <a:grpFill/>
            <a:ln w="14159" cap="flat">
              <a:noFill/>
              <a:prstDash val="solid"/>
              <a:miter/>
            </a:ln>
          </p:spPr>
          <p:txBody>
            <a:bodyPr rtlCol="0" anchor="ctr"/>
            <a:lstStyle/>
            <a:p>
              <a:endParaRPr lang="en-US"/>
            </a:p>
          </p:txBody>
        </p:sp>
        <p:sp>
          <p:nvSpPr>
            <p:cNvPr id="595" name="Freeform: Shape 2420">
              <a:extLst>
                <a:ext uri="{FF2B5EF4-FFF2-40B4-BE49-F238E27FC236}">
                  <a16:creationId xmlns:a16="http://schemas.microsoft.com/office/drawing/2014/main" xmlns="" id="{5558ADE6-9344-4F95-B165-3DDD05FCF4DE}"/>
                </a:ext>
              </a:extLst>
            </p:cNvPr>
            <p:cNvSpPr/>
            <p:nvPr/>
          </p:nvSpPr>
          <p:spPr>
            <a:xfrm>
              <a:off x="906864" y="1406469"/>
              <a:ext cx="42486" cy="42486"/>
            </a:xfrm>
            <a:custGeom>
              <a:avLst/>
              <a:gdLst>
                <a:gd name="connsiteX0" fmla="*/ 38448 w 42485"/>
                <a:gd name="connsiteY0" fmla="*/ 27119 h 42485"/>
                <a:gd name="connsiteX1" fmla="*/ 27119 w 42485"/>
                <a:gd name="connsiteY1" fmla="*/ 38448 h 42485"/>
                <a:gd name="connsiteX2" fmla="*/ 15789 w 42485"/>
                <a:gd name="connsiteY2" fmla="*/ 27119 h 42485"/>
                <a:gd name="connsiteX3" fmla="*/ 27119 w 42485"/>
                <a:gd name="connsiteY3" fmla="*/ 15789 h 42485"/>
                <a:gd name="connsiteX4" fmla="*/ 38448 w 42485"/>
                <a:gd name="connsiteY4" fmla="*/ 2711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8448" y="27119"/>
                  </a:moveTo>
                  <a:cubicBezTo>
                    <a:pt x="38448" y="33376"/>
                    <a:pt x="33376" y="38448"/>
                    <a:pt x="27119" y="38448"/>
                  </a:cubicBezTo>
                  <a:cubicBezTo>
                    <a:pt x="20861" y="38448"/>
                    <a:pt x="15789" y="33376"/>
                    <a:pt x="15789" y="27119"/>
                  </a:cubicBezTo>
                  <a:cubicBezTo>
                    <a:pt x="15789" y="20861"/>
                    <a:pt x="20861" y="15789"/>
                    <a:pt x="27119" y="15789"/>
                  </a:cubicBezTo>
                  <a:cubicBezTo>
                    <a:pt x="33376" y="15789"/>
                    <a:pt x="38448" y="20861"/>
                    <a:pt x="38448" y="27119"/>
                  </a:cubicBezTo>
                  <a:close/>
                </a:path>
              </a:pathLst>
            </a:custGeom>
            <a:grpFill/>
            <a:ln w="14159" cap="flat">
              <a:noFill/>
              <a:prstDash val="solid"/>
              <a:miter/>
            </a:ln>
          </p:spPr>
          <p:txBody>
            <a:bodyPr rtlCol="0" anchor="ctr"/>
            <a:lstStyle/>
            <a:p>
              <a:endParaRPr lang="en-US"/>
            </a:p>
          </p:txBody>
        </p:sp>
        <p:sp>
          <p:nvSpPr>
            <p:cNvPr id="596" name="Freeform: Shape 2421">
              <a:extLst>
                <a:ext uri="{FF2B5EF4-FFF2-40B4-BE49-F238E27FC236}">
                  <a16:creationId xmlns:a16="http://schemas.microsoft.com/office/drawing/2014/main" xmlns="" id="{D1DEF7AB-40A6-4BDD-8A78-CC80A2505BBC}"/>
                </a:ext>
              </a:extLst>
            </p:cNvPr>
            <p:cNvSpPr/>
            <p:nvPr/>
          </p:nvSpPr>
          <p:spPr>
            <a:xfrm>
              <a:off x="2032736" y="963201"/>
              <a:ext cx="42486" cy="42486"/>
            </a:xfrm>
            <a:custGeom>
              <a:avLst/>
              <a:gdLst>
                <a:gd name="connsiteX0" fmla="*/ 27119 w 42485"/>
                <a:gd name="connsiteY0" fmla="*/ 38448 h 42485"/>
                <a:gd name="connsiteX1" fmla="*/ 38448 w 42485"/>
                <a:gd name="connsiteY1" fmla="*/ 27119 h 42485"/>
                <a:gd name="connsiteX2" fmla="*/ 27119 w 42485"/>
                <a:gd name="connsiteY2" fmla="*/ 15789 h 42485"/>
                <a:gd name="connsiteX3" fmla="*/ 15789 w 42485"/>
                <a:gd name="connsiteY3" fmla="*/ 27119 h 42485"/>
                <a:gd name="connsiteX4" fmla="*/ 27119 w 42485"/>
                <a:gd name="connsiteY4" fmla="*/ 38448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38448"/>
                  </a:moveTo>
                  <a:cubicBezTo>
                    <a:pt x="32783" y="38448"/>
                    <a:pt x="38448" y="32783"/>
                    <a:pt x="38448" y="27119"/>
                  </a:cubicBezTo>
                  <a:cubicBezTo>
                    <a:pt x="38448" y="21454"/>
                    <a:pt x="32783" y="15789"/>
                    <a:pt x="27119" y="15789"/>
                  </a:cubicBezTo>
                  <a:cubicBezTo>
                    <a:pt x="21454" y="15789"/>
                    <a:pt x="15789" y="21454"/>
                    <a:pt x="15789" y="27119"/>
                  </a:cubicBezTo>
                  <a:cubicBezTo>
                    <a:pt x="15789" y="32783"/>
                    <a:pt x="20038" y="38448"/>
                    <a:pt x="27119" y="38448"/>
                  </a:cubicBezTo>
                  <a:close/>
                </a:path>
              </a:pathLst>
            </a:custGeom>
            <a:grpFill/>
            <a:ln w="14159" cap="flat">
              <a:noFill/>
              <a:prstDash val="solid"/>
              <a:miter/>
            </a:ln>
          </p:spPr>
          <p:txBody>
            <a:bodyPr rtlCol="0" anchor="ctr"/>
            <a:lstStyle/>
            <a:p>
              <a:endParaRPr lang="en-US"/>
            </a:p>
          </p:txBody>
        </p:sp>
        <p:sp>
          <p:nvSpPr>
            <p:cNvPr id="597" name="Freeform: Shape 2422">
              <a:extLst>
                <a:ext uri="{FF2B5EF4-FFF2-40B4-BE49-F238E27FC236}">
                  <a16:creationId xmlns:a16="http://schemas.microsoft.com/office/drawing/2014/main" xmlns="" id="{50D479D2-BA0B-443F-A47B-D4B81BDF0A4A}"/>
                </a:ext>
              </a:extLst>
            </p:cNvPr>
            <p:cNvSpPr/>
            <p:nvPr/>
          </p:nvSpPr>
          <p:spPr>
            <a:xfrm>
              <a:off x="1415277" y="1356902"/>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598" name="Freeform: Shape 2423">
              <a:extLst>
                <a:ext uri="{FF2B5EF4-FFF2-40B4-BE49-F238E27FC236}">
                  <a16:creationId xmlns:a16="http://schemas.microsoft.com/office/drawing/2014/main" xmlns="" id="{F961C909-382A-475C-8FA6-4FD20544D89B}"/>
                </a:ext>
              </a:extLst>
            </p:cNvPr>
            <p:cNvSpPr/>
            <p:nvPr/>
          </p:nvSpPr>
          <p:spPr>
            <a:xfrm>
              <a:off x="1953429" y="1369648"/>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599" name="Freeform: Shape 2424">
              <a:extLst>
                <a:ext uri="{FF2B5EF4-FFF2-40B4-BE49-F238E27FC236}">
                  <a16:creationId xmlns:a16="http://schemas.microsoft.com/office/drawing/2014/main" xmlns="" id="{183D7C32-EB4F-4C32-9C6F-91F967BE5903}"/>
                </a:ext>
              </a:extLst>
            </p:cNvPr>
            <p:cNvSpPr/>
            <p:nvPr/>
          </p:nvSpPr>
          <p:spPr>
            <a:xfrm>
              <a:off x="2521322" y="1172797"/>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600" name="Freeform: Shape 2425">
              <a:extLst>
                <a:ext uri="{FF2B5EF4-FFF2-40B4-BE49-F238E27FC236}">
                  <a16:creationId xmlns:a16="http://schemas.microsoft.com/office/drawing/2014/main" xmlns="" id="{08CC46A0-4A6D-4D63-B1AD-AB7F2F3DD41D}"/>
                </a:ext>
              </a:extLst>
            </p:cNvPr>
            <p:cNvSpPr/>
            <p:nvPr/>
          </p:nvSpPr>
          <p:spPr>
            <a:xfrm>
              <a:off x="3781732" y="1709533"/>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601" name="Freeform: Shape 2426">
              <a:extLst>
                <a:ext uri="{FF2B5EF4-FFF2-40B4-BE49-F238E27FC236}">
                  <a16:creationId xmlns:a16="http://schemas.microsoft.com/office/drawing/2014/main" xmlns="" id="{1F222C23-DF03-401C-A8EC-5527F32595E3}"/>
                </a:ext>
              </a:extLst>
            </p:cNvPr>
            <p:cNvSpPr/>
            <p:nvPr/>
          </p:nvSpPr>
          <p:spPr>
            <a:xfrm>
              <a:off x="2657276" y="3149799"/>
              <a:ext cx="56648" cy="56648"/>
            </a:xfrm>
            <a:custGeom>
              <a:avLst/>
              <a:gdLst>
                <a:gd name="connsiteX0" fmla="*/ 34200 w 56647"/>
                <a:gd name="connsiteY0" fmla="*/ 52610 h 56647"/>
                <a:gd name="connsiteX1" fmla="*/ 52610 w 56647"/>
                <a:gd name="connsiteY1" fmla="*/ 34200 h 56647"/>
                <a:gd name="connsiteX2" fmla="*/ 34200 w 56647"/>
                <a:gd name="connsiteY2" fmla="*/ 15789 h 56647"/>
                <a:gd name="connsiteX3" fmla="*/ 15789 w 56647"/>
                <a:gd name="connsiteY3" fmla="*/ 34200 h 56647"/>
                <a:gd name="connsiteX4" fmla="*/ 34200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200" y="52610"/>
                  </a:moveTo>
                  <a:cubicBezTo>
                    <a:pt x="44113" y="52610"/>
                    <a:pt x="52610" y="44113"/>
                    <a:pt x="52610" y="34200"/>
                  </a:cubicBezTo>
                  <a:cubicBezTo>
                    <a:pt x="52610" y="24286"/>
                    <a:pt x="44113" y="15789"/>
                    <a:pt x="34200" y="15789"/>
                  </a:cubicBezTo>
                  <a:cubicBezTo>
                    <a:pt x="24286" y="15789"/>
                    <a:pt x="15789" y="24286"/>
                    <a:pt x="15789" y="34200"/>
                  </a:cubicBezTo>
                  <a:cubicBezTo>
                    <a:pt x="17205" y="45529"/>
                    <a:pt x="24286" y="52610"/>
                    <a:pt x="34200" y="52610"/>
                  </a:cubicBezTo>
                  <a:close/>
                </a:path>
              </a:pathLst>
            </a:custGeom>
            <a:grpFill/>
            <a:ln w="14159" cap="flat">
              <a:noFill/>
              <a:prstDash val="solid"/>
              <a:miter/>
            </a:ln>
          </p:spPr>
          <p:txBody>
            <a:bodyPr rtlCol="0" anchor="ctr"/>
            <a:lstStyle/>
            <a:p>
              <a:endParaRPr lang="en-US"/>
            </a:p>
          </p:txBody>
        </p:sp>
        <p:sp>
          <p:nvSpPr>
            <p:cNvPr id="602" name="Freeform: Shape 2427">
              <a:extLst>
                <a:ext uri="{FF2B5EF4-FFF2-40B4-BE49-F238E27FC236}">
                  <a16:creationId xmlns:a16="http://schemas.microsoft.com/office/drawing/2014/main" xmlns="" id="{8C841ACD-AB05-4D66-A853-603F86A6B69C}"/>
                </a:ext>
              </a:extLst>
            </p:cNvPr>
            <p:cNvSpPr/>
            <p:nvPr/>
          </p:nvSpPr>
          <p:spPr>
            <a:xfrm>
              <a:off x="2662941" y="3523674"/>
              <a:ext cx="99133" cy="99133"/>
            </a:xfrm>
            <a:custGeom>
              <a:avLst/>
              <a:gdLst>
                <a:gd name="connsiteX0" fmla="*/ 86599 w 99133"/>
                <a:gd name="connsiteY0" fmla="*/ 51194 h 99133"/>
                <a:gd name="connsiteX1" fmla="*/ 51194 w 99133"/>
                <a:gd name="connsiteY1" fmla="*/ 86599 h 99133"/>
                <a:gd name="connsiteX2" fmla="*/ 15789 w 99133"/>
                <a:gd name="connsiteY2" fmla="*/ 51194 h 99133"/>
                <a:gd name="connsiteX3" fmla="*/ 51194 w 99133"/>
                <a:gd name="connsiteY3" fmla="*/ 15789 h 99133"/>
                <a:gd name="connsiteX4" fmla="*/ 86599 w 99133"/>
                <a:gd name="connsiteY4" fmla="*/ 51194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86599" y="51194"/>
                  </a:moveTo>
                  <a:cubicBezTo>
                    <a:pt x="86599" y="70747"/>
                    <a:pt x="70747" y="86599"/>
                    <a:pt x="51194" y="86599"/>
                  </a:cubicBezTo>
                  <a:cubicBezTo>
                    <a:pt x="31640" y="86599"/>
                    <a:pt x="15789" y="70747"/>
                    <a:pt x="15789" y="51194"/>
                  </a:cubicBezTo>
                  <a:cubicBezTo>
                    <a:pt x="15789" y="31640"/>
                    <a:pt x="31640" y="15789"/>
                    <a:pt x="51194" y="15789"/>
                  </a:cubicBezTo>
                  <a:cubicBezTo>
                    <a:pt x="70747" y="15789"/>
                    <a:pt x="86599" y="31640"/>
                    <a:pt x="86599" y="51194"/>
                  </a:cubicBezTo>
                  <a:close/>
                </a:path>
              </a:pathLst>
            </a:custGeom>
            <a:grpFill/>
            <a:ln w="14159" cap="flat">
              <a:noFill/>
              <a:prstDash val="solid"/>
              <a:miter/>
            </a:ln>
          </p:spPr>
          <p:txBody>
            <a:bodyPr rtlCol="0" anchor="ctr"/>
            <a:lstStyle/>
            <a:p>
              <a:endParaRPr lang="en-US"/>
            </a:p>
          </p:txBody>
        </p:sp>
        <p:sp>
          <p:nvSpPr>
            <p:cNvPr id="603" name="Freeform: Shape 2428">
              <a:extLst>
                <a:ext uri="{FF2B5EF4-FFF2-40B4-BE49-F238E27FC236}">
                  <a16:creationId xmlns:a16="http://schemas.microsoft.com/office/drawing/2014/main" xmlns="" id="{E3B0274F-C375-47FD-8FE5-52EF024D9D1B}"/>
                </a:ext>
              </a:extLst>
            </p:cNvPr>
            <p:cNvSpPr/>
            <p:nvPr/>
          </p:nvSpPr>
          <p:spPr>
            <a:xfrm>
              <a:off x="3312973" y="3900381"/>
              <a:ext cx="56648" cy="56648"/>
            </a:xfrm>
            <a:custGeom>
              <a:avLst/>
              <a:gdLst>
                <a:gd name="connsiteX0" fmla="*/ 34199 w 56647"/>
                <a:gd name="connsiteY0" fmla="*/ 52610 h 56647"/>
                <a:gd name="connsiteX1" fmla="*/ 52610 w 56647"/>
                <a:gd name="connsiteY1" fmla="*/ 34200 h 56647"/>
                <a:gd name="connsiteX2" fmla="*/ 34199 w 56647"/>
                <a:gd name="connsiteY2" fmla="*/ 15789 h 56647"/>
                <a:gd name="connsiteX3" fmla="*/ 15789 w 56647"/>
                <a:gd name="connsiteY3" fmla="*/ 34200 h 56647"/>
                <a:gd name="connsiteX4" fmla="*/ 34199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199" y="52610"/>
                  </a:moveTo>
                  <a:cubicBezTo>
                    <a:pt x="44113" y="52610"/>
                    <a:pt x="52610" y="44113"/>
                    <a:pt x="52610" y="34200"/>
                  </a:cubicBezTo>
                  <a:cubicBezTo>
                    <a:pt x="52610" y="24286"/>
                    <a:pt x="44113" y="15789"/>
                    <a:pt x="34199" y="15789"/>
                  </a:cubicBezTo>
                  <a:cubicBezTo>
                    <a:pt x="24286" y="15789"/>
                    <a:pt x="15789" y="24286"/>
                    <a:pt x="15789" y="34200"/>
                  </a:cubicBezTo>
                  <a:cubicBezTo>
                    <a:pt x="15789" y="44113"/>
                    <a:pt x="24286" y="52610"/>
                    <a:pt x="34199" y="52610"/>
                  </a:cubicBezTo>
                  <a:close/>
                </a:path>
              </a:pathLst>
            </a:custGeom>
            <a:grpFill/>
            <a:ln w="14159" cap="flat">
              <a:noFill/>
              <a:prstDash val="solid"/>
              <a:miter/>
            </a:ln>
          </p:spPr>
          <p:txBody>
            <a:bodyPr rtlCol="0" anchor="ctr"/>
            <a:lstStyle/>
            <a:p>
              <a:endParaRPr lang="en-US"/>
            </a:p>
          </p:txBody>
        </p:sp>
        <p:sp>
          <p:nvSpPr>
            <p:cNvPr id="604" name="Freeform: Shape 2429">
              <a:extLst>
                <a:ext uri="{FF2B5EF4-FFF2-40B4-BE49-F238E27FC236}">
                  <a16:creationId xmlns:a16="http://schemas.microsoft.com/office/drawing/2014/main" xmlns="" id="{B6C6EA90-BFAD-40FA-97E0-B7F312B1E2F8}"/>
                </a:ext>
              </a:extLst>
            </p:cNvPr>
            <p:cNvSpPr/>
            <p:nvPr/>
          </p:nvSpPr>
          <p:spPr>
            <a:xfrm>
              <a:off x="3535315" y="3809744"/>
              <a:ext cx="56648" cy="56648"/>
            </a:xfrm>
            <a:custGeom>
              <a:avLst/>
              <a:gdLst>
                <a:gd name="connsiteX0" fmla="*/ 34200 w 56647"/>
                <a:gd name="connsiteY0" fmla="*/ 52610 h 56647"/>
                <a:gd name="connsiteX1" fmla="*/ 52610 w 56647"/>
                <a:gd name="connsiteY1" fmla="*/ 34200 h 56647"/>
                <a:gd name="connsiteX2" fmla="*/ 34200 w 56647"/>
                <a:gd name="connsiteY2" fmla="*/ 15789 h 56647"/>
                <a:gd name="connsiteX3" fmla="*/ 15789 w 56647"/>
                <a:gd name="connsiteY3" fmla="*/ 34200 h 56647"/>
                <a:gd name="connsiteX4" fmla="*/ 34200 w 56647"/>
                <a:gd name="connsiteY4" fmla="*/ 5261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200" y="52610"/>
                  </a:moveTo>
                  <a:cubicBezTo>
                    <a:pt x="44113" y="52610"/>
                    <a:pt x="52610" y="44113"/>
                    <a:pt x="52610" y="34200"/>
                  </a:cubicBezTo>
                  <a:cubicBezTo>
                    <a:pt x="52610" y="24286"/>
                    <a:pt x="44113" y="15789"/>
                    <a:pt x="34200" y="15789"/>
                  </a:cubicBezTo>
                  <a:cubicBezTo>
                    <a:pt x="24286" y="15789"/>
                    <a:pt x="15789" y="24286"/>
                    <a:pt x="15789" y="34200"/>
                  </a:cubicBezTo>
                  <a:cubicBezTo>
                    <a:pt x="17205" y="44113"/>
                    <a:pt x="24286" y="52610"/>
                    <a:pt x="34200" y="52610"/>
                  </a:cubicBezTo>
                  <a:close/>
                </a:path>
              </a:pathLst>
            </a:custGeom>
            <a:grpFill/>
            <a:ln w="14159" cap="flat">
              <a:noFill/>
              <a:prstDash val="solid"/>
              <a:miter/>
            </a:ln>
          </p:spPr>
          <p:txBody>
            <a:bodyPr rtlCol="0" anchor="ctr"/>
            <a:lstStyle/>
            <a:p>
              <a:endParaRPr lang="en-US"/>
            </a:p>
          </p:txBody>
        </p:sp>
        <p:sp>
          <p:nvSpPr>
            <p:cNvPr id="605" name="Freeform: Shape 2430">
              <a:extLst>
                <a:ext uri="{FF2B5EF4-FFF2-40B4-BE49-F238E27FC236}">
                  <a16:creationId xmlns:a16="http://schemas.microsoft.com/office/drawing/2014/main" xmlns="" id="{A5EBDFBB-5FB0-4407-B112-541D3F4691D6}"/>
                </a:ext>
              </a:extLst>
            </p:cNvPr>
            <p:cNvSpPr/>
            <p:nvPr/>
          </p:nvSpPr>
          <p:spPr>
            <a:xfrm>
              <a:off x="4448759" y="1213867"/>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606" name="Freeform: Shape 2431">
              <a:extLst>
                <a:ext uri="{FF2B5EF4-FFF2-40B4-BE49-F238E27FC236}">
                  <a16:creationId xmlns:a16="http://schemas.microsoft.com/office/drawing/2014/main" xmlns="" id="{F6BB6537-B7C3-46D2-93B3-E342B43E9689}"/>
                </a:ext>
              </a:extLst>
            </p:cNvPr>
            <p:cNvSpPr/>
            <p:nvPr/>
          </p:nvSpPr>
          <p:spPr>
            <a:xfrm>
              <a:off x="4326966" y="738027"/>
              <a:ext cx="42486" cy="42486"/>
            </a:xfrm>
            <a:custGeom>
              <a:avLst/>
              <a:gdLst>
                <a:gd name="connsiteX0" fmla="*/ 24286 w 42485"/>
                <a:gd name="connsiteY0" fmla="*/ 32783 h 42485"/>
                <a:gd name="connsiteX1" fmla="*/ 32783 w 42485"/>
                <a:gd name="connsiteY1" fmla="*/ 24286 h 42485"/>
                <a:gd name="connsiteX2" fmla="*/ 24286 w 42485"/>
                <a:gd name="connsiteY2" fmla="*/ 15789 h 42485"/>
                <a:gd name="connsiteX3" fmla="*/ 15789 w 42485"/>
                <a:gd name="connsiteY3" fmla="*/ 24286 h 42485"/>
                <a:gd name="connsiteX4" fmla="*/ 24286 w 42485"/>
                <a:gd name="connsiteY4" fmla="*/ 3278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32783"/>
                  </a:moveTo>
                  <a:cubicBezTo>
                    <a:pt x="28535" y="32783"/>
                    <a:pt x="32783" y="28535"/>
                    <a:pt x="32783" y="24286"/>
                  </a:cubicBezTo>
                  <a:cubicBezTo>
                    <a:pt x="32783" y="20038"/>
                    <a:pt x="28535" y="15789"/>
                    <a:pt x="24286" y="15789"/>
                  </a:cubicBezTo>
                  <a:cubicBezTo>
                    <a:pt x="20038" y="15789"/>
                    <a:pt x="15789" y="20038"/>
                    <a:pt x="15789" y="24286"/>
                  </a:cubicBezTo>
                  <a:cubicBezTo>
                    <a:pt x="15789" y="28535"/>
                    <a:pt x="20038" y="32783"/>
                    <a:pt x="24286" y="32783"/>
                  </a:cubicBezTo>
                  <a:close/>
                </a:path>
              </a:pathLst>
            </a:custGeom>
            <a:grpFill/>
            <a:ln w="14159" cap="flat">
              <a:noFill/>
              <a:prstDash val="solid"/>
              <a:miter/>
            </a:ln>
          </p:spPr>
          <p:txBody>
            <a:bodyPr rtlCol="0" anchor="ctr"/>
            <a:lstStyle/>
            <a:p>
              <a:endParaRPr lang="en-US"/>
            </a:p>
          </p:txBody>
        </p:sp>
        <p:sp>
          <p:nvSpPr>
            <p:cNvPr id="607" name="Freeform: Shape 2432">
              <a:extLst>
                <a:ext uri="{FF2B5EF4-FFF2-40B4-BE49-F238E27FC236}">
                  <a16:creationId xmlns:a16="http://schemas.microsoft.com/office/drawing/2014/main" xmlns="" id="{41B787A4-3591-4815-BCD1-2CF747FE0819}"/>
                </a:ext>
              </a:extLst>
            </p:cNvPr>
            <p:cNvSpPr/>
            <p:nvPr/>
          </p:nvSpPr>
          <p:spPr>
            <a:xfrm>
              <a:off x="6951169" y="2996851"/>
              <a:ext cx="42486" cy="42486"/>
            </a:xfrm>
            <a:custGeom>
              <a:avLst/>
              <a:gdLst>
                <a:gd name="connsiteX0" fmla="*/ 22870 w 42485"/>
                <a:gd name="connsiteY0" fmla="*/ 15789 h 42485"/>
                <a:gd name="connsiteX1" fmla="*/ 28535 w 42485"/>
                <a:gd name="connsiteY1" fmla="*/ 22870 h 42485"/>
                <a:gd name="connsiteX2" fmla="*/ 21454 w 42485"/>
                <a:gd name="connsiteY2" fmla="*/ 28535 h 42485"/>
                <a:gd name="connsiteX3" fmla="*/ 15789 w 42485"/>
                <a:gd name="connsiteY3" fmla="*/ 21454 h 42485"/>
                <a:gd name="connsiteX4" fmla="*/ 22870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15789"/>
                  </a:moveTo>
                  <a:cubicBezTo>
                    <a:pt x="27118" y="15789"/>
                    <a:pt x="29951" y="20037"/>
                    <a:pt x="28535" y="22870"/>
                  </a:cubicBezTo>
                  <a:cubicBezTo>
                    <a:pt x="28535" y="27118"/>
                    <a:pt x="24286" y="29951"/>
                    <a:pt x="21454" y="28535"/>
                  </a:cubicBezTo>
                  <a:cubicBezTo>
                    <a:pt x="17205" y="28535"/>
                    <a:pt x="15789" y="24286"/>
                    <a:pt x="15789" y="21454"/>
                  </a:cubicBezTo>
                  <a:cubicBezTo>
                    <a:pt x="15789" y="18621"/>
                    <a:pt x="20037" y="15789"/>
                    <a:pt x="22870" y="15789"/>
                  </a:cubicBezTo>
                  <a:close/>
                </a:path>
              </a:pathLst>
            </a:custGeom>
            <a:grpFill/>
            <a:ln w="14159" cap="flat">
              <a:noFill/>
              <a:prstDash val="solid"/>
              <a:miter/>
            </a:ln>
          </p:spPr>
          <p:txBody>
            <a:bodyPr rtlCol="0" anchor="ctr"/>
            <a:lstStyle/>
            <a:p>
              <a:endParaRPr lang="en-US"/>
            </a:p>
          </p:txBody>
        </p:sp>
        <p:sp>
          <p:nvSpPr>
            <p:cNvPr id="608" name="Freeform: Shape 2433">
              <a:extLst>
                <a:ext uri="{FF2B5EF4-FFF2-40B4-BE49-F238E27FC236}">
                  <a16:creationId xmlns:a16="http://schemas.microsoft.com/office/drawing/2014/main" xmlns="" id="{1CC19FB0-7C1E-459E-866C-0C1B64662095}"/>
                </a:ext>
              </a:extLst>
            </p:cNvPr>
            <p:cNvSpPr/>
            <p:nvPr/>
          </p:nvSpPr>
          <p:spPr>
            <a:xfrm>
              <a:off x="7004984" y="2904583"/>
              <a:ext cx="56648" cy="56648"/>
            </a:xfrm>
            <a:custGeom>
              <a:avLst/>
              <a:gdLst>
                <a:gd name="connsiteX0" fmla="*/ 32783 w 56647"/>
                <a:gd name="connsiteY0" fmla="*/ 16004 h 56647"/>
                <a:gd name="connsiteX1" fmla="*/ 46945 w 56647"/>
                <a:gd name="connsiteY1" fmla="*/ 32999 h 56647"/>
                <a:gd name="connsiteX2" fmla="*/ 29951 w 56647"/>
                <a:gd name="connsiteY2" fmla="*/ 47161 h 56647"/>
                <a:gd name="connsiteX3" fmla="*/ 15789 w 56647"/>
                <a:gd name="connsiteY3" fmla="*/ 30166 h 56647"/>
                <a:gd name="connsiteX4" fmla="*/ 32783 w 56647"/>
                <a:gd name="connsiteY4" fmla="*/ 16004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16004"/>
                  </a:moveTo>
                  <a:cubicBezTo>
                    <a:pt x="41281" y="17420"/>
                    <a:pt x="46945" y="24501"/>
                    <a:pt x="46945" y="32999"/>
                  </a:cubicBezTo>
                  <a:cubicBezTo>
                    <a:pt x="45529" y="41496"/>
                    <a:pt x="38448" y="47161"/>
                    <a:pt x="29951" y="47161"/>
                  </a:cubicBezTo>
                  <a:cubicBezTo>
                    <a:pt x="21454" y="45744"/>
                    <a:pt x="15789" y="38663"/>
                    <a:pt x="15789" y="30166"/>
                  </a:cubicBezTo>
                  <a:cubicBezTo>
                    <a:pt x="17205" y="20253"/>
                    <a:pt x="24286" y="14588"/>
                    <a:pt x="32783" y="16004"/>
                  </a:cubicBezTo>
                  <a:close/>
                </a:path>
              </a:pathLst>
            </a:custGeom>
            <a:grpFill/>
            <a:ln w="14159" cap="flat">
              <a:noFill/>
              <a:prstDash val="solid"/>
              <a:miter/>
            </a:ln>
          </p:spPr>
          <p:txBody>
            <a:bodyPr rtlCol="0" anchor="ctr"/>
            <a:lstStyle/>
            <a:p>
              <a:endParaRPr lang="en-US"/>
            </a:p>
          </p:txBody>
        </p:sp>
        <p:sp>
          <p:nvSpPr>
            <p:cNvPr id="609" name="Freeform: Shape 2434">
              <a:extLst>
                <a:ext uri="{FF2B5EF4-FFF2-40B4-BE49-F238E27FC236}">
                  <a16:creationId xmlns:a16="http://schemas.microsoft.com/office/drawing/2014/main" xmlns="" id="{815CB619-A2D5-408F-BE1C-E2C6CD501EEF}"/>
                </a:ext>
              </a:extLst>
            </p:cNvPr>
            <p:cNvSpPr/>
            <p:nvPr/>
          </p:nvSpPr>
          <p:spPr>
            <a:xfrm>
              <a:off x="7105533" y="2974192"/>
              <a:ext cx="42486" cy="42486"/>
            </a:xfrm>
            <a:custGeom>
              <a:avLst/>
              <a:gdLst>
                <a:gd name="connsiteX0" fmla="*/ 29951 w 42485"/>
                <a:gd name="connsiteY0" fmla="*/ 15789 h 42485"/>
                <a:gd name="connsiteX1" fmla="*/ 39864 w 42485"/>
                <a:gd name="connsiteY1" fmla="*/ 28535 h 42485"/>
                <a:gd name="connsiteX2" fmla="*/ 27119 w 42485"/>
                <a:gd name="connsiteY2" fmla="*/ 38448 h 42485"/>
                <a:gd name="connsiteX3" fmla="*/ 15789 w 42485"/>
                <a:gd name="connsiteY3" fmla="*/ 25702 h 42485"/>
                <a:gd name="connsiteX4" fmla="*/ 29951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9951" y="15789"/>
                  </a:moveTo>
                  <a:cubicBezTo>
                    <a:pt x="37032" y="15789"/>
                    <a:pt x="41281" y="21454"/>
                    <a:pt x="39864" y="28535"/>
                  </a:cubicBezTo>
                  <a:cubicBezTo>
                    <a:pt x="39864" y="35616"/>
                    <a:pt x="34200" y="39864"/>
                    <a:pt x="27119" y="38448"/>
                  </a:cubicBezTo>
                  <a:cubicBezTo>
                    <a:pt x="20038" y="38448"/>
                    <a:pt x="15789" y="32783"/>
                    <a:pt x="15789" y="25702"/>
                  </a:cubicBezTo>
                  <a:cubicBezTo>
                    <a:pt x="17205" y="20038"/>
                    <a:pt x="22870" y="15789"/>
                    <a:pt x="29951" y="15789"/>
                  </a:cubicBezTo>
                  <a:close/>
                </a:path>
              </a:pathLst>
            </a:custGeom>
            <a:grpFill/>
            <a:ln w="14159" cap="flat">
              <a:noFill/>
              <a:prstDash val="solid"/>
              <a:miter/>
            </a:ln>
          </p:spPr>
          <p:txBody>
            <a:bodyPr rtlCol="0" anchor="ctr"/>
            <a:lstStyle/>
            <a:p>
              <a:endParaRPr lang="en-US"/>
            </a:p>
          </p:txBody>
        </p:sp>
        <p:sp>
          <p:nvSpPr>
            <p:cNvPr id="610" name="Freeform: Shape 2435">
              <a:extLst>
                <a:ext uri="{FF2B5EF4-FFF2-40B4-BE49-F238E27FC236}">
                  <a16:creationId xmlns:a16="http://schemas.microsoft.com/office/drawing/2014/main" xmlns="" id="{3F25D0DC-9FF5-43B4-AC0E-3A19E753973A}"/>
                </a:ext>
              </a:extLst>
            </p:cNvPr>
            <p:cNvSpPr/>
            <p:nvPr/>
          </p:nvSpPr>
          <p:spPr>
            <a:xfrm>
              <a:off x="7082506" y="3371773"/>
              <a:ext cx="42486" cy="42486"/>
            </a:xfrm>
            <a:custGeom>
              <a:avLst/>
              <a:gdLst>
                <a:gd name="connsiteX0" fmla="*/ 23238 w 42485"/>
                <a:gd name="connsiteY0" fmla="*/ 16157 h 42485"/>
                <a:gd name="connsiteX1" fmla="*/ 28903 w 42485"/>
                <a:gd name="connsiteY1" fmla="*/ 23238 h 42485"/>
                <a:gd name="connsiteX2" fmla="*/ 21822 w 42485"/>
                <a:gd name="connsiteY2" fmla="*/ 28903 h 42485"/>
                <a:gd name="connsiteX3" fmla="*/ 16157 w 42485"/>
                <a:gd name="connsiteY3" fmla="*/ 21822 h 42485"/>
                <a:gd name="connsiteX4" fmla="*/ 23238 w 42485"/>
                <a:gd name="connsiteY4" fmla="*/ 16157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3238" y="16157"/>
                  </a:moveTo>
                  <a:cubicBezTo>
                    <a:pt x="27487" y="16157"/>
                    <a:pt x="28903" y="20406"/>
                    <a:pt x="28903" y="23238"/>
                  </a:cubicBezTo>
                  <a:cubicBezTo>
                    <a:pt x="28903" y="27487"/>
                    <a:pt x="24655" y="30319"/>
                    <a:pt x="21822" y="28903"/>
                  </a:cubicBezTo>
                  <a:cubicBezTo>
                    <a:pt x="17574" y="28903"/>
                    <a:pt x="14741" y="24654"/>
                    <a:pt x="16157" y="21822"/>
                  </a:cubicBezTo>
                  <a:cubicBezTo>
                    <a:pt x="16157" y="17573"/>
                    <a:pt x="20406" y="14741"/>
                    <a:pt x="23238" y="16157"/>
                  </a:cubicBezTo>
                  <a:close/>
                </a:path>
              </a:pathLst>
            </a:custGeom>
            <a:grpFill/>
            <a:ln w="14159" cap="flat">
              <a:noFill/>
              <a:prstDash val="solid"/>
              <a:miter/>
            </a:ln>
          </p:spPr>
          <p:txBody>
            <a:bodyPr rtlCol="0" anchor="ctr"/>
            <a:lstStyle/>
            <a:p>
              <a:endParaRPr lang="en-US"/>
            </a:p>
          </p:txBody>
        </p:sp>
        <p:sp>
          <p:nvSpPr>
            <p:cNvPr id="611" name="Freeform: Shape 2436">
              <a:extLst>
                <a:ext uri="{FF2B5EF4-FFF2-40B4-BE49-F238E27FC236}">
                  <a16:creationId xmlns:a16="http://schemas.microsoft.com/office/drawing/2014/main" xmlns="" id="{C29DFAD9-DAC6-43B5-A321-A2599A7655E2}"/>
                </a:ext>
              </a:extLst>
            </p:cNvPr>
            <p:cNvSpPr/>
            <p:nvPr/>
          </p:nvSpPr>
          <p:spPr>
            <a:xfrm>
              <a:off x="6548970" y="2972407"/>
              <a:ext cx="42486" cy="42486"/>
            </a:xfrm>
            <a:custGeom>
              <a:avLst/>
              <a:gdLst>
                <a:gd name="connsiteX0" fmla="*/ 22870 w 42485"/>
                <a:gd name="connsiteY0" fmla="*/ 16157 h 42485"/>
                <a:gd name="connsiteX1" fmla="*/ 28535 w 42485"/>
                <a:gd name="connsiteY1" fmla="*/ 23238 h 42485"/>
                <a:gd name="connsiteX2" fmla="*/ 21454 w 42485"/>
                <a:gd name="connsiteY2" fmla="*/ 28903 h 42485"/>
                <a:gd name="connsiteX3" fmla="*/ 15789 w 42485"/>
                <a:gd name="connsiteY3" fmla="*/ 21822 h 42485"/>
                <a:gd name="connsiteX4" fmla="*/ 22870 w 42485"/>
                <a:gd name="connsiteY4" fmla="*/ 16157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16157"/>
                  </a:moveTo>
                  <a:cubicBezTo>
                    <a:pt x="27118" y="16157"/>
                    <a:pt x="29951" y="20406"/>
                    <a:pt x="28535" y="23238"/>
                  </a:cubicBezTo>
                  <a:cubicBezTo>
                    <a:pt x="28535" y="27487"/>
                    <a:pt x="24286" y="30319"/>
                    <a:pt x="21454" y="28903"/>
                  </a:cubicBezTo>
                  <a:cubicBezTo>
                    <a:pt x="17205" y="28903"/>
                    <a:pt x="15789" y="24655"/>
                    <a:pt x="15789" y="21822"/>
                  </a:cubicBezTo>
                  <a:cubicBezTo>
                    <a:pt x="17205" y="17574"/>
                    <a:pt x="20037" y="14741"/>
                    <a:pt x="22870" y="16157"/>
                  </a:cubicBezTo>
                  <a:close/>
                </a:path>
              </a:pathLst>
            </a:custGeom>
            <a:grpFill/>
            <a:ln w="14159" cap="flat">
              <a:noFill/>
              <a:prstDash val="solid"/>
              <a:miter/>
            </a:ln>
          </p:spPr>
          <p:txBody>
            <a:bodyPr rtlCol="0" anchor="ctr"/>
            <a:lstStyle/>
            <a:p>
              <a:endParaRPr lang="en-US"/>
            </a:p>
          </p:txBody>
        </p:sp>
        <p:sp>
          <p:nvSpPr>
            <p:cNvPr id="612" name="Freeform: Shape 2437">
              <a:extLst>
                <a:ext uri="{FF2B5EF4-FFF2-40B4-BE49-F238E27FC236}">
                  <a16:creationId xmlns:a16="http://schemas.microsoft.com/office/drawing/2014/main" xmlns="" id="{E330426A-165B-4F6D-BF15-377EEE8F9EEF}"/>
                </a:ext>
              </a:extLst>
            </p:cNvPr>
            <p:cNvSpPr/>
            <p:nvPr/>
          </p:nvSpPr>
          <p:spPr>
            <a:xfrm>
              <a:off x="6709000" y="2978440"/>
              <a:ext cx="42486" cy="42486"/>
            </a:xfrm>
            <a:custGeom>
              <a:avLst/>
              <a:gdLst>
                <a:gd name="connsiteX0" fmla="*/ 25703 w 42485"/>
                <a:gd name="connsiteY0" fmla="*/ 15789 h 42485"/>
                <a:gd name="connsiteX1" fmla="*/ 34200 w 42485"/>
                <a:gd name="connsiteY1" fmla="*/ 25702 h 42485"/>
                <a:gd name="connsiteX2" fmla="*/ 24286 w 42485"/>
                <a:gd name="connsiteY2" fmla="*/ 34200 h 42485"/>
                <a:gd name="connsiteX3" fmla="*/ 15789 w 42485"/>
                <a:gd name="connsiteY3" fmla="*/ 24286 h 42485"/>
                <a:gd name="connsiteX4" fmla="*/ 25703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5789"/>
                  </a:moveTo>
                  <a:cubicBezTo>
                    <a:pt x="31367" y="15789"/>
                    <a:pt x="34200" y="21454"/>
                    <a:pt x="34200" y="25702"/>
                  </a:cubicBezTo>
                  <a:cubicBezTo>
                    <a:pt x="34200" y="31367"/>
                    <a:pt x="28535" y="34200"/>
                    <a:pt x="24286" y="34200"/>
                  </a:cubicBezTo>
                  <a:cubicBezTo>
                    <a:pt x="18622" y="34200"/>
                    <a:pt x="15789" y="28535"/>
                    <a:pt x="15789" y="24286"/>
                  </a:cubicBezTo>
                  <a:cubicBezTo>
                    <a:pt x="17205" y="18621"/>
                    <a:pt x="21454" y="15789"/>
                    <a:pt x="25703" y="15789"/>
                  </a:cubicBezTo>
                  <a:close/>
                </a:path>
              </a:pathLst>
            </a:custGeom>
            <a:grpFill/>
            <a:ln w="14159" cap="flat">
              <a:noFill/>
              <a:prstDash val="solid"/>
              <a:miter/>
            </a:ln>
          </p:spPr>
          <p:txBody>
            <a:bodyPr rtlCol="0" anchor="ctr"/>
            <a:lstStyle/>
            <a:p>
              <a:endParaRPr lang="en-US"/>
            </a:p>
          </p:txBody>
        </p:sp>
        <p:sp>
          <p:nvSpPr>
            <p:cNvPr id="613" name="Freeform: Shape 2438">
              <a:extLst>
                <a:ext uri="{FF2B5EF4-FFF2-40B4-BE49-F238E27FC236}">
                  <a16:creationId xmlns:a16="http://schemas.microsoft.com/office/drawing/2014/main" xmlns="" id="{EFE35096-C747-43DE-ABA7-EF05DC38F20A}"/>
                </a:ext>
              </a:extLst>
            </p:cNvPr>
            <p:cNvSpPr/>
            <p:nvPr/>
          </p:nvSpPr>
          <p:spPr>
            <a:xfrm>
              <a:off x="6279894" y="3036504"/>
              <a:ext cx="42486" cy="42486"/>
            </a:xfrm>
            <a:custGeom>
              <a:avLst/>
              <a:gdLst>
                <a:gd name="connsiteX0" fmla="*/ 22870 w 42485"/>
                <a:gd name="connsiteY0" fmla="*/ 15789 h 42485"/>
                <a:gd name="connsiteX1" fmla="*/ 28535 w 42485"/>
                <a:gd name="connsiteY1" fmla="*/ 22870 h 42485"/>
                <a:gd name="connsiteX2" fmla="*/ 21454 w 42485"/>
                <a:gd name="connsiteY2" fmla="*/ 28535 h 42485"/>
                <a:gd name="connsiteX3" fmla="*/ 15789 w 42485"/>
                <a:gd name="connsiteY3" fmla="*/ 21454 h 42485"/>
                <a:gd name="connsiteX4" fmla="*/ 22870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15789"/>
                  </a:moveTo>
                  <a:cubicBezTo>
                    <a:pt x="27118" y="15789"/>
                    <a:pt x="29951" y="20038"/>
                    <a:pt x="28535" y="22870"/>
                  </a:cubicBezTo>
                  <a:cubicBezTo>
                    <a:pt x="28535" y="27119"/>
                    <a:pt x="24286" y="29951"/>
                    <a:pt x="21454" y="28535"/>
                  </a:cubicBezTo>
                  <a:cubicBezTo>
                    <a:pt x="17205" y="28535"/>
                    <a:pt x="15789" y="24286"/>
                    <a:pt x="15789" y="21454"/>
                  </a:cubicBezTo>
                  <a:cubicBezTo>
                    <a:pt x="15789" y="18622"/>
                    <a:pt x="18621" y="15789"/>
                    <a:pt x="22870" y="15789"/>
                  </a:cubicBezTo>
                  <a:close/>
                </a:path>
              </a:pathLst>
            </a:custGeom>
            <a:grpFill/>
            <a:ln w="14159" cap="flat">
              <a:noFill/>
              <a:prstDash val="solid"/>
              <a:miter/>
            </a:ln>
          </p:spPr>
          <p:txBody>
            <a:bodyPr rtlCol="0" anchor="ctr"/>
            <a:lstStyle/>
            <a:p>
              <a:endParaRPr lang="en-US"/>
            </a:p>
          </p:txBody>
        </p:sp>
        <p:sp>
          <p:nvSpPr>
            <p:cNvPr id="614" name="Freeform: Shape 2439">
              <a:extLst>
                <a:ext uri="{FF2B5EF4-FFF2-40B4-BE49-F238E27FC236}">
                  <a16:creationId xmlns:a16="http://schemas.microsoft.com/office/drawing/2014/main" xmlns="" id="{A1DF7E97-BE4F-4F7F-AB94-12CA7EE0733E}"/>
                </a:ext>
              </a:extLst>
            </p:cNvPr>
            <p:cNvSpPr/>
            <p:nvPr/>
          </p:nvSpPr>
          <p:spPr>
            <a:xfrm>
              <a:off x="6742988" y="3078990"/>
              <a:ext cx="113295" cy="113295"/>
            </a:xfrm>
            <a:custGeom>
              <a:avLst/>
              <a:gdLst>
                <a:gd name="connsiteX0" fmla="*/ 56859 w 113295"/>
                <a:gd name="connsiteY0" fmla="*/ 97928 h 113295"/>
                <a:gd name="connsiteX1" fmla="*/ 97928 w 113295"/>
                <a:gd name="connsiteY1" fmla="*/ 56859 h 113295"/>
                <a:gd name="connsiteX2" fmla="*/ 56859 w 113295"/>
                <a:gd name="connsiteY2" fmla="*/ 15789 h 113295"/>
                <a:gd name="connsiteX3" fmla="*/ 15789 w 113295"/>
                <a:gd name="connsiteY3" fmla="*/ 56859 h 113295"/>
                <a:gd name="connsiteX4" fmla="*/ 56859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9" y="97928"/>
                  </a:moveTo>
                  <a:cubicBezTo>
                    <a:pt x="79518" y="97928"/>
                    <a:pt x="97928" y="79518"/>
                    <a:pt x="97928" y="56859"/>
                  </a:cubicBezTo>
                  <a:cubicBezTo>
                    <a:pt x="97928" y="34200"/>
                    <a:pt x="79518" y="15789"/>
                    <a:pt x="56859" y="15789"/>
                  </a:cubicBezTo>
                  <a:cubicBezTo>
                    <a:pt x="34200" y="15789"/>
                    <a:pt x="15789" y="34200"/>
                    <a:pt x="15789" y="56859"/>
                  </a:cubicBezTo>
                  <a:cubicBezTo>
                    <a:pt x="15789" y="79518"/>
                    <a:pt x="34200" y="97928"/>
                    <a:pt x="56859" y="97928"/>
                  </a:cubicBezTo>
                  <a:close/>
                </a:path>
              </a:pathLst>
            </a:custGeom>
            <a:grpFill/>
            <a:ln w="14159" cap="flat">
              <a:noFill/>
              <a:prstDash val="solid"/>
              <a:miter/>
            </a:ln>
          </p:spPr>
          <p:txBody>
            <a:bodyPr rtlCol="0" anchor="ctr"/>
            <a:lstStyle/>
            <a:p>
              <a:endParaRPr lang="en-US"/>
            </a:p>
          </p:txBody>
        </p:sp>
        <p:sp>
          <p:nvSpPr>
            <p:cNvPr id="615" name="Freeform: Shape 2440">
              <a:extLst>
                <a:ext uri="{FF2B5EF4-FFF2-40B4-BE49-F238E27FC236}">
                  <a16:creationId xmlns:a16="http://schemas.microsoft.com/office/drawing/2014/main" xmlns="" id="{6BC425BC-D028-4C16-9D06-EA380A15C0AA}"/>
                </a:ext>
              </a:extLst>
            </p:cNvPr>
            <p:cNvSpPr/>
            <p:nvPr/>
          </p:nvSpPr>
          <p:spPr>
            <a:xfrm>
              <a:off x="6929818" y="3304164"/>
              <a:ext cx="70810" cy="70810"/>
            </a:xfrm>
            <a:custGeom>
              <a:avLst/>
              <a:gdLst>
                <a:gd name="connsiteX0" fmla="*/ 41388 w 70809"/>
                <a:gd name="connsiteY0" fmla="*/ 66772 h 70809"/>
                <a:gd name="connsiteX1" fmla="*/ 66880 w 70809"/>
                <a:gd name="connsiteY1" fmla="*/ 41280 h 70809"/>
                <a:gd name="connsiteX2" fmla="*/ 41388 w 70809"/>
                <a:gd name="connsiteY2" fmla="*/ 15789 h 70809"/>
                <a:gd name="connsiteX3" fmla="*/ 15897 w 70809"/>
                <a:gd name="connsiteY3" fmla="*/ 41280 h 70809"/>
                <a:gd name="connsiteX4" fmla="*/ 41388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388" y="66772"/>
                  </a:moveTo>
                  <a:cubicBezTo>
                    <a:pt x="55550" y="66772"/>
                    <a:pt x="66880" y="55442"/>
                    <a:pt x="66880" y="41280"/>
                  </a:cubicBezTo>
                  <a:cubicBezTo>
                    <a:pt x="66880" y="27119"/>
                    <a:pt x="55550" y="15789"/>
                    <a:pt x="41388" y="15789"/>
                  </a:cubicBezTo>
                  <a:cubicBezTo>
                    <a:pt x="27226" y="15789"/>
                    <a:pt x="15897" y="27119"/>
                    <a:pt x="15897" y="41280"/>
                  </a:cubicBezTo>
                  <a:cubicBezTo>
                    <a:pt x="14481" y="55442"/>
                    <a:pt x="27226" y="66772"/>
                    <a:pt x="41388" y="66772"/>
                  </a:cubicBezTo>
                  <a:close/>
                </a:path>
              </a:pathLst>
            </a:custGeom>
            <a:grpFill/>
            <a:ln w="14159" cap="flat">
              <a:noFill/>
              <a:prstDash val="solid"/>
              <a:miter/>
            </a:ln>
          </p:spPr>
          <p:txBody>
            <a:bodyPr rtlCol="0" anchor="ctr"/>
            <a:lstStyle/>
            <a:p>
              <a:endParaRPr lang="en-US"/>
            </a:p>
          </p:txBody>
        </p:sp>
        <p:sp>
          <p:nvSpPr>
            <p:cNvPr id="616" name="Freeform: Shape 2441">
              <a:extLst>
                <a:ext uri="{FF2B5EF4-FFF2-40B4-BE49-F238E27FC236}">
                  <a16:creationId xmlns:a16="http://schemas.microsoft.com/office/drawing/2014/main" xmlns="" id="{CFCB6CBD-FB67-45C6-BBA9-FB5568410458}"/>
                </a:ext>
              </a:extLst>
            </p:cNvPr>
            <p:cNvSpPr/>
            <p:nvPr/>
          </p:nvSpPr>
          <p:spPr>
            <a:xfrm>
              <a:off x="6825128" y="3101432"/>
              <a:ext cx="56648" cy="56648"/>
            </a:xfrm>
            <a:custGeom>
              <a:avLst/>
              <a:gdLst>
                <a:gd name="connsiteX0" fmla="*/ 29951 w 56647"/>
                <a:gd name="connsiteY0" fmla="*/ 16006 h 56647"/>
                <a:gd name="connsiteX1" fmla="*/ 42697 w 56647"/>
                <a:gd name="connsiteY1" fmla="*/ 30168 h 56647"/>
                <a:gd name="connsiteX2" fmla="*/ 28535 w 56647"/>
                <a:gd name="connsiteY2" fmla="*/ 42913 h 56647"/>
                <a:gd name="connsiteX3" fmla="*/ 15789 w 56647"/>
                <a:gd name="connsiteY3" fmla="*/ 28752 h 56647"/>
                <a:gd name="connsiteX4" fmla="*/ 29951 w 56647"/>
                <a:gd name="connsiteY4" fmla="*/ 16006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16006"/>
                  </a:moveTo>
                  <a:cubicBezTo>
                    <a:pt x="37032" y="16006"/>
                    <a:pt x="42697" y="23087"/>
                    <a:pt x="42697" y="30168"/>
                  </a:cubicBezTo>
                  <a:cubicBezTo>
                    <a:pt x="42697" y="37249"/>
                    <a:pt x="35616" y="42913"/>
                    <a:pt x="28535" y="42913"/>
                  </a:cubicBezTo>
                  <a:cubicBezTo>
                    <a:pt x="21454" y="42913"/>
                    <a:pt x="15789" y="35832"/>
                    <a:pt x="15789" y="28752"/>
                  </a:cubicBezTo>
                  <a:cubicBezTo>
                    <a:pt x="15789" y="20255"/>
                    <a:pt x="22870" y="14590"/>
                    <a:pt x="29951" y="16006"/>
                  </a:cubicBezTo>
                  <a:close/>
                </a:path>
              </a:pathLst>
            </a:custGeom>
            <a:grpFill/>
            <a:ln w="14159" cap="flat">
              <a:noFill/>
              <a:prstDash val="solid"/>
              <a:miter/>
            </a:ln>
          </p:spPr>
          <p:txBody>
            <a:bodyPr rtlCol="0" anchor="ctr"/>
            <a:lstStyle/>
            <a:p>
              <a:endParaRPr lang="en-US"/>
            </a:p>
          </p:txBody>
        </p:sp>
        <p:sp>
          <p:nvSpPr>
            <p:cNvPr id="617" name="Freeform: Shape 2442">
              <a:extLst>
                <a:ext uri="{FF2B5EF4-FFF2-40B4-BE49-F238E27FC236}">
                  <a16:creationId xmlns:a16="http://schemas.microsoft.com/office/drawing/2014/main" xmlns="" id="{E1A8784F-45F4-4689-9226-7E941DCB7807}"/>
                </a:ext>
              </a:extLst>
            </p:cNvPr>
            <p:cNvSpPr/>
            <p:nvPr/>
          </p:nvSpPr>
          <p:spPr>
            <a:xfrm>
              <a:off x="6779441" y="3529339"/>
              <a:ext cx="42486" cy="42486"/>
            </a:xfrm>
            <a:custGeom>
              <a:avLst/>
              <a:gdLst>
                <a:gd name="connsiteX0" fmla="*/ 23238 w 42485"/>
                <a:gd name="connsiteY0" fmla="*/ 15789 h 42485"/>
                <a:gd name="connsiteX1" fmla="*/ 28903 w 42485"/>
                <a:gd name="connsiteY1" fmla="*/ 22870 h 42485"/>
                <a:gd name="connsiteX2" fmla="*/ 21822 w 42485"/>
                <a:gd name="connsiteY2" fmla="*/ 28535 h 42485"/>
                <a:gd name="connsiteX3" fmla="*/ 16157 w 42485"/>
                <a:gd name="connsiteY3" fmla="*/ 21454 h 42485"/>
                <a:gd name="connsiteX4" fmla="*/ 23238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3238" y="15789"/>
                  </a:moveTo>
                  <a:cubicBezTo>
                    <a:pt x="27487" y="15789"/>
                    <a:pt x="30319" y="20038"/>
                    <a:pt x="28903" y="22870"/>
                  </a:cubicBezTo>
                  <a:cubicBezTo>
                    <a:pt x="28903" y="27119"/>
                    <a:pt x="24655" y="29951"/>
                    <a:pt x="21822" y="28535"/>
                  </a:cubicBezTo>
                  <a:cubicBezTo>
                    <a:pt x="17574" y="28535"/>
                    <a:pt x="14741" y="24286"/>
                    <a:pt x="16157" y="21454"/>
                  </a:cubicBezTo>
                  <a:cubicBezTo>
                    <a:pt x="16157" y="18621"/>
                    <a:pt x="18990" y="15789"/>
                    <a:pt x="23238" y="15789"/>
                  </a:cubicBezTo>
                  <a:close/>
                </a:path>
              </a:pathLst>
            </a:custGeom>
            <a:grpFill/>
            <a:ln w="14159" cap="flat">
              <a:noFill/>
              <a:prstDash val="solid"/>
              <a:miter/>
            </a:ln>
          </p:spPr>
          <p:txBody>
            <a:bodyPr rtlCol="0" anchor="ctr"/>
            <a:lstStyle/>
            <a:p>
              <a:endParaRPr lang="en-US"/>
            </a:p>
          </p:txBody>
        </p:sp>
        <p:sp>
          <p:nvSpPr>
            <p:cNvPr id="618" name="Freeform: Shape 2443">
              <a:extLst>
                <a:ext uri="{FF2B5EF4-FFF2-40B4-BE49-F238E27FC236}">
                  <a16:creationId xmlns:a16="http://schemas.microsoft.com/office/drawing/2014/main" xmlns="" id="{EE5D8624-D2C1-4770-BC59-840C4759678C}"/>
                </a:ext>
              </a:extLst>
            </p:cNvPr>
            <p:cNvSpPr/>
            <p:nvPr/>
          </p:nvSpPr>
          <p:spPr>
            <a:xfrm>
              <a:off x="6885655" y="3410010"/>
              <a:ext cx="42486" cy="42486"/>
            </a:xfrm>
            <a:custGeom>
              <a:avLst/>
              <a:gdLst>
                <a:gd name="connsiteX0" fmla="*/ 23238 w 42485"/>
                <a:gd name="connsiteY0" fmla="*/ 16157 h 42485"/>
                <a:gd name="connsiteX1" fmla="*/ 28903 w 42485"/>
                <a:gd name="connsiteY1" fmla="*/ 23238 h 42485"/>
                <a:gd name="connsiteX2" fmla="*/ 21822 w 42485"/>
                <a:gd name="connsiteY2" fmla="*/ 28903 h 42485"/>
                <a:gd name="connsiteX3" fmla="*/ 16157 w 42485"/>
                <a:gd name="connsiteY3" fmla="*/ 21822 h 42485"/>
                <a:gd name="connsiteX4" fmla="*/ 23238 w 42485"/>
                <a:gd name="connsiteY4" fmla="*/ 16157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3238" y="16157"/>
                  </a:moveTo>
                  <a:cubicBezTo>
                    <a:pt x="27487" y="16157"/>
                    <a:pt x="30319" y="20406"/>
                    <a:pt x="28903" y="23238"/>
                  </a:cubicBezTo>
                  <a:cubicBezTo>
                    <a:pt x="28903" y="27487"/>
                    <a:pt x="24655" y="30319"/>
                    <a:pt x="21822" y="28903"/>
                  </a:cubicBezTo>
                  <a:cubicBezTo>
                    <a:pt x="17574" y="28903"/>
                    <a:pt x="14741" y="24654"/>
                    <a:pt x="16157" y="21822"/>
                  </a:cubicBezTo>
                  <a:cubicBezTo>
                    <a:pt x="16157" y="17573"/>
                    <a:pt x="18990" y="14741"/>
                    <a:pt x="23238" y="16157"/>
                  </a:cubicBezTo>
                  <a:close/>
                </a:path>
              </a:pathLst>
            </a:custGeom>
            <a:grpFill/>
            <a:ln w="14159" cap="flat">
              <a:noFill/>
              <a:prstDash val="solid"/>
              <a:miter/>
            </a:ln>
          </p:spPr>
          <p:txBody>
            <a:bodyPr rtlCol="0" anchor="ctr"/>
            <a:lstStyle/>
            <a:p>
              <a:endParaRPr lang="en-US"/>
            </a:p>
          </p:txBody>
        </p:sp>
        <p:sp>
          <p:nvSpPr>
            <p:cNvPr id="619" name="Freeform: Shape 2444">
              <a:extLst>
                <a:ext uri="{FF2B5EF4-FFF2-40B4-BE49-F238E27FC236}">
                  <a16:creationId xmlns:a16="http://schemas.microsoft.com/office/drawing/2014/main" xmlns="" id="{FF8876DC-AE2E-461D-BC62-67C56DFB0F66}"/>
                </a:ext>
              </a:extLst>
            </p:cNvPr>
            <p:cNvSpPr/>
            <p:nvPr/>
          </p:nvSpPr>
          <p:spPr>
            <a:xfrm>
              <a:off x="6435675" y="3098817"/>
              <a:ext cx="56648" cy="56648"/>
            </a:xfrm>
            <a:custGeom>
              <a:avLst/>
              <a:gdLst>
                <a:gd name="connsiteX0" fmla="*/ 29951 w 56647"/>
                <a:gd name="connsiteY0" fmla="*/ 15789 h 56647"/>
                <a:gd name="connsiteX1" fmla="*/ 42697 w 56647"/>
                <a:gd name="connsiteY1" fmla="*/ 29951 h 56647"/>
                <a:gd name="connsiteX2" fmla="*/ 28535 w 56647"/>
                <a:gd name="connsiteY2" fmla="*/ 42697 h 56647"/>
                <a:gd name="connsiteX3" fmla="*/ 15789 w 56647"/>
                <a:gd name="connsiteY3" fmla="*/ 28535 h 56647"/>
                <a:gd name="connsiteX4" fmla="*/ 29951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15789"/>
                  </a:moveTo>
                  <a:cubicBezTo>
                    <a:pt x="37032" y="15789"/>
                    <a:pt x="42697" y="22870"/>
                    <a:pt x="42697" y="29951"/>
                  </a:cubicBezTo>
                  <a:cubicBezTo>
                    <a:pt x="42697" y="37032"/>
                    <a:pt x="35616" y="42697"/>
                    <a:pt x="28535" y="42697"/>
                  </a:cubicBezTo>
                  <a:cubicBezTo>
                    <a:pt x="21454" y="42697"/>
                    <a:pt x="15789" y="35616"/>
                    <a:pt x="15789" y="28535"/>
                  </a:cubicBezTo>
                  <a:cubicBezTo>
                    <a:pt x="15789" y="21454"/>
                    <a:pt x="22870" y="15789"/>
                    <a:pt x="29951" y="15789"/>
                  </a:cubicBezTo>
                  <a:close/>
                </a:path>
              </a:pathLst>
            </a:custGeom>
            <a:grpFill/>
            <a:ln w="14159" cap="flat">
              <a:noFill/>
              <a:prstDash val="solid"/>
              <a:miter/>
            </a:ln>
          </p:spPr>
          <p:txBody>
            <a:bodyPr rtlCol="0" anchor="ctr"/>
            <a:lstStyle/>
            <a:p>
              <a:endParaRPr lang="en-US"/>
            </a:p>
          </p:txBody>
        </p:sp>
        <p:sp>
          <p:nvSpPr>
            <p:cNvPr id="620" name="Freeform: Shape 2445">
              <a:extLst>
                <a:ext uri="{FF2B5EF4-FFF2-40B4-BE49-F238E27FC236}">
                  <a16:creationId xmlns:a16="http://schemas.microsoft.com/office/drawing/2014/main" xmlns="" id="{FD93BAFD-397C-4597-A92F-262E3C4374FF}"/>
                </a:ext>
              </a:extLst>
            </p:cNvPr>
            <p:cNvSpPr/>
            <p:nvPr/>
          </p:nvSpPr>
          <p:spPr>
            <a:xfrm>
              <a:off x="6990822" y="3330801"/>
              <a:ext cx="42486" cy="42486"/>
            </a:xfrm>
            <a:custGeom>
              <a:avLst/>
              <a:gdLst>
                <a:gd name="connsiteX0" fmla="*/ 27119 w 42485"/>
                <a:gd name="connsiteY0" fmla="*/ 16060 h 42485"/>
                <a:gd name="connsiteX1" fmla="*/ 37032 w 42485"/>
                <a:gd name="connsiteY1" fmla="*/ 27390 h 42485"/>
                <a:gd name="connsiteX2" fmla="*/ 25703 w 42485"/>
                <a:gd name="connsiteY2" fmla="*/ 37303 h 42485"/>
                <a:gd name="connsiteX3" fmla="*/ 15789 w 42485"/>
                <a:gd name="connsiteY3" fmla="*/ 25974 h 42485"/>
                <a:gd name="connsiteX4" fmla="*/ 27119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6060"/>
                  </a:moveTo>
                  <a:cubicBezTo>
                    <a:pt x="32783" y="16060"/>
                    <a:pt x="37032" y="21725"/>
                    <a:pt x="37032" y="27390"/>
                  </a:cubicBezTo>
                  <a:cubicBezTo>
                    <a:pt x="37032" y="33055"/>
                    <a:pt x="31367" y="37303"/>
                    <a:pt x="25703" y="37303"/>
                  </a:cubicBezTo>
                  <a:cubicBezTo>
                    <a:pt x="20038" y="37303"/>
                    <a:pt x="15789" y="31638"/>
                    <a:pt x="15789" y="25974"/>
                  </a:cubicBezTo>
                  <a:cubicBezTo>
                    <a:pt x="15789" y="18893"/>
                    <a:pt x="21454" y="14644"/>
                    <a:pt x="27119" y="16060"/>
                  </a:cubicBezTo>
                  <a:close/>
                </a:path>
              </a:pathLst>
            </a:custGeom>
            <a:grpFill/>
            <a:ln w="14159" cap="flat">
              <a:noFill/>
              <a:prstDash val="solid"/>
              <a:miter/>
            </a:ln>
          </p:spPr>
          <p:txBody>
            <a:bodyPr rtlCol="0" anchor="ctr"/>
            <a:lstStyle/>
            <a:p>
              <a:endParaRPr lang="en-US"/>
            </a:p>
          </p:txBody>
        </p:sp>
        <p:sp>
          <p:nvSpPr>
            <p:cNvPr id="621" name="Freeform: Shape 2446">
              <a:extLst>
                <a:ext uri="{FF2B5EF4-FFF2-40B4-BE49-F238E27FC236}">
                  <a16:creationId xmlns:a16="http://schemas.microsoft.com/office/drawing/2014/main" xmlns="" id="{5FF11E5D-A00B-43E9-8AA6-281ABE94681D}"/>
                </a:ext>
              </a:extLst>
            </p:cNvPr>
            <p:cNvSpPr/>
            <p:nvPr/>
          </p:nvSpPr>
          <p:spPr>
            <a:xfrm>
              <a:off x="6316626" y="3638288"/>
              <a:ext cx="99133" cy="99133"/>
            </a:xfrm>
            <a:custGeom>
              <a:avLst/>
              <a:gdLst>
                <a:gd name="connsiteX0" fmla="*/ 55532 w 99133"/>
                <a:gd name="connsiteY0" fmla="*/ 15886 h 99133"/>
                <a:gd name="connsiteX1" fmla="*/ 89520 w 99133"/>
                <a:gd name="connsiteY1" fmla="*/ 55540 h 99133"/>
                <a:gd name="connsiteX2" fmla="*/ 49867 w 99133"/>
                <a:gd name="connsiteY2" fmla="*/ 89528 h 99133"/>
                <a:gd name="connsiteX3" fmla="*/ 15878 w 99133"/>
                <a:gd name="connsiteY3" fmla="*/ 49875 h 99133"/>
                <a:gd name="connsiteX4" fmla="*/ 55532 w 99133"/>
                <a:gd name="connsiteY4" fmla="*/ 15886 h 99133"/>
                <a:gd name="connsiteX5" fmla="*/ 55532 w 99133"/>
                <a:gd name="connsiteY5" fmla="*/ 15886 h 99133"/>
                <a:gd name="connsiteX6" fmla="*/ 54115 w 99133"/>
                <a:gd name="connsiteY6" fmla="*/ 31465 h 99133"/>
                <a:gd name="connsiteX7" fmla="*/ 31456 w 99133"/>
                <a:gd name="connsiteY7" fmla="*/ 49875 h 99133"/>
                <a:gd name="connsiteX8" fmla="*/ 49867 w 99133"/>
                <a:gd name="connsiteY8" fmla="*/ 72534 h 99133"/>
                <a:gd name="connsiteX9" fmla="*/ 72526 w 99133"/>
                <a:gd name="connsiteY9" fmla="*/ 54124 h 99133"/>
                <a:gd name="connsiteX10" fmla="*/ 54115 w 99133"/>
                <a:gd name="connsiteY10" fmla="*/ 31465 h 9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133" h="99133">
                  <a:moveTo>
                    <a:pt x="55532" y="15886"/>
                  </a:moveTo>
                  <a:cubicBezTo>
                    <a:pt x="75358" y="17303"/>
                    <a:pt x="90936" y="35713"/>
                    <a:pt x="89520" y="55540"/>
                  </a:cubicBezTo>
                  <a:cubicBezTo>
                    <a:pt x="88104" y="75367"/>
                    <a:pt x="69694" y="90945"/>
                    <a:pt x="49867" y="89528"/>
                  </a:cubicBezTo>
                  <a:cubicBezTo>
                    <a:pt x="30040" y="88112"/>
                    <a:pt x="14462" y="69702"/>
                    <a:pt x="15878" y="49875"/>
                  </a:cubicBezTo>
                  <a:cubicBezTo>
                    <a:pt x="17294" y="28632"/>
                    <a:pt x="34289" y="14470"/>
                    <a:pt x="55532" y="15886"/>
                  </a:cubicBezTo>
                  <a:lnTo>
                    <a:pt x="55532" y="15886"/>
                  </a:lnTo>
                  <a:close/>
                  <a:moveTo>
                    <a:pt x="54115" y="31465"/>
                  </a:moveTo>
                  <a:cubicBezTo>
                    <a:pt x="42786" y="30048"/>
                    <a:pt x="32873" y="38545"/>
                    <a:pt x="31456" y="49875"/>
                  </a:cubicBezTo>
                  <a:cubicBezTo>
                    <a:pt x="30040" y="61205"/>
                    <a:pt x="38537" y="71118"/>
                    <a:pt x="49867" y="72534"/>
                  </a:cubicBezTo>
                  <a:cubicBezTo>
                    <a:pt x="61196" y="73950"/>
                    <a:pt x="71110" y="65453"/>
                    <a:pt x="72526" y="54124"/>
                  </a:cubicBezTo>
                  <a:cubicBezTo>
                    <a:pt x="73942" y="42794"/>
                    <a:pt x="65445" y="32881"/>
                    <a:pt x="54115" y="31465"/>
                  </a:cubicBezTo>
                  <a:close/>
                </a:path>
              </a:pathLst>
            </a:custGeom>
            <a:grpFill/>
            <a:ln w="14159" cap="flat">
              <a:noFill/>
              <a:prstDash val="solid"/>
              <a:miter/>
            </a:ln>
          </p:spPr>
          <p:txBody>
            <a:bodyPr rtlCol="0" anchor="ctr"/>
            <a:lstStyle/>
            <a:p>
              <a:endParaRPr lang="en-US"/>
            </a:p>
          </p:txBody>
        </p:sp>
        <p:sp>
          <p:nvSpPr>
            <p:cNvPr id="622" name="Freeform: Shape 2447">
              <a:extLst>
                <a:ext uri="{FF2B5EF4-FFF2-40B4-BE49-F238E27FC236}">
                  <a16:creationId xmlns:a16="http://schemas.microsoft.com/office/drawing/2014/main" xmlns="" id="{BC489347-9219-4C73-8D6A-DF9AAE459ED2}"/>
                </a:ext>
              </a:extLst>
            </p:cNvPr>
            <p:cNvSpPr/>
            <p:nvPr/>
          </p:nvSpPr>
          <p:spPr>
            <a:xfrm>
              <a:off x="6291042" y="3462778"/>
              <a:ext cx="56648" cy="56648"/>
            </a:xfrm>
            <a:custGeom>
              <a:avLst/>
              <a:gdLst>
                <a:gd name="connsiteX0" fmla="*/ 32965 w 56647"/>
                <a:gd name="connsiteY0" fmla="*/ 15789 h 56647"/>
                <a:gd name="connsiteX1" fmla="*/ 47127 w 56647"/>
                <a:gd name="connsiteY1" fmla="*/ 32783 h 56647"/>
                <a:gd name="connsiteX2" fmla="*/ 30132 w 56647"/>
                <a:gd name="connsiteY2" fmla="*/ 46945 h 56647"/>
                <a:gd name="connsiteX3" fmla="*/ 15970 w 56647"/>
                <a:gd name="connsiteY3" fmla="*/ 29951 h 56647"/>
                <a:gd name="connsiteX4" fmla="*/ 32965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65" y="15789"/>
                  </a:moveTo>
                  <a:cubicBezTo>
                    <a:pt x="41462" y="17205"/>
                    <a:pt x="48543" y="24286"/>
                    <a:pt x="47127" y="32783"/>
                  </a:cubicBezTo>
                  <a:cubicBezTo>
                    <a:pt x="45710" y="41280"/>
                    <a:pt x="38630" y="48361"/>
                    <a:pt x="30132" y="46945"/>
                  </a:cubicBezTo>
                  <a:cubicBezTo>
                    <a:pt x="21635" y="45529"/>
                    <a:pt x="14554" y="38448"/>
                    <a:pt x="15970" y="29951"/>
                  </a:cubicBezTo>
                  <a:cubicBezTo>
                    <a:pt x="15970" y="22870"/>
                    <a:pt x="24468" y="15789"/>
                    <a:pt x="32965" y="15789"/>
                  </a:cubicBezTo>
                  <a:close/>
                </a:path>
              </a:pathLst>
            </a:custGeom>
            <a:grpFill/>
            <a:ln w="14159" cap="flat">
              <a:noFill/>
              <a:prstDash val="solid"/>
              <a:miter/>
            </a:ln>
          </p:spPr>
          <p:txBody>
            <a:bodyPr rtlCol="0" anchor="ctr"/>
            <a:lstStyle/>
            <a:p>
              <a:endParaRPr lang="en-US"/>
            </a:p>
          </p:txBody>
        </p:sp>
        <p:sp>
          <p:nvSpPr>
            <p:cNvPr id="623" name="Freeform: Shape 2448">
              <a:extLst>
                <a:ext uri="{FF2B5EF4-FFF2-40B4-BE49-F238E27FC236}">
                  <a16:creationId xmlns:a16="http://schemas.microsoft.com/office/drawing/2014/main" xmlns="" id="{2873F9ED-FCF6-4ACF-A991-1EA3534121A4}"/>
                </a:ext>
              </a:extLst>
            </p:cNvPr>
            <p:cNvSpPr/>
            <p:nvPr/>
          </p:nvSpPr>
          <p:spPr>
            <a:xfrm>
              <a:off x="6337958" y="3543501"/>
              <a:ext cx="42486" cy="42486"/>
            </a:xfrm>
            <a:custGeom>
              <a:avLst/>
              <a:gdLst>
                <a:gd name="connsiteX0" fmla="*/ 25702 w 42485"/>
                <a:gd name="connsiteY0" fmla="*/ 15789 h 42485"/>
                <a:gd name="connsiteX1" fmla="*/ 34199 w 42485"/>
                <a:gd name="connsiteY1" fmla="*/ 25702 h 42485"/>
                <a:gd name="connsiteX2" fmla="*/ 24286 w 42485"/>
                <a:gd name="connsiteY2" fmla="*/ 34200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31367" y="15789"/>
                    <a:pt x="34199" y="21454"/>
                    <a:pt x="34199" y="25702"/>
                  </a:cubicBezTo>
                  <a:cubicBezTo>
                    <a:pt x="34199" y="31367"/>
                    <a:pt x="28535" y="34200"/>
                    <a:pt x="24286" y="34200"/>
                  </a:cubicBezTo>
                  <a:cubicBezTo>
                    <a:pt x="18621" y="34200"/>
                    <a:pt x="15789" y="29951"/>
                    <a:pt x="15789" y="24286"/>
                  </a:cubicBezTo>
                  <a:cubicBezTo>
                    <a:pt x="17205" y="18621"/>
                    <a:pt x="21454" y="15789"/>
                    <a:pt x="25702" y="15789"/>
                  </a:cubicBezTo>
                  <a:close/>
                </a:path>
              </a:pathLst>
            </a:custGeom>
            <a:grpFill/>
            <a:ln w="14159" cap="flat">
              <a:noFill/>
              <a:prstDash val="solid"/>
              <a:miter/>
            </a:ln>
          </p:spPr>
          <p:txBody>
            <a:bodyPr rtlCol="0" anchor="ctr"/>
            <a:lstStyle/>
            <a:p>
              <a:endParaRPr lang="en-US"/>
            </a:p>
          </p:txBody>
        </p:sp>
        <p:sp>
          <p:nvSpPr>
            <p:cNvPr id="624" name="Freeform: Shape 2449">
              <a:extLst>
                <a:ext uri="{FF2B5EF4-FFF2-40B4-BE49-F238E27FC236}">
                  <a16:creationId xmlns:a16="http://schemas.microsoft.com/office/drawing/2014/main" xmlns="" id="{0D76A060-ADE9-4FC6-9C24-6B07B82A65CD}"/>
                </a:ext>
              </a:extLst>
            </p:cNvPr>
            <p:cNvSpPr/>
            <p:nvPr/>
          </p:nvSpPr>
          <p:spPr>
            <a:xfrm>
              <a:off x="6435675" y="3527923"/>
              <a:ext cx="42486" cy="42486"/>
            </a:xfrm>
            <a:custGeom>
              <a:avLst/>
              <a:gdLst>
                <a:gd name="connsiteX0" fmla="*/ 25702 w 42485"/>
                <a:gd name="connsiteY0" fmla="*/ 15789 h 42485"/>
                <a:gd name="connsiteX1" fmla="*/ 34199 w 42485"/>
                <a:gd name="connsiteY1" fmla="*/ 25702 h 42485"/>
                <a:gd name="connsiteX2" fmla="*/ 24286 w 42485"/>
                <a:gd name="connsiteY2" fmla="*/ 34199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31367" y="15789"/>
                    <a:pt x="34199" y="21454"/>
                    <a:pt x="34199" y="25702"/>
                  </a:cubicBezTo>
                  <a:cubicBezTo>
                    <a:pt x="34199" y="31367"/>
                    <a:pt x="29951" y="34199"/>
                    <a:pt x="24286" y="34199"/>
                  </a:cubicBezTo>
                  <a:cubicBezTo>
                    <a:pt x="18621" y="34199"/>
                    <a:pt x="15789" y="28535"/>
                    <a:pt x="15789" y="24286"/>
                  </a:cubicBezTo>
                  <a:cubicBezTo>
                    <a:pt x="17205" y="20037"/>
                    <a:pt x="21454" y="15789"/>
                    <a:pt x="25702" y="15789"/>
                  </a:cubicBezTo>
                  <a:close/>
                </a:path>
              </a:pathLst>
            </a:custGeom>
            <a:grpFill/>
            <a:ln w="14159" cap="flat">
              <a:noFill/>
              <a:prstDash val="solid"/>
              <a:miter/>
            </a:ln>
          </p:spPr>
          <p:txBody>
            <a:bodyPr rtlCol="0" anchor="ctr"/>
            <a:lstStyle/>
            <a:p>
              <a:endParaRPr lang="en-US"/>
            </a:p>
          </p:txBody>
        </p:sp>
        <p:sp>
          <p:nvSpPr>
            <p:cNvPr id="625" name="Freeform: Shape 2450">
              <a:extLst>
                <a:ext uri="{FF2B5EF4-FFF2-40B4-BE49-F238E27FC236}">
                  <a16:creationId xmlns:a16="http://schemas.microsoft.com/office/drawing/2014/main" xmlns="" id="{EDEF9958-AC17-4B25-9446-B1942E32D71A}"/>
                </a:ext>
              </a:extLst>
            </p:cNvPr>
            <p:cNvSpPr/>
            <p:nvPr/>
          </p:nvSpPr>
          <p:spPr>
            <a:xfrm>
              <a:off x="6306694" y="3223334"/>
              <a:ext cx="84971" cy="84971"/>
            </a:xfrm>
            <a:custGeom>
              <a:avLst/>
              <a:gdLst>
                <a:gd name="connsiteX0" fmla="*/ 51301 w 84971"/>
                <a:gd name="connsiteY0" fmla="*/ 15896 h 84971"/>
                <a:gd name="connsiteX1" fmla="*/ 81041 w 84971"/>
                <a:gd name="connsiteY1" fmla="*/ 51301 h 84971"/>
                <a:gd name="connsiteX2" fmla="*/ 45636 w 84971"/>
                <a:gd name="connsiteY2" fmla="*/ 81041 h 84971"/>
                <a:gd name="connsiteX3" fmla="*/ 15896 w 84971"/>
                <a:gd name="connsiteY3" fmla="*/ 45636 h 84971"/>
                <a:gd name="connsiteX4" fmla="*/ 51301 w 84971"/>
                <a:gd name="connsiteY4" fmla="*/ 15896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51301" y="15896"/>
                  </a:moveTo>
                  <a:cubicBezTo>
                    <a:pt x="69711" y="17312"/>
                    <a:pt x="82457" y="32891"/>
                    <a:pt x="81041" y="51301"/>
                  </a:cubicBezTo>
                  <a:cubicBezTo>
                    <a:pt x="79625" y="69711"/>
                    <a:pt x="64047" y="82457"/>
                    <a:pt x="45636" y="81041"/>
                  </a:cubicBezTo>
                  <a:cubicBezTo>
                    <a:pt x="27226" y="79625"/>
                    <a:pt x="14480" y="62630"/>
                    <a:pt x="15896" y="45636"/>
                  </a:cubicBezTo>
                  <a:cubicBezTo>
                    <a:pt x="17313" y="27226"/>
                    <a:pt x="32891" y="14480"/>
                    <a:pt x="51301" y="15896"/>
                  </a:cubicBezTo>
                  <a:close/>
                </a:path>
              </a:pathLst>
            </a:custGeom>
            <a:grpFill/>
            <a:ln w="14159" cap="flat">
              <a:noFill/>
              <a:prstDash val="solid"/>
              <a:miter/>
            </a:ln>
          </p:spPr>
          <p:txBody>
            <a:bodyPr rtlCol="0" anchor="ctr"/>
            <a:lstStyle/>
            <a:p>
              <a:endParaRPr lang="en-US"/>
            </a:p>
          </p:txBody>
        </p:sp>
        <p:sp>
          <p:nvSpPr>
            <p:cNvPr id="626" name="Freeform: Shape 2451">
              <a:extLst>
                <a:ext uri="{FF2B5EF4-FFF2-40B4-BE49-F238E27FC236}">
                  <a16:creationId xmlns:a16="http://schemas.microsoft.com/office/drawing/2014/main" xmlns="" id="{28CE0786-2E0F-4292-BE45-E70187B4A214}"/>
                </a:ext>
              </a:extLst>
            </p:cNvPr>
            <p:cNvSpPr/>
            <p:nvPr/>
          </p:nvSpPr>
          <p:spPr>
            <a:xfrm>
              <a:off x="6286975" y="3394800"/>
              <a:ext cx="42486" cy="42486"/>
            </a:xfrm>
            <a:custGeom>
              <a:avLst/>
              <a:gdLst>
                <a:gd name="connsiteX0" fmla="*/ 25702 w 42485"/>
                <a:gd name="connsiteY0" fmla="*/ 15789 h 42485"/>
                <a:gd name="connsiteX1" fmla="*/ 34199 w 42485"/>
                <a:gd name="connsiteY1" fmla="*/ 25702 h 42485"/>
                <a:gd name="connsiteX2" fmla="*/ 24286 w 42485"/>
                <a:gd name="connsiteY2" fmla="*/ 34200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31367" y="15789"/>
                    <a:pt x="34199" y="20038"/>
                    <a:pt x="34199" y="25702"/>
                  </a:cubicBezTo>
                  <a:cubicBezTo>
                    <a:pt x="34199" y="31367"/>
                    <a:pt x="29951" y="34200"/>
                    <a:pt x="24286" y="34200"/>
                  </a:cubicBezTo>
                  <a:cubicBezTo>
                    <a:pt x="18621" y="34200"/>
                    <a:pt x="15789" y="28535"/>
                    <a:pt x="15789" y="24286"/>
                  </a:cubicBezTo>
                  <a:cubicBezTo>
                    <a:pt x="15789" y="18621"/>
                    <a:pt x="20037" y="15789"/>
                    <a:pt x="25702" y="15789"/>
                  </a:cubicBezTo>
                  <a:close/>
                </a:path>
              </a:pathLst>
            </a:custGeom>
            <a:grpFill/>
            <a:ln w="14159" cap="flat">
              <a:noFill/>
              <a:prstDash val="solid"/>
              <a:miter/>
            </a:ln>
          </p:spPr>
          <p:txBody>
            <a:bodyPr rtlCol="0" anchor="ctr"/>
            <a:lstStyle/>
            <a:p>
              <a:endParaRPr lang="en-US"/>
            </a:p>
          </p:txBody>
        </p:sp>
        <p:sp>
          <p:nvSpPr>
            <p:cNvPr id="627" name="Freeform: Shape 2452">
              <a:extLst>
                <a:ext uri="{FF2B5EF4-FFF2-40B4-BE49-F238E27FC236}">
                  <a16:creationId xmlns:a16="http://schemas.microsoft.com/office/drawing/2014/main" xmlns="" id="{98E14DB8-E8F8-4695-9812-D2E85A1FB94F}"/>
                </a:ext>
              </a:extLst>
            </p:cNvPr>
            <p:cNvSpPr/>
            <p:nvPr/>
          </p:nvSpPr>
          <p:spPr>
            <a:xfrm>
              <a:off x="6670763" y="3387445"/>
              <a:ext cx="42486" cy="42486"/>
            </a:xfrm>
            <a:custGeom>
              <a:avLst/>
              <a:gdLst>
                <a:gd name="connsiteX0" fmla="*/ 25702 w 42485"/>
                <a:gd name="connsiteY0" fmla="*/ 16063 h 42485"/>
                <a:gd name="connsiteX1" fmla="*/ 34199 w 42485"/>
                <a:gd name="connsiteY1" fmla="*/ 25977 h 42485"/>
                <a:gd name="connsiteX2" fmla="*/ 24286 w 42485"/>
                <a:gd name="connsiteY2" fmla="*/ 34474 h 42485"/>
                <a:gd name="connsiteX3" fmla="*/ 15789 w 42485"/>
                <a:gd name="connsiteY3" fmla="*/ 24561 h 42485"/>
                <a:gd name="connsiteX4" fmla="*/ 25702 w 42485"/>
                <a:gd name="connsiteY4" fmla="*/ 1606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6063"/>
                  </a:moveTo>
                  <a:cubicBezTo>
                    <a:pt x="31367" y="16063"/>
                    <a:pt x="34199" y="20312"/>
                    <a:pt x="34199" y="25977"/>
                  </a:cubicBezTo>
                  <a:cubicBezTo>
                    <a:pt x="34199" y="31642"/>
                    <a:pt x="28535" y="34474"/>
                    <a:pt x="24286" y="34474"/>
                  </a:cubicBezTo>
                  <a:cubicBezTo>
                    <a:pt x="18621" y="34474"/>
                    <a:pt x="15789" y="28809"/>
                    <a:pt x="15789" y="24561"/>
                  </a:cubicBezTo>
                  <a:cubicBezTo>
                    <a:pt x="15789" y="18896"/>
                    <a:pt x="20037" y="14647"/>
                    <a:pt x="25702" y="16063"/>
                  </a:cubicBezTo>
                  <a:close/>
                </a:path>
              </a:pathLst>
            </a:custGeom>
            <a:grpFill/>
            <a:ln w="14159" cap="flat">
              <a:noFill/>
              <a:prstDash val="solid"/>
              <a:miter/>
            </a:ln>
          </p:spPr>
          <p:txBody>
            <a:bodyPr rtlCol="0" anchor="ctr"/>
            <a:lstStyle/>
            <a:p>
              <a:endParaRPr lang="en-US"/>
            </a:p>
          </p:txBody>
        </p:sp>
        <p:sp>
          <p:nvSpPr>
            <p:cNvPr id="628" name="Freeform: Shape 2453">
              <a:extLst>
                <a:ext uri="{FF2B5EF4-FFF2-40B4-BE49-F238E27FC236}">
                  <a16:creationId xmlns:a16="http://schemas.microsoft.com/office/drawing/2014/main" xmlns="" id="{BBCB3773-9BBB-424A-83FF-14A8E34C510B}"/>
                </a:ext>
              </a:extLst>
            </p:cNvPr>
            <p:cNvSpPr/>
            <p:nvPr/>
          </p:nvSpPr>
          <p:spPr>
            <a:xfrm>
              <a:off x="6970995" y="3624223"/>
              <a:ext cx="42486" cy="42486"/>
            </a:xfrm>
            <a:custGeom>
              <a:avLst/>
              <a:gdLst>
                <a:gd name="connsiteX0" fmla="*/ 22870 w 42485"/>
                <a:gd name="connsiteY0" fmla="*/ 15789 h 42485"/>
                <a:gd name="connsiteX1" fmla="*/ 28535 w 42485"/>
                <a:gd name="connsiteY1" fmla="*/ 22870 h 42485"/>
                <a:gd name="connsiteX2" fmla="*/ 21454 w 42485"/>
                <a:gd name="connsiteY2" fmla="*/ 28535 h 42485"/>
                <a:gd name="connsiteX3" fmla="*/ 15789 w 42485"/>
                <a:gd name="connsiteY3" fmla="*/ 21454 h 42485"/>
                <a:gd name="connsiteX4" fmla="*/ 22870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15789"/>
                  </a:moveTo>
                  <a:cubicBezTo>
                    <a:pt x="27119" y="15789"/>
                    <a:pt x="28535" y="20038"/>
                    <a:pt x="28535" y="22870"/>
                  </a:cubicBezTo>
                  <a:cubicBezTo>
                    <a:pt x="28535" y="27119"/>
                    <a:pt x="24286" y="29951"/>
                    <a:pt x="21454" y="28535"/>
                  </a:cubicBezTo>
                  <a:cubicBezTo>
                    <a:pt x="17205" y="28535"/>
                    <a:pt x="15789" y="24286"/>
                    <a:pt x="15789" y="21454"/>
                  </a:cubicBezTo>
                  <a:cubicBezTo>
                    <a:pt x="15789" y="18622"/>
                    <a:pt x="20038" y="15789"/>
                    <a:pt x="22870" y="15789"/>
                  </a:cubicBezTo>
                  <a:close/>
                </a:path>
              </a:pathLst>
            </a:custGeom>
            <a:grpFill/>
            <a:ln w="14159" cap="flat">
              <a:noFill/>
              <a:prstDash val="solid"/>
              <a:miter/>
            </a:ln>
          </p:spPr>
          <p:txBody>
            <a:bodyPr rtlCol="0" anchor="ctr"/>
            <a:lstStyle/>
            <a:p>
              <a:endParaRPr lang="en-US"/>
            </a:p>
          </p:txBody>
        </p:sp>
        <p:sp>
          <p:nvSpPr>
            <p:cNvPr id="629" name="Freeform: Shape 2454">
              <a:extLst>
                <a:ext uri="{FF2B5EF4-FFF2-40B4-BE49-F238E27FC236}">
                  <a16:creationId xmlns:a16="http://schemas.microsoft.com/office/drawing/2014/main" xmlns="" id="{53280A62-B52E-4CED-87A6-8FB8B165072D}"/>
                </a:ext>
              </a:extLst>
            </p:cNvPr>
            <p:cNvSpPr/>
            <p:nvPr/>
          </p:nvSpPr>
          <p:spPr>
            <a:xfrm>
              <a:off x="6909945" y="3458394"/>
              <a:ext cx="70810" cy="70810"/>
            </a:xfrm>
            <a:custGeom>
              <a:avLst/>
              <a:gdLst>
                <a:gd name="connsiteX0" fmla="*/ 40018 w 70809"/>
                <a:gd name="connsiteY0" fmla="*/ 15924 h 70809"/>
                <a:gd name="connsiteX1" fmla="*/ 59845 w 70809"/>
                <a:gd name="connsiteY1" fmla="*/ 39999 h 70809"/>
                <a:gd name="connsiteX2" fmla="*/ 35769 w 70809"/>
                <a:gd name="connsiteY2" fmla="*/ 59826 h 70809"/>
                <a:gd name="connsiteX3" fmla="*/ 15943 w 70809"/>
                <a:gd name="connsiteY3" fmla="*/ 35751 h 70809"/>
                <a:gd name="connsiteX4" fmla="*/ 40018 w 70809"/>
                <a:gd name="connsiteY4" fmla="*/ 15924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924"/>
                  </a:moveTo>
                  <a:cubicBezTo>
                    <a:pt x="52764" y="17341"/>
                    <a:pt x="61261" y="27254"/>
                    <a:pt x="59845" y="39999"/>
                  </a:cubicBezTo>
                  <a:cubicBezTo>
                    <a:pt x="58429" y="52745"/>
                    <a:pt x="48515" y="61242"/>
                    <a:pt x="35769" y="59826"/>
                  </a:cubicBezTo>
                  <a:cubicBezTo>
                    <a:pt x="23024" y="58410"/>
                    <a:pt x="14527" y="48497"/>
                    <a:pt x="15943" y="35751"/>
                  </a:cubicBezTo>
                  <a:cubicBezTo>
                    <a:pt x="15943" y="24422"/>
                    <a:pt x="27272" y="14508"/>
                    <a:pt x="40018" y="15924"/>
                  </a:cubicBezTo>
                  <a:close/>
                </a:path>
              </a:pathLst>
            </a:custGeom>
            <a:grpFill/>
            <a:ln w="14159" cap="flat">
              <a:noFill/>
              <a:prstDash val="solid"/>
              <a:miter/>
            </a:ln>
          </p:spPr>
          <p:txBody>
            <a:bodyPr rtlCol="0" anchor="ctr"/>
            <a:lstStyle/>
            <a:p>
              <a:endParaRPr lang="en-US"/>
            </a:p>
          </p:txBody>
        </p:sp>
        <p:sp>
          <p:nvSpPr>
            <p:cNvPr id="630" name="Freeform: Shape 2455">
              <a:extLst>
                <a:ext uri="{FF2B5EF4-FFF2-40B4-BE49-F238E27FC236}">
                  <a16:creationId xmlns:a16="http://schemas.microsoft.com/office/drawing/2014/main" xmlns="" id="{D6712B00-6439-422C-8EDC-804DAADAF7CA}"/>
                </a:ext>
              </a:extLst>
            </p:cNvPr>
            <p:cNvSpPr/>
            <p:nvPr/>
          </p:nvSpPr>
          <p:spPr>
            <a:xfrm>
              <a:off x="6591456" y="3465610"/>
              <a:ext cx="42486" cy="42486"/>
            </a:xfrm>
            <a:custGeom>
              <a:avLst/>
              <a:gdLst>
                <a:gd name="connsiteX0" fmla="*/ 27118 w 42485"/>
                <a:gd name="connsiteY0" fmla="*/ 15789 h 42485"/>
                <a:gd name="connsiteX1" fmla="*/ 37032 w 42485"/>
                <a:gd name="connsiteY1" fmla="*/ 27119 h 42485"/>
                <a:gd name="connsiteX2" fmla="*/ 25702 w 42485"/>
                <a:gd name="connsiteY2" fmla="*/ 37032 h 42485"/>
                <a:gd name="connsiteX3" fmla="*/ 15789 w 42485"/>
                <a:gd name="connsiteY3" fmla="*/ 25702 h 42485"/>
                <a:gd name="connsiteX4" fmla="*/ 27118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5789"/>
                  </a:moveTo>
                  <a:cubicBezTo>
                    <a:pt x="32783" y="15789"/>
                    <a:pt x="37032" y="21454"/>
                    <a:pt x="37032" y="27119"/>
                  </a:cubicBezTo>
                  <a:cubicBezTo>
                    <a:pt x="37032" y="32783"/>
                    <a:pt x="31367" y="37032"/>
                    <a:pt x="25702" y="37032"/>
                  </a:cubicBezTo>
                  <a:cubicBezTo>
                    <a:pt x="20037" y="37032"/>
                    <a:pt x="15789" y="31367"/>
                    <a:pt x="15789" y="25702"/>
                  </a:cubicBezTo>
                  <a:cubicBezTo>
                    <a:pt x="15789" y="20038"/>
                    <a:pt x="21454" y="15789"/>
                    <a:pt x="27118" y="15789"/>
                  </a:cubicBezTo>
                  <a:close/>
                </a:path>
              </a:pathLst>
            </a:custGeom>
            <a:grpFill/>
            <a:ln w="14159" cap="flat">
              <a:noFill/>
              <a:prstDash val="solid"/>
              <a:miter/>
            </a:ln>
          </p:spPr>
          <p:txBody>
            <a:bodyPr rtlCol="0" anchor="ctr"/>
            <a:lstStyle/>
            <a:p>
              <a:endParaRPr lang="en-US"/>
            </a:p>
          </p:txBody>
        </p:sp>
        <p:sp>
          <p:nvSpPr>
            <p:cNvPr id="631" name="Freeform: Shape 2456">
              <a:extLst>
                <a:ext uri="{FF2B5EF4-FFF2-40B4-BE49-F238E27FC236}">
                  <a16:creationId xmlns:a16="http://schemas.microsoft.com/office/drawing/2014/main" xmlns="" id="{0A85EAF6-B61A-4C0D-8E1D-E6C82227DA6D}"/>
                </a:ext>
              </a:extLst>
            </p:cNvPr>
            <p:cNvSpPr/>
            <p:nvPr/>
          </p:nvSpPr>
          <p:spPr>
            <a:xfrm>
              <a:off x="6580126" y="3273008"/>
              <a:ext cx="42486" cy="42486"/>
            </a:xfrm>
            <a:custGeom>
              <a:avLst/>
              <a:gdLst>
                <a:gd name="connsiteX0" fmla="*/ 27119 w 42485"/>
                <a:gd name="connsiteY0" fmla="*/ 15789 h 42485"/>
                <a:gd name="connsiteX1" fmla="*/ 37032 w 42485"/>
                <a:gd name="connsiteY1" fmla="*/ 27118 h 42485"/>
                <a:gd name="connsiteX2" fmla="*/ 25703 w 42485"/>
                <a:gd name="connsiteY2" fmla="*/ 37032 h 42485"/>
                <a:gd name="connsiteX3" fmla="*/ 15789 w 42485"/>
                <a:gd name="connsiteY3" fmla="*/ 25702 h 42485"/>
                <a:gd name="connsiteX4" fmla="*/ 27119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5789"/>
                  </a:moveTo>
                  <a:cubicBezTo>
                    <a:pt x="32783" y="15789"/>
                    <a:pt x="37032" y="21454"/>
                    <a:pt x="37032" y="27118"/>
                  </a:cubicBezTo>
                  <a:cubicBezTo>
                    <a:pt x="37032" y="32783"/>
                    <a:pt x="31367" y="37032"/>
                    <a:pt x="25703" y="37032"/>
                  </a:cubicBezTo>
                  <a:cubicBezTo>
                    <a:pt x="20038" y="37032"/>
                    <a:pt x="15789" y="31367"/>
                    <a:pt x="15789" y="25702"/>
                  </a:cubicBezTo>
                  <a:cubicBezTo>
                    <a:pt x="15789" y="20037"/>
                    <a:pt x="21454" y="15789"/>
                    <a:pt x="27119" y="15789"/>
                  </a:cubicBezTo>
                  <a:close/>
                </a:path>
              </a:pathLst>
            </a:custGeom>
            <a:grpFill/>
            <a:ln w="14159" cap="flat">
              <a:noFill/>
              <a:prstDash val="solid"/>
              <a:miter/>
            </a:ln>
          </p:spPr>
          <p:txBody>
            <a:bodyPr rtlCol="0" anchor="ctr"/>
            <a:lstStyle/>
            <a:p>
              <a:endParaRPr lang="en-US"/>
            </a:p>
          </p:txBody>
        </p:sp>
        <p:sp>
          <p:nvSpPr>
            <p:cNvPr id="632" name="Freeform: Shape 2457">
              <a:extLst>
                <a:ext uri="{FF2B5EF4-FFF2-40B4-BE49-F238E27FC236}">
                  <a16:creationId xmlns:a16="http://schemas.microsoft.com/office/drawing/2014/main" xmlns="" id="{61EA3D43-C275-4C53-A876-CD34E433E39D}"/>
                </a:ext>
              </a:extLst>
            </p:cNvPr>
            <p:cNvSpPr/>
            <p:nvPr/>
          </p:nvSpPr>
          <p:spPr>
            <a:xfrm>
              <a:off x="6228911" y="3173875"/>
              <a:ext cx="42486" cy="42486"/>
            </a:xfrm>
            <a:custGeom>
              <a:avLst/>
              <a:gdLst>
                <a:gd name="connsiteX0" fmla="*/ 25703 w 42485"/>
                <a:gd name="connsiteY0" fmla="*/ 15789 h 42485"/>
                <a:gd name="connsiteX1" fmla="*/ 34199 w 42485"/>
                <a:gd name="connsiteY1" fmla="*/ 25702 h 42485"/>
                <a:gd name="connsiteX2" fmla="*/ 24286 w 42485"/>
                <a:gd name="connsiteY2" fmla="*/ 34199 h 42485"/>
                <a:gd name="connsiteX3" fmla="*/ 15789 w 42485"/>
                <a:gd name="connsiteY3" fmla="*/ 24286 h 42485"/>
                <a:gd name="connsiteX4" fmla="*/ 25703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5789"/>
                  </a:moveTo>
                  <a:cubicBezTo>
                    <a:pt x="29951" y="15789"/>
                    <a:pt x="34199" y="20037"/>
                    <a:pt x="34199" y="25702"/>
                  </a:cubicBezTo>
                  <a:cubicBezTo>
                    <a:pt x="34199" y="29951"/>
                    <a:pt x="29951" y="34199"/>
                    <a:pt x="24286" y="34199"/>
                  </a:cubicBezTo>
                  <a:cubicBezTo>
                    <a:pt x="20037" y="34199"/>
                    <a:pt x="15789" y="29951"/>
                    <a:pt x="15789" y="24286"/>
                  </a:cubicBezTo>
                  <a:cubicBezTo>
                    <a:pt x="15789" y="18621"/>
                    <a:pt x="20037" y="15789"/>
                    <a:pt x="25703" y="15789"/>
                  </a:cubicBezTo>
                  <a:close/>
                </a:path>
              </a:pathLst>
            </a:custGeom>
            <a:grpFill/>
            <a:ln w="14159" cap="flat">
              <a:noFill/>
              <a:prstDash val="solid"/>
              <a:miter/>
            </a:ln>
          </p:spPr>
          <p:txBody>
            <a:bodyPr rtlCol="0" anchor="ctr"/>
            <a:lstStyle/>
            <a:p>
              <a:endParaRPr lang="en-US"/>
            </a:p>
          </p:txBody>
        </p:sp>
        <p:sp>
          <p:nvSpPr>
            <p:cNvPr id="633" name="Freeform: Shape 2458">
              <a:extLst>
                <a:ext uri="{FF2B5EF4-FFF2-40B4-BE49-F238E27FC236}">
                  <a16:creationId xmlns:a16="http://schemas.microsoft.com/office/drawing/2014/main" xmlns="" id="{8EE718AA-EBD7-4017-8904-FF0EDD2F8325}"/>
                </a:ext>
              </a:extLst>
            </p:cNvPr>
            <p:cNvSpPr/>
            <p:nvPr/>
          </p:nvSpPr>
          <p:spPr>
            <a:xfrm>
              <a:off x="5730412" y="3431253"/>
              <a:ext cx="42486" cy="42486"/>
            </a:xfrm>
            <a:custGeom>
              <a:avLst/>
              <a:gdLst>
                <a:gd name="connsiteX0" fmla="*/ 22870 w 42485"/>
                <a:gd name="connsiteY0" fmla="*/ 16157 h 42485"/>
                <a:gd name="connsiteX1" fmla="*/ 28535 w 42485"/>
                <a:gd name="connsiteY1" fmla="*/ 23238 h 42485"/>
                <a:gd name="connsiteX2" fmla="*/ 21454 w 42485"/>
                <a:gd name="connsiteY2" fmla="*/ 28903 h 42485"/>
                <a:gd name="connsiteX3" fmla="*/ 15789 w 42485"/>
                <a:gd name="connsiteY3" fmla="*/ 21822 h 42485"/>
                <a:gd name="connsiteX4" fmla="*/ 22870 w 42485"/>
                <a:gd name="connsiteY4" fmla="*/ 16157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16157"/>
                  </a:moveTo>
                  <a:cubicBezTo>
                    <a:pt x="27119" y="16157"/>
                    <a:pt x="28535" y="20406"/>
                    <a:pt x="28535" y="23238"/>
                  </a:cubicBezTo>
                  <a:cubicBezTo>
                    <a:pt x="28535" y="27487"/>
                    <a:pt x="24286" y="30319"/>
                    <a:pt x="21454" y="28903"/>
                  </a:cubicBezTo>
                  <a:cubicBezTo>
                    <a:pt x="17205" y="28903"/>
                    <a:pt x="15789" y="24654"/>
                    <a:pt x="15789" y="21822"/>
                  </a:cubicBezTo>
                  <a:cubicBezTo>
                    <a:pt x="15789" y="17573"/>
                    <a:pt x="18622" y="14741"/>
                    <a:pt x="22870" y="16157"/>
                  </a:cubicBezTo>
                  <a:close/>
                </a:path>
              </a:pathLst>
            </a:custGeom>
            <a:grpFill/>
            <a:ln w="14159" cap="flat">
              <a:noFill/>
              <a:prstDash val="solid"/>
              <a:miter/>
            </a:ln>
          </p:spPr>
          <p:txBody>
            <a:bodyPr rtlCol="0" anchor="ctr"/>
            <a:lstStyle/>
            <a:p>
              <a:endParaRPr lang="en-US"/>
            </a:p>
          </p:txBody>
        </p:sp>
        <p:sp>
          <p:nvSpPr>
            <p:cNvPr id="634" name="Freeform: Shape 2459">
              <a:extLst>
                <a:ext uri="{FF2B5EF4-FFF2-40B4-BE49-F238E27FC236}">
                  <a16:creationId xmlns:a16="http://schemas.microsoft.com/office/drawing/2014/main" xmlns="" id="{166937C6-C5D9-465A-8D7F-F8C6B2AB8CDF}"/>
                </a:ext>
              </a:extLst>
            </p:cNvPr>
            <p:cNvSpPr/>
            <p:nvPr/>
          </p:nvSpPr>
          <p:spPr>
            <a:xfrm>
              <a:off x="6140739" y="3479404"/>
              <a:ext cx="42486" cy="42486"/>
            </a:xfrm>
            <a:custGeom>
              <a:avLst/>
              <a:gdLst>
                <a:gd name="connsiteX0" fmla="*/ 23238 w 42485"/>
                <a:gd name="connsiteY0" fmla="*/ 16157 h 42485"/>
                <a:gd name="connsiteX1" fmla="*/ 28903 w 42485"/>
                <a:gd name="connsiteY1" fmla="*/ 23238 h 42485"/>
                <a:gd name="connsiteX2" fmla="*/ 21822 w 42485"/>
                <a:gd name="connsiteY2" fmla="*/ 28903 h 42485"/>
                <a:gd name="connsiteX3" fmla="*/ 16157 w 42485"/>
                <a:gd name="connsiteY3" fmla="*/ 21822 h 42485"/>
                <a:gd name="connsiteX4" fmla="*/ 23238 w 42485"/>
                <a:gd name="connsiteY4" fmla="*/ 16157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3238" y="16157"/>
                  </a:moveTo>
                  <a:cubicBezTo>
                    <a:pt x="27487" y="16157"/>
                    <a:pt x="28903" y="20406"/>
                    <a:pt x="28903" y="23238"/>
                  </a:cubicBezTo>
                  <a:cubicBezTo>
                    <a:pt x="28903" y="27487"/>
                    <a:pt x="24655" y="30319"/>
                    <a:pt x="21822" y="28903"/>
                  </a:cubicBezTo>
                  <a:cubicBezTo>
                    <a:pt x="17574" y="28903"/>
                    <a:pt x="14741" y="24655"/>
                    <a:pt x="16157" y="21822"/>
                  </a:cubicBezTo>
                  <a:cubicBezTo>
                    <a:pt x="16157" y="17574"/>
                    <a:pt x="18990" y="14741"/>
                    <a:pt x="23238" y="16157"/>
                  </a:cubicBezTo>
                  <a:close/>
                </a:path>
              </a:pathLst>
            </a:custGeom>
            <a:grpFill/>
            <a:ln w="14159" cap="flat">
              <a:noFill/>
              <a:prstDash val="solid"/>
              <a:miter/>
            </a:ln>
          </p:spPr>
          <p:txBody>
            <a:bodyPr rtlCol="0" anchor="ctr"/>
            <a:lstStyle/>
            <a:p>
              <a:endParaRPr lang="en-US"/>
            </a:p>
          </p:txBody>
        </p:sp>
        <p:sp>
          <p:nvSpPr>
            <p:cNvPr id="635" name="Freeform: Shape 2460">
              <a:extLst>
                <a:ext uri="{FF2B5EF4-FFF2-40B4-BE49-F238E27FC236}">
                  <a16:creationId xmlns:a16="http://schemas.microsoft.com/office/drawing/2014/main" xmlns="" id="{DC7E3533-4DD7-4B29-A215-FAB826ACB29B}"/>
                </a:ext>
              </a:extLst>
            </p:cNvPr>
            <p:cNvSpPr/>
            <p:nvPr/>
          </p:nvSpPr>
          <p:spPr>
            <a:xfrm>
              <a:off x="6586839" y="3367893"/>
              <a:ext cx="42486" cy="42486"/>
            </a:xfrm>
            <a:custGeom>
              <a:avLst/>
              <a:gdLst>
                <a:gd name="connsiteX0" fmla="*/ 23238 w 42485"/>
                <a:gd name="connsiteY0" fmla="*/ 15789 h 42485"/>
                <a:gd name="connsiteX1" fmla="*/ 28903 w 42485"/>
                <a:gd name="connsiteY1" fmla="*/ 22870 h 42485"/>
                <a:gd name="connsiteX2" fmla="*/ 21822 w 42485"/>
                <a:gd name="connsiteY2" fmla="*/ 28535 h 42485"/>
                <a:gd name="connsiteX3" fmla="*/ 16157 w 42485"/>
                <a:gd name="connsiteY3" fmla="*/ 21454 h 42485"/>
                <a:gd name="connsiteX4" fmla="*/ 23238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3238" y="15789"/>
                  </a:moveTo>
                  <a:cubicBezTo>
                    <a:pt x="27487" y="15789"/>
                    <a:pt x="28903" y="20038"/>
                    <a:pt x="28903" y="22870"/>
                  </a:cubicBezTo>
                  <a:cubicBezTo>
                    <a:pt x="28903" y="27119"/>
                    <a:pt x="24655" y="29951"/>
                    <a:pt x="21822" y="28535"/>
                  </a:cubicBezTo>
                  <a:cubicBezTo>
                    <a:pt x="17574" y="28535"/>
                    <a:pt x="14741" y="24286"/>
                    <a:pt x="16157" y="21454"/>
                  </a:cubicBezTo>
                  <a:cubicBezTo>
                    <a:pt x="17574" y="18621"/>
                    <a:pt x="20406" y="15789"/>
                    <a:pt x="23238" y="15789"/>
                  </a:cubicBezTo>
                  <a:close/>
                </a:path>
              </a:pathLst>
            </a:custGeom>
            <a:grpFill/>
            <a:ln w="14159" cap="flat">
              <a:noFill/>
              <a:prstDash val="solid"/>
              <a:miter/>
            </a:ln>
          </p:spPr>
          <p:txBody>
            <a:bodyPr rtlCol="0" anchor="ctr"/>
            <a:lstStyle/>
            <a:p>
              <a:endParaRPr lang="en-US"/>
            </a:p>
          </p:txBody>
        </p:sp>
        <p:sp>
          <p:nvSpPr>
            <p:cNvPr id="636" name="Freeform: Shape 2461">
              <a:extLst>
                <a:ext uri="{FF2B5EF4-FFF2-40B4-BE49-F238E27FC236}">
                  <a16:creationId xmlns:a16="http://schemas.microsoft.com/office/drawing/2014/main" xmlns="" id="{13126617-AC96-49AC-854D-EA6D07517E67}"/>
                </a:ext>
              </a:extLst>
            </p:cNvPr>
            <p:cNvSpPr/>
            <p:nvPr/>
          </p:nvSpPr>
          <p:spPr>
            <a:xfrm>
              <a:off x="4005491" y="3995266"/>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5529" y="55442"/>
                    <a:pt x="55442" y="46945"/>
                    <a:pt x="55442" y="35616"/>
                  </a:cubicBezTo>
                  <a:cubicBezTo>
                    <a:pt x="55442" y="25702"/>
                    <a:pt x="46945" y="15789"/>
                    <a:pt x="35616" y="15789"/>
                  </a:cubicBezTo>
                  <a:cubicBezTo>
                    <a:pt x="25702" y="15789"/>
                    <a:pt x="15789" y="24286"/>
                    <a:pt x="15789" y="35616"/>
                  </a:cubicBezTo>
                  <a:cubicBezTo>
                    <a:pt x="15789" y="46945"/>
                    <a:pt x="25702" y="55442"/>
                    <a:pt x="35616" y="55442"/>
                  </a:cubicBezTo>
                  <a:close/>
                </a:path>
              </a:pathLst>
            </a:custGeom>
            <a:grpFill/>
            <a:ln w="14159" cap="flat">
              <a:noFill/>
              <a:prstDash val="solid"/>
              <a:miter/>
            </a:ln>
          </p:spPr>
          <p:txBody>
            <a:bodyPr rtlCol="0" anchor="ctr"/>
            <a:lstStyle/>
            <a:p>
              <a:endParaRPr lang="en-US"/>
            </a:p>
          </p:txBody>
        </p:sp>
        <p:sp>
          <p:nvSpPr>
            <p:cNvPr id="637" name="Freeform: Shape 2462">
              <a:extLst>
                <a:ext uri="{FF2B5EF4-FFF2-40B4-BE49-F238E27FC236}">
                  <a16:creationId xmlns:a16="http://schemas.microsoft.com/office/drawing/2014/main" xmlns="" id="{69C93FB9-A80D-497C-89BB-0FC610CE1289}"/>
                </a:ext>
              </a:extLst>
            </p:cNvPr>
            <p:cNvSpPr/>
            <p:nvPr/>
          </p:nvSpPr>
          <p:spPr>
            <a:xfrm>
              <a:off x="3346962" y="4216191"/>
              <a:ext cx="113295" cy="113295"/>
            </a:xfrm>
            <a:custGeom>
              <a:avLst/>
              <a:gdLst>
                <a:gd name="connsiteX0" fmla="*/ 56858 w 113295"/>
                <a:gd name="connsiteY0" fmla="*/ 97928 h 113295"/>
                <a:gd name="connsiteX1" fmla="*/ 97928 w 113295"/>
                <a:gd name="connsiteY1" fmla="*/ 56858 h 113295"/>
                <a:gd name="connsiteX2" fmla="*/ 56858 w 113295"/>
                <a:gd name="connsiteY2" fmla="*/ 15789 h 113295"/>
                <a:gd name="connsiteX3" fmla="*/ 15789 w 113295"/>
                <a:gd name="connsiteY3" fmla="*/ 56858 h 113295"/>
                <a:gd name="connsiteX4" fmla="*/ 56858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8" y="97928"/>
                  </a:moveTo>
                  <a:cubicBezTo>
                    <a:pt x="79518" y="97928"/>
                    <a:pt x="97928" y="79518"/>
                    <a:pt x="97928" y="56858"/>
                  </a:cubicBezTo>
                  <a:cubicBezTo>
                    <a:pt x="97928" y="34199"/>
                    <a:pt x="79518" y="15789"/>
                    <a:pt x="56858" y="15789"/>
                  </a:cubicBezTo>
                  <a:cubicBezTo>
                    <a:pt x="34200" y="15789"/>
                    <a:pt x="15789" y="34199"/>
                    <a:pt x="15789" y="56858"/>
                  </a:cubicBezTo>
                  <a:cubicBezTo>
                    <a:pt x="15789" y="79518"/>
                    <a:pt x="34200" y="97928"/>
                    <a:pt x="56858" y="97928"/>
                  </a:cubicBezTo>
                  <a:close/>
                </a:path>
              </a:pathLst>
            </a:custGeom>
            <a:grpFill/>
            <a:ln w="14159" cap="flat">
              <a:noFill/>
              <a:prstDash val="solid"/>
              <a:miter/>
            </a:ln>
          </p:spPr>
          <p:txBody>
            <a:bodyPr rtlCol="0" anchor="ctr"/>
            <a:lstStyle/>
            <a:p>
              <a:endParaRPr lang="en-US"/>
            </a:p>
          </p:txBody>
        </p:sp>
        <p:sp>
          <p:nvSpPr>
            <p:cNvPr id="638" name="Freeform: Shape 2463">
              <a:extLst>
                <a:ext uri="{FF2B5EF4-FFF2-40B4-BE49-F238E27FC236}">
                  <a16:creationId xmlns:a16="http://schemas.microsoft.com/office/drawing/2014/main" xmlns="" id="{0D0B3723-01D9-4CA8-AFED-C221C9B77BD2}"/>
                </a:ext>
              </a:extLst>
            </p:cNvPr>
            <p:cNvSpPr/>
            <p:nvPr/>
          </p:nvSpPr>
          <p:spPr>
            <a:xfrm>
              <a:off x="3759460" y="5558517"/>
              <a:ext cx="113295" cy="113295"/>
            </a:xfrm>
            <a:custGeom>
              <a:avLst/>
              <a:gdLst>
                <a:gd name="connsiteX0" fmla="*/ 73467 w 113295"/>
                <a:gd name="connsiteY0" fmla="*/ 18844 h 113295"/>
                <a:gd name="connsiteX1" fmla="*/ 94709 w 113295"/>
                <a:gd name="connsiteY1" fmla="*/ 72659 h 113295"/>
                <a:gd name="connsiteX2" fmla="*/ 40894 w 113295"/>
                <a:gd name="connsiteY2" fmla="*/ 93902 h 113295"/>
                <a:gd name="connsiteX3" fmla="*/ 19651 w 113295"/>
                <a:gd name="connsiteY3" fmla="*/ 40087 h 113295"/>
                <a:gd name="connsiteX4" fmla="*/ 73467 w 113295"/>
                <a:gd name="connsiteY4" fmla="*/ 18844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73467" y="18844"/>
                  </a:moveTo>
                  <a:cubicBezTo>
                    <a:pt x="94709" y="27341"/>
                    <a:pt x="104623" y="51416"/>
                    <a:pt x="94709" y="72659"/>
                  </a:cubicBezTo>
                  <a:cubicBezTo>
                    <a:pt x="86212" y="93902"/>
                    <a:pt x="62137" y="103816"/>
                    <a:pt x="40894" y="93902"/>
                  </a:cubicBezTo>
                  <a:cubicBezTo>
                    <a:pt x="19651" y="85405"/>
                    <a:pt x="9738" y="61330"/>
                    <a:pt x="19651" y="40087"/>
                  </a:cubicBezTo>
                  <a:cubicBezTo>
                    <a:pt x="28148" y="20260"/>
                    <a:pt x="52224" y="10347"/>
                    <a:pt x="73467" y="18844"/>
                  </a:cubicBezTo>
                  <a:close/>
                </a:path>
              </a:pathLst>
            </a:custGeom>
            <a:grpFill/>
            <a:ln w="14159" cap="flat">
              <a:noFill/>
              <a:prstDash val="solid"/>
              <a:miter/>
            </a:ln>
          </p:spPr>
          <p:txBody>
            <a:bodyPr rtlCol="0" anchor="ctr"/>
            <a:lstStyle/>
            <a:p>
              <a:endParaRPr lang="en-US"/>
            </a:p>
          </p:txBody>
        </p:sp>
        <p:sp>
          <p:nvSpPr>
            <p:cNvPr id="639" name="Freeform: Shape 2464">
              <a:extLst>
                <a:ext uri="{FF2B5EF4-FFF2-40B4-BE49-F238E27FC236}">
                  <a16:creationId xmlns:a16="http://schemas.microsoft.com/office/drawing/2014/main" xmlns="" id="{C365A1F5-15BF-4456-B9A7-9CB08B3E57A2}"/>
                </a:ext>
              </a:extLst>
            </p:cNvPr>
            <p:cNvSpPr/>
            <p:nvPr/>
          </p:nvSpPr>
          <p:spPr>
            <a:xfrm>
              <a:off x="3933265" y="4240266"/>
              <a:ext cx="70810" cy="70810"/>
            </a:xfrm>
            <a:custGeom>
              <a:avLst/>
              <a:gdLst>
                <a:gd name="connsiteX0" fmla="*/ 35616 w 70809"/>
                <a:gd name="connsiteY0" fmla="*/ 55443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3"/>
                  </a:moveTo>
                  <a:cubicBezTo>
                    <a:pt x="46945" y="55443"/>
                    <a:pt x="55442" y="46945"/>
                    <a:pt x="55442" y="35616"/>
                  </a:cubicBezTo>
                  <a:cubicBezTo>
                    <a:pt x="55442" y="24286"/>
                    <a:pt x="46945" y="15789"/>
                    <a:pt x="35616" y="15789"/>
                  </a:cubicBezTo>
                  <a:cubicBezTo>
                    <a:pt x="24286" y="15789"/>
                    <a:pt x="15789" y="24286"/>
                    <a:pt x="15789" y="35616"/>
                  </a:cubicBezTo>
                  <a:cubicBezTo>
                    <a:pt x="17205" y="45529"/>
                    <a:pt x="25703" y="55443"/>
                    <a:pt x="35616" y="55443"/>
                  </a:cubicBezTo>
                  <a:close/>
                </a:path>
              </a:pathLst>
            </a:custGeom>
            <a:grpFill/>
            <a:ln w="14159" cap="flat">
              <a:noFill/>
              <a:prstDash val="solid"/>
              <a:miter/>
            </a:ln>
          </p:spPr>
          <p:txBody>
            <a:bodyPr rtlCol="0" anchor="ctr"/>
            <a:lstStyle/>
            <a:p>
              <a:endParaRPr lang="en-US"/>
            </a:p>
          </p:txBody>
        </p:sp>
        <p:sp>
          <p:nvSpPr>
            <p:cNvPr id="640" name="Freeform: Shape 2465">
              <a:extLst>
                <a:ext uri="{FF2B5EF4-FFF2-40B4-BE49-F238E27FC236}">
                  <a16:creationId xmlns:a16="http://schemas.microsoft.com/office/drawing/2014/main" xmlns="" id="{3E8D012D-DAFE-498E-AAD9-776B326AE4DC}"/>
                </a:ext>
              </a:extLst>
            </p:cNvPr>
            <p:cNvSpPr/>
            <p:nvPr/>
          </p:nvSpPr>
          <p:spPr>
            <a:xfrm>
              <a:off x="3892195" y="4827986"/>
              <a:ext cx="70810" cy="70810"/>
            </a:xfrm>
            <a:custGeom>
              <a:avLst/>
              <a:gdLst>
                <a:gd name="connsiteX0" fmla="*/ 35616 w 70809"/>
                <a:gd name="connsiteY0" fmla="*/ 55443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3"/>
                  </a:moveTo>
                  <a:cubicBezTo>
                    <a:pt x="46945" y="55443"/>
                    <a:pt x="55442" y="46945"/>
                    <a:pt x="55442" y="35616"/>
                  </a:cubicBezTo>
                  <a:cubicBezTo>
                    <a:pt x="55442" y="24286"/>
                    <a:pt x="46945" y="15789"/>
                    <a:pt x="35616" y="15789"/>
                  </a:cubicBezTo>
                  <a:cubicBezTo>
                    <a:pt x="24286" y="15789"/>
                    <a:pt x="15789" y="24286"/>
                    <a:pt x="15789" y="35616"/>
                  </a:cubicBezTo>
                  <a:cubicBezTo>
                    <a:pt x="15789" y="45529"/>
                    <a:pt x="24286" y="55443"/>
                    <a:pt x="35616" y="55443"/>
                  </a:cubicBezTo>
                  <a:close/>
                </a:path>
              </a:pathLst>
            </a:custGeom>
            <a:grpFill/>
            <a:ln w="14159" cap="flat">
              <a:noFill/>
              <a:prstDash val="solid"/>
              <a:miter/>
            </a:ln>
          </p:spPr>
          <p:txBody>
            <a:bodyPr rtlCol="0" anchor="ctr"/>
            <a:lstStyle/>
            <a:p>
              <a:endParaRPr lang="en-US"/>
            </a:p>
          </p:txBody>
        </p:sp>
        <p:sp>
          <p:nvSpPr>
            <p:cNvPr id="641" name="Freeform: Shape 2466">
              <a:extLst>
                <a:ext uri="{FF2B5EF4-FFF2-40B4-BE49-F238E27FC236}">
                  <a16:creationId xmlns:a16="http://schemas.microsoft.com/office/drawing/2014/main" xmlns="" id="{6F1BA0E5-531D-42F2-855F-CF7C8944D228}"/>
                </a:ext>
              </a:extLst>
            </p:cNvPr>
            <p:cNvSpPr/>
            <p:nvPr/>
          </p:nvSpPr>
          <p:spPr>
            <a:xfrm>
              <a:off x="3539564" y="4003763"/>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4286" y="15789"/>
                    <a:pt x="15789" y="24286"/>
                    <a:pt x="15789" y="35616"/>
                  </a:cubicBezTo>
                  <a:cubicBezTo>
                    <a:pt x="15789" y="46945"/>
                    <a:pt x="25702" y="55442"/>
                    <a:pt x="35616" y="55442"/>
                  </a:cubicBezTo>
                  <a:close/>
                </a:path>
              </a:pathLst>
            </a:custGeom>
            <a:grpFill/>
            <a:ln w="14159" cap="flat">
              <a:noFill/>
              <a:prstDash val="solid"/>
              <a:miter/>
            </a:ln>
          </p:spPr>
          <p:txBody>
            <a:bodyPr rtlCol="0" anchor="ctr"/>
            <a:lstStyle/>
            <a:p>
              <a:endParaRPr lang="en-US"/>
            </a:p>
          </p:txBody>
        </p:sp>
        <p:sp>
          <p:nvSpPr>
            <p:cNvPr id="642" name="Freeform: Shape 2467">
              <a:extLst>
                <a:ext uri="{FF2B5EF4-FFF2-40B4-BE49-F238E27FC236}">
                  <a16:creationId xmlns:a16="http://schemas.microsoft.com/office/drawing/2014/main" xmlns="" id="{646B27E5-6CE1-46EF-9822-56215EADF739}"/>
                </a:ext>
              </a:extLst>
            </p:cNvPr>
            <p:cNvSpPr/>
            <p:nvPr/>
          </p:nvSpPr>
          <p:spPr>
            <a:xfrm>
              <a:off x="4045144" y="4619806"/>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4286" y="15789"/>
                    <a:pt x="15789" y="24286"/>
                    <a:pt x="15789" y="35616"/>
                  </a:cubicBezTo>
                  <a:cubicBezTo>
                    <a:pt x="15789" y="45529"/>
                    <a:pt x="24286" y="55442"/>
                    <a:pt x="35616" y="55442"/>
                  </a:cubicBezTo>
                  <a:close/>
                </a:path>
              </a:pathLst>
            </a:custGeom>
            <a:grpFill/>
            <a:ln w="14159" cap="flat">
              <a:noFill/>
              <a:prstDash val="solid"/>
              <a:miter/>
            </a:ln>
          </p:spPr>
          <p:txBody>
            <a:bodyPr rtlCol="0" anchor="ctr"/>
            <a:lstStyle/>
            <a:p>
              <a:endParaRPr lang="en-US"/>
            </a:p>
          </p:txBody>
        </p:sp>
        <p:sp>
          <p:nvSpPr>
            <p:cNvPr id="643" name="Freeform: Shape 2468">
              <a:extLst>
                <a:ext uri="{FF2B5EF4-FFF2-40B4-BE49-F238E27FC236}">
                  <a16:creationId xmlns:a16="http://schemas.microsoft.com/office/drawing/2014/main" xmlns="" id="{A8D0DA52-19AD-4B1A-9838-786A4930FFD1}"/>
                </a:ext>
              </a:extLst>
            </p:cNvPr>
            <p:cNvSpPr/>
            <p:nvPr/>
          </p:nvSpPr>
          <p:spPr>
            <a:xfrm>
              <a:off x="4021069" y="4757176"/>
              <a:ext cx="42486" cy="42486"/>
            </a:xfrm>
            <a:custGeom>
              <a:avLst/>
              <a:gdLst>
                <a:gd name="connsiteX0" fmla="*/ 25702 w 42485"/>
                <a:gd name="connsiteY0" fmla="*/ 35616 h 42485"/>
                <a:gd name="connsiteX1" fmla="*/ 35616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3"/>
                  </a:cubicBezTo>
                  <a:cubicBezTo>
                    <a:pt x="35616" y="20038"/>
                    <a:pt x="31367" y="15789"/>
                    <a:pt x="25702" y="15789"/>
                  </a:cubicBezTo>
                  <a:cubicBezTo>
                    <a:pt x="20037" y="15789"/>
                    <a:pt x="15789" y="20038"/>
                    <a:pt x="15789" y="25703"/>
                  </a:cubicBezTo>
                  <a:cubicBezTo>
                    <a:pt x="17205" y="31367"/>
                    <a:pt x="21454" y="35616"/>
                    <a:pt x="25702" y="35616"/>
                  </a:cubicBezTo>
                  <a:close/>
                </a:path>
              </a:pathLst>
            </a:custGeom>
            <a:grpFill/>
            <a:ln w="14159" cap="flat">
              <a:noFill/>
              <a:prstDash val="solid"/>
              <a:miter/>
            </a:ln>
          </p:spPr>
          <p:txBody>
            <a:bodyPr rtlCol="0" anchor="ctr"/>
            <a:lstStyle/>
            <a:p>
              <a:endParaRPr lang="en-US"/>
            </a:p>
          </p:txBody>
        </p:sp>
        <p:sp>
          <p:nvSpPr>
            <p:cNvPr id="644" name="Freeform: Shape 2469">
              <a:extLst>
                <a:ext uri="{FF2B5EF4-FFF2-40B4-BE49-F238E27FC236}">
                  <a16:creationId xmlns:a16="http://schemas.microsoft.com/office/drawing/2014/main" xmlns="" id="{3F47C286-1F56-4797-86E6-DC327CB3854D}"/>
                </a:ext>
              </a:extLst>
            </p:cNvPr>
            <p:cNvSpPr/>
            <p:nvPr/>
          </p:nvSpPr>
          <p:spPr>
            <a:xfrm>
              <a:off x="3710923" y="4380469"/>
              <a:ext cx="42486" cy="42486"/>
            </a:xfrm>
            <a:custGeom>
              <a:avLst/>
              <a:gdLst>
                <a:gd name="connsiteX0" fmla="*/ 25702 w 42485"/>
                <a:gd name="connsiteY0" fmla="*/ 35616 h 42485"/>
                <a:gd name="connsiteX1" fmla="*/ 35616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3"/>
                  </a:cubicBezTo>
                  <a:cubicBezTo>
                    <a:pt x="35616" y="20038"/>
                    <a:pt x="31367" y="15789"/>
                    <a:pt x="25702" y="15789"/>
                  </a:cubicBezTo>
                  <a:cubicBezTo>
                    <a:pt x="20038" y="15789"/>
                    <a:pt x="15789" y="20038"/>
                    <a:pt x="15789" y="25703"/>
                  </a:cubicBezTo>
                  <a:cubicBezTo>
                    <a:pt x="17205" y="31367"/>
                    <a:pt x="21454" y="35616"/>
                    <a:pt x="25702" y="35616"/>
                  </a:cubicBezTo>
                  <a:close/>
                </a:path>
              </a:pathLst>
            </a:custGeom>
            <a:grpFill/>
            <a:ln w="14159" cap="flat">
              <a:noFill/>
              <a:prstDash val="solid"/>
              <a:miter/>
            </a:ln>
          </p:spPr>
          <p:txBody>
            <a:bodyPr rtlCol="0" anchor="ctr"/>
            <a:lstStyle/>
            <a:p>
              <a:endParaRPr lang="en-US"/>
            </a:p>
          </p:txBody>
        </p:sp>
        <p:sp>
          <p:nvSpPr>
            <p:cNvPr id="645" name="Freeform: Shape 2470">
              <a:extLst>
                <a:ext uri="{FF2B5EF4-FFF2-40B4-BE49-F238E27FC236}">
                  <a16:creationId xmlns:a16="http://schemas.microsoft.com/office/drawing/2014/main" xmlns="" id="{661F7488-885F-41D1-9022-1792AC2FCBFC}"/>
                </a:ext>
              </a:extLst>
            </p:cNvPr>
            <p:cNvSpPr/>
            <p:nvPr/>
          </p:nvSpPr>
          <p:spPr>
            <a:xfrm>
              <a:off x="4539395" y="4912957"/>
              <a:ext cx="42486" cy="42486"/>
            </a:xfrm>
            <a:custGeom>
              <a:avLst/>
              <a:gdLst>
                <a:gd name="connsiteX0" fmla="*/ 25702 w 42485"/>
                <a:gd name="connsiteY0" fmla="*/ 35616 h 42485"/>
                <a:gd name="connsiteX1" fmla="*/ 35616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3"/>
                  </a:cubicBezTo>
                  <a:cubicBezTo>
                    <a:pt x="35616" y="20038"/>
                    <a:pt x="31367" y="15789"/>
                    <a:pt x="25702" y="15789"/>
                  </a:cubicBezTo>
                  <a:cubicBezTo>
                    <a:pt x="20037" y="15789"/>
                    <a:pt x="15789" y="20038"/>
                    <a:pt x="15789" y="25703"/>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646" name="Freeform: Shape 2471">
              <a:extLst>
                <a:ext uri="{FF2B5EF4-FFF2-40B4-BE49-F238E27FC236}">
                  <a16:creationId xmlns:a16="http://schemas.microsoft.com/office/drawing/2014/main" xmlns="" id="{E42F3EC5-6FBA-4EBF-BEFF-D3E44BCCEF07}"/>
                </a:ext>
              </a:extLst>
            </p:cNvPr>
            <p:cNvSpPr/>
            <p:nvPr/>
          </p:nvSpPr>
          <p:spPr>
            <a:xfrm>
              <a:off x="4174017" y="4890298"/>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3"/>
                  </a:cubicBezTo>
                  <a:cubicBezTo>
                    <a:pt x="35616" y="20038"/>
                    <a:pt x="31367" y="15789"/>
                    <a:pt x="25703" y="15789"/>
                  </a:cubicBezTo>
                  <a:cubicBezTo>
                    <a:pt x="20038" y="15789"/>
                    <a:pt x="15789" y="20038"/>
                    <a:pt x="15789" y="25703"/>
                  </a:cubicBezTo>
                  <a:cubicBezTo>
                    <a:pt x="15789" y="31367"/>
                    <a:pt x="20038" y="35616"/>
                    <a:pt x="25703" y="35616"/>
                  </a:cubicBezTo>
                  <a:close/>
                </a:path>
              </a:pathLst>
            </a:custGeom>
            <a:grpFill/>
            <a:ln w="14159" cap="flat">
              <a:noFill/>
              <a:prstDash val="solid"/>
              <a:miter/>
            </a:ln>
          </p:spPr>
          <p:txBody>
            <a:bodyPr rtlCol="0" anchor="ctr"/>
            <a:lstStyle/>
            <a:p>
              <a:endParaRPr lang="en-US"/>
            </a:p>
          </p:txBody>
        </p:sp>
        <p:sp>
          <p:nvSpPr>
            <p:cNvPr id="647" name="Freeform: Shape 2472">
              <a:extLst>
                <a:ext uri="{FF2B5EF4-FFF2-40B4-BE49-F238E27FC236}">
                  <a16:creationId xmlns:a16="http://schemas.microsoft.com/office/drawing/2014/main" xmlns="" id="{9F5F2EA1-89D2-4180-A37D-96E1D03D0B1E}"/>
                </a:ext>
              </a:extLst>
            </p:cNvPr>
            <p:cNvSpPr/>
            <p:nvPr/>
          </p:nvSpPr>
          <p:spPr>
            <a:xfrm>
              <a:off x="4317053" y="5019171"/>
              <a:ext cx="70810" cy="70810"/>
            </a:xfrm>
            <a:custGeom>
              <a:avLst/>
              <a:gdLst>
                <a:gd name="connsiteX0" fmla="*/ 66772 w 70809"/>
                <a:gd name="connsiteY0" fmla="*/ 41281 h 70809"/>
                <a:gd name="connsiteX1" fmla="*/ 41280 w 70809"/>
                <a:gd name="connsiteY1" fmla="*/ 66772 h 70809"/>
                <a:gd name="connsiteX2" fmla="*/ 15789 w 70809"/>
                <a:gd name="connsiteY2" fmla="*/ 41281 h 70809"/>
                <a:gd name="connsiteX3" fmla="*/ 41280 w 70809"/>
                <a:gd name="connsiteY3" fmla="*/ 15789 h 70809"/>
                <a:gd name="connsiteX4" fmla="*/ 66772 w 70809"/>
                <a:gd name="connsiteY4" fmla="*/ 41281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66772" y="41281"/>
                  </a:moveTo>
                  <a:cubicBezTo>
                    <a:pt x="66772" y="55359"/>
                    <a:pt x="55359" y="66772"/>
                    <a:pt x="41280" y="66772"/>
                  </a:cubicBezTo>
                  <a:cubicBezTo>
                    <a:pt x="27202" y="66772"/>
                    <a:pt x="15789" y="55359"/>
                    <a:pt x="15789" y="41281"/>
                  </a:cubicBezTo>
                  <a:cubicBezTo>
                    <a:pt x="15789" y="27202"/>
                    <a:pt x="27202" y="15789"/>
                    <a:pt x="41280" y="15789"/>
                  </a:cubicBezTo>
                  <a:cubicBezTo>
                    <a:pt x="55359" y="15789"/>
                    <a:pt x="66772" y="27202"/>
                    <a:pt x="66772" y="41281"/>
                  </a:cubicBezTo>
                  <a:close/>
                </a:path>
              </a:pathLst>
            </a:custGeom>
            <a:grpFill/>
            <a:ln w="14159" cap="flat">
              <a:noFill/>
              <a:prstDash val="solid"/>
              <a:miter/>
            </a:ln>
          </p:spPr>
          <p:txBody>
            <a:bodyPr rtlCol="0" anchor="ctr"/>
            <a:lstStyle/>
            <a:p>
              <a:endParaRPr lang="en-US"/>
            </a:p>
          </p:txBody>
        </p:sp>
        <p:sp>
          <p:nvSpPr>
            <p:cNvPr id="648" name="Freeform: Shape 2473">
              <a:extLst>
                <a:ext uri="{FF2B5EF4-FFF2-40B4-BE49-F238E27FC236}">
                  <a16:creationId xmlns:a16="http://schemas.microsoft.com/office/drawing/2014/main" xmlns="" id="{37DE4F37-15D5-41FB-AD80-E2E599FDB231}"/>
                </a:ext>
              </a:extLst>
            </p:cNvPr>
            <p:cNvSpPr/>
            <p:nvPr/>
          </p:nvSpPr>
          <p:spPr>
            <a:xfrm>
              <a:off x="3806666" y="5773246"/>
              <a:ext cx="70810" cy="70810"/>
            </a:xfrm>
            <a:custGeom>
              <a:avLst/>
              <a:gdLst>
                <a:gd name="connsiteX0" fmla="*/ 51752 w 70809"/>
                <a:gd name="connsiteY0" fmla="*/ 17960 h 70809"/>
                <a:gd name="connsiteX1" fmla="*/ 65914 w 70809"/>
                <a:gd name="connsiteY1" fmla="*/ 51949 h 70809"/>
                <a:gd name="connsiteX2" fmla="*/ 31925 w 70809"/>
                <a:gd name="connsiteY2" fmla="*/ 66111 h 70809"/>
                <a:gd name="connsiteX3" fmla="*/ 17763 w 70809"/>
                <a:gd name="connsiteY3" fmla="*/ 32122 h 70809"/>
                <a:gd name="connsiteX4" fmla="*/ 51752 w 70809"/>
                <a:gd name="connsiteY4" fmla="*/ 1796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51752" y="17960"/>
                  </a:moveTo>
                  <a:cubicBezTo>
                    <a:pt x="64497" y="23625"/>
                    <a:pt x="71578" y="39203"/>
                    <a:pt x="65914" y="51949"/>
                  </a:cubicBezTo>
                  <a:cubicBezTo>
                    <a:pt x="60249" y="64694"/>
                    <a:pt x="44671" y="71775"/>
                    <a:pt x="31925" y="66111"/>
                  </a:cubicBezTo>
                  <a:cubicBezTo>
                    <a:pt x="19179" y="60445"/>
                    <a:pt x="12098" y="44868"/>
                    <a:pt x="17763" y="32122"/>
                  </a:cubicBezTo>
                  <a:cubicBezTo>
                    <a:pt x="23428" y="17960"/>
                    <a:pt x="37590" y="12295"/>
                    <a:pt x="51752" y="17960"/>
                  </a:cubicBezTo>
                  <a:close/>
                </a:path>
              </a:pathLst>
            </a:custGeom>
            <a:grpFill/>
            <a:ln w="14159" cap="flat">
              <a:noFill/>
              <a:prstDash val="solid"/>
              <a:miter/>
            </a:ln>
          </p:spPr>
          <p:txBody>
            <a:bodyPr rtlCol="0" anchor="ctr"/>
            <a:lstStyle/>
            <a:p>
              <a:endParaRPr lang="en-US"/>
            </a:p>
          </p:txBody>
        </p:sp>
        <p:sp>
          <p:nvSpPr>
            <p:cNvPr id="649" name="Freeform: Shape 2474">
              <a:extLst>
                <a:ext uri="{FF2B5EF4-FFF2-40B4-BE49-F238E27FC236}">
                  <a16:creationId xmlns:a16="http://schemas.microsoft.com/office/drawing/2014/main" xmlns="" id="{52079589-05F6-4666-AAD3-E18BF8785B4E}"/>
                </a:ext>
              </a:extLst>
            </p:cNvPr>
            <p:cNvSpPr/>
            <p:nvPr/>
          </p:nvSpPr>
          <p:spPr>
            <a:xfrm>
              <a:off x="4346793" y="4370556"/>
              <a:ext cx="70810" cy="70810"/>
            </a:xfrm>
            <a:custGeom>
              <a:avLst/>
              <a:gdLst>
                <a:gd name="connsiteX0" fmla="*/ 41280 w 70809"/>
                <a:gd name="connsiteY0" fmla="*/ 66772 h 70809"/>
                <a:gd name="connsiteX1" fmla="*/ 66772 w 70809"/>
                <a:gd name="connsiteY1" fmla="*/ 41280 h 70809"/>
                <a:gd name="connsiteX2" fmla="*/ 41280 w 70809"/>
                <a:gd name="connsiteY2" fmla="*/ 15789 h 70809"/>
                <a:gd name="connsiteX3" fmla="*/ 15789 w 70809"/>
                <a:gd name="connsiteY3" fmla="*/ 41280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2"/>
                    <a:pt x="66772" y="41280"/>
                  </a:cubicBezTo>
                  <a:cubicBezTo>
                    <a:pt x="66772" y="27118"/>
                    <a:pt x="55442" y="15789"/>
                    <a:pt x="41280" y="15789"/>
                  </a:cubicBezTo>
                  <a:cubicBezTo>
                    <a:pt x="27118" y="15789"/>
                    <a:pt x="15789" y="27118"/>
                    <a:pt x="15789" y="41280"/>
                  </a:cubicBezTo>
                  <a:cubicBezTo>
                    <a:pt x="15789" y="54026"/>
                    <a:pt x="27118" y="66772"/>
                    <a:pt x="41280" y="66772"/>
                  </a:cubicBezTo>
                  <a:close/>
                </a:path>
              </a:pathLst>
            </a:custGeom>
            <a:grpFill/>
            <a:ln w="14159" cap="flat">
              <a:noFill/>
              <a:prstDash val="solid"/>
              <a:miter/>
            </a:ln>
          </p:spPr>
          <p:txBody>
            <a:bodyPr rtlCol="0" anchor="ctr"/>
            <a:lstStyle/>
            <a:p>
              <a:endParaRPr lang="en-US"/>
            </a:p>
          </p:txBody>
        </p:sp>
        <p:sp>
          <p:nvSpPr>
            <p:cNvPr id="650" name="Freeform: Shape 2475">
              <a:extLst>
                <a:ext uri="{FF2B5EF4-FFF2-40B4-BE49-F238E27FC236}">
                  <a16:creationId xmlns:a16="http://schemas.microsoft.com/office/drawing/2014/main" xmlns="" id="{1026DD4A-E64B-4F48-86B5-2279DCBD68E5}"/>
                </a:ext>
              </a:extLst>
            </p:cNvPr>
            <p:cNvSpPr/>
            <p:nvPr/>
          </p:nvSpPr>
          <p:spPr>
            <a:xfrm>
              <a:off x="3992545" y="5356025"/>
              <a:ext cx="70810" cy="70810"/>
            </a:xfrm>
            <a:custGeom>
              <a:avLst/>
              <a:gdLst>
                <a:gd name="connsiteX0" fmla="*/ 44313 w 70809"/>
                <a:gd name="connsiteY0" fmla="*/ 17405 h 70809"/>
                <a:gd name="connsiteX1" fmla="*/ 55642 w 70809"/>
                <a:gd name="connsiteY1" fmla="*/ 44313 h 70809"/>
                <a:gd name="connsiteX2" fmla="*/ 28735 w 70809"/>
                <a:gd name="connsiteY2" fmla="*/ 55642 h 70809"/>
                <a:gd name="connsiteX3" fmla="*/ 17405 w 70809"/>
                <a:gd name="connsiteY3" fmla="*/ 28735 h 70809"/>
                <a:gd name="connsiteX4" fmla="*/ 44313 w 70809"/>
                <a:gd name="connsiteY4" fmla="*/ 17405 h 70809"/>
                <a:gd name="connsiteX5" fmla="*/ 44313 w 70809"/>
                <a:gd name="connsiteY5" fmla="*/ 17405 h 70809"/>
                <a:gd name="connsiteX6" fmla="*/ 40064 w 70809"/>
                <a:gd name="connsiteY6" fmla="*/ 25902 h 70809"/>
                <a:gd name="connsiteX7" fmla="*/ 24486 w 70809"/>
                <a:gd name="connsiteY7" fmla="*/ 31567 h 70809"/>
                <a:gd name="connsiteX8" fmla="*/ 30151 w 70809"/>
                <a:gd name="connsiteY8" fmla="*/ 47145 h 70809"/>
                <a:gd name="connsiteX9" fmla="*/ 45729 w 70809"/>
                <a:gd name="connsiteY9" fmla="*/ 41480 h 70809"/>
                <a:gd name="connsiteX10" fmla="*/ 40064 w 70809"/>
                <a:gd name="connsiteY10" fmla="*/ 25902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44313" y="17405"/>
                  </a:moveTo>
                  <a:cubicBezTo>
                    <a:pt x="55642" y="21654"/>
                    <a:pt x="59891" y="34399"/>
                    <a:pt x="55642" y="44313"/>
                  </a:cubicBezTo>
                  <a:cubicBezTo>
                    <a:pt x="51394" y="55642"/>
                    <a:pt x="38648" y="59891"/>
                    <a:pt x="28735" y="55642"/>
                  </a:cubicBezTo>
                  <a:cubicBezTo>
                    <a:pt x="17405" y="51394"/>
                    <a:pt x="13156" y="38648"/>
                    <a:pt x="17405" y="28735"/>
                  </a:cubicBezTo>
                  <a:cubicBezTo>
                    <a:pt x="21654" y="17405"/>
                    <a:pt x="32983" y="13157"/>
                    <a:pt x="44313" y="17405"/>
                  </a:cubicBezTo>
                  <a:lnTo>
                    <a:pt x="44313" y="17405"/>
                  </a:lnTo>
                  <a:close/>
                  <a:moveTo>
                    <a:pt x="40064" y="25902"/>
                  </a:moveTo>
                  <a:cubicBezTo>
                    <a:pt x="34399" y="23070"/>
                    <a:pt x="27318" y="25902"/>
                    <a:pt x="24486" y="31567"/>
                  </a:cubicBezTo>
                  <a:cubicBezTo>
                    <a:pt x="21654" y="37232"/>
                    <a:pt x="24486" y="44313"/>
                    <a:pt x="30151" y="47145"/>
                  </a:cubicBezTo>
                  <a:cubicBezTo>
                    <a:pt x="35816" y="49978"/>
                    <a:pt x="42897" y="47145"/>
                    <a:pt x="45729" y="41480"/>
                  </a:cubicBezTo>
                  <a:cubicBezTo>
                    <a:pt x="49978" y="34399"/>
                    <a:pt x="47145" y="28735"/>
                    <a:pt x="40064" y="25902"/>
                  </a:cubicBezTo>
                  <a:close/>
                </a:path>
              </a:pathLst>
            </a:custGeom>
            <a:grpFill/>
            <a:ln w="14159" cap="flat">
              <a:noFill/>
              <a:prstDash val="solid"/>
              <a:miter/>
            </a:ln>
          </p:spPr>
          <p:txBody>
            <a:bodyPr rtlCol="0" anchor="ctr"/>
            <a:lstStyle/>
            <a:p>
              <a:endParaRPr lang="en-US"/>
            </a:p>
          </p:txBody>
        </p:sp>
        <p:sp>
          <p:nvSpPr>
            <p:cNvPr id="651" name="Freeform: Shape 2476">
              <a:extLst>
                <a:ext uri="{FF2B5EF4-FFF2-40B4-BE49-F238E27FC236}">
                  <a16:creationId xmlns:a16="http://schemas.microsoft.com/office/drawing/2014/main" xmlns="" id="{BDF193F8-68B0-4AE9-A942-C1947E79FDA3}"/>
                </a:ext>
              </a:extLst>
            </p:cNvPr>
            <p:cNvSpPr/>
            <p:nvPr/>
          </p:nvSpPr>
          <p:spPr>
            <a:xfrm>
              <a:off x="3548061" y="4261509"/>
              <a:ext cx="70810" cy="70810"/>
            </a:xfrm>
            <a:custGeom>
              <a:avLst/>
              <a:gdLst>
                <a:gd name="connsiteX0" fmla="*/ 35616 w 70809"/>
                <a:gd name="connsiteY0" fmla="*/ 55443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3"/>
                  </a:moveTo>
                  <a:cubicBezTo>
                    <a:pt x="46945" y="55443"/>
                    <a:pt x="55442" y="46945"/>
                    <a:pt x="55442" y="35616"/>
                  </a:cubicBezTo>
                  <a:cubicBezTo>
                    <a:pt x="55442" y="24286"/>
                    <a:pt x="46945" y="15789"/>
                    <a:pt x="35616" y="15789"/>
                  </a:cubicBezTo>
                  <a:cubicBezTo>
                    <a:pt x="24286" y="15789"/>
                    <a:pt x="15789" y="24286"/>
                    <a:pt x="15789" y="35616"/>
                  </a:cubicBezTo>
                  <a:cubicBezTo>
                    <a:pt x="15789" y="46945"/>
                    <a:pt x="25702" y="55443"/>
                    <a:pt x="35616" y="55443"/>
                  </a:cubicBezTo>
                  <a:close/>
                </a:path>
              </a:pathLst>
            </a:custGeom>
            <a:grpFill/>
            <a:ln w="14159" cap="flat">
              <a:noFill/>
              <a:prstDash val="solid"/>
              <a:miter/>
            </a:ln>
          </p:spPr>
          <p:txBody>
            <a:bodyPr rtlCol="0" anchor="ctr"/>
            <a:lstStyle/>
            <a:p>
              <a:endParaRPr lang="en-US"/>
            </a:p>
          </p:txBody>
        </p:sp>
        <p:sp>
          <p:nvSpPr>
            <p:cNvPr id="652" name="Freeform: Shape 2477">
              <a:extLst>
                <a:ext uri="{FF2B5EF4-FFF2-40B4-BE49-F238E27FC236}">
                  <a16:creationId xmlns:a16="http://schemas.microsoft.com/office/drawing/2014/main" xmlns="" id="{42967CEA-8E51-4041-ADA2-28EC32A23AD2}"/>
                </a:ext>
              </a:extLst>
            </p:cNvPr>
            <p:cNvSpPr/>
            <p:nvPr/>
          </p:nvSpPr>
          <p:spPr>
            <a:xfrm>
              <a:off x="3858072" y="4629719"/>
              <a:ext cx="70810" cy="70810"/>
            </a:xfrm>
            <a:custGeom>
              <a:avLst/>
              <a:gdLst>
                <a:gd name="connsiteX0" fmla="*/ 35751 w 70809"/>
                <a:gd name="connsiteY0" fmla="*/ 55443 h 70809"/>
                <a:gd name="connsiteX1" fmla="*/ 55578 w 70809"/>
                <a:gd name="connsiteY1" fmla="*/ 35616 h 70809"/>
                <a:gd name="connsiteX2" fmla="*/ 35751 w 70809"/>
                <a:gd name="connsiteY2" fmla="*/ 15789 h 70809"/>
                <a:gd name="connsiteX3" fmla="*/ 15924 w 70809"/>
                <a:gd name="connsiteY3" fmla="*/ 35616 h 70809"/>
                <a:gd name="connsiteX4" fmla="*/ 35751 w 70809"/>
                <a:gd name="connsiteY4" fmla="*/ 554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751" y="55443"/>
                  </a:moveTo>
                  <a:cubicBezTo>
                    <a:pt x="47080" y="55443"/>
                    <a:pt x="55578" y="46945"/>
                    <a:pt x="55578" y="35616"/>
                  </a:cubicBezTo>
                  <a:cubicBezTo>
                    <a:pt x="55578" y="24286"/>
                    <a:pt x="47080" y="15789"/>
                    <a:pt x="35751" y="15789"/>
                  </a:cubicBezTo>
                  <a:cubicBezTo>
                    <a:pt x="24421" y="15789"/>
                    <a:pt x="15924" y="24286"/>
                    <a:pt x="15924" y="35616"/>
                  </a:cubicBezTo>
                  <a:cubicBezTo>
                    <a:pt x="14508" y="45529"/>
                    <a:pt x="24421" y="55443"/>
                    <a:pt x="35751" y="55443"/>
                  </a:cubicBezTo>
                  <a:close/>
                </a:path>
              </a:pathLst>
            </a:custGeom>
            <a:grpFill/>
            <a:ln w="14159" cap="flat">
              <a:noFill/>
              <a:prstDash val="solid"/>
              <a:miter/>
            </a:ln>
          </p:spPr>
          <p:txBody>
            <a:bodyPr rtlCol="0" anchor="ctr"/>
            <a:lstStyle/>
            <a:p>
              <a:endParaRPr lang="en-US"/>
            </a:p>
          </p:txBody>
        </p:sp>
        <p:sp>
          <p:nvSpPr>
            <p:cNvPr id="653" name="Freeform: Shape 2478">
              <a:extLst>
                <a:ext uri="{FF2B5EF4-FFF2-40B4-BE49-F238E27FC236}">
                  <a16:creationId xmlns:a16="http://schemas.microsoft.com/office/drawing/2014/main" xmlns="" id="{1ACDBED7-F256-4848-A454-4BD3D68D851C}"/>
                </a:ext>
              </a:extLst>
            </p:cNvPr>
            <p:cNvSpPr/>
            <p:nvPr/>
          </p:nvSpPr>
          <p:spPr>
            <a:xfrm>
              <a:off x="4420435" y="4373388"/>
              <a:ext cx="84971" cy="84971"/>
            </a:xfrm>
            <a:custGeom>
              <a:avLst/>
              <a:gdLst>
                <a:gd name="connsiteX0" fmla="*/ 45529 w 84971"/>
                <a:gd name="connsiteY0" fmla="*/ 75269 h 84971"/>
                <a:gd name="connsiteX1" fmla="*/ 75269 w 84971"/>
                <a:gd name="connsiteY1" fmla="*/ 45529 h 84971"/>
                <a:gd name="connsiteX2" fmla="*/ 45529 w 84971"/>
                <a:gd name="connsiteY2" fmla="*/ 15789 h 84971"/>
                <a:gd name="connsiteX3" fmla="*/ 15789 w 84971"/>
                <a:gd name="connsiteY3" fmla="*/ 45529 h 84971"/>
                <a:gd name="connsiteX4" fmla="*/ 45529 w 84971"/>
                <a:gd name="connsiteY4" fmla="*/ 7526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529" y="75269"/>
                  </a:moveTo>
                  <a:cubicBezTo>
                    <a:pt x="61107" y="75269"/>
                    <a:pt x="75269" y="62524"/>
                    <a:pt x="75269" y="45529"/>
                  </a:cubicBezTo>
                  <a:cubicBezTo>
                    <a:pt x="75269" y="29951"/>
                    <a:pt x="62523" y="15789"/>
                    <a:pt x="45529" y="15789"/>
                  </a:cubicBezTo>
                  <a:cubicBezTo>
                    <a:pt x="29951" y="15789"/>
                    <a:pt x="15789" y="28535"/>
                    <a:pt x="15789" y="45529"/>
                  </a:cubicBezTo>
                  <a:cubicBezTo>
                    <a:pt x="15789" y="62524"/>
                    <a:pt x="29951" y="75269"/>
                    <a:pt x="45529" y="75269"/>
                  </a:cubicBezTo>
                  <a:close/>
                </a:path>
              </a:pathLst>
            </a:custGeom>
            <a:grpFill/>
            <a:ln w="14159" cap="flat">
              <a:noFill/>
              <a:prstDash val="solid"/>
              <a:miter/>
            </a:ln>
          </p:spPr>
          <p:txBody>
            <a:bodyPr rtlCol="0" anchor="ctr"/>
            <a:lstStyle/>
            <a:p>
              <a:endParaRPr lang="en-US"/>
            </a:p>
          </p:txBody>
        </p:sp>
        <p:sp>
          <p:nvSpPr>
            <p:cNvPr id="654" name="Freeform: Shape 2479">
              <a:extLst>
                <a:ext uri="{FF2B5EF4-FFF2-40B4-BE49-F238E27FC236}">
                  <a16:creationId xmlns:a16="http://schemas.microsoft.com/office/drawing/2014/main" xmlns="" id="{EF3ADE55-3A78-4773-9779-06744AFD8568}"/>
                </a:ext>
              </a:extLst>
            </p:cNvPr>
            <p:cNvSpPr/>
            <p:nvPr/>
          </p:nvSpPr>
          <p:spPr>
            <a:xfrm>
              <a:off x="4567719" y="4731685"/>
              <a:ext cx="84971" cy="84971"/>
            </a:xfrm>
            <a:custGeom>
              <a:avLst/>
              <a:gdLst>
                <a:gd name="connsiteX0" fmla="*/ 75269 w 84971"/>
                <a:gd name="connsiteY0" fmla="*/ 45529 h 84971"/>
                <a:gd name="connsiteX1" fmla="*/ 45529 w 84971"/>
                <a:gd name="connsiteY1" fmla="*/ 75269 h 84971"/>
                <a:gd name="connsiteX2" fmla="*/ 15789 w 84971"/>
                <a:gd name="connsiteY2" fmla="*/ 45529 h 84971"/>
                <a:gd name="connsiteX3" fmla="*/ 45529 w 84971"/>
                <a:gd name="connsiteY3" fmla="*/ 15789 h 84971"/>
                <a:gd name="connsiteX4" fmla="*/ 75269 w 84971"/>
                <a:gd name="connsiteY4" fmla="*/ 4552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75269" y="45529"/>
                  </a:moveTo>
                  <a:cubicBezTo>
                    <a:pt x="75269" y="61954"/>
                    <a:pt x="61954" y="75269"/>
                    <a:pt x="45529" y="75269"/>
                  </a:cubicBezTo>
                  <a:cubicBezTo>
                    <a:pt x="29104" y="75269"/>
                    <a:pt x="15789" y="61954"/>
                    <a:pt x="15789" y="45529"/>
                  </a:cubicBezTo>
                  <a:cubicBezTo>
                    <a:pt x="15789" y="29104"/>
                    <a:pt x="29104" y="15789"/>
                    <a:pt x="45529" y="15789"/>
                  </a:cubicBezTo>
                  <a:cubicBezTo>
                    <a:pt x="61954" y="15789"/>
                    <a:pt x="75269" y="29104"/>
                    <a:pt x="75269" y="45529"/>
                  </a:cubicBezTo>
                  <a:close/>
                </a:path>
              </a:pathLst>
            </a:custGeom>
            <a:grpFill/>
            <a:ln w="14159" cap="flat">
              <a:noFill/>
              <a:prstDash val="solid"/>
              <a:miter/>
            </a:ln>
          </p:spPr>
          <p:txBody>
            <a:bodyPr rtlCol="0" anchor="ctr"/>
            <a:lstStyle/>
            <a:p>
              <a:endParaRPr lang="en-US"/>
            </a:p>
          </p:txBody>
        </p:sp>
        <p:sp>
          <p:nvSpPr>
            <p:cNvPr id="655" name="Freeform: Shape 2480">
              <a:extLst>
                <a:ext uri="{FF2B5EF4-FFF2-40B4-BE49-F238E27FC236}">
                  <a16:creationId xmlns:a16="http://schemas.microsoft.com/office/drawing/2014/main" xmlns="" id="{849718BC-21FD-40B1-9F0E-A2D233FD313F}"/>
                </a:ext>
              </a:extLst>
            </p:cNvPr>
            <p:cNvSpPr/>
            <p:nvPr/>
          </p:nvSpPr>
          <p:spPr>
            <a:xfrm>
              <a:off x="4292823" y="4755760"/>
              <a:ext cx="56648" cy="56648"/>
            </a:xfrm>
            <a:custGeom>
              <a:avLst/>
              <a:gdLst>
                <a:gd name="connsiteX0" fmla="*/ 32938 w 56647"/>
                <a:gd name="connsiteY0" fmla="*/ 49778 h 56647"/>
                <a:gd name="connsiteX1" fmla="*/ 49933 w 56647"/>
                <a:gd name="connsiteY1" fmla="*/ 32783 h 56647"/>
                <a:gd name="connsiteX2" fmla="*/ 32938 w 56647"/>
                <a:gd name="connsiteY2" fmla="*/ 15789 h 56647"/>
                <a:gd name="connsiteX3" fmla="*/ 15944 w 56647"/>
                <a:gd name="connsiteY3" fmla="*/ 32783 h 56647"/>
                <a:gd name="connsiteX4" fmla="*/ 32938 w 56647"/>
                <a:gd name="connsiteY4" fmla="*/ 49778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38" y="49778"/>
                  </a:moveTo>
                  <a:cubicBezTo>
                    <a:pt x="42852" y="49778"/>
                    <a:pt x="49933" y="41281"/>
                    <a:pt x="49933" y="32783"/>
                  </a:cubicBezTo>
                  <a:cubicBezTo>
                    <a:pt x="49933" y="22870"/>
                    <a:pt x="41435" y="15789"/>
                    <a:pt x="32938" y="15789"/>
                  </a:cubicBezTo>
                  <a:cubicBezTo>
                    <a:pt x="23025" y="15789"/>
                    <a:pt x="15944" y="24286"/>
                    <a:pt x="15944" y="32783"/>
                  </a:cubicBezTo>
                  <a:cubicBezTo>
                    <a:pt x="14528" y="41281"/>
                    <a:pt x="23025" y="49778"/>
                    <a:pt x="32938" y="49778"/>
                  </a:cubicBezTo>
                  <a:close/>
                </a:path>
              </a:pathLst>
            </a:custGeom>
            <a:grpFill/>
            <a:ln w="14159" cap="flat">
              <a:noFill/>
              <a:prstDash val="solid"/>
              <a:miter/>
            </a:ln>
          </p:spPr>
          <p:txBody>
            <a:bodyPr rtlCol="0" anchor="ctr"/>
            <a:lstStyle/>
            <a:p>
              <a:endParaRPr lang="en-US"/>
            </a:p>
          </p:txBody>
        </p:sp>
        <p:sp>
          <p:nvSpPr>
            <p:cNvPr id="656" name="Freeform: Shape 2481">
              <a:extLst>
                <a:ext uri="{FF2B5EF4-FFF2-40B4-BE49-F238E27FC236}">
                  <a16:creationId xmlns:a16="http://schemas.microsoft.com/office/drawing/2014/main" xmlns="" id="{C4214BFF-1F28-4CE5-A801-FD9551317AD2}"/>
                </a:ext>
              </a:extLst>
            </p:cNvPr>
            <p:cNvSpPr/>
            <p:nvPr/>
          </p:nvSpPr>
          <p:spPr>
            <a:xfrm>
              <a:off x="4237746" y="4442782"/>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1280"/>
                    <a:pt x="49778" y="32783"/>
                  </a:cubicBezTo>
                  <a:cubicBezTo>
                    <a:pt x="49778" y="22870"/>
                    <a:pt x="41280" y="15789"/>
                    <a:pt x="32783" y="15789"/>
                  </a:cubicBezTo>
                  <a:cubicBezTo>
                    <a:pt x="22870" y="15789"/>
                    <a:pt x="15789" y="24286"/>
                    <a:pt x="15789" y="32783"/>
                  </a:cubicBezTo>
                  <a:cubicBezTo>
                    <a:pt x="15789" y="41280"/>
                    <a:pt x="22870" y="49777"/>
                    <a:pt x="32783" y="49777"/>
                  </a:cubicBezTo>
                  <a:close/>
                </a:path>
              </a:pathLst>
            </a:custGeom>
            <a:grpFill/>
            <a:ln w="14159" cap="flat">
              <a:noFill/>
              <a:prstDash val="solid"/>
              <a:miter/>
            </a:ln>
          </p:spPr>
          <p:txBody>
            <a:bodyPr rtlCol="0" anchor="ctr"/>
            <a:lstStyle/>
            <a:p>
              <a:endParaRPr lang="en-US"/>
            </a:p>
          </p:txBody>
        </p:sp>
        <p:sp>
          <p:nvSpPr>
            <p:cNvPr id="657" name="Freeform: Shape 2482">
              <a:extLst>
                <a:ext uri="{FF2B5EF4-FFF2-40B4-BE49-F238E27FC236}">
                  <a16:creationId xmlns:a16="http://schemas.microsoft.com/office/drawing/2014/main" xmlns="" id="{8A5B6A90-7C21-48B5-8185-5F20E95F19CD}"/>
                </a:ext>
              </a:extLst>
            </p:cNvPr>
            <p:cNvSpPr/>
            <p:nvPr/>
          </p:nvSpPr>
          <p:spPr>
            <a:xfrm>
              <a:off x="3362540" y="4524921"/>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1280"/>
                    <a:pt x="49778" y="32783"/>
                  </a:cubicBezTo>
                  <a:cubicBezTo>
                    <a:pt x="49778" y="22870"/>
                    <a:pt x="41280" y="15789"/>
                    <a:pt x="32783" y="15789"/>
                  </a:cubicBezTo>
                  <a:cubicBezTo>
                    <a:pt x="22870" y="15789"/>
                    <a:pt x="15789" y="24286"/>
                    <a:pt x="15789" y="32783"/>
                  </a:cubicBezTo>
                  <a:cubicBezTo>
                    <a:pt x="15789" y="41280"/>
                    <a:pt x="24286" y="49777"/>
                    <a:pt x="32783" y="49777"/>
                  </a:cubicBezTo>
                  <a:close/>
                </a:path>
              </a:pathLst>
            </a:custGeom>
            <a:grpFill/>
            <a:ln w="14159" cap="flat">
              <a:noFill/>
              <a:prstDash val="solid"/>
              <a:miter/>
            </a:ln>
          </p:spPr>
          <p:txBody>
            <a:bodyPr rtlCol="0" anchor="ctr"/>
            <a:lstStyle/>
            <a:p>
              <a:endParaRPr lang="en-US"/>
            </a:p>
          </p:txBody>
        </p:sp>
        <p:sp>
          <p:nvSpPr>
            <p:cNvPr id="658" name="Freeform: Shape 2483">
              <a:extLst>
                <a:ext uri="{FF2B5EF4-FFF2-40B4-BE49-F238E27FC236}">
                  <a16:creationId xmlns:a16="http://schemas.microsoft.com/office/drawing/2014/main" xmlns="" id="{DE0ADA59-C815-4067-A08A-69DA765CDCB5}"/>
                </a:ext>
              </a:extLst>
            </p:cNvPr>
            <p:cNvSpPr/>
            <p:nvPr/>
          </p:nvSpPr>
          <p:spPr>
            <a:xfrm>
              <a:off x="3904067" y="5460149"/>
              <a:ext cx="56648" cy="56648"/>
            </a:xfrm>
            <a:custGeom>
              <a:avLst/>
              <a:gdLst>
                <a:gd name="connsiteX0" fmla="*/ 39322 w 56647"/>
                <a:gd name="connsiteY0" fmla="*/ 16663 h 56647"/>
                <a:gd name="connsiteX1" fmla="*/ 49235 w 56647"/>
                <a:gd name="connsiteY1" fmla="*/ 39322 h 56647"/>
                <a:gd name="connsiteX2" fmla="*/ 26576 w 56647"/>
                <a:gd name="connsiteY2" fmla="*/ 49235 h 56647"/>
                <a:gd name="connsiteX3" fmla="*/ 16663 w 56647"/>
                <a:gd name="connsiteY3" fmla="*/ 26576 h 56647"/>
                <a:gd name="connsiteX4" fmla="*/ 39322 w 56647"/>
                <a:gd name="connsiteY4" fmla="*/ 1666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9322" y="16663"/>
                  </a:moveTo>
                  <a:cubicBezTo>
                    <a:pt x="47819" y="20911"/>
                    <a:pt x="52068" y="30825"/>
                    <a:pt x="49235" y="39322"/>
                  </a:cubicBezTo>
                  <a:cubicBezTo>
                    <a:pt x="44987" y="47819"/>
                    <a:pt x="35073" y="52068"/>
                    <a:pt x="26576" y="49235"/>
                  </a:cubicBezTo>
                  <a:cubicBezTo>
                    <a:pt x="18079" y="44987"/>
                    <a:pt x="13830" y="35073"/>
                    <a:pt x="16663" y="26576"/>
                  </a:cubicBezTo>
                  <a:cubicBezTo>
                    <a:pt x="19495" y="18079"/>
                    <a:pt x="29409" y="13830"/>
                    <a:pt x="39322" y="16663"/>
                  </a:cubicBezTo>
                  <a:close/>
                </a:path>
              </a:pathLst>
            </a:custGeom>
            <a:grpFill/>
            <a:ln w="14159" cap="flat">
              <a:noFill/>
              <a:prstDash val="solid"/>
              <a:miter/>
            </a:ln>
          </p:spPr>
          <p:txBody>
            <a:bodyPr rtlCol="0" anchor="ctr"/>
            <a:lstStyle/>
            <a:p>
              <a:endParaRPr lang="en-US"/>
            </a:p>
          </p:txBody>
        </p:sp>
        <p:sp>
          <p:nvSpPr>
            <p:cNvPr id="659" name="Freeform: Shape 2484">
              <a:extLst>
                <a:ext uri="{FF2B5EF4-FFF2-40B4-BE49-F238E27FC236}">
                  <a16:creationId xmlns:a16="http://schemas.microsoft.com/office/drawing/2014/main" xmlns="" id="{8A27B7FD-2D7E-4811-815D-9D42C014DCD2}"/>
                </a:ext>
              </a:extLst>
            </p:cNvPr>
            <p:cNvSpPr/>
            <p:nvPr/>
          </p:nvSpPr>
          <p:spPr>
            <a:xfrm>
              <a:off x="4375117" y="4548996"/>
              <a:ext cx="84971" cy="84971"/>
            </a:xfrm>
            <a:custGeom>
              <a:avLst/>
              <a:gdLst>
                <a:gd name="connsiteX0" fmla="*/ 45529 w 84971"/>
                <a:gd name="connsiteY0" fmla="*/ 15789 h 84971"/>
                <a:gd name="connsiteX1" fmla="*/ 75269 w 84971"/>
                <a:gd name="connsiteY1" fmla="*/ 45529 h 84971"/>
                <a:gd name="connsiteX2" fmla="*/ 45529 w 84971"/>
                <a:gd name="connsiteY2" fmla="*/ 75269 h 84971"/>
                <a:gd name="connsiteX3" fmla="*/ 15789 w 84971"/>
                <a:gd name="connsiteY3" fmla="*/ 45529 h 84971"/>
                <a:gd name="connsiteX4" fmla="*/ 45529 w 84971"/>
                <a:gd name="connsiteY4" fmla="*/ 15789 h 84971"/>
                <a:gd name="connsiteX5" fmla="*/ 45529 w 84971"/>
                <a:gd name="connsiteY5" fmla="*/ 15789 h 84971"/>
                <a:gd name="connsiteX6" fmla="*/ 45529 w 84971"/>
                <a:gd name="connsiteY6" fmla="*/ 28535 h 84971"/>
                <a:gd name="connsiteX7" fmla="*/ 28535 w 84971"/>
                <a:gd name="connsiteY7" fmla="*/ 45529 h 84971"/>
                <a:gd name="connsiteX8" fmla="*/ 45529 w 84971"/>
                <a:gd name="connsiteY8" fmla="*/ 62523 h 84971"/>
                <a:gd name="connsiteX9" fmla="*/ 62523 w 84971"/>
                <a:gd name="connsiteY9" fmla="*/ 45529 h 84971"/>
                <a:gd name="connsiteX10" fmla="*/ 45529 w 84971"/>
                <a:gd name="connsiteY10" fmla="*/ 28535 h 84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971" h="84971">
                  <a:moveTo>
                    <a:pt x="45529" y="15789"/>
                  </a:moveTo>
                  <a:cubicBezTo>
                    <a:pt x="62523" y="15789"/>
                    <a:pt x="75269" y="29951"/>
                    <a:pt x="75269" y="45529"/>
                  </a:cubicBezTo>
                  <a:cubicBezTo>
                    <a:pt x="75269" y="61107"/>
                    <a:pt x="62523" y="75269"/>
                    <a:pt x="45529" y="75269"/>
                  </a:cubicBezTo>
                  <a:cubicBezTo>
                    <a:pt x="28535" y="75269"/>
                    <a:pt x="15789" y="62523"/>
                    <a:pt x="15789" y="45529"/>
                  </a:cubicBezTo>
                  <a:cubicBezTo>
                    <a:pt x="15789" y="28535"/>
                    <a:pt x="28535" y="15789"/>
                    <a:pt x="45529" y="15789"/>
                  </a:cubicBezTo>
                  <a:lnTo>
                    <a:pt x="45529" y="15789"/>
                  </a:lnTo>
                  <a:close/>
                  <a:moveTo>
                    <a:pt x="45529" y="28535"/>
                  </a:moveTo>
                  <a:cubicBezTo>
                    <a:pt x="35616" y="28535"/>
                    <a:pt x="28535" y="35616"/>
                    <a:pt x="28535" y="45529"/>
                  </a:cubicBezTo>
                  <a:cubicBezTo>
                    <a:pt x="28535" y="55442"/>
                    <a:pt x="35616" y="62523"/>
                    <a:pt x="45529" y="62523"/>
                  </a:cubicBezTo>
                  <a:cubicBezTo>
                    <a:pt x="55442" y="62523"/>
                    <a:pt x="62523" y="55442"/>
                    <a:pt x="62523" y="45529"/>
                  </a:cubicBezTo>
                  <a:cubicBezTo>
                    <a:pt x="62523" y="37032"/>
                    <a:pt x="54026" y="28535"/>
                    <a:pt x="45529" y="28535"/>
                  </a:cubicBezTo>
                  <a:close/>
                </a:path>
              </a:pathLst>
            </a:custGeom>
            <a:grpFill/>
            <a:ln w="14159" cap="flat">
              <a:noFill/>
              <a:prstDash val="solid"/>
              <a:miter/>
            </a:ln>
          </p:spPr>
          <p:txBody>
            <a:bodyPr rtlCol="0" anchor="ctr"/>
            <a:lstStyle/>
            <a:p>
              <a:endParaRPr lang="en-US"/>
            </a:p>
          </p:txBody>
        </p:sp>
        <p:sp>
          <p:nvSpPr>
            <p:cNvPr id="660" name="Freeform: Shape 2485">
              <a:extLst>
                <a:ext uri="{FF2B5EF4-FFF2-40B4-BE49-F238E27FC236}">
                  <a16:creationId xmlns:a16="http://schemas.microsoft.com/office/drawing/2014/main" xmlns="" id="{30B54884-35B3-47E9-B58D-AE404E30127B}"/>
                </a:ext>
              </a:extLst>
            </p:cNvPr>
            <p:cNvSpPr/>
            <p:nvPr/>
          </p:nvSpPr>
          <p:spPr>
            <a:xfrm>
              <a:off x="4598655" y="4602811"/>
              <a:ext cx="42486" cy="42486"/>
            </a:xfrm>
            <a:custGeom>
              <a:avLst/>
              <a:gdLst>
                <a:gd name="connsiteX0" fmla="*/ 25923 w 42485"/>
                <a:gd name="connsiteY0" fmla="*/ 35616 h 42485"/>
                <a:gd name="connsiteX1" fmla="*/ 35836 w 42485"/>
                <a:gd name="connsiteY1" fmla="*/ 25703 h 42485"/>
                <a:gd name="connsiteX2" fmla="*/ 25923 w 42485"/>
                <a:gd name="connsiteY2" fmla="*/ 15789 h 42485"/>
                <a:gd name="connsiteX3" fmla="*/ 16009 w 42485"/>
                <a:gd name="connsiteY3" fmla="*/ 25703 h 42485"/>
                <a:gd name="connsiteX4" fmla="*/ 2592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923" y="35616"/>
                  </a:moveTo>
                  <a:cubicBezTo>
                    <a:pt x="31587" y="35616"/>
                    <a:pt x="35836" y="31367"/>
                    <a:pt x="35836" y="25703"/>
                  </a:cubicBezTo>
                  <a:cubicBezTo>
                    <a:pt x="35836" y="20037"/>
                    <a:pt x="31587" y="15789"/>
                    <a:pt x="25923" y="15789"/>
                  </a:cubicBezTo>
                  <a:cubicBezTo>
                    <a:pt x="20258" y="15789"/>
                    <a:pt x="16009" y="20037"/>
                    <a:pt x="16009" y="25703"/>
                  </a:cubicBezTo>
                  <a:cubicBezTo>
                    <a:pt x="14593" y="31367"/>
                    <a:pt x="20258" y="35616"/>
                    <a:pt x="25923" y="35616"/>
                  </a:cubicBezTo>
                  <a:close/>
                </a:path>
              </a:pathLst>
            </a:custGeom>
            <a:grpFill/>
            <a:ln w="14159" cap="flat">
              <a:noFill/>
              <a:prstDash val="solid"/>
              <a:miter/>
            </a:ln>
          </p:spPr>
          <p:txBody>
            <a:bodyPr rtlCol="0" anchor="ctr"/>
            <a:lstStyle/>
            <a:p>
              <a:endParaRPr lang="en-US"/>
            </a:p>
          </p:txBody>
        </p:sp>
        <p:sp>
          <p:nvSpPr>
            <p:cNvPr id="661" name="Freeform: Shape 2486">
              <a:extLst>
                <a:ext uri="{FF2B5EF4-FFF2-40B4-BE49-F238E27FC236}">
                  <a16:creationId xmlns:a16="http://schemas.microsoft.com/office/drawing/2014/main" xmlns="" id="{594B64FA-1103-418B-8EDB-40D9253E4E09}"/>
                </a:ext>
              </a:extLst>
            </p:cNvPr>
            <p:cNvSpPr/>
            <p:nvPr/>
          </p:nvSpPr>
          <p:spPr>
            <a:xfrm>
              <a:off x="3422020" y="4410209"/>
              <a:ext cx="42486" cy="42486"/>
            </a:xfrm>
            <a:custGeom>
              <a:avLst/>
              <a:gdLst>
                <a:gd name="connsiteX0" fmla="*/ 25702 w 42485"/>
                <a:gd name="connsiteY0" fmla="*/ 35616 h 42485"/>
                <a:gd name="connsiteX1" fmla="*/ 35616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3"/>
                  </a:cubicBezTo>
                  <a:cubicBezTo>
                    <a:pt x="35616" y="20038"/>
                    <a:pt x="31367" y="15789"/>
                    <a:pt x="25702" y="15789"/>
                  </a:cubicBezTo>
                  <a:cubicBezTo>
                    <a:pt x="20038" y="15789"/>
                    <a:pt x="15789" y="20038"/>
                    <a:pt x="15789" y="25703"/>
                  </a:cubicBezTo>
                  <a:cubicBezTo>
                    <a:pt x="17205" y="31367"/>
                    <a:pt x="21454" y="35616"/>
                    <a:pt x="25702" y="35616"/>
                  </a:cubicBezTo>
                  <a:close/>
                </a:path>
              </a:pathLst>
            </a:custGeom>
            <a:grpFill/>
            <a:ln w="14159" cap="flat">
              <a:noFill/>
              <a:prstDash val="solid"/>
              <a:miter/>
            </a:ln>
          </p:spPr>
          <p:txBody>
            <a:bodyPr rtlCol="0" anchor="ctr"/>
            <a:lstStyle/>
            <a:p>
              <a:endParaRPr lang="en-US"/>
            </a:p>
          </p:txBody>
        </p:sp>
        <p:sp>
          <p:nvSpPr>
            <p:cNvPr id="662" name="Freeform: Shape 2487">
              <a:extLst>
                <a:ext uri="{FF2B5EF4-FFF2-40B4-BE49-F238E27FC236}">
                  <a16:creationId xmlns:a16="http://schemas.microsoft.com/office/drawing/2014/main" xmlns="" id="{8B91C2C1-0D0B-4B08-966C-E7B3F83EC8FE}"/>
                </a:ext>
              </a:extLst>
            </p:cNvPr>
            <p:cNvSpPr/>
            <p:nvPr/>
          </p:nvSpPr>
          <p:spPr>
            <a:xfrm>
              <a:off x="4011155" y="4973853"/>
              <a:ext cx="70810" cy="70810"/>
            </a:xfrm>
            <a:custGeom>
              <a:avLst/>
              <a:gdLst>
                <a:gd name="connsiteX0" fmla="*/ 38448 w 70809"/>
                <a:gd name="connsiteY0" fmla="*/ 61107 h 70809"/>
                <a:gd name="connsiteX1" fmla="*/ 61107 w 70809"/>
                <a:gd name="connsiteY1" fmla="*/ 38448 h 70809"/>
                <a:gd name="connsiteX2" fmla="*/ 38448 w 70809"/>
                <a:gd name="connsiteY2" fmla="*/ 15789 h 70809"/>
                <a:gd name="connsiteX3" fmla="*/ 15789 w 70809"/>
                <a:gd name="connsiteY3" fmla="*/ 38448 h 70809"/>
                <a:gd name="connsiteX4" fmla="*/ 38448 w 70809"/>
                <a:gd name="connsiteY4" fmla="*/ 6110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448" y="61107"/>
                  </a:moveTo>
                  <a:cubicBezTo>
                    <a:pt x="51194" y="61107"/>
                    <a:pt x="61107" y="51194"/>
                    <a:pt x="61107" y="38448"/>
                  </a:cubicBezTo>
                  <a:cubicBezTo>
                    <a:pt x="61107" y="25702"/>
                    <a:pt x="51194" y="15789"/>
                    <a:pt x="38448" y="15789"/>
                  </a:cubicBezTo>
                  <a:cubicBezTo>
                    <a:pt x="25703" y="15789"/>
                    <a:pt x="15789" y="25702"/>
                    <a:pt x="15789" y="38448"/>
                  </a:cubicBezTo>
                  <a:cubicBezTo>
                    <a:pt x="15789" y="51194"/>
                    <a:pt x="25703" y="61107"/>
                    <a:pt x="38448" y="61107"/>
                  </a:cubicBezTo>
                  <a:close/>
                </a:path>
              </a:pathLst>
            </a:custGeom>
            <a:grpFill/>
            <a:ln w="14159" cap="flat">
              <a:noFill/>
              <a:prstDash val="solid"/>
              <a:miter/>
            </a:ln>
          </p:spPr>
          <p:txBody>
            <a:bodyPr rtlCol="0" anchor="ctr"/>
            <a:lstStyle/>
            <a:p>
              <a:endParaRPr lang="en-US"/>
            </a:p>
          </p:txBody>
        </p:sp>
        <p:sp>
          <p:nvSpPr>
            <p:cNvPr id="663" name="Freeform: Shape 2488">
              <a:extLst>
                <a:ext uri="{FF2B5EF4-FFF2-40B4-BE49-F238E27FC236}">
                  <a16:creationId xmlns:a16="http://schemas.microsoft.com/office/drawing/2014/main" xmlns="" id="{B04FDB3D-DEA5-4464-BBA6-36E53EFE3CB6}"/>
                </a:ext>
              </a:extLst>
            </p:cNvPr>
            <p:cNvSpPr/>
            <p:nvPr/>
          </p:nvSpPr>
          <p:spPr>
            <a:xfrm>
              <a:off x="3640113" y="4017925"/>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1280" y="49777"/>
                    <a:pt x="49778" y="42697"/>
                    <a:pt x="49778" y="32783"/>
                  </a:cubicBezTo>
                  <a:cubicBezTo>
                    <a:pt x="49778" y="24286"/>
                    <a:pt x="42697" y="15789"/>
                    <a:pt x="32783" y="15789"/>
                  </a:cubicBezTo>
                  <a:cubicBezTo>
                    <a:pt x="22870" y="15789"/>
                    <a:pt x="15789" y="22870"/>
                    <a:pt x="15789" y="32783"/>
                  </a:cubicBezTo>
                  <a:cubicBezTo>
                    <a:pt x="15789" y="41280"/>
                    <a:pt x="22870" y="49777"/>
                    <a:pt x="32783" y="49777"/>
                  </a:cubicBezTo>
                  <a:close/>
                </a:path>
              </a:pathLst>
            </a:custGeom>
            <a:grpFill/>
            <a:ln w="14159" cap="flat">
              <a:noFill/>
              <a:prstDash val="solid"/>
              <a:miter/>
            </a:ln>
          </p:spPr>
          <p:txBody>
            <a:bodyPr rtlCol="0" anchor="ctr"/>
            <a:lstStyle/>
            <a:p>
              <a:endParaRPr lang="en-US"/>
            </a:p>
          </p:txBody>
        </p:sp>
        <p:sp>
          <p:nvSpPr>
            <p:cNvPr id="664" name="Freeform: Shape 2489">
              <a:extLst>
                <a:ext uri="{FF2B5EF4-FFF2-40B4-BE49-F238E27FC236}">
                  <a16:creationId xmlns:a16="http://schemas.microsoft.com/office/drawing/2014/main" xmlns="" id="{981A0B07-7058-4208-80FD-0F9B72ACDAAE}"/>
                </a:ext>
              </a:extLst>
            </p:cNvPr>
            <p:cNvSpPr/>
            <p:nvPr/>
          </p:nvSpPr>
          <p:spPr>
            <a:xfrm>
              <a:off x="3593379" y="3842317"/>
              <a:ext cx="113295" cy="113295"/>
            </a:xfrm>
            <a:custGeom>
              <a:avLst/>
              <a:gdLst>
                <a:gd name="connsiteX0" fmla="*/ 56859 w 113295"/>
                <a:gd name="connsiteY0" fmla="*/ 97928 h 113295"/>
                <a:gd name="connsiteX1" fmla="*/ 97928 w 113295"/>
                <a:gd name="connsiteY1" fmla="*/ 56858 h 113295"/>
                <a:gd name="connsiteX2" fmla="*/ 56859 w 113295"/>
                <a:gd name="connsiteY2" fmla="*/ 15789 h 113295"/>
                <a:gd name="connsiteX3" fmla="*/ 15789 w 113295"/>
                <a:gd name="connsiteY3" fmla="*/ 56858 h 113295"/>
                <a:gd name="connsiteX4" fmla="*/ 56859 w 113295"/>
                <a:gd name="connsiteY4" fmla="*/ 97928 h 11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95" h="113295">
                  <a:moveTo>
                    <a:pt x="56859" y="97928"/>
                  </a:moveTo>
                  <a:cubicBezTo>
                    <a:pt x="79518" y="97928"/>
                    <a:pt x="97928" y="79518"/>
                    <a:pt x="97928" y="56858"/>
                  </a:cubicBezTo>
                  <a:cubicBezTo>
                    <a:pt x="97928" y="34200"/>
                    <a:pt x="79518" y="15789"/>
                    <a:pt x="56859" y="15789"/>
                  </a:cubicBezTo>
                  <a:cubicBezTo>
                    <a:pt x="34200" y="15789"/>
                    <a:pt x="15789" y="34200"/>
                    <a:pt x="15789" y="56858"/>
                  </a:cubicBezTo>
                  <a:cubicBezTo>
                    <a:pt x="15789" y="79518"/>
                    <a:pt x="34200" y="97928"/>
                    <a:pt x="56859" y="97928"/>
                  </a:cubicBezTo>
                  <a:close/>
                </a:path>
              </a:pathLst>
            </a:custGeom>
            <a:grpFill/>
            <a:ln w="14159" cap="flat">
              <a:noFill/>
              <a:prstDash val="solid"/>
              <a:miter/>
            </a:ln>
          </p:spPr>
          <p:txBody>
            <a:bodyPr rtlCol="0" anchor="ctr"/>
            <a:lstStyle/>
            <a:p>
              <a:endParaRPr lang="en-US"/>
            </a:p>
          </p:txBody>
        </p:sp>
        <p:sp>
          <p:nvSpPr>
            <p:cNvPr id="665" name="Freeform: Shape 2490">
              <a:extLst>
                <a:ext uri="{FF2B5EF4-FFF2-40B4-BE49-F238E27FC236}">
                  <a16:creationId xmlns:a16="http://schemas.microsoft.com/office/drawing/2014/main" xmlns="" id="{D2D55D56-1ADD-42E1-B5FE-E96B9E83A76C}"/>
                </a:ext>
              </a:extLst>
            </p:cNvPr>
            <p:cNvSpPr/>
            <p:nvPr/>
          </p:nvSpPr>
          <p:spPr>
            <a:xfrm>
              <a:off x="4016820" y="4363475"/>
              <a:ext cx="99133" cy="99133"/>
            </a:xfrm>
            <a:custGeom>
              <a:avLst/>
              <a:gdLst>
                <a:gd name="connsiteX0" fmla="*/ 49778 w 99133"/>
                <a:gd name="connsiteY0" fmla="*/ 83766 h 99133"/>
                <a:gd name="connsiteX1" fmla="*/ 83766 w 99133"/>
                <a:gd name="connsiteY1" fmla="*/ 49777 h 99133"/>
                <a:gd name="connsiteX2" fmla="*/ 49778 w 99133"/>
                <a:gd name="connsiteY2" fmla="*/ 15789 h 99133"/>
                <a:gd name="connsiteX3" fmla="*/ 15789 w 99133"/>
                <a:gd name="connsiteY3" fmla="*/ 49777 h 99133"/>
                <a:gd name="connsiteX4" fmla="*/ 49778 w 99133"/>
                <a:gd name="connsiteY4" fmla="*/ 8376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49778" y="83766"/>
                  </a:moveTo>
                  <a:cubicBezTo>
                    <a:pt x="68188" y="83766"/>
                    <a:pt x="83766" y="68188"/>
                    <a:pt x="83766" y="49777"/>
                  </a:cubicBezTo>
                  <a:cubicBezTo>
                    <a:pt x="83766" y="31367"/>
                    <a:pt x="68188" y="15789"/>
                    <a:pt x="49778" y="15789"/>
                  </a:cubicBezTo>
                  <a:cubicBezTo>
                    <a:pt x="31367" y="15789"/>
                    <a:pt x="15789" y="31367"/>
                    <a:pt x="15789" y="49777"/>
                  </a:cubicBezTo>
                  <a:cubicBezTo>
                    <a:pt x="15789" y="69604"/>
                    <a:pt x="31367" y="83766"/>
                    <a:pt x="49778" y="83766"/>
                  </a:cubicBezTo>
                  <a:close/>
                </a:path>
              </a:pathLst>
            </a:custGeom>
            <a:grpFill/>
            <a:ln w="14159" cap="flat">
              <a:noFill/>
              <a:prstDash val="solid"/>
              <a:miter/>
            </a:ln>
          </p:spPr>
          <p:txBody>
            <a:bodyPr rtlCol="0" anchor="ctr"/>
            <a:lstStyle/>
            <a:p>
              <a:endParaRPr lang="en-US"/>
            </a:p>
          </p:txBody>
        </p:sp>
        <p:sp>
          <p:nvSpPr>
            <p:cNvPr id="666" name="Freeform: Shape 2491">
              <a:extLst>
                <a:ext uri="{FF2B5EF4-FFF2-40B4-BE49-F238E27FC236}">
                  <a16:creationId xmlns:a16="http://schemas.microsoft.com/office/drawing/2014/main" xmlns="" id="{E0785B1A-C229-43A2-841D-171606D1850D}"/>
                </a:ext>
              </a:extLst>
            </p:cNvPr>
            <p:cNvSpPr/>
            <p:nvPr/>
          </p:nvSpPr>
          <p:spPr>
            <a:xfrm>
              <a:off x="4002103" y="5552520"/>
              <a:ext cx="42486" cy="42486"/>
            </a:xfrm>
            <a:custGeom>
              <a:avLst/>
              <a:gdLst>
                <a:gd name="connsiteX0" fmla="*/ 24842 w 42485"/>
                <a:gd name="connsiteY0" fmla="*/ 16345 h 42485"/>
                <a:gd name="connsiteX1" fmla="*/ 27674 w 42485"/>
                <a:gd name="connsiteY1" fmla="*/ 24842 h 42485"/>
                <a:gd name="connsiteX2" fmla="*/ 19177 w 42485"/>
                <a:gd name="connsiteY2" fmla="*/ 27674 h 42485"/>
                <a:gd name="connsiteX3" fmla="*/ 16345 w 42485"/>
                <a:gd name="connsiteY3" fmla="*/ 19177 h 42485"/>
                <a:gd name="connsiteX4" fmla="*/ 24842 w 42485"/>
                <a:gd name="connsiteY4" fmla="*/ 1634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842" y="16345"/>
                  </a:moveTo>
                  <a:cubicBezTo>
                    <a:pt x="27674" y="17761"/>
                    <a:pt x="29090" y="22009"/>
                    <a:pt x="27674" y="24842"/>
                  </a:cubicBezTo>
                  <a:cubicBezTo>
                    <a:pt x="26258" y="27674"/>
                    <a:pt x="22009" y="29090"/>
                    <a:pt x="19177" y="27674"/>
                  </a:cubicBezTo>
                  <a:cubicBezTo>
                    <a:pt x="16345" y="26258"/>
                    <a:pt x="14928" y="22009"/>
                    <a:pt x="16345" y="19177"/>
                  </a:cubicBezTo>
                  <a:cubicBezTo>
                    <a:pt x="17761" y="16345"/>
                    <a:pt x="20593" y="14928"/>
                    <a:pt x="24842" y="16345"/>
                  </a:cubicBezTo>
                  <a:close/>
                </a:path>
              </a:pathLst>
            </a:custGeom>
            <a:grpFill/>
            <a:ln w="14159" cap="flat">
              <a:noFill/>
              <a:prstDash val="solid"/>
              <a:miter/>
            </a:ln>
          </p:spPr>
          <p:txBody>
            <a:bodyPr rtlCol="0" anchor="ctr"/>
            <a:lstStyle/>
            <a:p>
              <a:endParaRPr lang="en-US"/>
            </a:p>
          </p:txBody>
        </p:sp>
        <p:sp>
          <p:nvSpPr>
            <p:cNvPr id="667" name="Freeform: Shape 2492">
              <a:extLst>
                <a:ext uri="{FF2B5EF4-FFF2-40B4-BE49-F238E27FC236}">
                  <a16:creationId xmlns:a16="http://schemas.microsoft.com/office/drawing/2014/main" xmlns="" id="{245A49C4-4BA7-41F4-AF7F-49CEA915EDBB}"/>
                </a:ext>
              </a:extLst>
            </p:cNvPr>
            <p:cNvSpPr/>
            <p:nvPr/>
          </p:nvSpPr>
          <p:spPr>
            <a:xfrm>
              <a:off x="3839845" y="5601274"/>
              <a:ext cx="56648" cy="56648"/>
            </a:xfrm>
            <a:custGeom>
              <a:avLst/>
              <a:gdLst>
                <a:gd name="connsiteX0" fmla="*/ 35567 w 56647"/>
                <a:gd name="connsiteY0" fmla="*/ 17157 h 56647"/>
                <a:gd name="connsiteX1" fmla="*/ 41232 w 56647"/>
                <a:gd name="connsiteY1" fmla="*/ 35567 h 56647"/>
                <a:gd name="connsiteX2" fmla="*/ 22822 w 56647"/>
                <a:gd name="connsiteY2" fmla="*/ 41232 h 56647"/>
                <a:gd name="connsiteX3" fmla="*/ 17157 w 56647"/>
                <a:gd name="connsiteY3" fmla="*/ 22821 h 56647"/>
                <a:gd name="connsiteX4" fmla="*/ 35567 w 56647"/>
                <a:gd name="connsiteY4" fmla="*/ 1715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567" y="17157"/>
                  </a:moveTo>
                  <a:cubicBezTo>
                    <a:pt x="42648" y="19989"/>
                    <a:pt x="44064" y="28486"/>
                    <a:pt x="41232" y="35567"/>
                  </a:cubicBezTo>
                  <a:cubicBezTo>
                    <a:pt x="38400" y="42648"/>
                    <a:pt x="29902" y="44064"/>
                    <a:pt x="22822" y="41232"/>
                  </a:cubicBezTo>
                  <a:cubicBezTo>
                    <a:pt x="15741" y="38400"/>
                    <a:pt x="14324" y="29902"/>
                    <a:pt x="17157" y="22821"/>
                  </a:cubicBezTo>
                  <a:cubicBezTo>
                    <a:pt x="21405" y="15741"/>
                    <a:pt x="29902" y="14324"/>
                    <a:pt x="35567" y="17157"/>
                  </a:cubicBezTo>
                  <a:close/>
                </a:path>
              </a:pathLst>
            </a:custGeom>
            <a:grpFill/>
            <a:ln w="14159" cap="flat">
              <a:noFill/>
              <a:prstDash val="solid"/>
              <a:miter/>
            </a:ln>
          </p:spPr>
          <p:txBody>
            <a:bodyPr rtlCol="0" anchor="ctr"/>
            <a:lstStyle/>
            <a:p>
              <a:endParaRPr lang="en-US"/>
            </a:p>
          </p:txBody>
        </p:sp>
        <p:sp>
          <p:nvSpPr>
            <p:cNvPr id="668" name="Freeform: Shape 2493">
              <a:extLst>
                <a:ext uri="{FF2B5EF4-FFF2-40B4-BE49-F238E27FC236}">
                  <a16:creationId xmlns:a16="http://schemas.microsoft.com/office/drawing/2014/main" xmlns="" id="{B1650D23-14D9-4C20-B508-EA67C88F3E7B}"/>
                </a:ext>
              </a:extLst>
            </p:cNvPr>
            <p:cNvSpPr/>
            <p:nvPr/>
          </p:nvSpPr>
          <p:spPr>
            <a:xfrm>
              <a:off x="4230297" y="4715738"/>
              <a:ext cx="42486" cy="42486"/>
            </a:xfrm>
            <a:custGeom>
              <a:avLst/>
              <a:gdLst>
                <a:gd name="connsiteX0" fmla="*/ 23238 w 42485"/>
                <a:gd name="connsiteY0" fmla="*/ 16157 h 42485"/>
                <a:gd name="connsiteX1" fmla="*/ 28903 w 42485"/>
                <a:gd name="connsiteY1" fmla="*/ 23238 h 42485"/>
                <a:gd name="connsiteX2" fmla="*/ 21822 w 42485"/>
                <a:gd name="connsiteY2" fmla="*/ 28903 h 42485"/>
                <a:gd name="connsiteX3" fmla="*/ 16157 w 42485"/>
                <a:gd name="connsiteY3" fmla="*/ 21822 h 42485"/>
                <a:gd name="connsiteX4" fmla="*/ 23238 w 42485"/>
                <a:gd name="connsiteY4" fmla="*/ 16157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3238" y="16157"/>
                  </a:moveTo>
                  <a:cubicBezTo>
                    <a:pt x="27487" y="16157"/>
                    <a:pt x="30319" y="20406"/>
                    <a:pt x="28903" y="23238"/>
                  </a:cubicBezTo>
                  <a:cubicBezTo>
                    <a:pt x="28903" y="27487"/>
                    <a:pt x="24655" y="30319"/>
                    <a:pt x="21822" y="28903"/>
                  </a:cubicBezTo>
                  <a:cubicBezTo>
                    <a:pt x="17574" y="28903"/>
                    <a:pt x="14741" y="24655"/>
                    <a:pt x="16157" y="21822"/>
                  </a:cubicBezTo>
                  <a:cubicBezTo>
                    <a:pt x="16157" y="17574"/>
                    <a:pt x="20406" y="14741"/>
                    <a:pt x="23238" y="16157"/>
                  </a:cubicBezTo>
                  <a:close/>
                </a:path>
              </a:pathLst>
            </a:custGeom>
            <a:grpFill/>
            <a:ln w="14159" cap="flat">
              <a:noFill/>
              <a:prstDash val="solid"/>
              <a:miter/>
            </a:ln>
          </p:spPr>
          <p:txBody>
            <a:bodyPr rtlCol="0" anchor="ctr"/>
            <a:lstStyle/>
            <a:p>
              <a:endParaRPr lang="en-US"/>
            </a:p>
          </p:txBody>
        </p:sp>
        <p:sp>
          <p:nvSpPr>
            <p:cNvPr id="669" name="Freeform: Shape 2494">
              <a:extLst>
                <a:ext uri="{FF2B5EF4-FFF2-40B4-BE49-F238E27FC236}">
                  <a16:creationId xmlns:a16="http://schemas.microsoft.com/office/drawing/2014/main" xmlns="" id="{52E6B78A-AD84-49BE-9112-3A77A24D659C}"/>
                </a:ext>
              </a:extLst>
            </p:cNvPr>
            <p:cNvSpPr/>
            <p:nvPr/>
          </p:nvSpPr>
          <p:spPr>
            <a:xfrm>
              <a:off x="3635309" y="5975961"/>
              <a:ext cx="42486" cy="42486"/>
            </a:xfrm>
            <a:custGeom>
              <a:avLst/>
              <a:gdLst>
                <a:gd name="connsiteX0" fmla="*/ 24842 w 42485"/>
                <a:gd name="connsiteY0" fmla="*/ 16345 h 42485"/>
                <a:gd name="connsiteX1" fmla="*/ 27674 w 42485"/>
                <a:gd name="connsiteY1" fmla="*/ 24842 h 42485"/>
                <a:gd name="connsiteX2" fmla="*/ 19177 w 42485"/>
                <a:gd name="connsiteY2" fmla="*/ 27674 h 42485"/>
                <a:gd name="connsiteX3" fmla="*/ 16345 w 42485"/>
                <a:gd name="connsiteY3" fmla="*/ 19177 h 42485"/>
                <a:gd name="connsiteX4" fmla="*/ 24842 w 42485"/>
                <a:gd name="connsiteY4" fmla="*/ 1634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842" y="16345"/>
                  </a:moveTo>
                  <a:cubicBezTo>
                    <a:pt x="27674" y="17761"/>
                    <a:pt x="29090" y="22009"/>
                    <a:pt x="27674" y="24842"/>
                  </a:cubicBezTo>
                  <a:cubicBezTo>
                    <a:pt x="26258" y="27674"/>
                    <a:pt x="22009" y="29090"/>
                    <a:pt x="19177" y="27674"/>
                  </a:cubicBezTo>
                  <a:cubicBezTo>
                    <a:pt x="16345" y="26258"/>
                    <a:pt x="14928" y="22009"/>
                    <a:pt x="16345" y="19177"/>
                  </a:cubicBezTo>
                  <a:cubicBezTo>
                    <a:pt x="17761" y="16345"/>
                    <a:pt x="22009" y="14928"/>
                    <a:pt x="24842" y="16345"/>
                  </a:cubicBezTo>
                  <a:close/>
                </a:path>
              </a:pathLst>
            </a:custGeom>
            <a:grpFill/>
            <a:ln w="14159" cap="flat">
              <a:noFill/>
              <a:prstDash val="solid"/>
              <a:miter/>
            </a:ln>
          </p:spPr>
          <p:txBody>
            <a:bodyPr rtlCol="0" anchor="ctr"/>
            <a:lstStyle/>
            <a:p>
              <a:endParaRPr lang="en-US"/>
            </a:p>
          </p:txBody>
        </p:sp>
        <p:sp>
          <p:nvSpPr>
            <p:cNvPr id="670" name="Freeform: Shape 2495">
              <a:extLst>
                <a:ext uri="{FF2B5EF4-FFF2-40B4-BE49-F238E27FC236}">
                  <a16:creationId xmlns:a16="http://schemas.microsoft.com/office/drawing/2014/main" xmlns="" id="{D62DE813-9C6E-4B55-B3FF-B7AB4FA91571}"/>
                </a:ext>
              </a:extLst>
            </p:cNvPr>
            <p:cNvSpPr/>
            <p:nvPr/>
          </p:nvSpPr>
          <p:spPr>
            <a:xfrm>
              <a:off x="3781177" y="5907066"/>
              <a:ext cx="42486" cy="42486"/>
            </a:xfrm>
            <a:custGeom>
              <a:avLst/>
              <a:gdLst>
                <a:gd name="connsiteX0" fmla="*/ 24842 w 42485"/>
                <a:gd name="connsiteY0" fmla="*/ 17263 h 42485"/>
                <a:gd name="connsiteX1" fmla="*/ 27674 w 42485"/>
                <a:gd name="connsiteY1" fmla="*/ 25759 h 42485"/>
                <a:gd name="connsiteX2" fmla="*/ 19177 w 42485"/>
                <a:gd name="connsiteY2" fmla="*/ 28592 h 42485"/>
                <a:gd name="connsiteX3" fmla="*/ 16345 w 42485"/>
                <a:gd name="connsiteY3" fmla="*/ 20095 h 42485"/>
                <a:gd name="connsiteX4" fmla="*/ 24842 w 42485"/>
                <a:gd name="connsiteY4" fmla="*/ 1726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842" y="17263"/>
                  </a:moveTo>
                  <a:cubicBezTo>
                    <a:pt x="27674" y="18679"/>
                    <a:pt x="29090" y="22927"/>
                    <a:pt x="27674" y="25759"/>
                  </a:cubicBezTo>
                  <a:cubicBezTo>
                    <a:pt x="26258" y="28592"/>
                    <a:pt x="22009" y="30008"/>
                    <a:pt x="19177" y="28592"/>
                  </a:cubicBezTo>
                  <a:cubicBezTo>
                    <a:pt x="16345" y="27176"/>
                    <a:pt x="14928" y="22927"/>
                    <a:pt x="16345" y="20095"/>
                  </a:cubicBezTo>
                  <a:cubicBezTo>
                    <a:pt x="16345" y="15846"/>
                    <a:pt x="20593" y="14430"/>
                    <a:pt x="24842" y="17263"/>
                  </a:cubicBezTo>
                  <a:close/>
                </a:path>
              </a:pathLst>
            </a:custGeom>
            <a:grpFill/>
            <a:ln w="14159" cap="flat">
              <a:noFill/>
              <a:prstDash val="solid"/>
              <a:miter/>
            </a:ln>
          </p:spPr>
          <p:txBody>
            <a:bodyPr rtlCol="0" anchor="ctr"/>
            <a:lstStyle/>
            <a:p>
              <a:endParaRPr lang="en-US"/>
            </a:p>
          </p:txBody>
        </p:sp>
        <p:sp>
          <p:nvSpPr>
            <p:cNvPr id="671" name="Freeform: Shape 2496">
              <a:extLst>
                <a:ext uri="{FF2B5EF4-FFF2-40B4-BE49-F238E27FC236}">
                  <a16:creationId xmlns:a16="http://schemas.microsoft.com/office/drawing/2014/main" xmlns="" id="{461B6F42-2F8A-47EA-843B-A8B4477E27E9}"/>
                </a:ext>
              </a:extLst>
            </p:cNvPr>
            <p:cNvSpPr/>
            <p:nvPr/>
          </p:nvSpPr>
          <p:spPr>
            <a:xfrm>
              <a:off x="4138613" y="4674766"/>
              <a:ext cx="42486" cy="42486"/>
            </a:xfrm>
            <a:custGeom>
              <a:avLst/>
              <a:gdLst>
                <a:gd name="connsiteX0" fmla="*/ 27119 w 42485"/>
                <a:gd name="connsiteY0" fmla="*/ 16060 h 42485"/>
                <a:gd name="connsiteX1" fmla="*/ 37032 w 42485"/>
                <a:gd name="connsiteY1" fmla="*/ 27390 h 42485"/>
                <a:gd name="connsiteX2" fmla="*/ 25703 w 42485"/>
                <a:gd name="connsiteY2" fmla="*/ 37303 h 42485"/>
                <a:gd name="connsiteX3" fmla="*/ 15789 w 42485"/>
                <a:gd name="connsiteY3" fmla="*/ 25973 h 42485"/>
                <a:gd name="connsiteX4" fmla="*/ 27119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6060"/>
                  </a:moveTo>
                  <a:cubicBezTo>
                    <a:pt x="32783" y="16060"/>
                    <a:pt x="37032" y="21725"/>
                    <a:pt x="37032" y="27390"/>
                  </a:cubicBezTo>
                  <a:cubicBezTo>
                    <a:pt x="37032" y="33054"/>
                    <a:pt x="31367" y="37303"/>
                    <a:pt x="25703" y="37303"/>
                  </a:cubicBezTo>
                  <a:cubicBezTo>
                    <a:pt x="20038" y="37303"/>
                    <a:pt x="15789" y="31639"/>
                    <a:pt x="15789" y="25973"/>
                  </a:cubicBezTo>
                  <a:cubicBezTo>
                    <a:pt x="15789" y="18893"/>
                    <a:pt x="21454" y="14644"/>
                    <a:pt x="27119" y="16060"/>
                  </a:cubicBezTo>
                  <a:close/>
                </a:path>
              </a:pathLst>
            </a:custGeom>
            <a:grpFill/>
            <a:ln w="14159" cap="flat">
              <a:noFill/>
              <a:prstDash val="solid"/>
              <a:miter/>
            </a:ln>
          </p:spPr>
          <p:txBody>
            <a:bodyPr rtlCol="0" anchor="ctr"/>
            <a:lstStyle/>
            <a:p>
              <a:endParaRPr lang="en-US"/>
            </a:p>
          </p:txBody>
        </p:sp>
        <p:sp>
          <p:nvSpPr>
            <p:cNvPr id="672" name="Freeform: Shape 2497">
              <a:extLst>
                <a:ext uri="{FF2B5EF4-FFF2-40B4-BE49-F238E27FC236}">
                  <a16:creationId xmlns:a16="http://schemas.microsoft.com/office/drawing/2014/main" xmlns="" id="{09804000-66DF-498C-989C-D9F38F0ACD4D}"/>
                </a:ext>
              </a:extLst>
            </p:cNvPr>
            <p:cNvSpPr/>
            <p:nvPr/>
          </p:nvSpPr>
          <p:spPr>
            <a:xfrm>
              <a:off x="3618716" y="4455374"/>
              <a:ext cx="70810" cy="70810"/>
            </a:xfrm>
            <a:custGeom>
              <a:avLst/>
              <a:gdLst>
                <a:gd name="connsiteX0" fmla="*/ 40018 w 70809"/>
                <a:gd name="connsiteY0" fmla="*/ 15943 h 70809"/>
                <a:gd name="connsiteX1" fmla="*/ 59845 w 70809"/>
                <a:gd name="connsiteY1" fmla="*/ 40018 h 70809"/>
                <a:gd name="connsiteX2" fmla="*/ 35770 w 70809"/>
                <a:gd name="connsiteY2" fmla="*/ 59845 h 70809"/>
                <a:gd name="connsiteX3" fmla="*/ 15943 w 70809"/>
                <a:gd name="connsiteY3" fmla="*/ 35769 h 70809"/>
                <a:gd name="connsiteX4" fmla="*/ 40018 w 70809"/>
                <a:gd name="connsiteY4" fmla="*/ 159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943"/>
                  </a:moveTo>
                  <a:cubicBezTo>
                    <a:pt x="52764" y="17359"/>
                    <a:pt x="61261" y="27272"/>
                    <a:pt x="59845" y="40018"/>
                  </a:cubicBezTo>
                  <a:cubicBezTo>
                    <a:pt x="58429" y="52764"/>
                    <a:pt x="48515" y="61261"/>
                    <a:pt x="35770" y="59845"/>
                  </a:cubicBezTo>
                  <a:cubicBezTo>
                    <a:pt x="23024" y="58429"/>
                    <a:pt x="14527" y="48515"/>
                    <a:pt x="15943" y="35769"/>
                  </a:cubicBezTo>
                  <a:cubicBezTo>
                    <a:pt x="15943" y="23024"/>
                    <a:pt x="27272" y="14527"/>
                    <a:pt x="40018" y="15943"/>
                  </a:cubicBezTo>
                  <a:close/>
                </a:path>
              </a:pathLst>
            </a:custGeom>
            <a:grpFill/>
            <a:ln w="14159" cap="flat">
              <a:noFill/>
              <a:prstDash val="solid"/>
              <a:miter/>
            </a:ln>
          </p:spPr>
          <p:txBody>
            <a:bodyPr rtlCol="0" anchor="ctr"/>
            <a:lstStyle/>
            <a:p>
              <a:endParaRPr lang="en-US"/>
            </a:p>
          </p:txBody>
        </p:sp>
        <p:sp>
          <p:nvSpPr>
            <p:cNvPr id="673" name="Freeform: Shape 2498">
              <a:extLst>
                <a:ext uri="{FF2B5EF4-FFF2-40B4-BE49-F238E27FC236}">
                  <a16:creationId xmlns:a16="http://schemas.microsoft.com/office/drawing/2014/main" xmlns="" id="{8E77634D-64C0-4A66-926D-B90E5003873D}"/>
                </a:ext>
              </a:extLst>
            </p:cNvPr>
            <p:cNvSpPr/>
            <p:nvPr/>
          </p:nvSpPr>
          <p:spPr>
            <a:xfrm>
              <a:off x="4342437" y="4761306"/>
              <a:ext cx="84971" cy="84971"/>
            </a:xfrm>
            <a:custGeom>
              <a:avLst/>
              <a:gdLst>
                <a:gd name="connsiteX0" fmla="*/ 49885 w 84971"/>
                <a:gd name="connsiteY0" fmla="*/ 15908 h 84971"/>
                <a:gd name="connsiteX1" fmla="*/ 78209 w 84971"/>
                <a:gd name="connsiteY1" fmla="*/ 49897 h 84971"/>
                <a:gd name="connsiteX2" fmla="*/ 44220 w 84971"/>
                <a:gd name="connsiteY2" fmla="*/ 78220 h 84971"/>
                <a:gd name="connsiteX3" fmla="*/ 15897 w 84971"/>
                <a:gd name="connsiteY3" fmla="*/ 44232 h 84971"/>
                <a:gd name="connsiteX4" fmla="*/ 49885 w 84971"/>
                <a:gd name="connsiteY4" fmla="*/ 15908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9885" y="15908"/>
                  </a:moveTo>
                  <a:cubicBezTo>
                    <a:pt x="66879" y="17324"/>
                    <a:pt x="79625" y="32902"/>
                    <a:pt x="78209" y="49897"/>
                  </a:cubicBezTo>
                  <a:cubicBezTo>
                    <a:pt x="76793" y="66891"/>
                    <a:pt x="61215" y="79637"/>
                    <a:pt x="44220" y="78220"/>
                  </a:cubicBezTo>
                  <a:cubicBezTo>
                    <a:pt x="27226" y="76804"/>
                    <a:pt x="14480" y="61226"/>
                    <a:pt x="15897" y="44232"/>
                  </a:cubicBezTo>
                  <a:cubicBezTo>
                    <a:pt x="17313" y="25821"/>
                    <a:pt x="32891" y="14492"/>
                    <a:pt x="49885" y="15908"/>
                  </a:cubicBezTo>
                  <a:close/>
                </a:path>
              </a:pathLst>
            </a:custGeom>
            <a:grpFill/>
            <a:ln w="14159" cap="flat">
              <a:noFill/>
              <a:prstDash val="solid"/>
              <a:miter/>
            </a:ln>
          </p:spPr>
          <p:txBody>
            <a:bodyPr rtlCol="0" anchor="ctr"/>
            <a:lstStyle/>
            <a:p>
              <a:endParaRPr lang="en-US"/>
            </a:p>
          </p:txBody>
        </p:sp>
        <p:sp>
          <p:nvSpPr>
            <p:cNvPr id="674" name="Freeform: Shape 2499">
              <a:extLst>
                <a:ext uri="{FF2B5EF4-FFF2-40B4-BE49-F238E27FC236}">
                  <a16:creationId xmlns:a16="http://schemas.microsoft.com/office/drawing/2014/main" xmlns="" id="{40FB0029-311D-4E19-84EE-940FF8C91757}"/>
                </a:ext>
              </a:extLst>
            </p:cNvPr>
            <p:cNvSpPr/>
            <p:nvPr/>
          </p:nvSpPr>
          <p:spPr>
            <a:xfrm>
              <a:off x="3491708" y="6386091"/>
              <a:ext cx="70810" cy="70810"/>
            </a:xfrm>
            <a:custGeom>
              <a:avLst/>
              <a:gdLst>
                <a:gd name="connsiteX0" fmla="*/ 48066 w 70809"/>
                <a:gd name="connsiteY0" fmla="*/ 18326 h 70809"/>
                <a:gd name="connsiteX1" fmla="*/ 56564 w 70809"/>
                <a:gd name="connsiteY1" fmla="*/ 48066 h 70809"/>
                <a:gd name="connsiteX2" fmla="*/ 26823 w 70809"/>
                <a:gd name="connsiteY2" fmla="*/ 56563 h 70809"/>
                <a:gd name="connsiteX3" fmla="*/ 18326 w 70809"/>
                <a:gd name="connsiteY3" fmla="*/ 26823 h 70809"/>
                <a:gd name="connsiteX4" fmla="*/ 48066 w 70809"/>
                <a:gd name="connsiteY4" fmla="*/ 18326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8066" y="18326"/>
                  </a:moveTo>
                  <a:cubicBezTo>
                    <a:pt x="59396" y="23991"/>
                    <a:pt x="62228" y="38153"/>
                    <a:pt x="56564" y="48066"/>
                  </a:cubicBezTo>
                  <a:cubicBezTo>
                    <a:pt x="50899" y="59396"/>
                    <a:pt x="36737" y="62228"/>
                    <a:pt x="26823" y="56563"/>
                  </a:cubicBezTo>
                  <a:cubicBezTo>
                    <a:pt x="16910" y="50898"/>
                    <a:pt x="12662" y="36737"/>
                    <a:pt x="18326" y="26823"/>
                  </a:cubicBezTo>
                  <a:cubicBezTo>
                    <a:pt x="23991" y="16910"/>
                    <a:pt x="36737" y="12662"/>
                    <a:pt x="48066" y="18326"/>
                  </a:cubicBezTo>
                  <a:close/>
                </a:path>
              </a:pathLst>
            </a:custGeom>
            <a:grpFill/>
            <a:ln w="14159" cap="flat">
              <a:noFill/>
              <a:prstDash val="solid"/>
              <a:miter/>
            </a:ln>
          </p:spPr>
          <p:txBody>
            <a:bodyPr rtlCol="0" anchor="ctr"/>
            <a:lstStyle/>
            <a:p>
              <a:endParaRPr lang="en-US"/>
            </a:p>
          </p:txBody>
        </p:sp>
        <p:sp>
          <p:nvSpPr>
            <p:cNvPr id="675" name="Freeform: Shape 2500">
              <a:extLst>
                <a:ext uri="{FF2B5EF4-FFF2-40B4-BE49-F238E27FC236}">
                  <a16:creationId xmlns:a16="http://schemas.microsoft.com/office/drawing/2014/main" xmlns="" id="{92F0B9C4-1415-4AFE-A973-8F2F235FD4E9}"/>
                </a:ext>
              </a:extLst>
            </p:cNvPr>
            <p:cNvSpPr/>
            <p:nvPr/>
          </p:nvSpPr>
          <p:spPr>
            <a:xfrm>
              <a:off x="4234824" y="4227431"/>
              <a:ext cx="99133" cy="99133"/>
            </a:xfrm>
            <a:custGeom>
              <a:avLst/>
              <a:gdLst>
                <a:gd name="connsiteX0" fmla="*/ 55532 w 99133"/>
                <a:gd name="connsiteY0" fmla="*/ 15878 h 99133"/>
                <a:gd name="connsiteX1" fmla="*/ 89520 w 99133"/>
                <a:gd name="connsiteY1" fmla="*/ 55532 h 99133"/>
                <a:gd name="connsiteX2" fmla="*/ 49867 w 99133"/>
                <a:gd name="connsiteY2" fmla="*/ 89521 h 99133"/>
                <a:gd name="connsiteX3" fmla="*/ 15878 w 99133"/>
                <a:gd name="connsiteY3" fmla="*/ 49867 h 99133"/>
                <a:gd name="connsiteX4" fmla="*/ 55532 w 99133"/>
                <a:gd name="connsiteY4" fmla="*/ 15878 h 99133"/>
                <a:gd name="connsiteX5" fmla="*/ 55532 w 99133"/>
                <a:gd name="connsiteY5" fmla="*/ 15878 h 99133"/>
                <a:gd name="connsiteX6" fmla="*/ 54116 w 99133"/>
                <a:gd name="connsiteY6" fmla="*/ 32873 h 99133"/>
                <a:gd name="connsiteX7" fmla="*/ 31457 w 99133"/>
                <a:gd name="connsiteY7" fmla="*/ 51283 h 99133"/>
                <a:gd name="connsiteX8" fmla="*/ 49867 w 99133"/>
                <a:gd name="connsiteY8" fmla="*/ 73942 h 99133"/>
                <a:gd name="connsiteX9" fmla="*/ 72526 w 99133"/>
                <a:gd name="connsiteY9" fmla="*/ 55532 h 99133"/>
                <a:gd name="connsiteX10" fmla="*/ 54116 w 99133"/>
                <a:gd name="connsiteY10" fmla="*/ 32873 h 9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133" h="99133">
                  <a:moveTo>
                    <a:pt x="55532" y="15878"/>
                  </a:moveTo>
                  <a:cubicBezTo>
                    <a:pt x="75358" y="17295"/>
                    <a:pt x="90937" y="35705"/>
                    <a:pt x="89520" y="55532"/>
                  </a:cubicBezTo>
                  <a:cubicBezTo>
                    <a:pt x="88104" y="75359"/>
                    <a:pt x="69694" y="90936"/>
                    <a:pt x="49867" y="89521"/>
                  </a:cubicBezTo>
                  <a:cubicBezTo>
                    <a:pt x="30040" y="88104"/>
                    <a:pt x="14462" y="69694"/>
                    <a:pt x="15878" y="49867"/>
                  </a:cubicBezTo>
                  <a:cubicBezTo>
                    <a:pt x="17295" y="30040"/>
                    <a:pt x="34289" y="14462"/>
                    <a:pt x="55532" y="15878"/>
                  </a:cubicBezTo>
                  <a:lnTo>
                    <a:pt x="55532" y="15878"/>
                  </a:lnTo>
                  <a:close/>
                  <a:moveTo>
                    <a:pt x="54116" y="32873"/>
                  </a:moveTo>
                  <a:cubicBezTo>
                    <a:pt x="42786" y="31457"/>
                    <a:pt x="32873" y="39954"/>
                    <a:pt x="31457" y="51283"/>
                  </a:cubicBezTo>
                  <a:cubicBezTo>
                    <a:pt x="30040" y="62613"/>
                    <a:pt x="38538" y="72526"/>
                    <a:pt x="49867" y="73942"/>
                  </a:cubicBezTo>
                  <a:cubicBezTo>
                    <a:pt x="61197" y="75359"/>
                    <a:pt x="71110" y="66861"/>
                    <a:pt x="72526" y="55532"/>
                  </a:cubicBezTo>
                  <a:cubicBezTo>
                    <a:pt x="73942" y="44202"/>
                    <a:pt x="65445" y="34289"/>
                    <a:pt x="54116" y="32873"/>
                  </a:cubicBezTo>
                  <a:close/>
                </a:path>
              </a:pathLst>
            </a:custGeom>
            <a:grpFill/>
            <a:ln w="14159" cap="flat">
              <a:noFill/>
              <a:prstDash val="solid"/>
              <a:miter/>
            </a:ln>
          </p:spPr>
          <p:txBody>
            <a:bodyPr rtlCol="0" anchor="ctr"/>
            <a:lstStyle/>
            <a:p>
              <a:endParaRPr lang="en-US"/>
            </a:p>
          </p:txBody>
        </p:sp>
        <p:sp>
          <p:nvSpPr>
            <p:cNvPr id="676" name="Freeform: Shape 2501">
              <a:extLst>
                <a:ext uri="{FF2B5EF4-FFF2-40B4-BE49-F238E27FC236}">
                  <a16:creationId xmlns:a16="http://schemas.microsoft.com/office/drawing/2014/main" xmlns="" id="{BEF859E7-D061-4FCD-80C7-A50E72504C9C}"/>
                </a:ext>
              </a:extLst>
            </p:cNvPr>
            <p:cNvSpPr/>
            <p:nvPr/>
          </p:nvSpPr>
          <p:spPr>
            <a:xfrm>
              <a:off x="3892040" y="4962369"/>
              <a:ext cx="56648" cy="56648"/>
            </a:xfrm>
            <a:custGeom>
              <a:avLst/>
              <a:gdLst>
                <a:gd name="connsiteX0" fmla="*/ 35771 w 56647"/>
                <a:gd name="connsiteY0" fmla="*/ 15944 h 56647"/>
                <a:gd name="connsiteX1" fmla="*/ 52765 w 56647"/>
                <a:gd name="connsiteY1" fmla="*/ 35771 h 56647"/>
                <a:gd name="connsiteX2" fmla="*/ 32938 w 56647"/>
                <a:gd name="connsiteY2" fmla="*/ 52765 h 56647"/>
                <a:gd name="connsiteX3" fmla="*/ 15944 w 56647"/>
                <a:gd name="connsiteY3" fmla="*/ 32938 h 56647"/>
                <a:gd name="connsiteX4" fmla="*/ 35771 w 56647"/>
                <a:gd name="connsiteY4" fmla="*/ 15944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71" y="15944"/>
                  </a:moveTo>
                  <a:cubicBezTo>
                    <a:pt x="45684" y="17360"/>
                    <a:pt x="54181" y="25858"/>
                    <a:pt x="52765" y="35771"/>
                  </a:cubicBezTo>
                  <a:cubicBezTo>
                    <a:pt x="51349" y="45684"/>
                    <a:pt x="42852" y="54181"/>
                    <a:pt x="32938" y="52765"/>
                  </a:cubicBezTo>
                  <a:cubicBezTo>
                    <a:pt x="23025" y="51349"/>
                    <a:pt x="14528" y="42852"/>
                    <a:pt x="15944" y="32938"/>
                  </a:cubicBezTo>
                  <a:cubicBezTo>
                    <a:pt x="15944" y="23025"/>
                    <a:pt x="25857" y="14528"/>
                    <a:pt x="35771" y="15944"/>
                  </a:cubicBezTo>
                  <a:close/>
                </a:path>
              </a:pathLst>
            </a:custGeom>
            <a:grpFill/>
            <a:ln w="14159" cap="flat">
              <a:noFill/>
              <a:prstDash val="solid"/>
              <a:miter/>
            </a:ln>
          </p:spPr>
          <p:txBody>
            <a:bodyPr rtlCol="0" anchor="ctr"/>
            <a:lstStyle/>
            <a:p>
              <a:endParaRPr lang="en-US"/>
            </a:p>
          </p:txBody>
        </p:sp>
        <p:sp>
          <p:nvSpPr>
            <p:cNvPr id="677" name="Freeform: Shape 2502">
              <a:extLst>
                <a:ext uri="{FF2B5EF4-FFF2-40B4-BE49-F238E27FC236}">
                  <a16:creationId xmlns:a16="http://schemas.microsoft.com/office/drawing/2014/main" xmlns="" id="{314A710D-541C-4778-B93D-6F9159DABC7D}"/>
                </a:ext>
              </a:extLst>
            </p:cNvPr>
            <p:cNvSpPr/>
            <p:nvPr/>
          </p:nvSpPr>
          <p:spPr>
            <a:xfrm>
              <a:off x="3610219" y="4735779"/>
              <a:ext cx="70810" cy="70810"/>
            </a:xfrm>
            <a:custGeom>
              <a:avLst/>
              <a:gdLst>
                <a:gd name="connsiteX0" fmla="*/ 40018 w 70809"/>
                <a:gd name="connsiteY0" fmla="*/ 15943 h 70809"/>
                <a:gd name="connsiteX1" fmla="*/ 59845 w 70809"/>
                <a:gd name="connsiteY1" fmla="*/ 40018 h 70809"/>
                <a:gd name="connsiteX2" fmla="*/ 35769 w 70809"/>
                <a:gd name="connsiteY2" fmla="*/ 59845 h 70809"/>
                <a:gd name="connsiteX3" fmla="*/ 15943 w 70809"/>
                <a:gd name="connsiteY3" fmla="*/ 35769 h 70809"/>
                <a:gd name="connsiteX4" fmla="*/ 40018 w 70809"/>
                <a:gd name="connsiteY4" fmla="*/ 159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943"/>
                  </a:moveTo>
                  <a:cubicBezTo>
                    <a:pt x="52764" y="17359"/>
                    <a:pt x="61261" y="27273"/>
                    <a:pt x="59845" y="40018"/>
                  </a:cubicBezTo>
                  <a:cubicBezTo>
                    <a:pt x="58429" y="52764"/>
                    <a:pt x="48515" y="61261"/>
                    <a:pt x="35769" y="59845"/>
                  </a:cubicBezTo>
                  <a:cubicBezTo>
                    <a:pt x="23024" y="58429"/>
                    <a:pt x="14527" y="48516"/>
                    <a:pt x="15943" y="35769"/>
                  </a:cubicBezTo>
                  <a:cubicBezTo>
                    <a:pt x="17359" y="23024"/>
                    <a:pt x="28689" y="14527"/>
                    <a:pt x="40018" y="15943"/>
                  </a:cubicBezTo>
                  <a:close/>
                </a:path>
              </a:pathLst>
            </a:custGeom>
            <a:grpFill/>
            <a:ln w="14159" cap="flat">
              <a:noFill/>
              <a:prstDash val="solid"/>
              <a:miter/>
            </a:ln>
          </p:spPr>
          <p:txBody>
            <a:bodyPr rtlCol="0" anchor="ctr"/>
            <a:lstStyle/>
            <a:p>
              <a:endParaRPr lang="en-US"/>
            </a:p>
          </p:txBody>
        </p:sp>
        <p:sp>
          <p:nvSpPr>
            <p:cNvPr id="678" name="Freeform: Shape 2503">
              <a:extLst>
                <a:ext uri="{FF2B5EF4-FFF2-40B4-BE49-F238E27FC236}">
                  <a16:creationId xmlns:a16="http://schemas.microsoft.com/office/drawing/2014/main" xmlns="" id="{886783C6-5319-4892-9ABC-F4B223C1CBDA}"/>
                </a:ext>
              </a:extLst>
            </p:cNvPr>
            <p:cNvSpPr/>
            <p:nvPr/>
          </p:nvSpPr>
          <p:spPr>
            <a:xfrm>
              <a:off x="3713755" y="4622638"/>
              <a:ext cx="28324" cy="28324"/>
            </a:xfrm>
            <a:custGeom>
              <a:avLst/>
              <a:gdLst>
                <a:gd name="connsiteX0" fmla="*/ 21454 w 28323"/>
                <a:gd name="connsiteY0" fmla="*/ 15789 h 28323"/>
                <a:gd name="connsiteX1" fmla="*/ 25703 w 28323"/>
                <a:gd name="connsiteY1" fmla="*/ 21454 h 28323"/>
                <a:gd name="connsiteX2" fmla="*/ 20038 w 28323"/>
                <a:gd name="connsiteY2" fmla="*/ 25703 h 28323"/>
                <a:gd name="connsiteX3" fmla="*/ 15789 w 28323"/>
                <a:gd name="connsiteY3" fmla="*/ 20038 h 28323"/>
                <a:gd name="connsiteX4" fmla="*/ 21454 w 28323"/>
                <a:gd name="connsiteY4" fmla="*/ 15789 h 28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3" h="28323">
                  <a:moveTo>
                    <a:pt x="21454" y="15789"/>
                  </a:moveTo>
                  <a:cubicBezTo>
                    <a:pt x="24286" y="15789"/>
                    <a:pt x="25703" y="18622"/>
                    <a:pt x="25703" y="21454"/>
                  </a:cubicBezTo>
                  <a:cubicBezTo>
                    <a:pt x="25703" y="24286"/>
                    <a:pt x="22870" y="25703"/>
                    <a:pt x="20038" y="25703"/>
                  </a:cubicBezTo>
                  <a:cubicBezTo>
                    <a:pt x="17205" y="25703"/>
                    <a:pt x="15789" y="22870"/>
                    <a:pt x="15789" y="20038"/>
                  </a:cubicBezTo>
                  <a:cubicBezTo>
                    <a:pt x="15789" y="17205"/>
                    <a:pt x="18622" y="15789"/>
                    <a:pt x="21454" y="15789"/>
                  </a:cubicBezTo>
                  <a:close/>
                </a:path>
              </a:pathLst>
            </a:custGeom>
            <a:grpFill/>
            <a:ln w="14159" cap="flat">
              <a:noFill/>
              <a:prstDash val="solid"/>
              <a:miter/>
            </a:ln>
          </p:spPr>
          <p:txBody>
            <a:bodyPr rtlCol="0" anchor="ctr"/>
            <a:lstStyle/>
            <a:p>
              <a:endParaRPr lang="en-US"/>
            </a:p>
          </p:txBody>
        </p:sp>
        <p:sp>
          <p:nvSpPr>
            <p:cNvPr id="679" name="Freeform: Shape 2504">
              <a:extLst>
                <a:ext uri="{FF2B5EF4-FFF2-40B4-BE49-F238E27FC236}">
                  <a16:creationId xmlns:a16="http://schemas.microsoft.com/office/drawing/2014/main" xmlns="" id="{9A94FDEB-F016-4E8F-9184-AC1BF47C66EF}"/>
                </a:ext>
              </a:extLst>
            </p:cNvPr>
            <p:cNvSpPr/>
            <p:nvPr/>
          </p:nvSpPr>
          <p:spPr>
            <a:xfrm>
              <a:off x="3628784" y="4888611"/>
              <a:ext cx="42486" cy="42486"/>
            </a:xfrm>
            <a:custGeom>
              <a:avLst/>
              <a:gdLst>
                <a:gd name="connsiteX0" fmla="*/ 27119 w 42485"/>
                <a:gd name="connsiteY0" fmla="*/ 16060 h 42485"/>
                <a:gd name="connsiteX1" fmla="*/ 37032 w 42485"/>
                <a:gd name="connsiteY1" fmla="*/ 27390 h 42485"/>
                <a:gd name="connsiteX2" fmla="*/ 25703 w 42485"/>
                <a:gd name="connsiteY2" fmla="*/ 37303 h 42485"/>
                <a:gd name="connsiteX3" fmla="*/ 15789 w 42485"/>
                <a:gd name="connsiteY3" fmla="*/ 25973 h 42485"/>
                <a:gd name="connsiteX4" fmla="*/ 27119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6060"/>
                  </a:moveTo>
                  <a:cubicBezTo>
                    <a:pt x="32783" y="16060"/>
                    <a:pt x="37032" y="21725"/>
                    <a:pt x="37032" y="27390"/>
                  </a:cubicBezTo>
                  <a:cubicBezTo>
                    <a:pt x="37032" y="33054"/>
                    <a:pt x="31367" y="37303"/>
                    <a:pt x="25703" y="37303"/>
                  </a:cubicBezTo>
                  <a:cubicBezTo>
                    <a:pt x="20038" y="37303"/>
                    <a:pt x="15789" y="31638"/>
                    <a:pt x="15789" y="25973"/>
                  </a:cubicBezTo>
                  <a:cubicBezTo>
                    <a:pt x="15789" y="18893"/>
                    <a:pt x="21454" y="14644"/>
                    <a:pt x="27119" y="16060"/>
                  </a:cubicBezTo>
                  <a:close/>
                </a:path>
              </a:pathLst>
            </a:custGeom>
            <a:grpFill/>
            <a:ln w="14159" cap="flat">
              <a:noFill/>
              <a:prstDash val="solid"/>
              <a:miter/>
            </a:ln>
          </p:spPr>
          <p:txBody>
            <a:bodyPr rtlCol="0" anchor="ctr"/>
            <a:lstStyle/>
            <a:p>
              <a:endParaRPr lang="en-US"/>
            </a:p>
          </p:txBody>
        </p:sp>
        <p:sp>
          <p:nvSpPr>
            <p:cNvPr id="680" name="Freeform: Shape 2505">
              <a:extLst>
                <a:ext uri="{FF2B5EF4-FFF2-40B4-BE49-F238E27FC236}">
                  <a16:creationId xmlns:a16="http://schemas.microsoft.com/office/drawing/2014/main" xmlns="" id="{F804A852-D445-4055-A18D-B477738A9A2C}"/>
                </a:ext>
              </a:extLst>
            </p:cNvPr>
            <p:cNvSpPr/>
            <p:nvPr/>
          </p:nvSpPr>
          <p:spPr>
            <a:xfrm>
              <a:off x="3441315" y="6199743"/>
              <a:ext cx="42486" cy="42486"/>
            </a:xfrm>
            <a:custGeom>
              <a:avLst/>
              <a:gdLst>
                <a:gd name="connsiteX0" fmla="*/ 29066 w 42485"/>
                <a:gd name="connsiteY0" fmla="*/ 16320 h 42485"/>
                <a:gd name="connsiteX1" fmla="*/ 33314 w 42485"/>
                <a:gd name="connsiteY1" fmla="*/ 29066 h 42485"/>
                <a:gd name="connsiteX2" fmla="*/ 20569 w 42485"/>
                <a:gd name="connsiteY2" fmla="*/ 33314 h 42485"/>
                <a:gd name="connsiteX3" fmla="*/ 16320 w 42485"/>
                <a:gd name="connsiteY3" fmla="*/ 20569 h 42485"/>
                <a:gd name="connsiteX4" fmla="*/ 29066 w 42485"/>
                <a:gd name="connsiteY4" fmla="*/ 1632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9066" y="16320"/>
                  </a:moveTo>
                  <a:cubicBezTo>
                    <a:pt x="33314" y="19152"/>
                    <a:pt x="34731" y="24817"/>
                    <a:pt x="33314" y="29066"/>
                  </a:cubicBezTo>
                  <a:cubicBezTo>
                    <a:pt x="30482" y="33314"/>
                    <a:pt x="24817" y="34731"/>
                    <a:pt x="20569" y="33314"/>
                  </a:cubicBezTo>
                  <a:cubicBezTo>
                    <a:pt x="16320" y="30482"/>
                    <a:pt x="14904" y="24817"/>
                    <a:pt x="16320" y="20569"/>
                  </a:cubicBezTo>
                  <a:cubicBezTo>
                    <a:pt x="19152" y="16320"/>
                    <a:pt x="24817" y="14904"/>
                    <a:pt x="29066" y="16320"/>
                  </a:cubicBezTo>
                  <a:close/>
                </a:path>
              </a:pathLst>
            </a:custGeom>
            <a:grpFill/>
            <a:ln w="14159" cap="flat">
              <a:noFill/>
              <a:prstDash val="solid"/>
              <a:miter/>
            </a:ln>
          </p:spPr>
          <p:txBody>
            <a:bodyPr rtlCol="0" anchor="ctr"/>
            <a:lstStyle/>
            <a:p>
              <a:endParaRPr lang="en-US"/>
            </a:p>
          </p:txBody>
        </p:sp>
        <p:sp>
          <p:nvSpPr>
            <p:cNvPr id="681" name="Freeform: Shape 2506">
              <a:extLst>
                <a:ext uri="{FF2B5EF4-FFF2-40B4-BE49-F238E27FC236}">
                  <a16:creationId xmlns:a16="http://schemas.microsoft.com/office/drawing/2014/main" xmlns="" id="{6533DDDF-844F-40B4-A1EF-80307B6F3AE1}"/>
                </a:ext>
              </a:extLst>
            </p:cNvPr>
            <p:cNvSpPr/>
            <p:nvPr/>
          </p:nvSpPr>
          <p:spPr>
            <a:xfrm>
              <a:off x="3673571" y="6366854"/>
              <a:ext cx="42486" cy="42486"/>
            </a:xfrm>
            <a:custGeom>
              <a:avLst/>
              <a:gdLst>
                <a:gd name="connsiteX0" fmla="*/ 29066 w 42485"/>
                <a:gd name="connsiteY0" fmla="*/ 16320 h 42485"/>
                <a:gd name="connsiteX1" fmla="*/ 33314 w 42485"/>
                <a:gd name="connsiteY1" fmla="*/ 29066 h 42485"/>
                <a:gd name="connsiteX2" fmla="*/ 20569 w 42485"/>
                <a:gd name="connsiteY2" fmla="*/ 33314 h 42485"/>
                <a:gd name="connsiteX3" fmla="*/ 16320 w 42485"/>
                <a:gd name="connsiteY3" fmla="*/ 20569 h 42485"/>
                <a:gd name="connsiteX4" fmla="*/ 29066 w 42485"/>
                <a:gd name="connsiteY4" fmla="*/ 1632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9066" y="16320"/>
                  </a:moveTo>
                  <a:cubicBezTo>
                    <a:pt x="33314" y="19152"/>
                    <a:pt x="34730" y="24817"/>
                    <a:pt x="33314" y="29066"/>
                  </a:cubicBezTo>
                  <a:cubicBezTo>
                    <a:pt x="30482" y="33314"/>
                    <a:pt x="24817" y="34730"/>
                    <a:pt x="20569" y="33314"/>
                  </a:cubicBezTo>
                  <a:cubicBezTo>
                    <a:pt x="16320" y="30482"/>
                    <a:pt x="14904" y="24817"/>
                    <a:pt x="16320" y="20569"/>
                  </a:cubicBezTo>
                  <a:cubicBezTo>
                    <a:pt x="19152" y="16320"/>
                    <a:pt x="24817" y="14904"/>
                    <a:pt x="29066" y="16320"/>
                  </a:cubicBezTo>
                  <a:close/>
                </a:path>
              </a:pathLst>
            </a:custGeom>
            <a:grpFill/>
            <a:ln w="14159" cap="flat">
              <a:noFill/>
              <a:prstDash val="solid"/>
              <a:miter/>
            </a:ln>
          </p:spPr>
          <p:txBody>
            <a:bodyPr rtlCol="0" anchor="ctr"/>
            <a:lstStyle/>
            <a:p>
              <a:endParaRPr lang="en-US"/>
            </a:p>
          </p:txBody>
        </p:sp>
        <p:sp>
          <p:nvSpPr>
            <p:cNvPr id="682" name="Freeform: Shape 2507">
              <a:extLst>
                <a:ext uri="{FF2B5EF4-FFF2-40B4-BE49-F238E27FC236}">
                  <a16:creationId xmlns:a16="http://schemas.microsoft.com/office/drawing/2014/main" xmlns="" id="{B45A7EF0-DAB5-416A-A145-FFF490932669}"/>
                </a:ext>
              </a:extLst>
            </p:cNvPr>
            <p:cNvSpPr/>
            <p:nvPr/>
          </p:nvSpPr>
          <p:spPr>
            <a:xfrm>
              <a:off x="3875201" y="4748679"/>
              <a:ext cx="42486" cy="42486"/>
            </a:xfrm>
            <a:custGeom>
              <a:avLst/>
              <a:gdLst>
                <a:gd name="connsiteX0" fmla="*/ 27119 w 42485"/>
                <a:gd name="connsiteY0" fmla="*/ 15789 h 42485"/>
                <a:gd name="connsiteX1" fmla="*/ 37032 w 42485"/>
                <a:gd name="connsiteY1" fmla="*/ 27119 h 42485"/>
                <a:gd name="connsiteX2" fmla="*/ 25702 w 42485"/>
                <a:gd name="connsiteY2" fmla="*/ 37032 h 42485"/>
                <a:gd name="connsiteX3" fmla="*/ 15789 w 42485"/>
                <a:gd name="connsiteY3" fmla="*/ 25703 h 42485"/>
                <a:gd name="connsiteX4" fmla="*/ 27119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5789"/>
                  </a:moveTo>
                  <a:cubicBezTo>
                    <a:pt x="32783" y="15789"/>
                    <a:pt x="37032" y="21454"/>
                    <a:pt x="37032" y="27119"/>
                  </a:cubicBezTo>
                  <a:cubicBezTo>
                    <a:pt x="37032" y="32783"/>
                    <a:pt x="31367" y="37032"/>
                    <a:pt x="25702" y="37032"/>
                  </a:cubicBezTo>
                  <a:cubicBezTo>
                    <a:pt x="20038" y="37032"/>
                    <a:pt x="15789" y="31367"/>
                    <a:pt x="15789" y="25703"/>
                  </a:cubicBezTo>
                  <a:cubicBezTo>
                    <a:pt x="15789" y="20038"/>
                    <a:pt x="20038" y="15789"/>
                    <a:pt x="27119" y="15789"/>
                  </a:cubicBezTo>
                  <a:close/>
                </a:path>
              </a:pathLst>
            </a:custGeom>
            <a:grpFill/>
            <a:ln w="14159" cap="flat">
              <a:noFill/>
              <a:prstDash val="solid"/>
              <a:miter/>
            </a:ln>
          </p:spPr>
          <p:txBody>
            <a:bodyPr rtlCol="0" anchor="ctr"/>
            <a:lstStyle/>
            <a:p>
              <a:endParaRPr lang="en-US"/>
            </a:p>
          </p:txBody>
        </p:sp>
        <p:sp>
          <p:nvSpPr>
            <p:cNvPr id="683" name="Freeform: Shape 2508">
              <a:extLst>
                <a:ext uri="{FF2B5EF4-FFF2-40B4-BE49-F238E27FC236}">
                  <a16:creationId xmlns:a16="http://schemas.microsoft.com/office/drawing/2014/main" xmlns="" id="{7F695B87-02F2-44BF-B226-711A6F6301F9}"/>
                </a:ext>
              </a:extLst>
            </p:cNvPr>
            <p:cNvSpPr/>
            <p:nvPr/>
          </p:nvSpPr>
          <p:spPr>
            <a:xfrm>
              <a:off x="3611789" y="6330564"/>
              <a:ext cx="42486" cy="42486"/>
            </a:xfrm>
            <a:custGeom>
              <a:avLst/>
              <a:gdLst>
                <a:gd name="connsiteX0" fmla="*/ 31367 w 42485"/>
                <a:gd name="connsiteY0" fmla="*/ 17205 h 42485"/>
                <a:gd name="connsiteX1" fmla="*/ 35616 w 42485"/>
                <a:gd name="connsiteY1" fmla="*/ 31367 h 42485"/>
                <a:gd name="connsiteX2" fmla="*/ 21454 w 42485"/>
                <a:gd name="connsiteY2" fmla="*/ 35616 h 42485"/>
                <a:gd name="connsiteX3" fmla="*/ 17205 w 42485"/>
                <a:gd name="connsiteY3" fmla="*/ 21454 h 42485"/>
                <a:gd name="connsiteX4" fmla="*/ 31367 w 42485"/>
                <a:gd name="connsiteY4" fmla="*/ 1720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1367" y="17205"/>
                  </a:moveTo>
                  <a:cubicBezTo>
                    <a:pt x="37032" y="20037"/>
                    <a:pt x="38448" y="27118"/>
                    <a:pt x="35616" y="31367"/>
                  </a:cubicBezTo>
                  <a:cubicBezTo>
                    <a:pt x="32783" y="37032"/>
                    <a:pt x="25702" y="38448"/>
                    <a:pt x="21454" y="35616"/>
                  </a:cubicBezTo>
                  <a:cubicBezTo>
                    <a:pt x="15789" y="32783"/>
                    <a:pt x="14373" y="25703"/>
                    <a:pt x="17205" y="21454"/>
                  </a:cubicBezTo>
                  <a:cubicBezTo>
                    <a:pt x="20038" y="15789"/>
                    <a:pt x="25702" y="14373"/>
                    <a:pt x="31367" y="17205"/>
                  </a:cubicBezTo>
                  <a:close/>
                </a:path>
              </a:pathLst>
            </a:custGeom>
            <a:grpFill/>
            <a:ln w="14159" cap="flat">
              <a:noFill/>
              <a:prstDash val="solid"/>
              <a:miter/>
            </a:ln>
          </p:spPr>
          <p:txBody>
            <a:bodyPr rtlCol="0" anchor="ctr"/>
            <a:lstStyle/>
            <a:p>
              <a:endParaRPr lang="en-US"/>
            </a:p>
          </p:txBody>
        </p:sp>
        <p:sp>
          <p:nvSpPr>
            <p:cNvPr id="684" name="Freeform: Shape 2509">
              <a:extLst>
                <a:ext uri="{FF2B5EF4-FFF2-40B4-BE49-F238E27FC236}">
                  <a16:creationId xmlns:a16="http://schemas.microsoft.com/office/drawing/2014/main" xmlns="" id="{9E91AEC8-40AB-4A5C-94BE-18417DB092FB}"/>
                </a:ext>
              </a:extLst>
            </p:cNvPr>
            <p:cNvSpPr/>
            <p:nvPr/>
          </p:nvSpPr>
          <p:spPr>
            <a:xfrm>
              <a:off x="3520071" y="6073152"/>
              <a:ext cx="70810" cy="70810"/>
            </a:xfrm>
            <a:custGeom>
              <a:avLst/>
              <a:gdLst>
                <a:gd name="connsiteX0" fmla="*/ 50860 w 70809"/>
                <a:gd name="connsiteY0" fmla="*/ 18287 h 70809"/>
                <a:gd name="connsiteX1" fmla="*/ 60773 w 70809"/>
                <a:gd name="connsiteY1" fmla="*/ 50859 h 70809"/>
                <a:gd name="connsiteX2" fmla="*/ 28201 w 70809"/>
                <a:gd name="connsiteY2" fmla="*/ 60773 h 70809"/>
                <a:gd name="connsiteX3" fmla="*/ 18287 w 70809"/>
                <a:gd name="connsiteY3" fmla="*/ 28201 h 70809"/>
                <a:gd name="connsiteX4" fmla="*/ 50860 w 70809"/>
                <a:gd name="connsiteY4" fmla="*/ 18287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50860" y="18287"/>
                  </a:moveTo>
                  <a:cubicBezTo>
                    <a:pt x="62189" y="23952"/>
                    <a:pt x="66438" y="39530"/>
                    <a:pt x="60773" y="50859"/>
                  </a:cubicBezTo>
                  <a:cubicBezTo>
                    <a:pt x="55108" y="62189"/>
                    <a:pt x="39530" y="66438"/>
                    <a:pt x="28201" y="60773"/>
                  </a:cubicBezTo>
                  <a:cubicBezTo>
                    <a:pt x="16871" y="55108"/>
                    <a:pt x="12622" y="39530"/>
                    <a:pt x="18287" y="28201"/>
                  </a:cubicBezTo>
                  <a:cubicBezTo>
                    <a:pt x="25368" y="16871"/>
                    <a:pt x="39530" y="12623"/>
                    <a:pt x="50860" y="18287"/>
                  </a:cubicBezTo>
                  <a:close/>
                </a:path>
              </a:pathLst>
            </a:custGeom>
            <a:grpFill/>
            <a:ln w="14159" cap="flat">
              <a:noFill/>
              <a:prstDash val="solid"/>
              <a:miter/>
            </a:ln>
          </p:spPr>
          <p:txBody>
            <a:bodyPr rtlCol="0" anchor="ctr"/>
            <a:lstStyle/>
            <a:p>
              <a:endParaRPr lang="en-US"/>
            </a:p>
          </p:txBody>
        </p:sp>
        <p:sp>
          <p:nvSpPr>
            <p:cNvPr id="685" name="Freeform: Shape 2510">
              <a:extLst>
                <a:ext uri="{FF2B5EF4-FFF2-40B4-BE49-F238E27FC236}">
                  <a16:creationId xmlns:a16="http://schemas.microsoft.com/office/drawing/2014/main" xmlns="" id="{BA334E14-3AD7-4D23-9692-43BB8032E739}"/>
                </a:ext>
              </a:extLst>
            </p:cNvPr>
            <p:cNvSpPr/>
            <p:nvPr/>
          </p:nvSpPr>
          <p:spPr>
            <a:xfrm>
              <a:off x="3590015" y="5803210"/>
              <a:ext cx="42486" cy="42486"/>
            </a:xfrm>
            <a:custGeom>
              <a:avLst/>
              <a:gdLst>
                <a:gd name="connsiteX0" fmla="*/ 29066 w 42485"/>
                <a:gd name="connsiteY0" fmla="*/ 16320 h 42485"/>
                <a:gd name="connsiteX1" fmla="*/ 33314 w 42485"/>
                <a:gd name="connsiteY1" fmla="*/ 29066 h 42485"/>
                <a:gd name="connsiteX2" fmla="*/ 20569 w 42485"/>
                <a:gd name="connsiteY2" fmla="*/ 33314 h 42485"/>
                <a:gd name="connsiteX3" fmla="*/ 16320 w 42485"/>
                <a:gd name="connsiteY3" fmla="*/ 20569 h 42485"/>
                <a:gd name="connsiteX4" fmla="*/ 29066 w 42485"/>
                <a:gd name="connsiteY4" fmla="*/ 1632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9066" y="16320"/>
                  </a:moveTo>
                  <a:cubicBezTo>
                    <a:pt x="33314" y="19152"/>
                    <a:pt x="34731" y="24817"/>
                    <a:pt x="33314" y="29066"/>
                  </a:cubicBezTo>
                  <a:cubicBezTo>
                    <a:pt x="30482" y="33314"/>
                    <a:pt x="24817" y="34731"/>
                    <a:pt x="20569" y="33314"/>
                  </a:cubicBezTo>
                  <a:cubicBezTo>
                    <a:pt x="16320" y="30482"/>
                    <a:pt x="14904" y="24817"/>
                    <a:pt x="16320" y="20569"/>
                  </a:cubicBezTo>
                  <a:cubicBezTo>
                    <a:pt x="17736" y="16320"/>
                    <a:pt x="23401" y="14904"/>
                    <a:pt x="29066" y="16320"/>
                  </a:cubicBezTo>
                  <a:close/>
                </a:path>
              </a:pathLst>
            </a:custGeom>
            <a:grpFill/>
            <a:ln w="14159" cap="flat">
              <a:noFill/>
              <a:prstDash val="solid"/>
              <a:miter/>
            </a:ln>
          </p:spPr>
          <p:txBody>
            <a:bodyPr rtlCol="0" anchor="ctr"/>
            <a:lstStyle/>
            <a:p>
              <a:endParaRPr lang="en-US"/>
            </a:p>
          </p:txBody>
        </p:sp>
        <p:sp>
          <p:nvSpPr>
            <p:cNvPr id="686" name="Freeform: Shape 2511">
              <a:extLst>
                <a:ext uri="{FF2B5EF4-FFF2-40B4-BE49-F238E27FC236}">
                  <a16:creationId xmlns:a16="http://schemas.microsoft.com/office/drawing/2014/main" xmlns="" id="{33392E9E-A834-497E-8086-CB75F081BC34}"/>
                </a:ext>
              </a:extLst>
            </p:cNvPr>
            <p:cNvSpPr/>
            <p:nvPr/>
          </p:nvSpPr>
          <p:spPr>
            <a:xfrm>
              <a:off x="3784034" y="5442081"/>
              <a:ext cx="42486" cy="42486"/>
            </a:xfrm>
            <a:custGeom>
              <a:avLst/>
              <a:gdLst>
                <a:gd name="connsiteX0" fmla="*/ 29066 w 42485"/>
                <a:gd name="connsiteY0" fmla="*/ 16320 h 42485"/>
                <a:gd name="connsiteX1" fmla="*/ 33314 w 42485"/>
                <a:gd name="connsiteY1" fmla="*/ 29066 h 42485"/>
                <a:gd name="connsiteX2" fmla="*/ 20569 w 42485"/>
                <a:gd name="connsiteY2" fmla="*/ 33314 h 42485"/>
                <a:gd name="connsiteX3" fmla="*/ 16320 w 42485"/>
                <a:gd name="connsiteY3" fmla="*/ 20569 h 42485"/>
                <a:gd name="connsiteX4" fmla="*/ 29066 w 42485"/>
                <a:gd name="connsiteY4" fmla="*/ 1632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9066" y="16320"/>
                  </a:moveTo>
                  <a:cubicBezTo>
                    <a:pt x="33314" y="19152"/>
                    <a:pt x="34731" y="24817"/>
                    <a:pt x="33314" y="29066"/>
                  </a:cubicBezTo>
                  <a:cubicBezTo>
                    <a:pt x="30482" y="33314"/>
                    <a:pt x="24817" y="34731"/>
                    <a:pt x="20569" y="33314"/>
                  </a:cubicBezTo>
                  <a:cubicBezTo>
                    <a:pt x="16320" y="30482"/>
                    <a:pt x="14904" y="24817"/>
                    <a:pt x="16320" y="20569"/>
                  </a:cubicBezTo>
                  <a:cubicBezTo>
                    <a:pt x="19153" y="16320"/>
                    <a:pt x="24817" y="14904"/>
                    <a:pt x="29066" y="16320"/>
                  </a:cubicBezTo>
                  <a:close/>
                </a:path>
              </a:pathLst>
            </a:custGeom>
            <a:grpFill/>
            <a:ln w="14159" cap="flat">
              <a:noFill/>
              <a:prstDash val="solid"/>
              <a:miter/>
            </a:ln>
          </p:spPr>
          <p:txBody>
            <a:bodyPr rtlCol="0" anchor="ctr"/>
            <a:lstStyle/>
            <a:p>
              <a:endParaRPr lang="en-US"/>
            </a:p>
          </p:txBody>
        </p:sp>
        <p:sp>
          <p:nvSpPr>
            <p:cNvPr id="687" name="Freeform: Shape 2512">
              <a:extLst>
                <a:ext uri="{FF2B5EF4-FFF2-40B4-BE49-F238E27FC236}">
                  <a16:creationId xmlns:a16="http://schemas.microsoft.com/office/drawing/2014/main" xmlns="" id="{AD5DB809-0917-4946-AE21-D8F01A410D00}"/>
                </a:ext>
              </a:extLst>
            </p:cNvPr>
            <p:cNvSpPr/>
            <p:nvPr/>
          </p:nvSpPr>
          <p:spPr>
            <a:xfrm>
              <a:off x="3775512" y="6138823"/>
              <a:ext cx="42486" cy="42486"/>
            </a:xfrm>
            <a:custGeom>
              <a:avLst/>
              <a:gdLst>
                <a:gd name="connsiteX0" fmla="*/ 24842 w 42485"/>
                <a:gd name="connsiteY0" fmla="*/ 16345 h 42485"/>
                <a:gd name="connsiteX1" fmla="*/ 27674 w 42485"/>
                <a:gd name="connsiteY1" fmla="*/ 24842 h 42485"/>
                <a:gd name="connsiteX2" fmla="*/ 19177 w 42485"/>
                <a:gd name="connsiteY2" fmla="*/ 27674 h 42485"/>
                <a:gd name="connsiteX3" fmla="*/ 16345 w 42485"/>
                <a:gd name="connsiteY3" fmla="*/ 19177 h 42485"/>
                <a:gd name="connsiteX4" fmla="*/ 24842 w 42485"/>
                <a:gd name="connsiteY4" fmla="*/ 1634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842" y="16345"/>
                  </a:moveTo>
                  <a:cubicBezTo>
                    <a:pt x="27674" y="17761"/>
                    <a:pt x="29090" y="22009"/>
                    <a:pt x="27674" y="24842"/>
                  </a:cubicBezTo>
                  <a:cubicBezTo>
                    <a:pt x="26258" y="27674"/>
                    <a:pt x="22009" y="29090"/>
                    <a:pt x="19177" y="27674"/>
                  </a:cubicBezTo>
                  <a:cubicBezTo>
                    <a:pt x="16345" y="26258"/>
                    <a:pt x="14928" y="22009"/>
                    <a:pt x="16345" y="19177"/>
                  </a:cubicBezTo>
                  <a:cubicBezTo>
                    <a:pt x="17761" y="16345"/>
                    <a:pt x="22009" y="14928"/>
                    <a:pt x="24842" y="16345"/>
                  </a:cubicBezTo>
                  <a:close/>
                </a:path>
              </a:pathLst>
            </a:custGeom>
            <a:grpFill/>
            <a:ln w="14159" cap="flat">
              <a:noFill/>
              <a:prstDash val="solid"/>
              <a:miter/>
            </a:ln>
          </p:spPr>
          <p:txBody>
            <a:bodyPr rtlCol="0" anchor="ctr"/>
            <a:lstStyle/>
            <a:p>
              <a:endParaRPr lang="en-US"/>
            </a:p>
          </p:txBody>
        </p:sp>
        <p:sp>
          <p:nvSpPr>
            <p:cNvPr id="688" name="Freeform: Shape 2513">
              <a:extLst>
                <a:ext uri="{FF2B5EF4-FFF2-40B4-BE49-F238E27FC236}">
                  <a16:creationId xmlns:a16="http://schemas.microsoft.com/office/drawing/2014/main" xmlns="" id="{0E4DCD80-DB78-4035-A763-BB9B20B7C42F}"/>
                </a:ext>
              </a:extLst>
            </p:cNvPr>
            <p:cNvSpPr/>
            <p:nvPr/>
          </p:nvSpPr>
          <p:spPr>
            <a:xfrm>
              <a:off x="3599044" y="6220101"/>
              <a:ext cx="42486" cy="42486"/>
            </a:xfrm>
            <a:custGeom>
              <a:avLst/>
              <a:gdLst>
                <a:gd name="connsiteX0" fmla="*/ 31367 w 42485"/>
                <a:gd name="connsiteY0" fmla="*/ 17205 h 42485"/>
                <a:gd name="connsiteX1" fmla="*/ 35616 w 42485"/>
                <a:gd name="connsiteY1" fmla="*/ 31367 h 42485"/>
                <a:gd name="connsiteX2" fmla="*/ 21454 w 42485"/>
                <a:gd name="connsiteY2" fmla="*/ 35616 h 42485"/>
                <a:gd name="connsiteX3" fmla="*/ 17205 w 42485"/>
                <a:gd name="connsiteY3" fmla="*/ 21454 h 42485"/>
                <a:gd name="connsiteX4" fmla="*/ 31367 w 42485"/>
                <a:gd name="connsiteY4" fmla="*/ 1720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1367" y="17205"/>
                  </a:moveTo>
                  <a:cubicBezTo>
                    <a:pt x="37032" y="20038"/>
                    <a:pt x="38448" y="25702"/>
                    <a:pt x="35616" y="31367"/>
                  </a:cubicBezTo>
                  <a:cubicBezTo>
                    <a:pt x="32783" y="37032"/>
                    <a:pt x="27119" y="38448"/>
                    <a:pt x="21454" y="35616"/>
                  </a:cubicBezTo>
                  <a:cubicBezTo>
                    <a:pt x="15789" y="32783"/>
                    <a:pt x="14373" y="27119"/>
                    <a:pt x="17205" y="21454"/>
                  </a:cubicBezTo>
                  <a:cubicBezTo>
                    <a:pt x="21454" y="15789"/>
                    <a:pt x="27119" y="14373"/>
                    <a:pt x="31367" y="17205"/>
                  </a:cubicBezTo>
                  <a:close/>
                </a:path>
              </a:pathLst>
            </a:custGeom>
            <a:grpFill/>
            <a:ln w="14159" cap="flat">
              <a:noFill/>
              <a:prstDash val="solid"/>
              <a:miter/>
            </a:ln>
          </p:spPr>
          <p:txBody>
            <a:bodyPr rtlCol="0" anchor="ctr"/>
            <a:lstStyle/>
            <a:p>
              <a:endParaRPr lang="en-US"/>
            </a:p>
          </p:txBody>
        </p:sp>
        <p:sp>
          <p:nvSpPr>
            <p:cNvPr id="689" name="Freeform: Shape 2514">
              <a:extLst>
                <a:ext uri="{FF2B5EF4-FFF2-40B4-BE49-F238E27FC236}">
                  <a16:creationId xmlns:a16="http://schemas.microsoft.com/office/drawing/2014/main" xmlns="" id="{2C971DD9-9737-4097-9A21-9B559F95DD25}"/>
                </a:ext>
              </a:extLst>
            </p:cNvPr>
            <p:cNvSpPr/>
            <p:nvPr/>
          </p:nvSpPr>
          <p:spPr>
            <a:xfrm>
              <a:off x="3684015" y="6049037"/>
              <a:ext cx="70810" cy="70810"/>
            </a:xfrm>
            <a:custGeom>
              <a:avLst/>
              <a:gdLst>
                <a:gd name="connsiteX0" fmla="*/ 48361 w 70809"/>
                <a:gd name="connsiteY0" fmla="*/ 18326 h 70809"/>
                <a:gd name="connsiteX1" fmla="*/ 56858 w 70809"/>
                <a:gd name="connsiteY1" fmla="*/ 48066 h 70809"/>
                <a:gd name="connsiteX2" fmla="*/ 27119 w 70809"/>
                <a:gd name="connsiteY2" fmla="*/ 56563 h 70809"/>
                <a:gd name="connsiteX3" fmla="*/ 18621 w 70809"/>
                <a:gd name="connsiteY3" fmla="*/ 26823 h 70809"/>
                <a:gd name="connsiteX4" fmla="*/ 48361 w 70809"/>
                <a:gd name="connsiteY4" fmla="*/ 18326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8361" y="18326"/>
                  </a:moveTo>
                  <a:cubicBezTo>
                    <a:pt x="59691" y="23991"/>
                    <a:pt x="62523" y="38153"/>
                    <a:pt x="56858" y="48066"/>
                  </a:cubicBezTo>
                  <a:cubicBezTo>
                    <a:pt x="51194" y="59396"/>
                    <a:pt x="37032" y="62228"/>
                    <a:pt x="27119" y="56563"/>
                  </a:cubicBezTo>
                  <a:cubicBezTo>
                    <a:pt x="15789" y="50899"/>
                    <a:pt x="12957" y="36737"/>
                    <a:pt x="18621" y="26823"/>
                  </a:cubicBezTo>
                  <a:cubicBezTo>
                    <a:pt x="24286" y="16910"/>
                    <a:pt x="38448" y="12661"/>
                    <a:pt x="48361" y="18326"/>
                  </a:cubicBezTo>
                  <a:close/>
                </a:path>
              </a:pathLst>
            </a:custGeom>
            <a:grpFill/>
            <a:ln w="14159" cap="flat">
              <a:noFill/>
              <a:prstDash val="solid"/>
              <a:miter/>
            </a:ln>
          </p:spPr>
          <p:txBody>
            <a:bodyPr rtlCol="0" anchor="ctr"/>
            <a:lstStyle/>
            <a:p>
              <a:endParaRPr lang="en-US"/>
            </a:p>
          </p:txBody>
        </p:sp>
        <p:sp>
          <p:nvSpPr>
            <p:cNvPr id="690" name="Freeform: Shape 2515">
              <a:extLst>
                <a:ext uri="{FF2B5EF4-FFF2-40B4-BE49-F238E27FC236}">
                  <a16:creationId xmlns:a16="http://schemas.microsoft.com/office/drawing/2014/main" xmlns="" id="{EE14EFBE-31D3-4E07-BC50-A8DFEAD33EB8}"/>
                </a:ext>
              </a:extLst>
            </p:cNvPr>
            <p:cNvSpPr/>
            <p:nvPr/>
          </p:nvSpPr>
          <p:spPr>
            <a:xfrm>
              <a:off x="3682599" y="6190637"/>
              <a:ext cx="42486" cy="42486"/>
            </a:xfrm>
            <a:custGeom>
              <a:avLst/>
              <a:gdLst>
                <a:gd name="connsiteX0" fmla="*/ 32783 w 42485"/>
                <a:gd name="connsiteY0" fmla="*/ 16929 h 42485"/>
                <a:gd name="connsiteX1" fmla="*/ 37032 w 42485"/>
                <a:gd name="connsiteY1" fmla="*/ 32507 h 42485"/>
                <a:gd name="connsiteX2" fmla="*/ 21454 w 42485"/>
                <a:gd name="connsiteY2" fmla="*/ 36756 h 42485"/>
                <a:gd name="connsiteX3" fmla="*/ 17205 w 42485"/>
                <a:gd name="connsiteY3" fmla="*/ 21178 h 42485"/>
                <a:gd name="connsiteX4" fmla="*/ 32783 w 42485"/>
                <a:gd name="connsiteY4" fmla="*/ 1692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2783" y="16929"/>
                  </a:moveTo>
                  <a:cubicBezTo>
                    <a:pt x="38448" y="19761"/>
                    <a:pt x="39864" y="26842"/>
                    <a:pt x="37032" y="32507"/>
                  </a:cubicBezTo>
                  <a:cubicBezTo>
                    <a:pt x="34199" y="38172"/>
                    <a:pt x="27118" y="39588"/>
                    <a:pt x="21454" y="36756"/>
                  </a:cubicBezTo>
                  <a:cubicBezTo>
                    <a:pt x="15789" y="33923"/>
                    <a:pt x="14373" y="26842"/>
                    <a:pt x="17205" y="21178"/>
                  </a:cubicBezTo>
                  <a:cubicBezTo>
                    <a:pt x="20038" y="16929"/>
                    <a:pt x="27118" y="14097"/>
                    <a:pt x="32783" y="16929"/>
                  </a:cubicBezTo>
                  <a:close/>
                </a:path>
              </a:pathLst>
            </a:custGeom>
            <a:grpFill/>
            <a:ln w="14159" cap="flat">
              <a:noFill/>
              <a:prstDash val="solid"/>
              <a:miter/>
            </a:ln>
          </p:spPr>
          <p:txBody>
            <a:bodyPr rtlCol="0" anchor="ctr"/>
            <a:lstStyle/>
            <a:p>
              <a:endParaRPr lang="en-US"/>
            </a:p>
          </p:txBody>
        </p:sp>
        <p:sp>
          <p:nvSpPr>
            <p:cNvPr id="691" name="Freeform: Shape 2516">
              <a:extLst>
                <a:ext uri="{FF2B5EF4-FFF2-40B4-BE49-F238E27FC236}">
                  <a16:creationId xmlns:a16="http://schemas.microsoft.com/office/drawing/2014/main" xmlns="" id="{C8140010-1471-4FE8-90A6-19FF054CED02}"/>
                </a:ext>
              </a:extLst>
            </p:cNvPr>
            <p:cNvSpPr/>
            <p:nvPr/>
          </p:nvSpPr>
          <p:spPr>
            <a:xfrm>
              <a:off x="4013988" y="4421268"/>
              <a:ext cx="42486" cy="42486"/>
            </a:xfrm>
            <a:custGeom>
              <a:avLst/>
              <a:gdLst>
                <a:gd name="connsiteX0" fmla="*/ 27118 w 42485"/>
                <a:gd name="connsiteY0" fmla="*/ 16060 h 42485"/>
                <a:gd name="connsiteX1" fmla="*/ 37032 w 42485"/>
                <a:gd name="connsiteY1" fmla="*/ 27390 h 42485"/>
                <a:gd name="connsiteX2" fmla="*/ 25702 w 42485"/>
                <a:gd name="connsiteY2" fmla="*/ 37303 h 42485"/>
                <a:gd name="connsiteX3" fmla="*/ 15789 w 42485"/>
                <a:gd name="connsiteY3" fmla="*/ 25973 h 42485"/>
                <a:gd name="connsiteX4" fmla="*/ 27118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6060"/>
                  </a:moveTo>
                  <a:cubicBezTo>
                    <a:pt x="32783" y="16060"/>
                    <a:pt x="37032" y="21725"/>
                    <a:pt x="37032" y="27390"/>
                  </a:cubicBezTo>
                  <a:cubicBezTo>
                    <a:pt x="37032" y="33054"/>
                    <a:pt x="31367" y="37303"/>
                    <a:pt x="25702" y="37303"/>
                  </a:cubicBezTo>
                  <a:cubicBezTo>
                    <a:pt x="20037" y="37303"/>
                    <a:pt x="15789" y="31638"/>
                    <a:pt x="15789" y="25973"/>
                  </a:cubicBezTo>
                  <a:cubicBezTo>
                    <a:pt x="17205" y="18893"/>
                    <a:pt x="21454" y="14644"/>
                    <a:pt x="27118" y="16060"/>
                  </a:cubicBezTo>
                  <a:close/>
                </a:path>
              </a:pathLst>
            </a:custGeom>
            <a:grpFill/>
            <a:ln w="14159" cap="flat">
              <a:noFill/>
              <a:prstDash val="solid"/>
              <a:miter/>
            </a:ln>
          </p:spPr>
          <p:txBody>
            <a:bodyPr rtlCol="0" anchor="ctr"/>
            <a:lstStyle/>
            <a:p>
              <a:endParaRPr lang="en-US"/>
            </a:p>
          </p:txBody>
        </p:sp>
        <p:sp>
          <p:nvSpPr>
            <p:cNvPr id="692" name="Freeform: Shape 2517">
              <a:extLst>
                <a:ext uri="{FF2B5EF4-FFF2-40B4-BE49-F238E27FC236}">
                  <a16:creationId xmlns:a16="http://schemas.microsoft.com/office/drawing/2014/main" xmlns="" id="{578C0E80-BAD6-4943-9EE8-003156DFA41D}"/>
                </a:ext>
              </a:extLst>
            </p:cNvPr>
            <p:cNvSpPr/>
            <p:nvPr/>
          </p:nvSpPr>
          <p:spPr>
            <a:xfrm>
              <a:off x="3598513" y="6407038"/>
              <a:ext cx="42486" cy="42486"/>
            </a:xfrm>
            <a:custGeom>
              <a:avLst/>
              <a:gdLst>
                <a:gd name="connsiteX0" fmla="*/ 29066 w 42485"/>
                <a:gd name="connsiteY0" fmla="*/ 17205 h 42485"/>
                <a:gd name="connsiteX1" fmla="*/ 33314 w 42485"/>
                <a:gd name="connsiteY1" fmla="*/ 29951 h 42485"/>
                <a:gd name="connsiteX2" fmla="*/ 20569 w 42485"/>
                <a:gd name="connsiteY2" fmla="*/ 34200 h 42485"/>
                <a:gd name="connsiteX3" fmla="*/ 16320 w 42485"/>
                <a:gd name="connsiteY3" fmla="*/ 21454 h 42485"/>
                <a:gd name="connsiteX4" fmla="*/ 29066 w 42485"/>
                <a:gd name="connsiteY4" fmla="*/ 1720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9066" y="17205"/>
                  </a:moveTo>
                  <a:cubicBezTo>
                    <a:pt x="33314" y="20038"/>
                    <a:pt x="34731" y="25703"/>
                    <a:pt x="33314" y="29951"/>
                  </a:cubicBezTo>
                  <a:cubicBezTo>
                    <a:pt x="30482" y="34200"/>
                    <a:pt x="24817" y="35616"/>
                    <a:pt x="20569" y="34200"/>
                  </a:cubicBezTo>
                  <a:cubicBezTo>
                    <a:pt x="16320" y="31367"/>
                    <a:pt x="14904" y="25703"/>
                    <a:pt x="16320" y="21454"/>
                  </a:cubicBezTo>
                  <a:cubicBezTo>
                    <a:pt x="19152" y="15789"/>
                    <a:pt x="24817" y="14373"/>
                    <a:pt x="29066" y="17205"/>
                  </a:cubicBezTo>
                  <a:close/>
                </a:path>
              </a:pathLst>
            </a:custGeom>
            <a:grpFill/>
            <a:ln w="14159" cap="flat">
              <a:noFill/>
              <a:prstDash val="solid"/>
              <a:miter/>
            </a:ln>
          </p:spPr>
          <p:txBody>
            <a:bodyPr rtlCol="0" anchor="ctr"/>
            <a:lstStyle/>
            <a:p>
              <a:endParaRPr lang="en-US"/>
            </a:p>
          </p:txBody>
        </p:sp>
        <p:sp>
          <p:nvSpPr>
            <p:cNvPr id="693" name="Freeform: Shape 2518">
              <a:extLst>
                <a:ext uri="{FF2B5EF4-FFF2-40B4-BE49-F238E27FC236}">
                  <a16:creationId xmlns:a16="http://schemas.microsoft.com/office/drawing/2014/main" xmlns="" id="{55524297-7A1D-4937-861E-DBF49D3D8569}"/>
                </a:ext>
              </a:extLst>
            </p:cNvPr>
            <p:cNvSpPr/>
            <p:nvPr/>
          </p:nvSpPr>
          <p:spPr>
            <a:xfrm>
              <a:off x="3746328" y="4611037"/>
              <a:ext cx="42486" cy="42486"/>
            </a:xfrm>
            <a:custGeom>
              <a:avLst/>
              <a:gdLst>
                <a:gd name="connsiteX0" fmla="*/ 27119 w 42485"/>
                <a:gd name="connsiteY0" fmla="*/ 16060 h 42485"/>
                <a:gd name="connsiteX1" fmla="*/ 37032 w 42485"/>
                <a:gd name="connsiteY1" fmla="*/ 27390 h 42485"/>
                <a:gd name="connsiteX2" fmla="*/ 25702 w 42485"/>
                <a:gd name="connsiteY2" fmla="*/ 37303 h 42485"/>
                <a:gd name="connsiteX3" fmla="*/ 15789 w 42485"/>
                <a:gd name="connsiteY3" fmla="*/ 25973 h 42485"/>
                <a:gd name="connsiteX4" fmla="*/ 27119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6060"/>
                  </a:moveTo>
                  <a:cubicBezTo>
                    <a:pt x="32783" y="16060"/>
                    <a:pt x="37032" y="21725"/>
                    <a:pt x="37032" y="27390"/>
                  </a:cubicBezTo>
                  <a:cubicBezTo>
                    <a:pt x="37032" y="33054"/>
                    <a:pt x="31367" y="37303"/>
                    <a:pt x="25702" y="37303"/>
                  </a:cubicBezTo>
                  <a:cubicBezTo>
                    <a:pt x="20038" y="37303"/>
                    <a:pt x="15789" y="31639"/>
                    <a:pt x="15789" y="25973"/>
                  </a:cubicBezTo>
                  <a:cubicBezTo>
                    <a:pt x="15789" y="18893"/>
                    <a:pt x="21454" y="14644"/>
                    <a:pt x="27119" y="16060"/>
                  </a:cubicBezTo>
                  <a:close/>
                </a:path>
              </a:pathLst>
            </a:custGeom>
            <a:grpFill/>
            <a:ln w="14159" cap="flat">
              <a:noFill/>
              <a:prstDash val="solid"/>
              <a:miter/>
            </a:ln>
          </p:spPr>
          <p:txBody>
            <a:bodyPr rtlCol="0" anchor="ctr"/>
            <a:lstStyle/>
            <a:p>
              <a:endParaRPr lang="en-US"/>
            </a:p>
          </p:txBody>
        </p:sp>
        <p:sp>
          <p:nvSpPr>
            <p:cNvPr id="694" name="Freeform: Shape 2519">
              <a:extLst>
                <a:ext uri="{FF2B5EF4-FFF2-40B4-BE49-F238E27FC236}">
                  <a16:creationId xmlns:a16="http://schemas.microsoft.com/office/drawing/2014/main" xmlns="" id="{124D6846-A2A9-4FE7-8656-CD2424BC4605}"/>
                </a:ext>
              </a:extLst>
            </p:cNvPr>
            <p:cNvSpPr/>
            <p:nvPr/>
          </p:nvSpPr>
          <p:spPr>
            <a:xfrm>
              <a:off x="3662638" y="5174818"/>
              <a:ext cx="70810" cy="70810"/>
            </a:xfrm>
            <a:custGeom>
              <a:avLst/>
              <a:gdLst>
                <a:gd name="connsiteX0" fmla="*/ 44247 w 70809"/>
                <a:gd name="connsiteY0" fmla="*/ 15924 h 70809"/>
                <a:gd name="connsiteX1" fmla="*/ 66906 w 70809"/>
                <a:gd name="connsiteY1" fmla="*/ 44247 h 70809"/>
                <a:gd name="connsiteX2" fmla="*/ 38583 w 70809"/>
                <a:gd name="connsiteY2" fmla="*/ 66907 h 70809"/>
                <a:gd name="connsiteX3" fmla="*/ 15924 w 70809"/>
                <a:gd name="connsiteY3" fmla="*/ 38583 h 70809"/>
                <a:gd name="connsiteX4" fmla="*/ 44247 w 70809"/>
                <a:gd name="connsiteY4" fmla="*/ 15924 h 70809"/>
                <a:gd name="connsiteX5" fmla="*/ 44247 w 70809"/>
                <a:gd name="connsiteY5" fmla="*/ 15924 h 70809"/>
                <a:gd name="connsiteX6" fmla="*/ 42831 w 70809"/>
                <a:gd name="connsiteY6" fmla="*/ 27253 h 70809"/>
                <a:gd name="connsiteX7" fmla="*/ 27253 w 70809"/>
                <a:gd name="connsiteY7" fmla="*/ 39999 h 70809"/>
                <a:gd name="connsiteX8" fmla="*/ 39999 w 70809"/>
                <a:gd name="connsiteY8" fmla="*/ 55577 h 70809"/>
                <a:gd name="connsiteX9" fmla="*/ 55577 w 70809"/>
                <a:gd name="connsiteY9" fmla="*/ 42831 h 70809"/>
                <a:gd name="connsiteX10" fmla="*/ 42831 w 70809"/>
                <a:gd name="connsiteY10" fmla="*/ 27253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44247" y="15924"/>
                  </a:moveTo>
                  <a:cubicBezTo>
                    <a:pt x="58409" y="17340"/>
                    <a:pt x="68323" y="30085"/>
                    <a:pt x="66906" y="44247"/>
                  </a:cubicBezTo>
                  <a:cubicBezTo>
                    <a:pt x="65490" y="58409"/>
                    <a:pt x="52744" y="68323"/>
                    <a:pt x="38583" y="66907"/>
                  </a:cubicBezTo>
                  <a:cubicBezTo>
                    <a:pt x="24421" y="65490"/>
                    <a:pt x="14507" y="52745"/>
                    <a:pt x="15924" y="38583"/>
                  </a:cubicBezTo>
                  <a:cubicBezTo>
                    <a:pt x="17340" y="24421"/>
                    <a:pt x="30085" y="14507"/>
                    <a:pt x="44247" y="15924"/>
                  </a:cubicBezTo>
                  <a:lnTo>
                    <a:pt x="44247" y="15924"/>
                  </a:lnTo>
                  <a:close/>
                  <a:moveTo>
                    <a:pt x="42831" y="27253"/>
                  </a:moveTo>
                  <a:cubicBezTo>
                    <a:pt x="34334" y="25837"/>
                    <a:pt x="27253" y="32918"/>
                    <a:pt x="27253" y="39999"/>
                  </a:cubicBezTo>
                  <a:cubicBezTo>
                    <a:pt x="25837" y="48496"/>
                    <a:pt x="32918" y="55577"/>
                    <a:pt x="39999" y="55577"/>
                  </a:cubicBezTo>
                  <a:cubicBezTo>
                    <a:pt x="48496" y="56993"/>
                    <a:pt x="55577" y="49912"/>
                    <a:pt x="55577" y="42831"/>
                  </a:cubicBezTo>
                  <a:cubicBezTo>
                    <a:pt x="56993" y="34334"/>
                    <a:pt x="51328" y="27253"/>
                    <a:pt x="42831" y="27253"/>
                  </a:cubicBezTo>
                  <a:close/>
                </a:path>
              </a:pathLst>
            </a:custGeom>
            <a:grpFill/>
            <a:ln w="14159" cap="flat">
              <a:noFill/>
              <a:prstDash val="solid"/>
              <a:miter/>
            </a:ln>
          </p:spPr>
          <p:txBody>
            <a:bodyPr rtlCol="0" anchor="ctr"/>
            <a:lstStyle/>
            <a:p>
              <a:endParaRPr lang="en-US"/>
            </a:p>
          </p:txBody>
        </p:sp>
        <p:sp>
          <p:nvSpPr>
            <p:cNvPr id="695" name="Freeform: Shape 2520">
              <a:extLst>
                <a:ext uri="{FF2B5EF4-FFF2-40B4-BE49-F238E27FC236}">
                  <a16:creationId xmlns:a16="http://schemas.microsoft.com/office/drawing/2014/main" xmlns="" id="{80BF29AC-8569-4908-B1E8-A6CF7E3B251A}"/>
                </a:ext>
              </a:extLst>
            </p:cNvPr>
            <p:cNvSpPr/>
            <p:nvPr/>
          </p:nvSpPr>
          <p:spPr>
            <a:xfrm>
              <a:off x="3828467" y="5231600"/>
              <a:ext cx="56648" cy="56648"/>
            </a:xfrm>
            <a:custGeom>
              <a:avLst/>
              <a:gdLst>
                <a:gd name="connsiteX0" fmla="*/ 31367 w 56647"/>
                <a:gd name="connsiteY0" fmla="*/ 15789 h 56647"/>
                <a:gd name="connsiteX1" fmla="*/ 44113 w 56647"/>
                <a:gd name="connsiteY1" fmla="*/ 31367 h 56647"/>
                <a:gd name="connsiteX2" fmla="*/ 28535 w 56647"/>
                <a:gd name="connsiteY2" fmla="*/ 44113 h 56647"/>
                <a:gd name="connsiteX3" fmla="*/ 15789 w 56647"/>
                <a:gd name="connsiteY3" fmla="*/ 28535 h 56647"/>
                <a:gd name="connsiteX4" fmla="*/ 31367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15789"/>
                  </a:moveTo>
                  <a:cubicBezTo>
                    <a:pt x="38448" y="15789"/>
                    <a:pt x="44113" y="22870"/>
                    <a:pt x="44113" y="31367"/>
                  </a:cubicBezTo>
                  <a:cubicBezTo>
                    <a:pt x="44113" y="38448"/>
                    <a:pt x="37032" y="44113"/>
                    <a:pt x="28535" y="44113"/>
                  </a:cubicBezTo>
                  <a:cubicBezTo>
                    <a:pt x="21454" y="44113"/>
                    <a:pt x="15789" y="37032"/>
                    <a:pt x="15789" y="28535"/>
                  </a:cubicBezTo>
                  <a:cubicBezTo>
                    <a:pt x="17205" y="21454"/>
                    <a:pt x="24286" y="15789"/>
                    <a:pt x="31367" y="15789"/>
                  </a:cubicBezTo>
                  <a:close/>
                </a:path>
              </a:pathLst>
            </a:custGeom>
            <a:grpFill/>
            <a:ln w="14159" cap="flat">
              <a:noFill/>
              <a:prstDash val="solid"/>
              <a:miter/>
            </a:ln>
          </p:spPr>
          <p:txBody>
            <a:bodyPr rtlCol="0" anchor="ctr"/>
            <a:lstStyle/>
            <a:p>
              <a:endParaRPr lang="en-US"/>
            </a:p>
          </p:txBody>
        </p:sp>
        <p:sp>
          <p:nvSpPr>
            <p:cNvPr id="696" name="Freeform: Shape 2521">
              <a:extLst>
                <a:ext uri="{FF2B5EF4-FFF2-40B4-BE49-F238E27FC236}">
                  <a16:creationId xmlns:a16="http://schemas.microsoft.com/office/drawing/2014/main" xmlns="" id="{B22B1779-FA3E-4085-AB6F-28619CA66ACB}"/>
                </a:ext>
              </a:extLst>
            </p:cNvPr>
            <p:cNvSpPr/>
            <p:nvPr/>
          </p:nvSpPr>
          <p:spPr>
            <a:xfrm>
              <a:off x="3722097" y="5050173"/>
              <a:ext cx="56648" cy="56648"/>
            </a:xfrm>
            <a:custGeom>
              <a:avLst/>
              <a:gdLst>
                <a:gd name="connsiteX0" fmla="*/ 35771 w 56647"/>
                <a:gd name="connsiteY0" fmla="*/ 15944 h 56647"/>
                <a:gd name="connsiteX1" fmla="*/ 52765 w 56647"/>
                <a:gd name="connsiteY1" fmla="*/ 35771 h 56647"/>
                <a:gd name="connsiteX2" fmla="*/ 32938 w 56647"/>
                <a:gd name="connsiteY2" fmla="*/ 52765 h 56647"/>
                <a:gd name="connsiteX3" fmla="*/ 15944 w 56647"/>
                <a:gd name="connsiteY3" fmla="*/ 32938 h 56647"/>
                <a:gd name="connsiteX4" fmla="*/ 35771 w 56647"/>
                <a:gd name="connsiteY4" fmla="*/ 15944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71" y="15944"/>
                  </a:moveTo>
                  <a:cubicBezTo>
                    <a:pt x="45684" y="17360"/>
                    <a:pt x="54181" y="25857"/>
                    <a:pt x="52765" y="35771"/>
                  </a:cubicBezTo>
                  <a:cubicBezTo>
                    <a:pt x="51349" y="45684"/>
                    <a:pt x="42852" y="54181"/>
                    <a:pt x="32938" y="52765"/>
                  </a:cubicBezTo>
                  <a:cubicBezTo>
                    <a:pt x="23025" y="51349"/>
                    <a:pt x="14528" y="42852"/>
                    <a:pt x="15944" y="32938"/>
                  </a:cubicBezTo>
                  <a:cubicBezTo>
                    <a:pt x="15944" y="23025"/>
                    <a:pt x="25857" y="14528"/>
                    <a:pt x="35771" y="15944"/>
                  </a:cubicBezTo>
                  <a:close/>
                </a:path>
              </a:pathLst>
            </a:custGeom>
            <a:grpFill/>
            <a:ln w="14159" cap="flat">
              <a:noFill/>
              <a:prstDash val="solid"/>
              <a:miter/>
            </a:ln>
          </p:spPr>
          <p:txBody>
            <a:bodyPr rtlCol="0" anchor="ctr"/>
            <a:lstStyle/>
            <a:p>
              <a:endParaRPr lang="en-US"/>
            </a:p>
          </p:txBody>
        </p:sp>
        <p:sp>
          <p:nvSpPr>
            <p:cNvPr id="697" name="Freeform: Shape 2522">
              <a:extLst>
                <a:ext uri="{FF2B5EF4-FFF2-40B4-BE49-F238E27FC236}">
                  <a16:creationId xmlns:a16="http://schemas.microsoft.com/office/drawing/2014/main" xmlns="" id="{75B40150-32A3-4453-8A03-B31F833AEB34}"/>
                </a:ext>
              </a:extLst>
            </p:cNvPr>
            <p:cNvSpPr/>
            <p:nvPr/>
          </p:nvSpPr>
          <p:spPr>
            <a:xfrm>
              <a:off x="3617454" y="5506341"/>
              <a:ext cx="56648" cy="56648"/>
            </a:xfrm>
            <a:custGeom>
              <a:avLst/>
              <a:gdLst>
                <a:gd name="connsiteX0" fmla="*/ 35616 w 56647"/>
                <a:gd name="connsiteY0" fmla="*/ 15789 h 56647"/>
                <a:gd name="connsiteX1" fmla="*/ 52610 w 56647"/>
                <a:gd name="connsiteY1" fmla="*/ 35616 h 56647"/>
                <a:gd name="connsiteX2" fmla="*/ 32783 w 56647"/>
                <a:gd name="connsiteY2" fmla="*/ 52610 h 56647"/>
                <a:gd name="connsiteX3" fmla="*/ 15789 w 56647"/>
                <a:gd name="connsiteY3" fmla="*/ 32783 h 56647"/>
                <a:gd name="connsiteX4" fmla="*/ 35616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616" y="15789"/>
                  </a:moveTo>
                  <a:cubicBezTo>
                    <a:pt x="45529" y="17205"/>
                    <a:pt x="52610" y="25703"/>
                    <a:pt x="52610" y="35616"/>
                  </a:cubicBezTo>
                  <a:cubicBezTo>
                    <a:pt x="51194" y="45529"/>
                    <a:pt x="42697" y="52610"/>
                    <a:pt x="32783" y="52610"/>
                  </a:cubicBezTo>
                  <a:cubicBezTo>
                    <a:pt x="22870" y="51194"/>
                    <a:pt x="15789" y="42697"/>
                    <a:pt x="15789" y="32783"/>
                  </a:cubicBezTo>
                  <a:cubicBezTo>
                    <a:pt x="17205" y="22870"/>
                    <a:pt x="25702" y="15789"/>
                    <a:pt x="35616" y="15789"/>
                  </a:cubicBezTo>
                  <a:close/>
                </a:path>
              </a:pathLst>
            </a:custGeom>
            <a:grpFill/>
            <a:ln w="14159" cap="flat">
              <a:noFill/>
              <a:prstDash val="solid"/>
              <a:miter/>
            </a:ln>
          </p:spPr>
          <p:txBody>
            <a:bodyPr rtlCol="0" anchor="ctr"/>
            <a:lstStyle/>
            <a:p>
              <a:endParaRPr lang="en-US"/>
            </a:p>
          </p:txBody>
        </p:sp>
        <p:sp>
          <p:nvSpPr>
            <p:cNvPr id="698" name="Freeform: Shape 2523">
              <a:extLst>
                <a:ext uri="{FF2B5EF4-FFF2-40B4-BE49-F238E27FC236}">
                  <a16:creationId xmlns:a16="http://schemas.microsoft.com/office/drawing/2014/main" xmlns="" id="{847CE293-402D-490B-9D53-EF7F49CF3221}"/>
                </a:ext>
              </a:extLst>
            </p:cNvPr>
            <p:cNvSpPr/>
            <p:nvPr/>
          </p:nvSpPr>
          <p:spPr>
            <a:xfrm>
              <a:off x="3522014" y="5753327"/>
              <a:ext cx="42486" cy="42486"/>
            </a:xfrm>
            <a:custGeom>
              <a:avLst/>
              <a:gdLst>
                <a:gd name="connsiteX0" fmla="*/ 24842 w 42485"/>
                <a:gd name="connsiteY0" fmla="*/ 16636 h 42485"/>
                <a:gd name="connsiteX1" fmla="*/ 27674 w 42485"/>
                <a:gd name="connsiteY1" fmla="*/ 25133 h 42485"/>
                <a:gd name="connsiteX2" fmla="*/ 19177 w 42485"/>
                <a:gd name="connsiteY2" fmla="*/ 27966 h 42485"/>
                <a:gd name="connsiteX3" fmla="*/ 16345 w 42485"/>
                <a:gd name="connsiteY3" fmla="*/ 19468 h 42485"/>
                <a:gd name="connsiteX4" fmla="*/ 24842 w 42485"/>
                <a:gd name="connsiteY4" fmla="*/ 1663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842" y="16636"/>
                  </a:moveTo>
                  <a:cubicBezTo>
                    <a:pt x="27674" y="18052"/>
                    <a:pt x="29090" y="22301"/>
                    <a:pt x="27674" y="25133"/>
                  </a:cubicBezTo>
                  <a:cubicBezTo>
                    <a:pt x="26258" y="27966"/>
                    <a:pt x="22009" y="29382"/>
                    <a:pt x="19177" y="27966"/>
                  </a:cubicBezTo>
                  <a:cubicBezTo>
                    <a:pt x="16345" y="26549"/>
                    <a:pt x="14928" y="22301"/>
                    <a:pt x="16345" y="19468"/>
                  </a:cubicBezTo>
                  <a:cubicBezTo>
                    <a:pt x="17761" y="15220"/>
                    <a:pt x="22009" y="15220"/>
                    <a:pt x="24842" y="16636"/>
                  </a:cubicBezTo>
                  <a:close/>
                </a:path>
              </a:pathLst>
            </a:custGeom>
            <a:grpFill/>
            <a:ln w="14159" cap="flat">
              <a:noFill/>
              <a:prstDash val="solid"/>
              <a:miter/>
            </a:ln>
          </p:spPr>
          <p:txBody>
            <a:bodyPr rtlCol="0" anchor="ctr"/>
            <a:lstStyle/>
            <a:p>
              <a:endParaRPr lang="en-US"/>
            </a:p>
          </p:txBody>
        </p:sp>
        <p:sp>
          <p:nvSpPr>
            <p:cNvPr id="699" name="Freeform: Shape 2524">
              <a:extLst>
                <a:ext uri="{FF2B5EF4-FFF2-40B4-BE49-F238E27FC236}">
                  <a16:creationId xmlns:a16="http://schemas.microsoft.com/office/drawing/2014/main" xmlns="" id="{D773FCE1-EED9-46BA-A309-C925BCA5736A}"/>
                </a:ext>
              </a:extLst>
            </p:cNvPr>
            <p:cNvSpPr/>
            <p:nvPr/>
          </p:nvSpPr>
          <p:spPr>
            <a:xfrm>
              <a:off x="3764738" y="5410040"/>
              <a:ext cx="42486" cy="42486"/>
            </a:xfrm>
            <a:custGeom>
              <a:avLst/>
              <a:gdLst>
                <a:gd name="connsiteX0" fmla="*/ 27119 w 42485"/>
                <a:gd name="connsiteY0" fmla="*/ 15789 h 42485"/>
                <a:gd name="connsiteX1" fmla="*/ 37032 w 42485"/>
                <a:gd name="connsiteY1" fmla="*/ 27118 h 42485"/>
                <a:gd name="connsiteX2" fmla="*/ 25702 w 42485"/>
                <a:gd name="connsiteY2" fmla="*/ 37032 h 42485"/>
                <a:gd name="connsiteX3" fmla="*/ 15789 w 42485"/>
                <a:gd name="connsiteY3" fmla="*/ 25703 h 42485"/>
                <a:gd name="connsiteX4" fmla="*/ 27119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5789"/>
                  </a:moveTo>
                  <a:cubicBezTo>
                    <a:pt x="32783" y="15789"/>
                    <a:pt x="37032" y="21454"/>
                    <a:pt x="37032" y="27118"/>
                  </a:cubicBezTo>
                  <a:cubicBezTo>
                    <a:pt x="37032" y="32783"/>
                    <a:pt x="31367" y="37032"/>
                    <a:pt x="25702" y="37032"/>
                  </a:cubicBezTo>
                  <a:cubicBezTo>
                    <a:pt x="20038" y="37032"/>
                    <a:pt x="15789" y="31367"/>
                    <a:pt x="15789" y="25703"/>
                  </a:cubicBezTo>
                  <a:cubicBezTo>
                    <a:pt x="15789" y="20037"/>
                    <a:pt x="21454" y="15789"/>
                    <a:pt x="27119" y="15789"/>
                  </a:cubicBezTo>
                  <a:close/>
                </a:path>
              </a:pathLst>
            </a:custGeom>
            <a:grpFill/>
            <a:ln w="14159" cap="flat">
              <a:noFill/>
              <a:prstDash val="solid"/>
              <a:miter/>
            </a:ln>
          </p:spPr>
          <p:txBody>
            <a:bodyPr rtlCol="0" anchor="ctr"/>
            <a:lstStyle/>
            <a:p>
              <a:endParaRPr lang="en-US"/>
            </a:p>
          </p:txBody>
        </p:sp>
        <p:sp>
          <p:nvSpPr>
            <p:cNvPr id="700" name="Freeform: Shape 2525">
              <a:extLst>
                <a:ext uri="{FF2B5EF4-FFF2-40B4-BE49-F238E27FC236}">
                  <a16:creationId xmlns:a16="http://schemas.microsoft.com/office/drawing/2014/main" xmlns="" id="{ECAFB9A0-F3AF-46C7-A171-2E01261C37E2}"/>
                </a:ext>
              </a:extLst>
            </p:cNvPr>
            <p:cNvSpPr/>
            <p:nvPr/>
          </p:nvSpPr>
          <p:spPr>
            <a:xfrm>
              <a:off x="4246089" y="5020434"/>
              <a:ext cx="70810" cy="70810"/>
            </a:xfrm>
            <a:custGeom>
              <a:avLst/>
              <a:gdLst>
                <a:gd name="connsiteX0" fmla="*/ 40018 w 70809"/>
                <a:gd name="connsiteY0" fmla="*/ 15943 h 70809"/>
                <a:gd name="connsiteX1" fmla="*/ 59845 w 70809"/>
                <a:gd name="connsiteY1" fmla="*/ 40018 h 70809"/>
                <a:gd name="connsiteX2" fmla="*/ 35769 w 70809"/>
                <a:gd name="connsiteY2" fmla="*/ 59845 h 70809"/>
                <a:gd name="connsiteX3" fmla="*/ 15943 w 70809"/>
                <a:gd name="connsiteY3" fmla="*/ 35769 h 70809"/>
                <a:gd name="connsiteX4" fmla="*/ 40018 w 70809"/>
                <a:gd name="connsiteY4" fmla="*/ 159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943"/>
                  </a:moveTo>
                  <a:cubicBezTo>
                    <a:pt x="52764" y="17359"/>
                    <a:pt x="61261" y="27272"/>
                    <a:pt x="59845" y="40018"/>
                  </a:cubicBezTo>
                  <a:cubicBezTo>
                    <a:pt x="58429" y="52764"/>
                    <a:pt x="48515" y="61261"/>
                    <a:pt x="35769" y="59845"/>
                  </a:cubicBezTo>
                  <a:cubicBezTo>
                    <a:pt x="23024" y="58429"/>
                    <a:pt x="14527" y="48515"/>
                    <a:pt x="15943" y="35769"/>
                  </a:cubicBezTo>
                  <a:cubicBezTo>
                    <a:pt x="15943" y="23024"/>
                    <a:pt x="27272" y="14527"/>
                    <a:pt x="40018" y="15943"/>
                  </a:cubicBezTo>
                  <a:close/>
                </a:path>
              </a:pathLst>
            </a:custGeom>
            <a:grpFill/>
            <a:ln w="14159" cap="flat">
              <a:noFill/>
              <a:prstDash val="solid"/>
              <a:miter/>
            </a:ln>
          </p:spPr>
          <p:txBody>
            <a:bodyPr rtlCol="0" anchor="ctr"/>
            <a:lstStyle/>
            <a:p>
              <a:endParaRPr lang="en-US"/>
            </a:p>
          </p:txBody>
        </p:sp>
        <p:sp>
          <p:nvSpPr>
            <p:cNvPr id="701" name="Freeform: Shape 2526">
              <a:extLst>
                <a:ext uri="{FF2B5EF4-FFF2-40B4-BE49-F238E27FC236}">
                  <a16:creationId xmlns:a16="http://schemas.microsoft.com/office/drawing/2014/main" xmlns="" id="{28E42D50-3006-4C11-91B0-3E790D57F9B9}"/>
                </a:ext>
              </a:extLst>
            </p:cNvPr>
            <p:cNvSpPr/>
            <p:nvPr/>
          </p:nvSpPr>
          <p:spPr>
            <a:xfrm>
              <a:off x="4093076" y="5347456"/>
              <a:ext cx="42486" cy="42486"/>
            </a:xfrm>
            <a:custGeom>
              <a:avLst/>
              <a:gdLst>
                <a:gd name="connsiteX0" fmla="*/ 27337 w 42485"/>
                <a:gd name="connsiteY0" fmla="*/ 16060 h 42485"/>
                <a:gd name="connsiteX1" fmla="*/ 37250 w 42485"/>
                <a:gd name="connsiteY1" fmla="*/ 27390 h 42485"/>
                <a:gd name="connsiteX2" fmla="*/ 25921 w 42485"/>
                <a:gd name="connsiteY2" fmla="*/ 37303 h 42485"/>
                <a:gd name="connsiteX3" fmla="*/ 16007 w 42485"/>
                <a:gd name="connsiteY3" fmla="*/ 25973 h 42485"/>
                <a:gd name="connsiteX4" fmla="*/ 27337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337" y="16060"/>
                  </a:moveTo>
                  <a:cubicBezTo>
                    <a:pt x="33002" y="16060"/>
                    <a:pt x="37250" y="21725"/>
                    <a:pt x="37250" y="27390"/>
                  </a:cubicBezTo>
                  <a:cubicBezTo>
                    <a:pt x="37250" y="33054"/>
                    <a:pt x="31586" y="37303"/>
                    <a:pt x="25921" y="37303"/>
                  </a:cubicBezTo>
                  <a:cubicBezTo>
                    <a:pt x="20256" y="37303"/>
                    <a:pt x="16007" y="31639"/>
                    <a:pt x="16007" y="25973"/>
                  </a:cubicBezTo>
                  <a:cubicBezTo>
                    <a:pt x="14591" y="18893"/>
                    <a:pt x="20256" y="14644"/>
                    <a:pt x="27337" y="16060"/>
                  </a:cubicBezTo>
                  <a:close/>
                </a:path>
              </a:pathLst>
            </a:custGeom>
            <a:grpFill/>
            <a:ln w="14159" cap="flat">
              <a:noFill/>
              <a:prstDash val="solid"/>
              <a:miter/>
            </a:ln>
          </p:spPr>
          <p:txBody>
            <a:bodyPr rtlCol="0" anchor="ctr"/>
            <a:lstStyle/>
            <a:p>
              <a:endParaRPr lang="en-US"/>
            </a:p>
          </p:txBody>
        </p:sp>
        <p:sp>
          <p:nvSpPr>
            <p:cNvPr id="702" name="Freeform: Shape 2527">
              <a:extLst>
                <a:ext uri="{FF2B5EF4-FFF2-40B4-BE49-F238E27FC236}">
                  <a16:creationId xmlns:a16="http://schemas.microsoft.com/office/drawing/2014/main" xmlns="" id="{41194240-44FE-451E-9CAD-D85C0C025873}"/>
                </a:ext>
              </a:extLst>
            </p:cNvPr>
            <p:cNvSpPr/>
            <p:nvPr/>
          </p:nvSpPr>
          <p:spPr>
            <a:xfrm>
              <a:off x="4222168" y="5239826"/>
              <a:ext cx="42486" cy="42486"/>
            </a:xfrm>
            <a:custGeom>
              <a:avLst/>
              <a:gdLst>
                <a:gd name="connsiteX0" fmla="*/ 27119 w 42485"/>
                <a:gd name="connsiteY0" fmla="*/ 16060 h 42485"/>
                <a:gd name="connsiteX1" fmla="*/ 37032 w 42485"/>
                <a:gd name="connsiteY1" fmla="*/ 27390 h 42485"/>
                <a:gd name="connsiteX2" fmla="*/ 25702 w 42485"/>
                <a:gd name="connsiteY2" fmla="*/ 37303 h 42485"/>
                <a:gd name="connsiteX3" fmla="*/ 15789 w 42485"/>
                <a:gd name="connsiteY3" fmla="*/ 25974 h 42485"/>
                <a:gd name="connsiteX4" fmla="*/ 27119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6060"/>
                  </a:moveTo>
                  <a:cubicBezTo>
                    <a:pt x="32783" y="16060"/>
                    <a:pt x="37032" y="21725"/>
                    <a:pt x="37032" y="27390"/>
                  </a:cubicBezTo>
                  <a:cubicBezTo>
                    <a:pt x="37032" y="33055"/>
                    <a:pt x="31367" y="37303"/>
                    <a:pt x="25702" y="37303"/>
                  </a:cubicBezTo>
                  <a:cubicBezTo>
                    <a:pt x="20038" y="37303"/>
                    <a:pt x="15789" y="31639"/>
                    <a:pt x="15789" y="25974"/>
                  </a:cubicBezTo>
                  <a:cubicBezTo>
                    <a:pt x="15789" y="18893"/>
                    <a:pt x="21454" y="14644"/>
                    <a:pt x="27119" y="16060"/>
                  </a:cubicBezTo>
                  <a:close/>
                </a:path>
              </a:pathLst>
            </a:custGeom>
            <a:grpFill/>
            <a:ln w="14159" cap="flat">
              <a:noFill/>
              <a:prstDash val="solid"/>
              <a:miter/>
            </a:ln>
          </p:spPr>
          <p:txBody>
            <a:bodyPr rtlCol="0" anchor="ctr"/>
            <a:lstStyle/>
            <a:p>
              <a:endParaRPr lang="en-US"/>
            </a:p>
          </p:txBody>
        </p:sp>
        <p:sp>
          <p:nvSpPr>
            <p:cNvPr id="703" name="Freeform: Shape 2528">
              <a:extLst>
                <a:ext uri="{FF2B5EF4-FFF2-40B4-BE49-F238E27FC236}">
                  <a16:creationId xmlns:a16="http://schemas.microsoft.com/office/drawing/2014/main" xmlns="" id="{0EE85075-2A46-40B9-9999-CF9D5D2BAA8B}"/>
                </a:ext>
              </a:extLst>
            </p:cNvPr>
            <p:cNvSpPr/>
            <p:nvPr/>
          </p:nvSpPr>
          <p:spPr>
            <a:xfrm>
              <a:off x="4138458" y="5140784"/>
              <a:ext cx="56648" cy="56648"/>
            </a:xfrm>
            <a:custGeom>
              <a:avLst/>
              <a:gdLst>
                <a:gd name="connsiteX0" fmla="*/ 35771 w 56647"/>
                <a:gd name="connsiteY0" fmla="*/ 15969 h 56647"/>
                <a:gd name="connsiteX1" fmla="*/ 52765 w 56647"/>
                <a:gd name="connsiteY1" fmla="*/ 35795 h 56647"/>
                <a:gd name="connsiteX2" fmla="*/ 32938 w 56647"/>
                <a:gd name="connsiteY2" fmla="*/ 52790 h 56647"/>
                <a:gd name="connsiteX3" fmla="*/ 15944 w 56647"/>
                <a:gd name="connsiteY3" fmla="*/ 32963 h 56647"/>
                <a:gd name="connsiteX4" fmla="*/ 35771 w 56647"/>
                <a:gd name="connsiteY4" fmla="*/ 1596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71" y="15969"/>
                  </a:moveTo>
                  <a:cubicBezTo>
                    <a:pt x="45684" y="17385"/>
                    <a:pt x="54181" y="25882"/>
                    <a:pt x="52765" y="35795"/>
                  </a:cubicBezTo>
                  <a:cubicBezTo>
                    <a:pt x="51349" y="45709"/>
                    <a:pt x="42852" y="54206"/>
                    <a:pt x="32938" y="52790"/>
                  </a:cubicBezTo>
                  <a:cubicBezTo>
                    <a:pt x="23025" y="51373"/>
                    <a:pt x="14528" y="42876"/>
                    <a:pt x="15944" y="32963"/>
                  </a:cubicBezTo>
                  <a:cubicBezTo>
                    <a:pt x="17360" y="21633"/>
                    <a:pt x="25857" y="14552"/>
                    <a:pt x="35771" y="15969"/>
                  </a:cubicBezTo>
                  <a:close/>
                </a:path>
              </a:pathLst>
            </a:custGeom>
            <a:grpFill/>
            <a:ln w="14159" cap="flat">
              <a:noFill/>
              <a:prstDash val="solid"/>
              <a:miter/>
            </a:ln>
          </p:spPr>
          <p:txBody>
            <a:bodyPr rtlCol="0" anchor="ctr"/>
            <a:lstStyle/>
            <a:p>
              <a:endParaRPr lang="en-US"/>
            </a:p>
          </p:txBody>
        </p:sp>
        <p:sp>
          <p:nvSpPr>
            <p:cNvPr id="704" name="Freeform: Shape 2529">
              <a:extLst>
                <a:ext uri="{FF2B5EF4-FFF2-40B4-BE49-F238E27FC236}">
                  <a16:creationId xmlns:a16="http://schemas.microsoft.com/office/drawing/2014/main" xmlns="" id="{87D280A0-F949-4DC1-8D06-218638F68616}"/>
                </a:ext>
              </a:extLst>
            </p:cNvPr>
            <p:cNvSpPr/>
            <p:nvPr/>
          </p:nvSpPr>
          <p:spPr>
            <a:xfrm>
              <a:off x="4154036" y="5404196"/>
              <a:ext cx="56648" cy="56648"/>
            </a:xfrm>
            <a:custGeom>
              <a:avLst/>
              <a:gdLst>
                <a:gd name="connsiteX0" fmla="*/ 35771 w 56647"/>
                <a:gd name="connsiteY0" fmla="*/ 15969 h 56647"/>
                <a:gd name="connsiteX1" fmla="*/ 52765 w 56647"/>
                <a:gd name="connsiteY1" fmla="*/ 35795 h 56647"/>
                <a:gd name="connsiteX2" fmla="*/ 32938 w 56647"/>
                <a:gd name="connsiteY2" fmla="*/ 52790 h 56647"/>
                <a:gd name="connsiteX3" fmla="*/ 15944 w 56647"/>
                <a:gd name="connsiteY3" fmla="*/ 32963 h 56647"/>
                <a:gd name="connsiteX4" fmla="*/ 35771 w 56647"/>
                <a:gd name="connsiteY4" fmla="*/ 1596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71" y="15969"/>
                  </a:moveTo>
                  <a:cubicBezTo>
                    <a:pt x="45684" y="17385"/>
                    <a:pt x="54181" y="25882"/>
                    <a:pt x="52765" y="35795"/>
                  </a:cubicBezTo>
                  <a:cubicBezTo>
                    <a:pt x="51349" y="45709"/>
                    <a:pt x="42852" y="54205"/>
                    <a:pt x="32938" y="52790"/>
                  </a:cubicBezTo>
                  <a:cubicBezTo>
                    <a:pt x="23025" y="51373"/>
                    <a:pt x="14528" y="42876"/>
                    <a:pt x="15944" y="32963"/>
                  </a:cubicBezTo>
                  <a:cubicBezTo>
                    <a:pt x="15944" y="21633"/>
                    <a:pt x="25857" y="14552"/>
                    <a:pt x="35771" y="15969"/>
                  </a:cubicBezTo>
                  <a:close/>
                </a:path>
              </a:pathLst>
            </a:custGeom>
            <a:grpFill/>
            <a:ln w="14159" cap="flat">
              <a:noFill/>
              <a:prstDash val="solid"/>
              <a:miter/>
            </a:ln>
          </p:spPr>
          <p:txBody>
            <a:bodyPr rtlCol="0" anchor="ctr"/>
            <a:lstStyle/>
            <a:p>
              <a:endParaRPr lang="en-US"/>
            </a:p>
          </p:txBody>
        </p:sp>
        <p:sp>
          <p:nvSpPr>
            <p:cNvPr id="705" name="Freeform: Shape 2530">
              <a:extLst>
                <a:ext uri="{FF2B5EF4-FFF2-40B4-BE49-F238E27FC236}">
                  <a16:creationId xmlns:a16="http://schemas.microsoft.com/office/drawing/2014/main" xmlns="" id="{CECB5832-EF0C-4E9C-8486-458A84AF4EA1}"/>
                </a:ext>
              </a:extLst>
            </p:cNvPr>
            <p:cNvSpPr/>
            <p:nvPr/>
          </p:nvSpPr>
          <p:spPr>
            <a:xfrm>
              <a:off x="4131532" y="5342063"/>
              <a:ext cx="56648" cy="56648"/>
            </a:xfrm>
            <a:custGeom>
              <a:avLst/>
              <a:gdLst>
                <a:gd name="connsiteX0" fmla="*/ 31367 w 56647"/>
                <a:gd name="connsiteY0" fmla="*/ 15789 h 56647"/>
                <a:gd name="connsiteX1" fmla="*/ 44113 w 56647"/>
                <a:gd name="connsiteY1" fmla="*/ 31367 h 56647"/>
                <a:gd name="connsiteX2" fmla="*/ 28535 w 56647"/>
                <a:gd name="connsiteY2" fmla="*/ 44113 h 56647"/>
                <a:gd name="connsiteX3" fmla="*/ 15789 w 56647"/>
                <a:gd name="connsiteY3" fmla="*/ 28535 h 56647"/>
                <a:gd name="connsiteX4" fmla="*/ 31367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15789"/>
                  </a:moveTo>
                  <a:cubicBezTo>
                    <a:pt x="38448" y="17205"/>
                    <a:pt x="44113" y="22870"/>
                    <a:pt x="44113" y="31367"/>
                  </a:cubicBezTo>
                  <a:cubicBezTo>
                    <a:pt x="42697" y="38448"/>
                    <a:pt x="37032" y="44113"/>
                    <a:pt x="28535" y="44113"/>
                  </a:cubicBezTo>
                  <a:cubicBezTo>
                    <a:pt x="21454" y="42697"/>
                    <a:pt x="15789" y="37032"/>
                    <a:pt x="15789" y="28535"/>
                  </a:cubicBezTo>
                  <a:cubicBezTo>
                    <a:pt x="15789" y="21454"/>
                    <a:pt x="22870" y="15789"/>
                    <a:pt x="31367" y="15789"/>
                  </a:cubicBezTo>
                  <a:close/>
                </a:path>
              </a:pathLst>
            </a:custGeom>
            <a:grpFill/>
            <a:ln w="14159" cap="flat">
              <a:noFill/>
              <a:prstDash val="solid"/>
              <a:miter/>
            </a:ln>
          </p:spPr>
          <p:txBody>
            <a:bodyPr rtlCol="0" anchor="ctr"/>
            <a:lstStyle/>
            <a:p>
              <a:endParaRPr lang="en-US"/>
            </a:p>
          </p:txBody>
        </p:sp>
        <p:sp>
          <p:nvSpPr>
            <p:cNvPr id="706" name="Freeform: Shape 2531">
              <a:extLst>
                <a:ext uri="{FF2B5EF4-FFF2-40B4-BE49-F238E27FC236}">
                  <a16:creationId xmlns:a16="http://schemas.microsoft.com/office/drawing/2014/main" xmlns="" id="{F5616FD7-C589-4915-A709-5E4997FC0169}"/>
                </a:ext>
              </a:extLst>
            </p:cNvPr>
            <p:cNvSpPr/>
            <p:nvPr/>
          </p:nvSpPr>
          <p:spPr>
            <a:xfrm>
              <a:off x="3788679" y="4274135"/>
              <a:ext cx="70810" cy="70810"/>
            </a:xfrm>
            <a:custGeom>
              <a:avLst/>
              <a:gdLst>
                <a:gd name="connsiteX0" fmla="*/ 44247 w 70809"/>
                <a:gd name="connsiteY0" fmla="*/ 15909 h 70809"/>
                <a:gd name="connsiteX1" fmla="*/ 66907 w 70809"/>
                <a:gd name="connsiteY1" fmla="*/ 44233 h 70809"/>
                <a:gd name="connsiteX2" fmla="*/ 38583 w 70809"/>
                <a:gd name="connsiteY2" fmla="*/ 66892 h 70809"/>
                <a:gd name="connsiteX3" fmla="*/ 15924 w 70809"/>
                <a:gd name="connsiteY3" fmla="*/ 38568 h 70809"/>
                <a:gd name="connsiteX4" fmla="*/ 44247 w 70809"/>
                <a:gd name="connsiteY4" fmla="*/ 15909 h 70809"/>
                <a:gd name="connsiteX5" fmla="*/ 44247 w 70809"/>
                <a:gd name="connsiteY5" fmla="*/ 15909 h 70809"/>
                <a:gd name="connsiteX6" fmla="*/ 42831 w 70809"/>
                <a:gd name="connsiteY6" fmla="*/ 27239 h 70809"/>
                <a:gd name="connsiteX7" fmla="*/ 27253 w 70809"/>
                <a:gd name="connsiteY7" fmla="*/ 39984 h 70809"/>
                <a:gd name="connsiteX8" fmla="*/ 39999 w 70809"/>
                <a:gd name="connsiteY8" fmla="*/ 55563 h 70809"/>
                <a:gd name="connsiteX9" fmla="*/ 55577 w 70809"/>
                <a:gd name="connsiteY9" fmla="*/ 42817 h 70809"/>
                <a:gd name="connsiteX10" fmla="*/ 42831 w 70809"/>
                <a:gd name="connsiteY10" fmla="*/ 27239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44247" y="15909"/>
                  </a:moveTo>
                  <a:cubicBezTo>
                    <a:pt x="58409" y="17325"/>
                    <a:pt x="68323" y="30071"/>
                    <a:pt x="66907" y="44233"/>
                  </a:cubicBezTo>
                  <a:cubicBezTo>
                    <a:pt x="65490" y="58395"/>
                    <a:pt x="52745" y="68308"/>
                    <a:pt x="38583" y="66892"/>
                  </a:cubicBezTo>
                  <a:cubicBezTo>
                    <a:pt x="24421" y="65476"/>
                    <a:pt x="14507" y="52730"/>
                    <a:pt x="15924" y="38568"/>
                  </a:cubicBezTo>
                  <a:cubicBezTo>
                    <a:pt x="17340" y="25822"/>
                    <a:pt x="30085" y="14493"/>
                    <a:pt x="44247" y="15909"/>
                  </a:cubicBezTo>
                  <a:lnTo>
                    <a:pt x="44247" y="15909"/>
                  </a:lnTo>
                  <a:close/>
                  <a:moveTo>
                    <a:pt x="42831" y="27239"/>
                  </a:moveTo>
                  <a:cubicBezTo>
                    <a:pt x="34334" y="25822"/>
                    <a:pt x="27253" y="32903"/>
                    <a:pt x="27253" y="39984"/>
                  </a:cubicBezTo>
                  <a:cubicBezTo>
                    <a:pt x="25837" y="48482"/>
                    <a:pt x="32918" y="55563"/>
                    <a:pt x="39999" y="55563"/>
                  </a:cubicBezTo>
                  <a:cubicBezTo>
                    <a:pt x="48496" y="56979"/>
                    <a:pt x="55577" y="49898"/>
                    <a:pt x="55577" y="42817"/>
                  </a:cubicBezTo>
                  <a:cubicBezTo>
                    <a:pt x="56993" y="35736"/>
                    <a:pt x="49912" y="28655"/>
                    <a:pt x="42831" y="27239"/>
                  </a:cubicBezTo>
                  <a:close/>
                </a:path>
              </a:pathLst>
            </a:custGeom>
            <a:grpFill/>
            <a:ln w="14159" cap="flat">
              <a:noFill/>
              <a:prstDash val="solid"/>
              <a:miter/>
            </a:ln>
          </p:spPr>
          <p:txBody>
            <a:bodyPr rtlCol="0" anchor="ctr"/>
            <a:lstStyle/>
            <a:p>
              <a:endParaRPr lang="en-US"/>
            </a:p>
          </p:txBody>
        </p:sp>
        <p:sp>
          <p:nvSpPr>
            <p:cNvPr id="707" name="Freeform: Shape 2532">
              <a:extLst>
                <a:ext uri="{FF2B5EF4-FFF2-40B4-BE49-F238E27FC236}">
                  <a16:creationId xmlns:a16="http://schemas.microsoft.com/office/drawing/2014/main" xmlns="" id="{0325DD1A-017D-439A-AFAB-90B25EA6588E}"/>
                </a:ext>
              </a:extLst>
            </p:cNvPr>
            <p:cNvSpPr/>
            <p:nvPr/>
          </p:nvSpPr>
          <p:spPr>
            <a:xfrm>
              <a:off x="3756087" y="3968358"/>
              <a:ext cx="70810" cy="70810"/>
            </a:xfrm>
            <a:custGeom>
              <a:avLst/>
              <a:gdLst>
                <a:gd name="connsiteX0" fmla="*/ 40018 w 70809"/>
                <a:gd name="connsiteY0" fmla="*/ 15789 h 70809"/>
                <a:gd name="connsiteX1" fmla="*/ 59845 w 70809"/>
                <a:gd name="connsiteY1" fmla="*/ 39864 h 70809"/>
                <a:gd name="connsiteX2" fmla="*/ 35770 w 70809"/>
                <a:gd name="connsiteY2" fmla="*/ 59691 h 70809"/>
                <a:gd name="connsiteX3" fmla="*/ 15943 w 70809"/>
                <a:gd name="connsiteY3" fmla="*/ 35616 h 70809"/>
                <a:gd name="connsiteX4" fmla="*/ 40018 w 70809"/>
                <a:gd name="connsiteY4" fmla="*/ 1578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789"/>
                  </a:moveTo>
                  <a:cubicBezTo>
                    <a:pt x="52764" y="17205"/>
                    <a:pt x="61261" y="27118"/>
                    <a:pt x="59845" y="39864"/>
                  </a:cubicBezTo>
                  <a:cubicBezTo>
                    <a:pt x="58429" y="52610"/>
                    <a:pt x="48515" y="61107"/>
                    <a:pt x="35770" y="59691"/>
                  </a:cubicBezTo>
                  <a:cubicBezTo>
                    <a:pt x="23024" y="58275"/>
                    <a:pt x="14527" y="48361"/>
                    <a:pt x="15943" y="35616"/>
                  </a:cubicBezTo>
                  <a:cubicBezTo>
                    <a:pt x="17359" y="24286"/>
                    <a:pt x="28689" y="15789"/>
                    <a:pt x="40018" y="15789"/>
                  </a:cubicBezTo>
                  <a:close/>
                </a:path>
              </a:pathLst>
            </a:custGeom>
            <a:grpFill/>
            <a:ln w="14159" cap="flat">
              <a:noFill/>
              <a:prstDash val="solid"/>
              <a:miter/>
            </a:ln>
          </p:spPr>
          <p:txBody>
            <a:bodyPr rtlCol="0" anchor="ctr"/>
            <a:lstStyle/>
            <a:p>
              <a:endParaRPr lang="en-US"/>
            </a:p>
          </p:txBody>
        </p:sp>
        <p:sp>
          <p:nvSpPr>
            <p:cNvPr id="708" name="Freeform: Shape 2533">
              <a:extLst>
                <a:ext uri="{FF2B5EF4-FFF2-40B4-BE49-F238E27FC236}">
                  <a16:creationId xmlns:a16="http://schemas.microsoft.com/office/drawing/2014/main" xmlns="" id="{20D1E211-F040-4BED-93BC-3C77CD9DBB8E}"/>
                </a:ext>
              </a:extLst>
            </p:cNvPr>
            <p:cNvSpPr/>
            <p:nvPr/>
          </p:nvSpPr>
          <p:spPr>
            <a:xfrm>
              <a:off x="4066206" y="4060410"/>
              <a:ext cx="56648" cy="56648"/>
            </a:xfrm>
            <a:custGeom>
              <a:avLst/>
              <a:gdLst>
                <a:gd name="connsiteX0" fmla="*/ 32965 w 56647"/>
                <a:gd name="connsiteY0" fmla="*/ 15789 h 56647"/>
                <a:gd name="connsiteX1" fmla="*/ 47127 w 56647"/>
                <a:gd name="connsiteY1" fmla="*/ 32783 h 56647"/>
                <a:gd name="connsiteX2" fmla="*/ 30132 w 56647"/>
                <a:gd name="connsiteY2" fmla="*/ 46945 h 56647"/>
                <a:gd name="connsiteX3" fmla="*/ 15970 w 56647"/>
                <a:gd name="connsiteY3" fmla="*/ 29951 h 56647"/>
                <a:gd name="connsiteX4" fmla="*/ 32965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65" y="15789"/>
                  </a:moveTo>
                  <a:cubicBezTo>
                    <a:pt x="41462" y="17205"/>
                    <a:pt x="48543" y="24286"/>
                    <a:pt x="47127" y="32783"/>
                  </a:cubicBezTo>
                  <a:cubicBezTo>
                    <a:pt x="45710" y="41280"/>
                    <a:pt x="38629" y="48361"/>
                    <a:pt x="30132" y="46945"/>
                  </a:cubicBezTo>
                  <a:cubicBezTo>
                    <a:pt x="21635" y="45529"/>
                    <a:pt x="14554" y="38448"/>
                    <a:pt x="15970" y="29951"/>
                  </a:cubicBezTo>
                  <a:cubicBezTo>
                    <a:pt x="15970" y="21454"/>
                    <a:pt x="24467" y="15789"/>
                    <a:pt x="32965" y="15789"/>
                  </a:cubicBezTo>
                  <a:close/>
                </a:path>
              </a:pathLst>
            </a:custGeom>
            <a:grpFill/>
            <a:ln w="14159" cap="flat">
              <a:noFill/>
              <a:prstDash val="solid"/>
              <a:miter/>
            </a:ln>
          </p:spPr>
          <p:txBody>
            <a:bodyPr rtlCol="0" anchor="ctr"/>
            <a:lstStyle/>
            <a:p>
              <a:endParaRPr lang="en-US"/>
            </a:p>
          </p:txBody>
        </p:sp>
        <p:sp>
          <p:nvSpPr>
            <p:cNvPr id="709" name="Freeform: Shape 2534">
              <a:extLst>
                <a:ext uri="{FF2B5EF4-FFF2-40B4-BE49-F238E27FC236}">
                  <a16:creationId xmlns:a16="http://schemas.microsoft.com/office/drawing/2014/main" xmlns="" id="{514A4AB8-A13B-4DD6-B307-213A640556D2}"/>
                </a:ext>
              </a:extLst>
            </p:cNvPr>
            <p:cNvSpPr/>
            <p:nvPr/>
          </p:nvSpPr>
          <p:spPr>
            <a:xfrm>
              <a:off x="3671269" y="4312492"/>
              <a:ext cx="42486" cy="42486"/>
            </a:xfrm>
            <a:custGeom>
              <a:avLst/>
              <a:gdLst>
                <a:gd name="connsiteX0" fmla="*/ 25703 w 42485"/>
                <a:gd name="connsiteY0" fmla="*/ 15789 h 42485"/>
                <a:gd name="connsiteX1" fmla="*/ 34200 w 42485"/>
                <a:gd name="connsiteY1" fmla="*/ 25703 h 42485"/>
                <a:gd name="connsiteX2" fmla="*/ 24286 w 42485"/>
                <a:gd name="connsiteY2" fmla="*/ 34199 h 42485"/>
                <a:gd name="connsiteX3" fmla="*/ 15789 w 42485"/>
                <a:gd name="connsiteY3" fmla="*/ 24286 h 42485"/>
                <a:gd name="connsiteX4" fmla="*/ 25703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5789"/>
                  </a:moveTo>
                  <a:cubicBezTo>
                    <a:pt x="31367" y="15789"/>
                    <a:pt x="34200" y="21454"/>
                    <a:pt x="34200" y="25703"/>
                  </a:cubicBezTo>
                  <a:cubicBezTo>
                    <a:pt x="34200" y="31367"/>
                    <a:pt x="28535" y="34199"/>
                    <a:pt x="24286" y="34199"/>
                  </a:cubicBezTo>
                  <a:cubicBezTo>
                    <a:pt x="18622" y="34199"/>
                    <a:pt x="15789" y="28535"/>
                    <a:pt x="15789" y="24286"/>
                  </a:cubicBezTo>
                  <a:cubicBezTo>
                    <a:pt x="15789" y="20037"/>
                    <a:pt x="20038" y="15789"/>
                    <a:pt x="25703" y="15789"/>
                  </a:cubicBezTo>
                  <a:close/>
                </a:path>
              </a:pathLst>
            </a:custGeom>
            <a:grpFill/>
            <a:ln w="14159" cap="flat">
              <a:noFill/>
              <a:prstDash val="solid"/>
              <a:miter/>
            </a:ln>
          </p:spPr>
          <p:txBody>
            <a:bodyPr rtlCol="0" anchor="ctr"/>
            <a:lstStyle/>
            <a:p>
              <a:endParaRPr lang="en-US"/>
            </a:p>
          </p:txBody>
        </p:sp>
        <p:sp>
          <p:nvSpPr>
            <p:cNvPr id="710" name="Freeform: Shape 2535">
              <a:extLst>
                <a:ext uri="{FF2B5EF4-FFF2-40B4-BE49-F238E27FC236}">
                  <a16:creationId xmlns:a16="http://schemas.microsoft.com/office/drawing/2014/main" xmlns="" id="{F70D2085-E671-4C69-AC13-30A88DD7631B}"/>
                </a:ext>
              </a:extLst>
            </p:cNvPr>
            <p:cNvSpPr/>
            <p:nvPr/>
          </p:nvSpPr>
          <p:spPr>
            <a:xfrm>
              <a:off x="3879450" y="4068907"/>
              <a:ext cx="42486" cy="42486"/>
            </a:xfrm>
            <a:custGeom>
              <a:avLst/>
              <a:gdLst>
                <a:gd name="connsiteX0" fmla="*/ 25702 w 42485"/>
                <a:gd name="connsiteY0" fmla="*/ 15789 h 42485"/>
                <a:gd name="connsiteX1" fmla="*/ 34199 w 42485"/>
                <a:gd name="connsiteY1" fmla="*/ 25703 h 42485"/>
                <a:gd name="connsiteX2" fmla="*/ 24286 w 42485"/>
                <a:gd name="connsiteY2" fmla="*/ 34200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31367" y="15789"/>
                    <a:pt x="34199" y="20038"/>
                    <a:pt x="34199" y="25703"/>
                  </a:cubicBezTo>
                  <a:cubicBezTo>
                    <a:pt x="34199" y="31367"/>
                    <a:pt x="28535" y="34200"/>
                    <a:pt x="24286" y="34200"/>
                  </a:cubicBezTo>
                  <a:cubicBezTo>
                    <a:pt x="18621" y="34200"/>
                    <a:pt x="15789" y="29951"/>
                    <a:pt x="15789" y="24286"/>
                  </a:cubicBezTo>
                  <a:cubicBezTo>
                    <a:pt x="15789" y="18622"/>
                    <a:pt x="20037" y="15789"/>
                    <a:pt x="25702" y="15789"/>
                  </a:cubicBezTo>
                  <a:close/>
                </a:path>
              </a:pathLst>
            </a:custGeom>
            <a:grpFill/>
            <a:ln w="14159" cap="flat">
              <a:noFill/>
              <a:prstDash val="solid"/>
              <a:miter/>
            </a:ln>
          </p:spPr>
          <p:txBody>
            <a:bodyPr rtlCol="0" anchor="ctr"/>
            <a:lstStyle/>
            <a:p>
              <a:endParaRPr lang="en-US"/>
            </a:p>
          </p:txBody>
        </p:sp>
        <p:sp>
          <p:nvSpPr>
            <p:cNvPr id="711" name="Freeform: Shape 2536">
              <a:extLst>
                <a:ext uri="{FF2B5EF4-FFF2-40B4-BE49-F238E27FC236}">
                  <a16:creationId xmlns:a16="http://schemas.microsoft.com/office/drawing/2014/main" xmlns="" id="{63F9EC89-472E-4B96-A1CB-5CA5B83F1A7C}"/>
                </a:ext>
              </a:extLst>
            </p:cNvPr>
            <p:cNvSpPr/>
            <p:nvPr/>
          </p:nvSpPr>
          <p:spPr>
            <a:xfrm>
              <a:off x="3668330" y="4096869"/>
              <a:ext cx="84971" cy="84971"/>
            </a:xfrm>
            <a:custGeom>
              <a:avLst/>
              <a:gdLst>
                <a:gd name="connsiteX0" fmla="*/ 51301 w 84971"/>
                <a:gd name="connsiteY0" fmla="*/ 16151 h 84971"/>
                <a:gd name="connsiteX1" fmla="*/ 81041 w 84971"/>
                <a:gd name="connsiteY1" fmla="*/ 51556 h 84971"/>
                <a:gd name="connsiteX2" fmla="*/ 45636 w 84971"/>
                <a:gd name="connsiteY2" fmla="*/ 81296 h 84971"/>
                <a:gd name="connsiteX3" fmla="*/ 15896 w 84971"/>
                <a:gd name="connsiteY3" fmla="*/ 45891 h 84971"/>
                <a:gd name="connsiteX4" fmla="*/ 51301 w 84971"/>
                <a:gd name="connsiteY4" fmla="*/ 16151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51301" y="16151"/>
                  </a:moveTo>
                  <a:cubicBezTo>
                    <a:pt x="69712" y="17567"/>
                    <a:pt x="82457" y="33145"/>
                    <a:pt x="81041" y="51556"/>
                  </a:cubicBezTo>
                  <a:cubicBezTo>
                    <a:pt x="79625" y="69966"/>
                    <a:pt x="62631" y="82712"/>
                    <a:pt x="45636" y="81296"/>
                  </a:cubicBezTo>
                  <a:cubicBezTo>
                    <a:pt x="27226" y="79879"/>
                    <a:pt x="14480" y="62885"/>
                    <a:pt x="15896" y="45891"/>
                  </a:cubicBezTo>
                  <a:cubicBezTo>
                    <a:pt x="17313" y="27481"/>
                    <a:pt x="34307" y="13319"/>
                    <a:pt x="51301" y="16151"/>
                  </a:cubicBezTo>
                  <a:close/>
                </a:path>
              </a:pathLst>
            </a:custGeom>
            <a:grpFill/>
            <a:ln w="14159" cap="flat">
              <a:noFill/>
              <a:prstDash val="solid"/>
              <a:miter/>
            </a:ln>
          </p:spPr>
          <p:txBody>
            <a:bodyPr rtlCol="0" anchor="ctr"/>
            <a:lstStyle/>
            <a:p>
              <a:endParaRPr lang="en-US"/>
            </a:p>
          </p:txBody>
        </p:sp>
        <p:sp>
          <p:nvSpPr>
            <p:cNvPr id="712" name="Freeform: Shape 2537">
              <a:extLst>
                <a:ext uri="{FF2B5EF4-FFF2-40B4-BE49-F238E27FC236}">
                  <a16:creationId xmlns:a16="http://schemas.microsoft.com/office/drawing/2014/main" xmlns="" id="{6F396711-8CDC-4B06-AFB8-07457834DFFD}"/>
                </a:ext>
              </a:extLst>
            </p:cNvPr>
            <p:cNvSpPr/>
            <p:nvPr/>
          </p:nvSpPr>
          <p:spPr>
            <a:xfrm>
              <a:off x="4225000" y="4136610"/>
              <a:ext cx="42486" cy="42486"/>
            </a:xfrm>
            <a:custGeom>
              <a:avLst/>
              <a:gdLst>
                <a:gd name="connsiteX0" fmla="*/ 25702 w 42485"/>
                <a:gd name="connsiteY0" fmla="*/ 16064 h 42485"/>
                <a:gd name="connsiteX1" fmla="*/ 34200 w 42485"/>
                <a:gd name="connsiteY1" fmla="*/ 25977 h 42485"/>
                <a:gd name="connsiteX2" fmla="*/ 24286 w 42485"/>
                <a:gd name="connsiteY2" fmla="*/ 34474 h 42485"/>
                <a:gd name="connsiteX3" fmla="*/ 15789 w 42485"/>
                <a:gd name="connsiteY3" fmla="*/ 24561 h 42485"/>
                <a:gd name="connsiteX4" fmla="*/ 25702 w 42485"/>
                <a:gd name="connsiteY4" fmla="*/ 160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6064"/>
                  </a:moveTo>
                  <a:cubicBezTo>
                    <a:pt x="29951" y="16064"/>
                    <a:pt x="34200" y="20312"/>
                    <a:pt x="34200" y="25977"/>
                  </a:cubicBezTo>
                  <a:cubicBezTo>
                    <a:pt x="34200" y="30225"/>
                    <a:pt x="29951" y="34474"/>
                    <a:pt x="24286" y="34474"/>
                  </a:cubicBezTo>
                  <a:cubicBezTo>
                    <a:pt x="20038" y="34474"/>
                    <a:pt x="15789" y="30225"/>
                    <a:pt x="15789" y="24561"/>
                  </a:cubicBezTo>
                  <a:cubicBezTo>
                    <a:pt x="15789" y="18896"/>
                    <a:pt x="20038" y="14647"/>
                    <a:pt x="25702" y="16064"/>
                  </a:cubicBezTo>
                  <a:close/>
                </a:path>
              </a:pathLst>
            </a:custGeom>
            <a:grpFill/>
            <a:ln w="14159" cap="flat">
              <a:noFill/>
              <a:prstDash val="solid"/>
              <a:miter/>
            </a:ln>
          </p:spPr>
          <p:txBody>
            <a:bodyPr rtlCol="0" anchor="ctr"/>
            <a:lstStyle/>
            <a:p>
              <a:endParaRPr lang="en-US"/>
            </a:p>
          </p:txBody>
        </p:sp>
        <p:sp>
          <p:nvSpPr>
            <p:cNvPr id="713" name="Freeform: Shape 2538">
              <a:extLst>
                <a:ext uri="{FF2B5EF4-FFF2-40B4-BE49-F238E27FC236}">
                  <a16:creationId xmlns:a16="http://schemas.microsoft.com/office/drawing/2014/main" xmlns="" id="{54980353-E213-420B-B18A-977DBA4DB865}"/>
                </a:ext>
              </a:extLst>
            </p:cNvPr>
            <p:cNvSpPr/>
            <p:nvPr/>
          </p:nvSpPr>
          <p:spPr>
            <a:xfrm>
              <a:off x="3968670" y="4020482"/>
              <a:ext cx="42486" cy="42486"/>
            </a:xfrm>
            <a:custGeom>
              <a:avLst/>
              <a:gdLst>
                <a:gd name="connsiteX0" fmla="*/ 25703 w 42485"/>
                <a:gd name="connsiteY0" fmla="*/ 16063 h 42485"/>
                <a:gd name="connsiteX1" fmla="*/ 34200 w 42485"/>
                <a:gd name="connsiteY1" fmla="*/ 25977 h 42485"/>
                <a:gd name="connsiteX2" fmla="*/ 24286 w 42485"/>
                <a:gd name="connsiteY2" fmla="*/ 34474 h 42485"/>
                <a:gd name="connsiteX3" fmla="*/ 15789 w 42485"/>
                <a:gd name="connsiteY3" fmla="*/ 24561 h 42485"/>
                <a:gd name="connsiteX4" fmla="*/ 25703 w 42485"/>
                <a:gd name="connsiteY4" fmla="*/ 1606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6063"/>
                  </a:moveTo>
                  <a:cubicBezTo>
                    <a:pt x="29951" y="16063"/>
                    <a:pt x="34200" y="20312"/>
                    <a:pt x="34200" y="25977"/>
                  </a:cubicBezTo>
                  <a:cubicBezTo>
                    <a:pt x="34200" y="30225"/>
                    <a:pt x="29951" y="34474"/>
                    <a:pt x="24286" y="34474"/>
                  </a:cubicBezTo>
                  <a:cubicBezTo>
                    <a:pt x="20038" y="34474"/>
                    <a:pt x="15789" y="30225"/>
                    <a:pt x="15789" y="24561"/>
                  </a:cubicBezTo>
                  <a:cubicBezTo>
                    <a:pt x="17205" y="18896"/>
                    <a:pt x="21454" y="14647"/>
                    <a:pt x="25703" y="16063"/>
                  </a:cubicBezTo>
                  <a:close/>
                </a:path>
              </a:pathLst>
            </a:custGeom>
            <a:grpFill/>
            <a:ln w="14159" cap="flat">
              <a:noFill/>
              <a:prstDash val="solid"/>
              <a:miter/>
            </a:ln>
          </p:spPr>
          <p:txBody>
            <a:bodyPr rtlCol="0" anchor="ctr"/>
            <a:lstStyle/>
            <a:p>
              <a:endParaRPr lang="en-US"/>
            </a:p>
          </p:txBody>
        </p:sp>
        <p:sp>
          <p:nvSpPr>
            <p:cNvPr id="714" name="Freeform: Shape 2539">
              <a:extLst>
                <a:ext uri="{FF2B5EF4-FFF2-40B4-BE49-F238E27FC236}">
                  <a16:creationId xmlns:a16="http://schemas.microsoft.com/office/drawing/2014/main" xmlns="" id="{FBB6579C-7F77-4CCD-BB76-65B42A6E7445}"/>
                </a:ext>
              </a:extLst>
            </p:cNvPr>
            <p:cNvSpPr/>
            <p:nvPr/>
          </p:nvSpPr>
          <p:spPr>
            <a:xfrm>
              <a:off x="3642946" y="4002072"/>
              <a:ext cx="42486" cy="42486"/>
            </a:xfrm>
            <a:custGeom>
              <a:avLst/>
              <a:gdLst>
                <a:gd name="connsiteX0" fmla="*/ 25703 w 42485"/>
                <a:gd name="connsiteY0" fmla="*/ 16064 h 42485"/>
                <a:gd name="connsiteX1" fmla="*/ 34200 w 42485"/>
                <a:gd name="connsiteY1" fmla="*/ 25977 h 42485"/>
                <a:gd name="connsiteX2" fmla="*/ 24286 w 42485"/>
                <a:gd name="connsiteY2" fmla="*/ 34474 h 42485"/>
                <a:gd name="connsiteX3" fmla="*/ 15789 w 42485"/>
                <a:gd name="connsiteY3" fmla="*/ 24561 h 42485"/>
                <a:gd name="connsiteX4" fmla="*/ 25703 w 42485"/>
                <a:gd name="connsiteY4" fmla="*/ 160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6064"/>
                  </a:moveTo>
                  <a:cubicBezTo>
                    <a:pt x="29951" y="16064"/>
                    <a:pt x="34200" y="20312"/>
                    <a:pt x="34200" y="25977"/>
                  </a:cubicBezTo>
                  <a:cubicBezTo>
                    <a:pt x="34200" y="30225"/>
                    <a:pt x="29951" y="34474"/>
                    <a:pt x="24286" y="34474"/>
                  </a:cubicBezTo>
                  <a:cubicBezTo>
                    <a:pt x="20038" y="34474"/>
                    <a:pt x="15789" y="30225"/>
                    <a:pt x="15789" y="24561"/>
                  </a:cubicBezTo>
                  <a:cubicBezTo>
                    <a:pt x="15789" y="18896"/>
                    <a:pt x="20038" y="14647"/>
                    <a:pt x="25703" y="16064"/>
                  </a:cubicBezTo>
                  <a:close/>
                </a:path>
              </a:pathLst>
            </a:custGeom>
            <a:grpFill/>
            <a:ln w="14159" cap="flat">
              <a:noFill/>
              <a:prstDash val="solid"/>
              <a:miter/>
            </a:ln>
          </p:spPr>
          <p:txBody>
            <a:bodyPr rtlCol="0" anchor="ctr"/>
            <a:lstStyle/>
            <a:p>
              <a:endParaRPr lang="en-US"/>
            </a:p>
          </p:txBody>
        </p:sp>
        <p:sp>
          <p:nvSpPr>
            <p:cNvPr id="715" name="Freeform: Shape 2540">
              <a:extLst>
                <a:ext uri="{FF2B5EF4-FFF2-40B4-BE49-F238E27FC236}">
                  <a16:creationId xmlns:a16="http://schemas.microsoft.com/office/drawing/2014/main" xmlns="" id="{6C199365-01F1-4436-8B53-2946DE4715B4}"/>
                </a:ext>
              </a:extLst>
            </p:cNvPr>
            <p:cNvSpPr/>
            <p:nvPr/>
          </p:nvSpPr>
          <p:spPr>
            <a:xfrm>
              <a:off x="3686848" y="4183619"/>
              <a:ext cx="42486" cy="42486"/>
            </a:xfrm>
            <a:custGeom>
              <a:avLst/>
              <a:gdLst>
                <a:gd name="connsiteX0" fmla="*/ 25702 w 42485"/>
                <a:gd name="connsiteY0" fmla="*/ 15789 h 42485"/>
                <a:gd name="connsiteX1" fmla="*/ 34200 w 42485"/>
                <a:gd name="connsiteY1" fmla="*/ 25703 h 42485"/>
                <a:gd name="connsiteX2" fmla="*/ 24286 w 42485"/>
                <a:gd name="connsiteY2" fmla="*/ 34200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29951" y="15789"/>
                    <a:pt x="34200" y="20038"/>
                    <a:pt x="34200" y="25703"/>
                  </a:cubicBezTo>
                  <a:cubicBezTo>
                    <a:pt x="34200" y="29951"/>
                    <a:pt x="29951" y="34200"/>
                    <a:pt x="24286" y="34200"/>
                  </a:cubicBezTo>
                  <a:cubicBezTo>
                    <a:pt x="20038" y="34200"/>
                    <a:pt x="15789" y="29951"/>
                    <a:pt x="15789" y="24286"/>
                  </a:cubicBezTo>
                  <a:cubicBezTo>
                    <a:pt x="17205" y="18622"/>
                    <a:pt x="21454" y="15789"/>
                    <a:pt x="25702" y="15789"/>
                  </a:cubicBezTo>
                  <a:close/>
                </a:path>
              </a:pathLst>
            </a:custGeom>
            <a:grpFill/>
            <a:ln w="14159" cap="flat">
              <a:noFill/>
              <a:prstDash val="solid"/>
              <a:miter/>
            </a:ln>
          </p:spPr>
          <p:txBody>
            <a:bodyPr rtlCol="0" anchor="ctr"/>
            <a:lstStyle/>
            <a:p>
              <a:endParaRPr lang="en-US"/>
            </a:p>
          </p:txBody>
        </p:sp>
        <p:sp>
          <p:nvSpPr>
            <p:cNvPr id="716" name="Freeform: Shape 2541">
              <a:extLst>
                <a:ext uri="{FF2B5EF4-FFF2-40B4-BE49-F238E27FC236}">
                  <a16:creationId xmlns:a16="http://schemas.microsoft.com/office/drawing/2014/main" xmlns="" id="{DC24FA89-3F07-4867-8424-2F0E13E14B1E}"/>
                </a:ext>
              </a:extLst>
            </p:cNvPr>
            <p:cNvSpPr/>
            <p:nvPr/>
          </p:nvSpPr>
          <p:spPr>
            <a:xfrm>
              <a:off x="4080180" y="4180787"/>
              <a:ext cx="42486" cy="42486"/>
            </a:xfrm>
            <a:custGeom>
              <a:avLst/>
              <a:gdLst>
                <a:gd name="connsiteX0" fmla="*/ 23238 w 42485"/>
                <a:gd name="connsiteY0" fmla="*/ 15789 h 42485"/>
                <a:gd name="connsiteX1" fmla="*/ 28903 w 42485"/>
                <a:gd name="connsiteY1" fmla="*/ 22870 h 42485"/>
                <a:gd name="connsiteX2" fmla="*/ 21822 w 42485"/>
                <a:gd name="connsiteY2" fmla="*/ 28535 h 42485"/>
                <a:gd name="connsiteX3" fmla="*/ 16157 w 42485"/>
                <a:gd name="connsiteY3" fmla="*/ 21454 h 42485"/>
                <a:gd name="connsiteX4" fmla="*/ 23238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3238" y="15789"/>
                  </a:moveTo>
                  <a:cubicBezTo>
                    <a:pt x="27487" y="15789"/>
                    <a:pt x="30319" y="20037"/>
                    <a:pt x="28903" y="22870"/>
                  </a:cubicBezTo>
                  <a:cubicBezTo>
                    <a:pt x="28903" y="27118"/>
                    <a:pt x="24654" y="29951"/>
                    <a:pt x="21822" y="28535"/>
                  </a:cubicBezTo>
                  <a:cubicBezTo>
                    <a:pt x="17574" y="28535"/>
                    <a:pt x="14741" y="24286"/>
                    <a:pt x="16157" y="21454"/>
                  </a:cubicBezTo>
                  <a:cubicBezTo>
                    <a:pt x="16157" y="18621"/>
                    <a:pt x="18990" y="15789"/>
                    <a:pt x="23238" y="15789"/>
                  </a:cubicBezTo>
                  <a:close/>
                </a:path>
              </a:pathLst>
            </a:custGeom>
            <a:grpFill/>
            <a:ln w="14159" cap="flat">
              <a:noFill/>
              <a:prstDash val="solid"/>
              <a:miter/>
            </a:ln>
          </p:spPr>
          <p:txBody>
            <a:bodyPr rtlCol="0" anchor="ctr"/>
            <a:lstStyle/>
            <a:p>
              <a:endParaRPr lang="en-US"/>
            </a:p>
          </p:txBody>
        </p:sp>
        <p:sp>
          <p:nvSpPr>
            <p:cNvPr id="717" name="Freeform: Shape 2542">
              <a:extLst>
                <a:ext uri="{FF2B5EF4-FFF2-40B4-BE49-F238E27FC236}">
                  <a16:creationId xmlns:a16="http://schemas.microsoft.com/office/drawing/2014/main" xmlns="" id="{D25233A7-5E23-4E6A-AC72-11ACCAD87E3D}"/>
                </a:ext>
              </a:extLst>
            </p:cNvPr>
            <p:cNvSpPr/>
            <p:nvPr/>
          </p:nvSpPr>
          <p:spPr>
            <a:xfrm>
              <a:off x="3465922" y="4659459"/>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4286" y="15789"/>
                    <a:pt x="15789" y="24286"/>
                    <a:pt x="15789" y="35616"/>
                  </a:cubicBezTo>
                  <a:cubicBezTo>
                    <a:pt x="17205" y="46945"/>
                    <a:pt x="25703" y="55442"/>
                    <a:pt x="35616" y="55442"/>
                  </a:cubicBezTo>
                  <a:close/>
                </a:path>
              </a:pathLst>
            </a:custGeom>
            <a:grpFill/>
            <a:ln w="14159" cap="flat">
              <a:noFill/>
              <a:prstDash val="solid"/>
              <a:miter/>
            </a:ln>
          </p:spPr>
          <p:txBody>
            <a:bodyPr rtlCol="0" anchor="ctr"/>
            <a:lstStyle/>
            <a:p>
              <a:endParaRPr lang="en-US"/>
            </a:p>
          </p:txBody>
        </p:sp>
        <p:sp>
          <p:nvSpPr>
            <p:cNvPr id="718" name="Freeform: Shape 2543">
              <a:extLst>
                <a:ext uri="{FF2B5EF4-FFF2-40B4-BE49-F238E27FC236}">
                  <a16:creationId xmlns:a16="http://schemas.microsoft.com/office/drawing/2014/main" xmlns="" id="{4CD0E2F4-B01B-4357-90BE-B36BDE589593}"/>
                </a:ext>
              </a:extLst>
            </p:cNvPr>
            <p:cNvSpPr/>
            <p:nvPr/>
          </p:nvSpPr>
          <p:spPr>
            <a:xfrm>
              <a:off x="4595935" y="4407377"/>
              <a:ext cx="70810" cy="70810"/>
            </a:xfrm>
            <a:custGeom>
              <a:avLst/>
              <a:gdLst>
                <a:gd name="connsiteX0" fmla="*/ 41388 w 70809"/>
                <a:gd name="connsiteY0" fmla="*/ 66772 h 70809"/>
                <a:gd name="connsiteX1" fmla="*/ 66879 w 70809"/>
                <a:gd name="connsiteY1" fmla="*/ 41280 h 70809"/>
                <a:gd name="connsiteX2" fmla="*/ 41388 w 70809"/>
                <a:gd name="connsiteY2" fmla="*/ 15789 h 70809"/>
                <a:gd name="connsiteX3" fmla="*/ 15897 w 70809"/>
                <a:gd name="connsiteY3" fmla="*/ 41280 h 70809"/>
                <a:gd name="connsiteX4" fmla="*/ 41388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388" y="66772"/>
                  </a:moveTo>
                  <a:cubicBezTo>
                    <a:pt x="55550" y="66772"/>
                    <a:pt x="66879" y="55442"/>
                    <a:pt x="66879" y="41280"/>
                  </a:cubicBezTo>
                  <a:cubicBezTo>
                    <a:pt x="66879" y="27118"/>
                    <a:pt x="55550" y="15789"/>
                    <a:pt x="41388" y="15789"/>
                  </a:cubicBezTo>
                  <a:cubicBezTo>
                    <a:pt x="27226" y="15789"/>
                    <a:pt x="15897" y="27118"/>
                    <a:pt x="15897" y="41280"/>
                  </a:cubicBezTo>
                  <a:cubicBezTo>
                    <a:pt x="14481" y="54026"/>
                    <a:pt x="27226" y="66772"/>
                    <a:pt x="41388" y="66772"/>
                  </a:cubicBezTo>
                  <a:close/>
                </a:path>
              </a:pathLst>
            </a:custGeom>
            <a:grpFill/>
            <a:ln w="14159" cap="flat">
              <a:noFill/>
              <a:prstDash val="solid"/>
              <a:miter/>
            </a:ln>
          </p:spPr>
          <p:txBody>
            <a:bodyPr rtlCol="0" anchor="ctr"/>
            <a:lstStyle/>
            <a:p>
              <a:endParaRPr lang="en-US"/>
            </a:p>
          </p:txBody>
        </p:sp>
        <p:sp>
          <p:nvSpPr>
            <p:cNvPr id="719" name="Freeform: Shape 2544">
              <a:extLst>
                <a:ext uri="{FF2B5EF4-FFF2-40B4-BE49-F238E27FC236}">
                  <a16:creationId xmlns:a16="http://schemas.microsoft.com/office/drawing/2014/main" xmlns="" id="{174AB7F7-E6CB-438B-B550-6253D84EE906}"/>
                </a:ext>
              </a:extLst>
            </p:cNvPr>
            <p:cNvSpPr/>
            <p:nvPr/>
          </p:nvSpPr>
          <p:spPr>
            <a:xfrm>
              <a:off x="3849710" y="3829571"/>
              <a:ext cx="42486" cy="42486"/>
            </a:xfrm>
            <a:custGeom>
              <a:avLst/>
              <a:gdLst>
                <a:gd name="connsiteX0" fmla="*/ 25702 w 42485"/>
                <a:gd name="connsiteY0" fmla="*/ 15789 h 42485"/>
                <a:gd name="connsiteX1" fmla="*/ 34200 w 42485"/>
                <a:gd name="connsiteY1" fmla="*/ 25703 h 42485"/>
                <a:gd name="connsiteX2" fmla="*/ 24286 w 42485"/>
                <a:gd name="connsiteY2" fmla="*/ 34200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29951" y="15789"/>
                    <a:pt x="34200" y="20038"/>
                    <a:pt x="34200" y="25703"/>
                  </a:cubicBezTo>
                  <a:cubicBezTo>
                    <a:pt x="34200" y="29951"/>
                    <a:pt x="29951" y="34200"/>
                    <a:pt x="24286" y="34200"/>
                  </a:cubicBezTo>
                  <a:cubicBezTo>
                    <a:pt x="20038" y="34200"/>
                    <a:pt x="15789" y="29951"/>
                    <a:pt x="15789" y="24286"/>
                  </a:cubicBezTo>
                  <a:cubicBezTo>
                    <a:pt x="15789" y="20038"/>
                    <a:pt x="20038" y="15789"/>
                    <a:pt x="25702" y="15789"/>
                  </a:cubicBezTo>
                  <a:close/>
                </a:path>
              </a:pathLst>
            </a:custGeom>
            <a:grpFill/>
            <a:ln w="14159" cap="flat">
              <a:noFill/>
              <a:prstDash val="solid"/>
              <a:miter/>
            </a:ln>
          </p:spPr>
          <p:txBody>
            <a:bodyPr rtlCol="0" anchor="ctr"/>
            <a:lstStyle/>
            <a:p>
              <a:endParaRPr lang="en-US"/>
            </a:p>
          </p:txBody>
        </p:sp>
        <p:sp>
          <p:nvSpPr>
            <p:cNvPr id="720" name="Freeform: Shape 2545">
              <a:extLst>
                <a:ext uri="{FF2B5EF4-FFF2-40B4-BE49-F238E27FC236}">
                  <a16:creationId xmlns:a16="http://schemas.microsoft.com/office/drawing/2014/main" xmlns="" id="{C71D7D6F-C58A-468C-9611-588AC37983C9}"/>
                </a:ext>
              </a:extLst>
            </p:cNvPr>
            <p:cNvSpPr/>
            <p:nvPr/>
          </p:nvSpPr>
          <p:spPr>
            <a:xfrm>
              <a:off x="3406442" y="4030670"/>
              <a:ext cx="42486" cy="42486"/>
            </a:xfrm>
            <a:custGeom>
              <a:avLst/>
              <a:gdLst>
                <a:gd name="connsiteX0" fmla="*/ 25702 w 42485"/>
                <a:gd name="connsiteY0" fmla="*/ 15789 h 42485"/>
                <a:gd name="connsiteX1" fmla="*/ 34200 w 42485"/>
                <a:gd name="connsiteY1" fmla="*/ 25702 h 42485"/>
                <a:gd name="connsiteX2" fmla="*/ 24286 w 42485"/>
                <a:gd name="connsiteY2" fmla="*/ 34199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29951" y="15789"/>
                    <a:pt x="34200" y="20037"/>
                    <a:pt x="34200" y="25702"/>
                  </a:cubicBezTo>
                  <a:cubicBezTo>
                    <a:pt x="34200" y="29951"/>
                    <a:pt x="29951" y="34199"/>
                    <a:pt x="24286" y="34199"/>
                  </a:cubicBezTo>
                  <a:cubicBezTo>
                    <a:pt x="20038" y="34199"/>
                    <a:pt x="15789" y="29951"/>
                    <a:pt x="15789" y="24286"/>
                  </a:cubicBezTo>
                  <a:cubicBezTo>
                    <a:pt x="15789" y="18621"/>
                    <a:pt x="20038" y="15789"/>
                    <a:pt x="25702" y="15789"/>
                  </a:cubicBezTo>
                  <a:close/>
                </a:path>
              </a:pathLst>
            </a:custGeom>
            <a:grpFill/>
            <a:ln w="14159" cap="flat">
              <a:noFill/>
              <a:prstDash val="solid"/>
              <a:miter/>
            </a:ln>
          </p:spPr>
          <p:txBody>
            <a:bodyPr rtlCol="0" anchor="ctr"/>
            <a:lstStyle/>
            <a:p>
              <a:endParaRPr lang="en-US"/>
            </a:p>
          </p:txBody>
        </p:sp>
        <p:sp>
          <p:nvSpPr>
            <p:cNvPr id="721" name="Freeform: Shape 2546">
              <a:extLst>
                <a:ext uri="{FF2B5EF4-FFF2-40B4-BE49-F238E27FC236}">
                  <a16:creationId xmlns:a16="http://schemas.microsoft.com/office/drawing/2014/main" xmlns="" id="{64300C62-538F-4D43-9CD3-7203B7BCEC7A}"/>
                </a:ext>
              </a:extLst>
            </p:cNvPr>
            <p:cNvSpPr/>
            <p:nvPr/>
          </p:nvSpPr>
          <p:spPr>
            <a:xfrm>
              <a:off x="3291730" y="4390383"/>
              <a:ext cx="42486" cy="42486"/>
            </a:xfrm>
            <a:custGeom>
              <a:avLst/>
              <a:gdLst>
                <a:gd name="connsiteX0" fmla="*/ 25702 w 42485"/>
                <a:gd name="connsiteY0" fmla="*/ 15789 h 42485"/>
                <a:gd name="connsiteX1" fmla="*/ 34199 w 42485"/>
                <a:gd name="connsiteY1" fmla="*/ 25703 h 42485"/>
                <a:gd name="connsiteX2" fmla="*/ 24286 w 42485"/>
                <a:gd name="connsiteY2" fmla="*/ 34199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29951" y="15789"/>
                    <a:pt x="34199" y="20037"/>
                    <a:pt x="34199" y="25703"/>
                  </a:cubicBezTo>
                  <a:cubicBezTo>
                    <a:pt x="34199" y="29951"/>
                    <a:pt x="29951" y="34199"/>
                    <a:pt x="24286" y="34199"/>
                  </a:cubicBezTo>
                  <a:cubicBezTo>
                    <a:pt x="20037" y="34199"/>
                    <a:pt x="15789" y="29951"/>
                    <a:pt x="15789" y="24286"/>
                  </a:cubicBezTo>
                  <a:cubicBezTo>
                    <a:pt x="17205" y="18622"/>
                    <a:pt x="21454" y="15789"/>
                    <a:pt x="25702" y="15789"/>
                  </a:cubicBezTo>
                  <a:close/>
                </a:path>
              </a:pathLst>
            </a:custGeom>
            <a:grpFill/>
            <a:ln w="14159" cap="flat">
              <a:noFill/>
              <a:prstDash val="solid"/>
              <a:miter/>
            </a:ln>
          </p:spPr>
          <p:txBody>
            <a:bodyPr rtlCol="0" anchor="ctr"/>
            <a:lstStyle/>
            <a:p>
              <a:endParaRPr lang="en-US"/>
            </a:p>
          </p:txBody>
        </p:sp>
        <p:sp>
          <p:nvSpPr>
            <p:cNvPr id="722" name="Freeform: Shape 2547">
              <a:extLst>
                <a:ext uri="{FF2B5EF4-FFF2-40B4-BE49-F238E27FC236}">
                  <a16:creationId xmlns:a16="http://schemas.microsoft.com/office/drawing/2014/main" xmlns="" id="{1635A40F-A0A8-49EA-B966-8C38EFE7B5A7}"/>
                </a:ext>
              </a:extLst>
            </p:cNvPr>
            <p:cNvSpPr/>
            <p:nvPr/>
          </p:nvSpPr>
          <p:spPr>
            <a:xfrm>
              <a:off x="4189227" y="4054745"/>
              <a:ext cx="42486" cy="42486"/>
            </a:xfrm>
            <a:custGeom>
              <a:avLst/>
              <a:gdLst>
                <a:gd name="connsiteX0" fmla="*/ 23238 w 42485"/>
                <a:gd name="connsiteY0" fmla="*/ 15789 h 42485"/>
                <a:gd name="connsiteX1" fmla="*/ 28903 w 42485"/>
                <a:gd name="connsiteY1" fmla="*/ 22870 h 42485"/>
                <a:gd name="connsiteX2" fmla="*/ 21822 w 42485"/>
                <a:gd name="connsiteY2" fmla="*/ 28535 h 42485"/>
                <a:gd name="connsiteX3" fmla="*/ 16157 w 42485"/>
                <a:gd name="connsiteY3" fmla="*/ 21454 h 42485"/>
                <a:gd name="connsiteX4" fmla="*/ 23238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3238" y="15789"/>
                  </a:moveTo>
                  <a:cubicBezTo>
                    <a:pt x="27487" y="15789"/>
                    <a:pt x="30319" y="20038"/>
                    <a:pt x="28903" y="22870"/>
                  </a:cubicBezTo>
                  <a:cubicBezTo>
                    <a:pt x="28903" y="27119"/>
                    <a:pt x="24655" y="29951"/>
                    <a:pt x="21822" y="28535"/>
                  </a:cubicBezTo>
                  <a:cubicBezTo>
                    <a:pt x="17574" y="28535"/>
                    <a:pt x="14741" y="24286"/>
                    <a:pt x="16157" y="21454"/>
                  </a:cubicBezTo>
                  <a:cubicBezTo>
                    <a:pt x="16157" y="18622"/>
                    <a:pt x="20406" y="15789"/>
                    <a:pt x="23238" y="15789"/>
                  </a:cubicBezTo>
                  <a:close/>
                </a:path>
              </a:pathLst>
            </a:custGeom>
            <a:grpFill/>
            <a:ln w="14159" cap="flat">
              <a:noFill/>
              <a:prstDash val="solid"/>
              <a:miter/>
            </a:ln>
          </p:spPr>
          <p:txBody>
            <a:bodyPr rtlCol="0" anchor="ctr"/>
            <a:lstStyle/>
            <a:p>
              <a:endParaRPr lang="en-US"/>
            </a:p>
          </p:txBody>
        </p:sp>
        <p:sp>
          <p:nvSpPr>
            <p:cNvPr id="723" name="Freeform: Shape 2548">
              <a:extLst>
                <a:ext uri="{FF2B5EF4-FFF2-40B4-BE49-F238E27FC236}">
                  <a16:creationId xmlns:a16="http://schemas.microsoft.com/office/drawing/2014/main" xmlns="" id="{7B85BD19-F38D-49CE-A349-59BF7D154C5D}"/>
                </a:ext>
              </a:extLst>
            </p:cNvPr>
            <p:cNvSpPr/>
            <p:nvPr/>
          </p:nvSpPr>
          <p:spPr>
            <a:xfrm>
              <a:off x="3371037" y="4135468"/>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5529" y="55442"/>
                    <a:pt x="55442" y="46945"/>
                    <a:pt x="55442" y="35616"/>
                  </a:cubicBezTo>
                  <a:cubicBezTo>
                    <a:pt x="55442" y="25703"/>
                    <a:pt x="46945" y="15789"/>
                    <a:pt x="35616" y="15789"/>
                  </a:cubicBezTo>
                  <a:cubicBezTo>
                    <a:pt x="25702" y="15789"/>
                    <a:pt x="15789" y="24286"/>
                    <a:pt x="15789" y="35616"/>
                  </a:cubicBezTo>
                  <a:cubicBezTo>
                    <a:pt x="15789" y="46945"/>
                    <a:pt x="24286" y="55442"/>
                    <a:pt x="35616" y="55442"/>
                  </a:cubicBezTo>
                  <a:close/>
                </a:path>
              </a:pathLst>
            </a:custGeom>
            <a:grpFill/>
            <a:ln w="14159" cap="flat">
              <a:noFill/>
              <a:prstDash val="solid"/>
              <a:miter/>
            </a:ln>
          </p:spPr>
          <p:txBody>
            <a:bodyPr rtlCol="0" anchor="ctr"/>
            <a:lstStyle/>
            <a:p>
              <a:endParaRPr lang="en-US"/>
            </a:p>
          </p:txBody>
        </p:sp>
        <p:sp>
          <p:nvSpPr>
            <p:cNvPr id="724" name="Freeform: Shape 2549">
              <a:extLst>
                <a:ext uri="{FF2B5EF4-FFF2-40B4-BE49-F238E27FC236}">
                  <a16:creationId xmlns:a16="http://schemas.microsoft.com/office/drawing/2014/main" xmlns="" id="{982BAF4A-CE9F-453F-92C4-E81E57E8018F}"/>
                </a:ext>
              </a:extLst>
            </p:cNvPr>
            <p:cNvSpPr/>
            <p:nvPr/>
          </p:nvSpPr>
          <p:spPr>
            <a:xfrm>
              <a:off x="3429101" y="3900381"/>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5529" y="55442"/>
                    <a:pt x="55442" y="46945"/>
                    <a:pt x="55442" y="35616"/>
                  </a:cubicBezTo>
                  <a:cubicBezTo>
                    <a:pt x="55442" y="25703"/>
                    <a:pt x="46945" y="15789"/>
                    <a:pt x="35616" y="15789"/>
                  </a:cubicBezTo>
                  <a:cubicBezTo>
                    <a:pt x="25702" y="15789"/>
                    <a:pt x="15789" y="24286"/>
                    <a:pt x="15789" y="35616"/>
                  </a:cubicBezTo>
                  <a:cubicBezTo>
                    <a:pt x="15789" y="46945"/>
                    <a:pt x="25702" y="55442"/>
                    <a:pt x="35616" y="55442"/>
                  </a:cubicBezTo>
                  <a:close/>
                </a:path>
              </a:pathLst>
            </a:custGeom>
            <a:grpFill/>
            <a:ln w="14159" cap="flat">
              <a:noFill/>
              <a:prstDash val="solid"/>
              <a:miter/>
            </a:ln>
          </p:spPr>
          <p:txBody>
            <a:bodyPr rtlCol="0" anchor="ctr"/>
            <a:lstStyle/>
            <a:p>
              <a:endParaRPr lang="en-US"/>
            </a:p>
          </p:txBody>
        </p:sp>
        <p:sp>
          <p:nvSpPr>
            <p:cNvPr id="725" name="Freeform: Shape 2550">
              <a:extLst>
                <a:ext uri="{FF2B5EF4-FFF2-40B4-BE49-F238E27FC236}">
                  <a16:creationId xmlns:a16="http://schemas.microsoft.com/office/drawing/2014/main" xmlns="" id="{0D17E8C6-D5A2-405A-BC77-D6FE60CCC4E4}"/>
                </a:ext>
              </a:extLst>
            </p:cNvPr>
            <p:cNvSpPr/>
            <p:nvPr/>
          </p:nvSpPr>
          <p:spPr>
            <a:xfrm>
              <a:off x="4475511" y="5029085"/>
              <a:ext cx="56648" cy="56648"/>
            </a:xfrm>
            <a:custGeom>
              <a:avLst/>
              <a:gdLst>
                <a:gd name="connsiteX0" fmla="*/ 32938 w 56647"/>
                <a:gd name="connsiteY0" fmla="*/ 49777 h 56647"/>
                <a:gd name="connsiteX1" fmla="*/ 49933 w 56647"/>
                <a:gd name="connsiteY1" fmla="*/ 32783 h 56647"/>
                <a:gd name="connsiteX2" fmla="*/ 32938 w 56647"/>
                <a:gd name="connsiteY2" fmla="*/ 15789 h 56647"/>
                <a:gd name="connsiteX3" fmla="*/ 15944 w 56647"/>
                <a:gd name="connsiteY3" fmla="*/ 32783 h 56647"/>
                <a:gd name="connsiteX4" fmla="*/ 32938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38" y="49777"/>
                  </a:moveTo>
                  <a:cubicBezTo>
                    <a:pt x="42852" y="49777"/>
                    <a:pt x="49933" y="41280"/>
                    <a:pt x="49933" y="32783"/>
                  </a:cubicBezTo>
                  <a:cubicBezTo>
                    <a:pt x="49933" y="22870"/>
                    <a:pt x="41435" y="15789"/>
                    <a:pt x="32938" y="15789"/>
                  </a:cubicBezTo>
                  <a:cubicBezTo>
                    <a:pt x="23025" y="15789"/>
                    <a:pt x="15944" y="24286"/>
                    <a:pt x="15944" y="32783"/>
                  </a:cubicBezTo>
                  <a:cubicBezTo>
                    <a:pt x="14528" y="41280"/>
                    <a:pt x="23025" y="49777"/>
                    <a:pt x="32938" y="49777"/>
                  </a:cubicBezTo>
                  <a:close/>
                </a:path>
              </a:pathLst>
            </a:custGeom>
            <a:grpFill/>
            <a:ln w="14159" cap="flat">
              <a:noFill/>
              <a:prstDash val="solid"/>
              <a:miter/>
            </a:ln>
          </p:spPr>
          <p:txBody>
            <a:bodyPr rtlCol="0" anchor="ctr"/>
            <a:lstStyle/>
            <a:p>
              <a:endParaRPr lang="en-US"/>
            </a:p>
          </p:txBody>
        </p:sp>
        <p:sp>
          <p:nvSpPr>
            <p:cNvPr id="726" name="Freeform: Shape 2551">
              <a:extLst>
                <a:ext uri="{FF2B5EF4-FFF2-40B4-BE49-F238E27FC236}">
                  <a16:creationId xmlns:a16="http://schemas.microsoft.com/office/drawing/2014/main" xmlns="" id="{661247AE-745D-49A9-8B96-12E262BDC0D8}"/>
                </a:ext>
              </a:extLst>
            </p:cNvPr>
            <p:cNvSpPr/>
            <p:nvPr/>
          </p:nvSpPr>
          <p:spPr>
            <a:xfrm>
              <a:off x="4698008" y="4522088"/>
              <a:ext cx="42486" cy="42486"/>
            </a:xfrm>
            <a:custGeom>
              <a:avLst/>
              <a:gdLst>
                <a:gd name="connsiteX0" fmla="*/ 25703 w 42485"/>
                <a:gd name="connsiteY0" fmla="*/ 35616 h 42485"/>
                <a:gd name="connsiteX1" fmla="*/ 35616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3"/>
                  </a:cubicBezTo>
                  <a:cubicBezTo>
                    <a:pt x="35616" y="20038"/>
                    <a:pt x="31367" y="15789"/>
                    <a:pt x="25703" y="15789"/>
                  </a:cubicBezTo>
                  <a:cubicBezTo>
                    <a:pt x="20038" y="15789"/>
                    <a:pt x="15789" y="20038"/>
                    <a:pt x="15789" y="25703"/>
                  </a:cubicBezTo>
                  <a:cubicBezTo>
                    <a:pt x="17205" y="31367"/>
                    <a:pt x="21454" y="35616"/>
                    <a:pt x="25703" y="35616"/>
                  </a:cubicBezTo>
                  <a:close/>
                </a:path>
              </a:pathLst>
            </a:custGeom>
            <a:grpFill/>
            <a:ln w="14159" cap="flat">
              <a:noFill/>
              <a:prstDash val="solid"/>
              <a:miter/>
            </a:ln>
          </p:spPr>
          <p:txBody>
            <a:bodyPr rtlCol="0" anchor="ctr"/>
            <a:lstStyle/>
            <a:p>
              <a:endParaRPr lang="en-US"/>
            </a:p>
          </p:txBody>
        </p:sp>
        <p:sp>
          <p:nvSpPr>
            <p:cNvPr id="727" name="Freeform: Shape 2552">
              <a:extLst>
                <a:ext uri="{FF2B5EF4-FFF2-40B4-BE49-F238E27FC236}">
                  <a16:creationId xmlns:a16="http://schemas.microsoft.com/office/drawing/2014/main" xmlns="" id="{8588D91C-5558-47BB-B8DB-7029DEB4E7EF}"/>
                </a:ext>
              </a:extLst>
            </p:cNvPr>
            <p:cNvSpPr/>
            <p:nvPr/>
          </p:nvSpPr>
          <p:spPr>
            <a:xfrm>
              <a:off x="4399192" y="4308244"/>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7"/>
                    <a:pt x="31367" y="15789"/>
                    <a:pt x="25702" y="15789"/>
                  </a:cubicBezTo>
                  <a:cubicBezTo>
                    <a:pt x="20038" y="15789"/>
                    <a:pt x="15789" y="20037"/>
                    <a:pt x="15789" y="25702"/>
                  </a:cubicBezTo>
                  <a:cubicBezTo>
                    <a:pt x="15789" y="31367"/>
                    <a:pt x="20038" y="35616"/>
                    <a:pt x="25702" y="35616"/>
                  </a:cubicBezTo>
                  <a:close/>
                </a:path>
              </a:pathLst>
            </a:custGeom>
            <a:grpFill/>
            <a:ln w="14159" cap="flat">
              <a:noFill/>
              <a:prstDash val="solid"/>
              <a:miter/>
            </a:ln>
          </p:spPr>
          <p:txBody>
            <a:bodyPr rtlCol="0" anchor="ctr"/>
            <a:lstStyle/>
            <a:p>
              <a:endParaRPr lang="en-US"/>
            </a:p>
          </p:txBody>
        </p:sp>
        <p:sp>
          <p:nvSpPr>
            <p:cNvPr id="728" name="Freeform: Shape 2553">
              <a:extLst>
                <a:ext uri="{FF2B5EF4-FFF2-40B4-BE49-F238E27FC236}">
                  <a16:creationId xmlns:a16="http://schemas.microsoft.com/office/drawing/2014/main" xmlns="" id="{3A7AB934-F641-4E23-851F-4578CAD6B9F9}"/>
                </a:ext>
              </a:extLst>
            </p:cNvPr>
            <p:cNvSpPr/>
            <p:nvPr/>
          </p:nvSpPr>
          <p:spPr>
            <a:xfrm>
              <a:off x="3518321" y="4796830"/>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7"/>
                    <a:pt x="31367" y="15789"/>
                    <a:pt x="25702" y="15789"/>
                  </a:cubicBezTo>
                  <a:cubicBezTo>
                    <a:pt x="20037" y="15789"/>
                    <a:pt x="15789" y="20037"/>
                    <a:pt x="15789" y="25702"/>
                  </a:cubicBezTo>
                  <a:cubicBezTo>
                    <a:pt x="17205" y="31367"/>
                    <a:pt x="21454" y="35616"/>
                    <a:pt x="25702" y="35616"/>
                  </a:cubicBezTo>
                  <a:close/>
                </a:path>
              </a:pathLst>
            </a:custGeom>
            <a:grpFill/>
            <a:ln w="14159" cap="flat">
              <a:noFill/>
              <a:prstDash val="solid"/>
              <a:miter/>
            </a:ln>
          </p:spPr>
          <p:txBody>
            <a:bodyPr rtlCol="0" anchor="ctr"/>
            <a:lstStyle/>
            <a:p>
              <a:endParaRPr lang="en-US"/>
            </a:p>
          </p:txBody>
        </p:sp>
        <p:sp>
          <p:nvSpPr>
            <p:cNvPr id="729" name="Freeform: Shape 2554">
              <a:extLst>
                <a:ext uri="{FF2B5EF4-FFF2-40B4-BE49-F238E27FC236}">
                  <a16:creationId xmlns:a16="http://schemas.microsoft.com/office/drawing/2014/main" xmlns="" id="{236EC016-9E06-40F8-A1F7-070A585FAA68}"/>
                </a:ext>
              </a:extLst>
            </p:cNvPr>
            <p:cNvSpPr/>
            <p:nvPr/>
          </p:nvSpPr>
          <p:spPr>
            <a:xfrm>
              <a:off x="3637281" y="4966772"/>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7"/>
                    <a:pt x="31367" y="15789"/>
                    <a:pt x="25702" y="15789"/>
                  </a:cubicBezTo>
                  <a:cubicBezTo>
                    <a:pt x="20038" y="15789"/>
                    <a:pt x="15789" y="20037"/>
                    <a:pt x="15789" y="25702"/>
                  </a:cubicBezTo>
                  <a:cubicBezTo>
                    <a:pt x="17205" y="31367"/>
                    <a:pt x="21454" y="35616"/>
                    <a:pt x="25702" y="35616"/>
                  </a:cubicBezTo>
                  <a:close/>
                </a:path>
              </a:pathLst>
            </a:custGeom>
            <a:grpFill/>
            <a:ln w="14159" cap="flat">
              <a:noFill/>
              <a:prstDash val="solid"/>
              <a:miter/>
            </a:ln>
          </p:spPr>
          <p:txBody>
            <a:bodyPr rtlCol="0" anchor="ctr"/>
            <a:lstStyle/>
            <a:p>
              <a:endParaRPr lang="en-US"/>
            </a:p>
          </p:txBody>
        </p:sp>
        <p:sp>
          <p:nvSpPr>
            <p:cNvPr id="730" name="Freeform: Shape 2555">
              <a:extLst>
                <a:ext uri="{FF2B5EF4-FFF2-40B4-BE49-F238E27FC236}">
                  <a16:creationId xmlns:a16="http://schemas.microsoft.com/office/drawing/2014/main" xmlns="" id="{4A87486D-88BF-47CF-9649-2EA796BE3D5D}"/>
                </a:ext>
              </a:extLst>
            </p:cNvPr>
            <p:cNvSpPr/>
            <p:nvPr/>
          </p:nvSpPr>
          <p:spPr>
            <a:xfrm>
              <a:off x="3967254" y="5704608"/>
              <a:ext cx="56648" cy="56648"/>
            </a:xfrm>
            <a:custGeom>
              <a:avLst/>
              <a:gdLst>
                <a:gd name="connsiteX0" fmla="*/ 32783 w 56647"/>
                <a:gd name="connsiteY0" fmla="*/ 15789 h 56647"/>
                <a:gd name="connsiteX1" fmla="*/ 46945 w 56647"/>
                <a:gd name="connsiteY1" fmla="*/ 32783 h 56647"/>
                <a:gd name="connsiteX2" fmla="*/ 29951 w 56647"/>
                <a:gd name="connsiteY2" fmla="*/ 46945 h 56647"/>
                <a:gd name="connsiteX3" fmla="*/ 15789 w 56647"/>
                <a:gd name="connsiteY3" fmla="*/ 29951 h 56647"/>
                <a:gd name="connsiteX4" fmla="*/ 32783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15789"/>
                  </a:moveTo>
                  <a:cubicBezTo>
                    <a:pt x="41280" y="17205"/>
                    <a:pt x="48361" y="24286"/>
                    <a:pt x="46945" y="32783"/>
                  </a:cubicBezTo>
                  <a:cubicBezTo>
                    <a:pt x="45529" y="41281"/>
                    <a:pt x="38448" y="48362"/>
                    <a:pt x="29951" y="46945"/>
                  </a:cubicBezTo>
                  <a:cubicBezTo>
                    <a:pt x="21454" y="45529"/>
                    <a:pt x="15789" y="38448"/>
                    <a:pt x="15789" y="29951"/>
                  </a:cubicBezTo>
                  <a:cubicBezTo>
                    <a:pt x="17205" y="21454"/>
                    <a:pt x="24286" y="15789"/>
                    <a:pt x="32783" y="15789"/>
                  </a:cubicBezTo>
                  <a:close/>
                </a:path>
              </a:pathLst>
            </a:custGeom>
            <a:grpFill/>
            <a:ln w="14159" cap="flat">
              <a:noFill/>
              <a:prstDash val="solid"/>
              <a:miter/>
            </a:ln>
          </p:spPr>
          <p:txBody>
            <a:bodyPr rtlCol="0" anchor="ctr"/>
            <a:lstStyle/>
            <a:p>
              <a:endParaRPr lang="en-US"/>
            </a:p>
          </p:txBody>
        </p:sp>
        <p:sp>
          <p:nvSpPr>
            <p:cNvPr id="731" name="Freeform: Shape 2556">
              <a:extLst>
                <a:ext uri="{FF2B5EF4-FFF2-40B4-BE49-F238E27FC236}">
                  <a16:creationId xmlns:a16="http://schemas.microsoft.com/office/drawing/2014/main" xmlns="" id="{D08775A4-2601-4D41-9457-F6F7BF7EF414}"/>
                </a:ext>
              </a:extLst>
            </p:cNvPr>
            <p:cNvSpPr/>
            <p:nvPr/>
          </p:nvSpPr>
          <p:spPr>
            <a:xfrm>
              <a:off x="3601695" y="5342063"/>
              <a:ext cx="56648" cy="56648"/>
            </a:xfrm>
            <a:custGeom>
              <a:avLst/>
              <a:gdLst>
                <a:gd name="connsiteX0" fmla="*/ 32965 w 56647"/>
                <a:gd name="connsiteY0" fmla="*/ 15789 h 56647"/>
                <a:gd name="connsiteX1" fmla="*/ 47127 w 56647"/>
                <a:gd name="connsiteY1" fmla="*/ 32783 h 56647"/>
                <a:gd name="connsiteX2" fmla="*/ 30132 w 56647"/>
                <a:gd name="connsiteY2" fmla="*/ 46945 h 56647"/>
                <a:gd name="connsiteX3" fmla="*/ 15970 w 56647"/>
                <a:gd name="connsiteY3" fmla="*/ 29951 h 56647"/>
                <a:gd name="connsiteX4" fmla="*/ 32965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65" y="15789"/>
                  </a:moveTo>
                  <a:cubicBezTo>
                    <a:pt x="41462" y="17205"/>
                    <a:pt x="48543" y="24286"/>
                    <a:pt x="47127" y="32783"/>
                  </a:cubicBezTo>
                  <a:cubicBezTo>
                    <a:pt x="45710" y="41280"/>
                    <a:pt x="38630" y="46945"/>
                    <a:pt x="30132" y="46945"/>
                  </a:cubicBezTo>
                  <a:cubicBezTo>
                    <a:pt x="21635" y="45529"/>
                    <a:pt x="14554" y="38448"/>
                    <a:pt x="15970" y="29951"/>
                  </a:cubicBezTo>
                  <a:cubicBezTo>
                    <a:pt x="15970" y="21454"/>
                    <a:pt x="24468" y="15789"/>
                    <a:pt x="32965" y="15789"/>
                  </a:cubicBezTo>
                  <a:close/>
                </a:path>
              </a:pathLst>
            </a:custGeom>
            <a:grpFill/>
            <a:ln w="14159" cap="flat">
              <a:noFill/>
              <a:prstDash val="solid"/>
              <a:miter/>
            </a:ln>
          </p:spPr>
          <p:txBody>
            <a:bodyPr rtlCol="0" anchor="ctr"/>
            <a:lstStyle/>
            <a:p>
              <a:endParaRPr lang="en-US"/>
            </a:p>
          </p:txBody>
        </p:sp>
        <p:sp>
          <p:nvSpPr>
            <p:cNvPr id="732" name="Freeform: Shape 2557">
              <a:extLst>
                <a:ext uri="{FF2B5EF4-FFF2-40B4-BE49-F238E27FC236}">
                  <a16:creationId xmlns:a16="http://schemas.microsoft.com/office/drawing/2014/main" xmlns="" id="{C4196266-15E6-48E2-8735-F8FC039C7507}"/>
                </a:ext>
              </a:extLst>
            </p:cNvPr>
            <p:cNvSpPr/>
            <p:nvPr/>
          </p:nvSpPr>
          <p:spPr>
            <a:xfrm>
              <a:off x="3637099" y="5087149"/>
              <a:ext cx="56648" cy="56648"/>
            </a:xfrm>
            <a:custGeom>
              <a:avLst/>
              <a:gdLst>
                <a:gd name="connsiteX0" fmla="*/ 32965 w 56647"/>
                <a:gd name="connsiteY0" fmla="*/ 15789 h 56647"/>
                <a:gd name="connsiteX1" fmla="*/ 47127 w 56647"/>
                <a:gd name="connsiteY1" fmla="*/ 32783 h 56647"/>
                <a:gd name="connsiteX2" fmla="*/ 30132 w 56647"/>
                <a:gd name="connsiteY2" fmla="*/ 46945 h 56647"/>
                <a:gd name="connsiteX3" fmla="*/ 15970 w 56647"/>
                <a:gd name="connsiteY3" fmla="*/ 29951 h 56647"/>
                <a:gd name="connsiteX4" fmla="*/ 32965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65" y="15789"/>
                  </a:moveTo>
                  <a:cubicBezTo>
                    <a:pt x="41462" y="17205"/>
                    <a:pt x="47127" y="24286"/>
                    <a:pt x="47127" y="32783"/>
                  </a:cubicBezTo>
                  <a:cubicBezTo>
                    <a:pt x="45710" y="41280"/>
                    <a:pt x="38630" y="46945"/>
                    <a:pt x="30132" y="46945"/>
                  </a:cubicBezTo>
                  <a:cubicBezTo>
                    <a:pt x="21635" y="45529"/>
                    <a:pt x="14554" y="38448"/>
                    <a:pt x="15970" y="29951"/>
                  </a:cubicBezTo>
                  <a:cubicBezTo>
                    <a:pt x="17387" y="21454"/>
                    <a:pt x="24468" y="15789"/>
                    <a:pt x="32965" y="15789"/>
                  </a:cubicBezTo>
                  <a:close/>
                </a:path>
              </a:pathLst>
            </a:custGeom>
            <a:grpFill/>
            <a:ln w="14159" cap="flat">
              <a:noFill/>
              <a:prstDash val="solid"/>
              <a:miter/>
            </a:ln>
          </p:spPr>
          <p:txBody>
            <a:bodyPr rtlCol="0" anchor="ctr"/>
            <a:lstStyle/>
            <a:p>
              <a:endParaRPr lang="en-US"/>
            </a:p>
          </p:txBody>
        </p:sp>
        <p:sp>
          <p:nvSpPr>
            <p:cNvPr id="733" name="Freeform: Shape 2558">
              <a:extLst>
                <a:ext uri="{FF2B5EF4-FFF2-40B4-BE49-F238E27FC236}">
                  <a16:creationId xmlns:a16="http://schemas.microsoft.com/office/drawing/2014/main" xmlns="" id="{C7FB128E-DA8D-4F83-BE8D-EF0389071BEE}"/>
                </a:ext>
              </a:extLst>
            </p:cNvPr>
            <p:cNvSpPr/>
            <p:nvPr/>
          </p:nvSpPr>
          <p:spPr>
            <a:xfrm>
              <a:off x="3610373" y="5224519"/>
              <a:ext cx="42486" cy="42486"/>
            </a:xfrm>
            <a:custGeom>
              <a:avLst/>
              <a:gdLst>
                <a:gd name="connsiteX0" fmla="*/ 25702 w 42485"/>
                <a:gd name="connsiteY0" fmla="*/ 35616 h 42485"/>
                <a:gd name="connsiteX1" fmla="*/ 35616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3"/>
                  </a:cubicBezTo>
                  <a:cubicBezTo>
                    <a:pt x="35616" y="20038"/>
                    <a:pt x="31367" y="15789"/>
                    <a:pt x="25702" y="15789"/>
                  </a:cubicBezTo>
                  <a:cubicBezTo>
                    <a:pt x="20037" y="15789"/>
                    <a:pt x="15789" y="20038"/>
                    <a:pt x="15789" y="25703"/>
                  </a:cubicBezTo>
                  <a:cubicBezTo>
                    <a:pt x="15789" y="31367"/>
                    <a:pt x="21454" y="35616"/>
                    <a:pt x="25702" y="35616"/>
                  </a:cubicBezTo>
                  <a:close/>
                </a:path>
              </a:pathLst>
            </a:custGeom>
            <a:grpFill/>
            <a:ln w="14159" cap="flat">
              <a:noFill/>
              <a:prstDash val="solid"/>
              <a:miter/>
            </a:ln>
          </p:spPr>
          <p:txBody>
            <a:bodyPr rtlCol="0" anchor="ctr"/>
            <a:lstStyle/>
            <a:p>
              <a:endParaRPr lang="en-US"/>
            </a:p>
          </p:txBody>
        </p:sp>
        <p:sp>
          <p:nvSpPr>
            <p:cNvPr id="734" name="Freeform: Shape 2559">
              <a:extLst>
                <a:ext uri="{FF2B5EF4-FFF2-40B4-BE49-F238E27FC236}">
                  <a16:creationId xmlns:a16="http://schemas.microsoft.com/office/drawing/2014/main" xmlns="" id="{2B520790-5EF5-4022-A2A1-386FD75565EE}"/>
                </a:ext>
              </a:extLst>
            </p:cNvPr>
            <p:cNvSpPr/>
            <p:nvPr/>
          </p:nvSpPr>
          <p:spPr>
            <a:xfrm>
              <a:off x="4053641" y="5560156"/>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7"/>
                    <a:pt x="31367" y="15789"/>
                    <a:pt x="25703" y="15789"/>
                  </a:cubicBezTo>
                  <a:cubicBezTo>
                    <a:pt x="20038" y="15789"/>
                    <a:pt x="15789" y="20037"/>
                    <a:pt x="15789" y="25702"/>
                  </a:cubicBezTo>
                  <a:cubicBezTo>
                    <a:pt x="17205" y="31367"/>
                    <a:pt x="21454" y="35616"/>
                    <a:pt x="25703" y="35616"/>
                  </a:cubicBezTo>
                  <a:close/>
                </a:path>
              </a:pathLst>
            </a:custGeom>
            <a:grpFill/>
            <a:ln w="14159" cap="flat">
              <a:noFill/>
              <a:prstDash val="solid"/>
              <a:miter/>
            </a:ln>
          </p:spPr>
          <p:txBody>
            <a:bodyPr rtlCol="0" anchor="ctr"/>
            <a:lstStyle/>
            <a:p>
              <a:endParaRPr lang="en-US"/>
            </a:p>
          </p:txBody>
        </p:sp>
        <p:sp>
          <p:nvSpPr>
            <p:cNvPr id="735" name="Freeform: Shape 2560">
              <a:extLst>
                <a:ext uri="{FF2B5EF4-FFF2-40B4-BE49-F238E27FC236}">
                  <a16:creationId xmlns:a16="http://schemas.microsoft.com/office/drawing/2014/main" xmlns="" id="{A3852E76-B038-4ED0-BD98-EB04D28B6D89}"/>
                </a:ext>
              </a:extLst>
            </p:cNvPr>
            <p:cNvSpPr/>
            <p:nvPr/>
          </p:nvSpPr>
          <p:spPr>
            <a:xfrm>
              <a:off x="3988496" y="5605474"/>
              <a:ext cx="42486" cy="42486"/>
            </a:xfrm>
            <a:custGeom>
              <a:avLst/>
              <a:gdLst>
                <a:gd name="connsiteX0" fmla="*/ 25702 w 42485"/>
                <a:gd name="connsiteY0" fmla="*/ 35616 h 42485"/>
                <a:gd name="connsiteX1" fmla="*/ 35616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3"/>
                  </a:cubicBezTo>
                  <a:cubicBezTo>
                    <a:pt x="35616" y="20038"/>
                    <a:pt x="31367" y="15789"/>
                    <a:pt x="25702" y="15789"/>
                  </a:cubicBezTo>
                  <a:cubicBezTo>
                    <a:pt x="20038" y="15789"/>
                    <a:pt x="15789" y="20038"/>
                    <a:pt x="15789" y="25703"/>
                  </a:cubicBezTo>
                  <a:cubicBezTo>
                    <a:pt x="15789" y="31367"/>
                    <a:pt x="20038" y="35616"/>
                    <a:pt x="25702" y="35616"/>
                  </a:cubicBezTo>
                  <a:close/>
                </a:path>
              </a:pathLst>
            </a:custGeom>
            <a:grpFill/>
            <a:ln w="14159" cap="flat">
              <a:noFill/>
              <a:prstDash val="solid"/>
              <a:miter/>
            </a:ln>
          </p:spPr>
          <p:txBody>
            <a:bodyPr rtlCol="0" anchor="ctr"/>
            <a:lstStyle/>
            <a:p>
              <a:endParaRPr lang="en-US"/>
            </a:p>
          </p:txBody>
        </p:sp>
        <p:sp>
          <p:nvSpPr>
            <p:cNvPr id="736" name="Freeform: Shape 2561">
              <a:extLst>
                <a:ext uri="{FF2B5EF4-FFF2-40B4-BE49-F238E27FC236}">
                  <a16:creationId xmlns:a16="http://schemas.microsoft.com/office/drawing/2014/main" xmlns="" id="{FD175BE2-9A02-49D1-84DC-D6CFC711BAF4}"/>
                </a:ext>
              </a:extLst>
            </p:cNvPr>
            <p:cNvSpPr/>
            <p:nvPr/>
          </p:nvSpPr>
          <p:spPr>
            <a:xfrm>
              <a:off x="4311388" y="5176369"/>
              <a:ext cx="42486" cy="42486"/>
            </a:xfrm>
            <a:custGeom>
              <a:avLst/>
              <a:gdLst>
                <a:gd name="connsiteX0" fmla="*/ 25702 w 42485"/>
                <a:gd name="connsiteY0" fmla="*/ 35616 h 42485"/>
                <a:gd name="connsiteX1" fmla="*/ 35616 w 42485"/>
                <a:gd name="connsiteY1" fmla="*/ 25703 h 42485"/>
                <a:gd name="connsiteX2" fmla="*/ 25702 w 42485"/>
                <a:gd name="connsiteY2" fmla="*/ 15789 h 42485"/>
                <a:gd name="connsiteX3" fmla="*/ 15789 w 42485"/>
                <a:gd name="connsiteY3" fmla="*/ 25703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3"/>
                  </a:cubicBezTo>
                  <a:cubicBezTo>
                    <a:pt x="35616" y="20037"/>
                    <a:pt x="31367" y="15789"/>
                    <a:pt x="25702" y="15789"/>
                  </a:cubicBezTo>
                  <a:cubicBezTo>
                    <a:pt x="20037" y="15789"/>
                    <a:pt x="15789" y="20037"/>
                    <a:pt x="15789" y="25703"/>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737" name="Freeform: Shape 2562">
              <a:extLst>
                <a:ext uri="{FF2B5EF4-FFF2-40B4-BE49-F238E27FC236}">
                  <a16:creationId xmlns:a16="http://schemas.microsoft.com/office/drawing/2014/main" xmlns="" id="{13E45568-AE20-47AC-9D50-2DAFE3FDA008}"/>
                </a:ext>
              </a:extLst>
            </p:cNvPr>
            <p:cNvSpPr/>
            <p:nvPr/>
          </p:nvSpPr>
          <p:spPr>
            <a:xfrm>
              <a:off x="3897860" y="5686197"/>
              <a:ext cx="70810" cy="70810"/>
            </a:xfrm>
            <a:custGeom>
              <a:avLst/>
              <a:gdLst>
                <a:gd name="connsiteX0" fmla="*/ 35616 w 70809"/>
                <a:gd name="connsiteY0" fmla="*/ 55442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2"/>
                  </a:moveTo>
                  <a:cubicBezTo>
                    <a:pt x="46945" y="55442"/>
                    <a:pt x="55442" y="46945"/>
                    <a:pt x="55442" y="35616"/>
                  </a:cubicBezTo>
                  <a:cubicBezTo>
                    <a:pt x="55442" y="24286"/>
                    <a:pt x="46945" y="15789"/>
                    <a:pt x="35616" y="15789"/>
                  </a:cubicBezTo>
                  <a:cubicBezTo>
                    <a:pt x="24286" y="15789"/>
                    <a:pt x="15789" y="24286"/>
                    <a:pt x="15789" y="35616"/>
                  </a:cubicBezTo>
                  <a:cubicBezTo>
                    <a:pt x="15789" y="46945"/>
                    <a:pt x="25703" y="55442"/>
                    <a:pt x="35616" y="55442"/>
                  </a:cubicBezTo>
                  <a:close/>
                </a:path>
              </a:pathLst>
            </a:custGeom>
            <a:grpFill/>
            <a:ln w="14159" cap="flat">
              <a:noFill/>
              <a:prstDash val="solid"/>
              <a:miter/>
            </a:ln>
          </p:spPr>
          <p:txBody>
            <a:bodyPr rtlCol="0" anchor="ctr"/>
            <a:lstStyle/>
            <a:p>
              <a:endParaRPr lang="en-US"/>
            </a:p>
          </p:txBody>
        </p:sp>
        <p:sp>
          <p:nvSpPr>
            <p:cNvPr id="738" name="Freeform: Shape 2563">
              <a:extLst>
                <a:ext uri="{FF2B5EF4-FFF2-40B4-BE49-F238E27FC236}">
                  <a16:creationId xmlns:a16="http://schemas.microsoft.com/office/drawing/2014/main" xmlns="" id="{D33A9DA9-15FF-473D-91F1-B9AC6B3D2C94}"/>
                </a:ext>
              </a:extLst>
            </p:cNvPr>
            <p:cNvSpPr/>
            <p:nvPr/>
          </p:nvSpPr>
          <p:spPr>
            <a:xfrm>
              <a:off x="3947427" y="3917375"/>
              <a:ext cx="42486" cy="42486"/>
            </a:xfrm>
            <a:custGeom>
              <a:avLst/>
              <a:gdLst>
                <a:gd name="connsiteX0" fmla="*/ 24286 w 42485"/>
                <a:gd name="connsiteY0" fmla="*/ 15789 h 42485"/>
                <a:gd name="connsiteX1" fmla="*/ 31367 w 42485"/>
                <a:gd name="connsiteY1" fmla="*/ 24286 h 42485"/>
                <a:gd name="connsiteX2" fmla="*/ 22870 w 42485"/>
                <a:gd name="connsiteY2" fmla="*/ 31367 h 42485"/>
                <a:gd name="connsiteX3" fmla="*/ 15789 w 42485"/>
                <a:gd name="connsiteY3" fmla="*/ 22870 h 42485"/>
                <a:gd name="connsiteX4" fmla="*/ 24286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15789"/>
                  </a:moveTo>
                  <a:cubicBezTo>
                    <a:pt x="28535" y="15789"/>
                    <a:pt x="31367" y="20037"/>
                    <a:pt x="31367" y="24286"/>
                  </a:cubicBezTo>
                  <a:cubicBezTo>
                    <a:pt x="31367" y="28535"/>
                    <a:pt x="27119" y="31367"/>
                    <a:pt x="22870" y="31367"/>
                  </a:cubicBezTo>
                  <a:cubicBezTo>
                    <a:pt x="18622" y="31367"/>
                    <a:pt x="15789" y="27118"/>
                    <a:pt x="15789" y="22870"/>
                  </a:cubicBezTo>
                  <a:cubicBezTo>
                    <a:pt x="17205" y="18621"/>
                    <a:pt x="20038" y="15789"/>
                    <a:pt x="24286" y="15789"/>
                  </a:cubicBezTo>
                  <a:close/>
                </a:path>
              </a:pathLst>
            </a:custGeom>
            <a:grpFill/>
            <a:ln w="14159" cap="flat">
              <a:noFill/>
              <a:prstDash val="solid"/>
              <a:miter/>
            </a:ln>
          </p:spPr>
          <p:txBody>
            <a:bodyPr rtlCol="0" anchor="ctr"/>
            <a:lstStyle/>
            <a:p>
              <a:endParaRPr lang="en-US"/>
            </a:p>
          </p:txBody>
        </p:sp>
        <p:sp>
          <p:nvSpPr>
            <p:cNvPr id="739" name="Freeform: Shape 2564">
              <a:extLst>
                <a:ext uri="{FF2B5EF4-FFF2-40B4-BE49-F238E27FC236}">
                  <a16:creationId xmlns:a16="http://schemas.microsoft.com/office/drawing/2014/main" xmlns="" id="{50E92190-F295-4073-B6E7-C33AEC274472}"/>
                </a:ext>
              </a:extLst>
            </p:cNvPr>
            <p:cNvSpPr/>
            <p:nvPr/>
          </p:nvSpPr>
          <p:spPr>
            <a:xfrm>
              <a:off x="3485748" y="3830987"/>
              <a:ext cx="42486" cy="42486"/>
            </a:xfrm>
            <a:custGeom>
              <a:avLst/>
              <a:gdLst>
                <a:gd name="connsiteX0" fmla="*/ 24286 w 42485"/>
                <a:gd name="connsiteY0" fmla="*/ 15789 h 42485"/>
                <a:gd name="connsiteX1" fmla="*/ 31367 w 42485"/>
                <a:gd name="connsiteY1" fmla="*/ 24286 h 42485"/>
                <a:gd name="connsiteX2" fmla="*/ 22870 w 42485"/>
                <a:gd name="connsiteY2" fmla="*/ 31367 h 42485"/>
                <a:gd name="connsiteX3" fmla="*/ 15789 w 42485"/>
                <a:gd name="connsiteY3" fmla="*/ 22870 h 42485"/>
                <a:gd name="connsiteX4" fmla="*/ 24286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15789"/>
                  </a:moveTo>
                  <a:cubicBezTo>
                    <a:pt x="28535" y="15789"/>
                    <a:pt x="31367" y="20038"/>
                    <a:pt x="31367" y="24286"/>
                  </a:cubicBezTo>
                  <a:cubicBezTo>
                    <a:pt x="31367" y="28535"/>
                    <a:pt x="27119" y="31367"/>
                    <a:pt x="22870" y="31367"/>
                  </a:cubicBezTo>
                  <a:cubicBezTo>
                    <a:pt x="18621" y="31367"/>
                    <a:pt x="15789" y="27119"/>
                    <a:pt x="15789" y="22870"/>
                  </a:cubicBezTo>
                  <a:cubicBezTo>
                    <a:pt x="17205" y="18621"/>
                    <a:pt x="20038" y="15789"/>
                    <a:pt x="24286" y="15789"/>
                  </a:cubicBezTo>
                  <a:close/>
                </a:path>
              </a:pathLst>
            </a:custGeom>
            <a:grpFill/>
            <a:ln w="14159" cap="flat">
              <a:noFill/>
              <a:prstDash val="solid"/>
              <a:miter/>
            </a:ln>
          </p:spPr>
          <p:txBody>
            <a:bodyPr rtlCol="0" anchor="ctr"/>
            <a:lstStyle/>
            <a:p>
              <a:endParaRPr lang="en-US"/>
            </a:p>
          </p:txBody>
        </p:sp>
        <p:sp>
          <p:nvSpPr>
            <p:cNvPr id="740" name="Freeform: Shape 2565">
              <a:extLst>
                <a:ext uri="{FF2B5EF4-FFF2-40B4-BE49-F238E27FC236}">
                  <a16:creationId xmlns:a16="http://schemas.microsoft.com/office/drawing/2014/main" xmlns="" id="{6447EBA6-CC42-4885-87AC-02690E17901D}"/>
                </a:ext>
              </a:extLst>
            </p:cNvPr>
            <p:cNvSpPr/>
            <p:nvPr/>
          </p:nvSpPr>
          <p:spPr>
            <a:xfrm>
              <a:off x="3631616" y="3775756"/>
              <a:ext cx="42486" cy="42486"/>
            </a:xfrm>
            <a:custGeom>
              <a:avLst/>
              <a:gdLst>
                <a:gd name="connsiteX0" fmla="*/ 24286 w 42485"/>
                <a:gd name="connsiteY0" fmla="*/ 15789 h 42485"/>
                <a:gd name="connsiteX1" fmla="*/ 31367 w 42485"/>
                <a:gd name="connsiteY1" fmla="*/ 24286 h 42485"/>
                <a:gd name="connsiteX2" fmla="*/ 22870 w 42485"/>
                <a:gd name="connsiteY2" fmla="*/ 31367 h 42485"/>
                <a:gd name="connsiteX3" fmla="*/ 15789 w 42485"/>
                <a:gd name="connsiteY3" fmla="*/ 22870 h 42485"/>
                <a:gd name="connsiteX4" fmla="*/ 24286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286" y="15789"/>
                  </a:moveTo>
                  <a:cubicBezTo>
                    <a:pt x="28535" y="15789"/>
                    <a:pt x="31367" y="20037"/>
                    <a:pt x="31367" y="24286"/>
                  </a:cubicBezTo>
                  <a:cubicBezTo>
                    <a:pt x="31367" y="28535"/>
                    <a:pt x="27118" y="31367"/>
                    <a:pt x="22870" y="31367"/>
                  </a:cubicBezTo>
                  <a:cubicBezTo>
                    <a:pt x="18621" y="31367"/>
                    <a:pt x="15789" y="27118"/>
                    <a:pt x="15789" y="22870"/>
                  </a:cubicBezTo>
                  <a:cubicBezTo>
                    <a:pt x="15789" y="18621"/>
                    <a:pt x="20037" y="15789"/>
                    <a:pt x="24286" y="15789"/>
                  </a:cubicBezTo>
                  <a:close/>
                </a:path>
              </a:pathLst>
            </a:custGeom>
            <a:grpFill/>
            <a:ln w="14159" cap="flat">
              <a:noFill/>
              <a:prstDash val="solid"/>
              <a:miter/>
            </a:ln>
          </p:spPr>
          <p:txBody>
            <a:bodyPr rtlCol="0" anchor="ctr"/>
            <a:lstStyle/>
            <a:p>
              <a:endParaRPr lang="en-US"/>
            </a:p>
          </p:txBody>
        </p:sp>
        <p:sp>
          <p:nvSpPr>
            <p:cNvPr id="741" name="Freeform: Shape 2566">
              <a:extLst>
                <a:ext uri="{FF2B5EF4-FFF2-40B4-BE49-F238E27FC236}">
                  <a16:creationId xmlns:a16="http://schemas.microsoft.com/office/drawing/2014/main" xmlns="" id="{F1AE5C7F-08DE-4413-9B53-E17F2F941071}"/>
                </a:ext>
              </a:extLst>
            </p:cNvPr>
            <p:cNvSpPr/>
            <p:nvPr/>
          </p:nvSpPr>
          <p:spPr>
            <a:xfrm>
              <a:off x="3539382" y="5671854"/>
              <a:ext cx="56648" cy="56648"/>
            </a:xfrm>
            <a:custGeom>
              <a:avLst/>
              <a:gdLst>
                <a:gd name="connsiteX0" fmla="*/ 32965 w 56647"/>
                <a:gd name="connsiteY0" fmla="*/ 15970 h 56647"/>
                <a:gd name="connsiteX1" fmla="*/ 47127 w 56647"/>
                <a:gd name="connsiteY1" fmla="*/ 32965 h 56647"/>
                <a:gd name="connsiteX2" fmla="*/ 30132 w 56647"/>
                <a:gd name="connsiteY2" fmla="*/ 47127 h 56647"/>
                <a:gd name="connsiteX3" fmla="*/ 15970 w 56647"/>
                <a:gd name="connsiteY3" fmla="*/ 30132 h 56647"/>
                <a:gd name="connsiteX4" fmla="*/ 32965 w 56647"/>
                <a:gd name="connsiteY4" fmla="*/ 1597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65" y="15970"/>
                  </a:moveTo>
                  <a:cubicBezTo>
                    <a:pt x="41462" y="17387"/>
                    <a:pt x="47127" y="24468"/>
                    <a:pt x="47127" y="32965"/>
                  </a:cubicBezTo>
                  <a:cubicBezTo>
                    <a:pt x="45710" y="41462"/>
                    <a:pt x="38629" y="47127"/>
                    <a:pt x="30132" y="47127"/>
                  </a:cubicBezTo>
                  <a:cubicBezTo>
                    <a:pt x="21635" y="45710"/>
                    <a:pt x="14554" y="38630"/>
                    <a:pt x="15970" y="30132"/>
                  </a:cubicBezTo>
                  <a:cubicBezTo>
                    <a:pt x="17386" y="21635"/>
                    <a:pt x="24467" y="14554"/>
                    <a:pt x="32965" y="15970"/>
                  </a:cubicBezTo>
                  <a:close/>
                </a:path>
              </a:pathLst>
            </a:custGeom>
            <a:grpFill/>
            <a:ln w="14159" cap="flat">
              <a:noFill/>
              <a:prstDash val="solid"/>
              <a:miter/>
            </a:ln>
          </p:spPr>
          <p:txBody>
            <a:bodyPr rtlCol="0" anchor="ctr"/>
            <a:lstStyle/>
            <a:p>
              <a:endParaRPr lang="en-US"/>
            </a:p>
          </p:txBody>
        </p:sp>
        <p:sp>
          <p:nvSpPr>
            <p:cNvPr id="742" name="Freeform: Shape 2567">
              <a:extLst>
                <a:ext uri="{FF2B5EF4-FFF2-40B4-BE49-F238E27FC236}">
                  <a16:creationId xmlns:a16="http://schemas.microsoft.com/office/drawing/2014/main" xmlns="" id="{9FB8D78B-5147-41D6-8EF6-6AF970F170C0}"/>
                </a:ext>
              </a:extLst>
            </p:cNvPr>
            <p:cNvSpPr/>
            <p:nvPr/>
          </p:nvSpPr>
          <p:spPr>
            <a:xfrm>
              <a:off x="3613206" y="5453942"/>
              <a:ext cx="56648" cy="56648"/>
            </a:xfrm>
            <a:custGeom>
              <a:avLst/>
              <a:gdLst>
                <a:gd name="connsiteX0" fmla="*/ 32783 w 56647"/>
                <a:gd name="connsiteY0" fmla="*/ 15789 h 56647"/>
                <a:gd name="connsiteX1" fmla="*/ 46945 w 56647"/>
                <a:gd name="connsiteY1" fmla="*/ 32783 h 56647"/>
                <a:gd name="connsiteX2" fmla="*/ 29951 w 56647"/>
                <a:gd name="connsiteY2" fmla="*/ 46945 h 56647"/>
                <a:gd name="connsiteX3" fmla="*/ 15789 w 56647"/>
                <a:gd name="connsiteY3" fmla="*/ 29951 h 56647"/>
                <a:gd name="connsiteX4" fmla="*/ 32783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15789"/>
                  </a:moveTo>
                  <a:cubicBezTo>
                    <a:pt x="41280" y="17205"/>
                    <a:pt x="48361" y="24286"/>
                    <a:pt x="46945" y="32783"/>
                  </a:cubicBezTo>
                  <a:cubicBezTo>
                    <a:pt x="45529" y="41280"/>
                    <a:pt x="38448" y="46945"/>
                    <a:pt x="29951" y="46945"/>
                  </a:cubicBezTo>
                  <a:cubicBezTo>
                    <a:pt x="21454" y="45529"/>
                    <a:pt x="15789" y="38448"/>
                    <a:pt x="15789" y="29951"/>
                  </a:cubicBezTo>
                  <a:cubicBezTo>
                    <a:pt x="15789" y="21454"/>
                    <a:pt x="24286" y="15789"/>
                    <a:pt x="32783" y="15789"/>
                  </a:cubicBezTo>
                  <a:close/>
                </a:path>
              </a:pathLst>
            </a:custGeom>
            <a:grpFill/>
            <a:ln w="14159" cap="flat">
              <a:noFill/>
              <a:prstDash val="solid"/>
              <a:miter/>
            </a:ln>
          </p:spPr>
          <p:txBody>
            <a:bodyPr rtlCol="0" anchor="ctr"/>
            <a:lstStyle/>
            <a:p>
              <a:endParaRPr lang="en-US"/>
            </a:p>
          </p:txBody>
        </p:sp>
        <p:sp>
          <p:nvSpPr>
            <p:cNvPr id="743" name="Freeform: Shape 2568">
              <a:extLst>
                <a:ext uri="{FF2B5EF4-FFF2-40B4-BE49-F238E27FC236}">
                  <a16:creationId xmlns:a16="http://schemas.microsoft.com/office/drawing/2014/main" xmlns="" id="{A7B0DACA-0973-4E09-A39E-62EA287667BE}"/>
                </a:ext>
              </a:extLst>
            </p:cNvPr>
            <p:cNvSpPr/>
            <p:nvPr/>
          </p:nvSpPr>
          <p:spPr>
            <a:xfrm>
              <a:off x="3539564" y="5990678"/>
              <a:ext cx="42486" cy="42486"/>
            </a:xfrm>
            <a:custGeom>
              <a:avLst/>
              <a:gdLst>
                <a:gd name="connsiteX0" fmla="*/ 27118 w 42485"/>
                <a:gd name="connsiteY0" fmla="*/ 15789 h 42485"/>
                <a:gd name="connsiteX1" fmla="*/ 37032 w 42485"/>
                <a:gd name="connsiteY1" fmla="*/ 27118 h 42485"/>
                <a:gd name="connsiteX2" fmla="*/ 25702 w 42485"/>
                <a:gd name="connsiteY2" fmla="*/ 37032 h 42485"/>
                <a:gd name="connsiteX3" fmla="*/ 15789 w 42485"/>
                <a:gd name="connsiteY3" fmla="*/ 25703 h 42485"/>
                <a:gd name="connsiteX4" fmla="*/ 27118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5789"/>
                  </a:moveTo>
                  <a:cubicBezTo>
                    <a:pt x="32783" y="15789"/>
                    <a:pt x="37032" y="21454"/>
                    <a:pt x="37032" y="27118"/>
                  </a:cubicBezTo>
                  <a:cubicBezTo>
                    <a:pt x="37032" y="32783"/>
                    <a:pt x="31367" y="37032"/>
                    <a:pt x="25702" y="37032"/>
                  </a:cubicBezTo>
                  <a:cubicBezTo>
                    <a:pt x="20037" y="37032"/>
                    <a:pt x="15789" y="31367"/>
                    <a:pt x="15789" y="25703"/>
                  </a:cubicBezTo>
                  <a:cubicBezTo>
                    <a:pt x="15789" y="20037"/>
                    <a:pt x="21454" y="15789"/>
                    <a:pt x="27118" y="15789"/>
                  </a:cubicBezTo>
                  <a:close/>
                </a:path>
              </a:pathLst>
            </a:custGeom>
            <a:grpFill/>
            <a:ln w="14159" cap="flat">
              <a:noFill/>
              <a:prstDash val="solid"/>
              <a:miter/>
            </a:ln>
          </p:spPr>
          <p:txBody>
            <a:bodyPr rtlCol="0" anchor="ctr"/>
            <a:lstStyle/>
            <a:p>
              <a:endParaRPr lang="en-US"/>
            </a:p>
          </p:txBody>
        </p:sp>
        <p:sp>
          <p:nvSpPr>
            <p:cNvPr id="744" name="Freeform: Shape 2569">
              <a:extLst>
                <a:ext uri="{FF2B5EF4-FFF2-40B4-BE49-F238E27FC236}">
                  <a16:creationId xmlns:a16="http://schemas.microsoft.com/office/drawing/2014/main" xmlns="" id="{B9A269CC-505E-487A-9D17-97DF4FED2AFE}"/>
                </a:ext>
              </a:extLst>
            </p:cNvPr>
            <p:cNvSpPr/>
            <p:nvPr/>
          </p:nvSpPr>
          <p:spPr>
            <a:xfrm>
              <a:off x="3492829" y="6262587"/>
              <a:ext cx="42486" cy="42486"/>
            </a:xfrm>
            <a:custGeom>
              <a:avLst/>
              <a:gdLst>
                <a:gd name="connsiteX0" fmla="*/ 27119 w 42485"/>
                <a:gd name="connsiteY0" fmla="*/ 15789 h 42485"/>
                <a:gd name="connsiteX1" fmla="*/ 37032 w 42485"/>
                <a:gd name="connsiteY1" fmla="*/ 27118 h 42485"/>
                <a:gd name="connsiteX2" fmla="*/ 25702 w 42485"/>
                <a:gd name="connsiteY2" fmla="*/ 37032 h 42485"/>
                <a:gd name="connsiteX3" fmla="*/ 15789 w 42485"/>
                <a:gd name="connsiteY3" fmla="*/ 25702 h 42485"/>
                <a:gd name="connsiteX4" fmla="*/ 27119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5789"/>
                  </a:moveTo>
                  <a:cubicBezTo>
                    <a:pt x="32783" y="15789"/>
                    <a:pt x="37032" y="21454"/>
                    <a:pt x="37032" y="27118"/>
                  </a:cubicBezTo>
                  <a:cubicBezTo>
                    <a:pt x="37032" y="32783"/>
                    <a:pt x="31367" y="37032"/>
                    <a:pt x="25702" y="37032"/>
                  </a:cubicBezTo>
                  <a:cubicBezTo>
                    <a:pt x="20038" y="37032"/>
                    <a:pt x="15789" y="31367"/>
                    <a:pt x="15789" y="25702"/>
                  </a:cubicBezTo>
                  <a:cubicBezTo>
                    <a:pt x="15789" y="20037"/>
                    <a:pt x="20038" y="15789"/>
                    <a:pt x="27119" y="15789"/>
                  </a:cubicBezTo>
                  <a:close/>
                </a:path>
              </a:pathLst>
            </a:custGeom>
            <a:grpFill/>
            <a:ln w="14159" cap="flat">
              <a:noFill/>
              <a:prstDash val="solid"/>
              <a:miter/>
            </a:ln>
          </p:spPr>
          <p:txBody>
            <a:bodyPr rtlCol="0" anchor="ctr"/>
            <a:lstStyle/>
            <a:p>
              <a:endParaRPr lang="en-US"/>
            </a:p>
          </p:txBody>
        </p:sp>
        <p:sp>
          <p:nvSpPr>
            <p:cNvPr id="745" name="Freeform: Shape 2570">
              <a:extLst>
                <a:ext uri="{FF2B5EF4-FFF2-40B4-BE49-F238E27FC236}">
                  <a16:creationId xmlns:a16="http://schemas.microsoft.com/office/drawing/2014/main" xmlns="" id="{113F5F39-E001-4103-96E4-54BD58E703A0}"/>
                </a:ext>
              </a:extLst>
            </p:cNvPr>
            <p:cNvSpPr/>
            <p:nvPr/>
          </p:nvSpPr>
          <p:spPr>
            <a:xfrm>
              <a:off x="3732166" y="6448108"/>
              <a:ext cx="42486" cy="42486"/>
            </a:xfrm>
            <a:custGeom>
              <a:avLst/>
              <a:gdLst>
                <a:gd name="connsiteX0" fmla="*/ 31367 w 42485"/>
                <a:gd name="connsiteY0" fmla="*/ 17205 h 42485"/>
                <a:gd name="connsiteX1" fmla="*/ 35616 w 42485"/>
                <a:gd name="connsiteY1" fmla="*/ 31367 h 42485"/>
                <a:gd name="connsiteX2" fmla="*/ 21454 w 42485"/>
                <a:gd name="connsiteY2" fmla="*/ 35616 h 42485"/>
                <a:gd name="connsiteX3" fmla="*/ 17205 w 42485"/>
                <a:gd name="connsiteY3" fmla="*/ 21454 h 42485"/>
                <a:gd name="connsiteX4" fmla="*/ 31367 w 42485"/>
                <a:gd name="connsiteY4" fmla="*/ 1720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1367" y="17205"/>
                  </a:moveTo>
                  <a:cubicBezTo>
                    <a:pt x="37032" y="20038"/>
                    <a:pt x="38448" y="27119"/>
                    <a:pt x="35616" y="31367"/>
                  </a:cubicBezTo>
                  <a:cubicBezTo>
                    <a:pt x="32783" y="37032"/>
                    <a:pt x="25702" y="38448"/>
                    <a:pt x="21454" y="35616"/>
                  </a:cubicBezTo>
                  <a:cubicBezTo>
                    <a:pt x="15789" y="32783"/>
                    <a:pt x="14373" y="25702"/>
                    <a:pt x="17205" y="21454"/>
                  </a:cubicBezTo>
                  <a:cubicBezTo>
                    <a:pt x="18621" y="15789"/>
                    <a:pt x="25702" y="14373"/>
                    <a:pt x="31367" y="17205"/>
                  </a:cubicBezTo>
                  <a:close/>
                </a:path>
              </a:pathLst>
            </a:custGeom>
            <a:grpFill/>
            <a:ln w="14159" cap="flat">
              <a:noFill/>
              <a:prstDash val="solid"/>
              <a:miter/>
            </a:ln>
          </p:spPr>
          <p:txBody>
            <a:bodyPr rtlCol="0" anchor="ctr"/>
            <a:lstStyle/>
            <a:p>
              <a:endParaRPr lang="en-US"/>
            </a:p>
          </p:txBody>
        </p:sp>
        <p:sp>
          <p:nvSpPr>
            <p:cNvPr id="746" name="Freeform: Shape 2571">
              <a:extLst>
                <a:ext uri="{FF2B5EF4-FFF2-40B4-BE49-F238E27FC236}">
                  <a16:creationId xmlns:a16="http://schemas.microsoft.com/office/drawing/2014/main" xmlns="" id="{8B6E2CBD-D5B3-49E0-B68E-CB049C41B084}"/>
                </a:ext>
              </a:extLst>
            </p:cNvPr>
            <p:cNvSpPr/>
            <p:nvPr/>
          </p:nvSpPr>
          <p:spPr>
            <a:xfrm>
              <a:off x="3647194" y="6466518"/>
              <a:ext cx="42486" cy="42486"/>
            </a:xfrm>
            <a:custGeom>
              <a:avLst/>
              <a:gdLst>
                <a:gd name="connsiteX0" fmla="*/ 31367 w 42485"/>
                <a:gd name="connsiteY0" fmla="*/ 17205 h 42485"/>
                <a:gd name="connsiteX1" fmla="*/ 35616 w 42485"/>
                <a:gd name="connsiteY1" fmla="*/ 31367 h 42485"/>
                <a:gd name="connsiteX2" fmla="*/ 21454 w 42485"/>
                <a:gd name="connsiteY2" fmla="*/ 35616 h 42485"/>
                <a:gd name="connsiteX3" fmla="*/ 17205 w 42485"/>
                <a:gd name="connsiteY3" fmla="*/ 21454 h 42485"/>
                <a:gd name="connsiteX4" fmla="*/ 31367 w 42485"/>
                <a:gd name="connsiteY4" fmla="*/ 1720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1367" y="17205"/>
                  </a:moveTo>
                  <a:cubicBezTo>
                    <a:pt x="37032" y="20037"/>
                    <a:pt x="38448" y="27118"/>
                    <a:pt x="35616" y="31367"/>
                  </a:cubicBezTo>
                  <a:cubicBezTo>
                    <a:pt x="32783" y="37032"/>
                    <a:pt x="25702" y="38448"/>
                    <a:pt x="21454" y="35616"/>
                  </a:cubicBezTo>
                  <a:cubicBezTo>
                    <a:pt x="15789" y="32783"/>
                    <a:pt x="14373" y="25702"/>
                    <a:pt x="17205" y="21454"/>
                  </a:cubicBezTo>
                  <a:cubicBezTo>
                    <a:pt x="18621" y="15789"/>
                    <a:pt x="25702" y="14373"/>
                    <a:pt x="31367" y="17205"/>
                  </a:cubicBezTo>
                  <a:close/>
                </a:path>
              </a:pathLst>
            </a:custGeom>
            <a:grpFill/>
            <a:ln w="14159" cap="flat">
              <a:noFill/>
              <a:prstDash val="solid"/>
              <a:miter/>
            </a:ln>
          </p:spPr>
          <p:txBody>
            <a:bodyPr rtlCol="0" anchor="ctr"/>
            <a:lstStyle/>
            <a:p>
              <a:endParaRPr lang="en-US"/>
            </a:p>
          </p:txBody>
        </p:sp>
        <p:sp>
          <p:nvSpPr>
            <p:cNvPr id="747" name="Freeform: Shape 2572">
              <a:extLst>
                <a:ext uri="{FF2B5EF4-FFF2-40B4-BE49-F238E27FC236}">
                  <a16:creationId xmlns:a16="http://schemas.microsoft.com/office/drawing/2014/main" xmlns="" id="{81F106AB-95EA-4B61-8D05-3E6578DA4F6E}"/>
                </a:ext>
              </a:extLst>
            </p:cNvPr>
            <p:cNvSpPr/>
            <p:nvPr/>
          </p:nvSpPr>
          <p:spPr>
            <a:xfrm>
              <a:off x="3944594" y="6314986"/>
              <a:ext cx="42486" cy="42486"/>
            </a:xfrm>
            <a:custGeom>
              <a:avLst/>
              <a:gdLst>
                <a:gd name="connsiteX0" fmla="*/ 31367 w 42485"/>
                <a:gd name="connsiteY0" fmla="*/ 17205 h 42485"/>
                <a:gd name="connsiteX1" fmla="*/ 35616 w 42485"/>
                <a:gd name="connsiteY1" fmla="*/ 31367 h 42485"/>
                <a:gd name="connsiteX2" fmla="*/ 21454 w 42485"/>
                <a:gd name="connsiteY2" fmla="*/ 35616 h 42485"/>
                <a:gd name="connsiteX3" fmla="*/ 17205 w 42485"/>
                <a:gd name="connsiteY3" fmla="*/ 21454 h 42485"/>
                <a:gd name="connsiteX4" fmla="*/ 31367 w 42485"/>
                <a:gd name="connsiteY4" fmla="*/ 1720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31367" y="17205"/>
                  </a:moveTo>
                  <a:cubicBezTo>
                    <a:pt x="37032" y="20038"/>
                    <a:pt x="38448" y="27119"/>
                    <a:pt x="35616" y="31367"/>
                  </a:cubicBezTo>
                  <a:cubicBezTo>
                    <a:pt x="32783" y="37032"/>
                    <a:pt x="25702" y="38448"/>
                    <a:pt x="21454" y="35616"/>
                  </a:cubicBezTo>
                  <a:cubicBezTo>
                    <a:pt x="15789" y="32783"/>
                    <a:pt x="14373" y="25703"/>
                    <a:pt x="17205" y="21454"/>
                  </a:cubicBezTo>
                  <a:cubicBezTo>
                    <a:pt x="18621" y="15789"/>
                    <a:pt x="25702" y="14373"/>
                    <a:pt x="31367" y="17205"/>
                  </a:cubicBezTo>
                  <a:close/>
                </a:path>
              </a:pathLst>
            </a:custGeom>
            <a:grpFill/>
            <a:ln w="14159" cap="flat">
              <a:noFill/>
              <a:prstDash val="solid"/>
              <a:miter/>
            </a:ln>
          </p:spPr>
          <p:txBody>
            <a:bodyPr rtlCol="0" anchor="ctr"/>
            <a:lstStyle/>
            <a:p>
              <a:endParaRPr lang="en-US"/>
            </a:p>
          </p:txBody>
        </p:sp>
        <p:sp>
          <p:nvSpPr>
            <p:cNvPr id="748" name="Freeform: Shape 2573">
              <a:extLst>
                <a:ext uri="{FF2B5EF4-FFF2-40B4-BE49-F238E27FC236}">
                  <a16:creationId xmlns:a16="http://schemas.microsoft.com/office/drawing/2014/main" xmlns="" id="{D218056F-6955-4EFB-9157-D779DF04AECE}"/>
                </a:ext>
              </a:extLst>
            </p:cNvPr>
            <p:cNvSpPr/>
            <p:nvPr/>
          </p:nvSpPr>
          <p:spPr>
            <a:xfrm>
              <a:off x="3750021" y="5983042"/>
              <a:ext cx="42486" cy="42486"/>
            </a:xfrm>
            <a:custGeom>
              <a:avLst/>
              <a:gdLst>
                <a:gd name="connsiteX0" fmla="*/ 24842 w 42485"/>
                <a:gd name="connsiteY0" fmla="*/ 16345 h 42485"/>
                <a:gd name="connsiteX1" fmla="*/ 27674 w 42485"/>
                <a:gd name="connsiteY1" fmla="*/ 24842 h 42485"/>
                <a:gd name="connsiteX2" fmla="*/ 19177 w 42485"/>
                <a:gd name="connsiteY2" fmla="*/ 27674 h 42485"/>
                <a:gd name="connsiteX3" fmla="*/ 16345 w 42485"/>
                <a:gd name="connsiteY3" fmla="*/ 19177 h 42485"/>
                <a:gd name="connsiteX4" fmla="*/ 24842 w 42485"/>
                <a:gd name="connsiteY4" fmla="*/ 1634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842" y="16345"/>
                  </a:moveTo>
                  <a:cubicBezTo>
                    <a:pt x="27674" y="17761"/>
                    <a:pt x="29090" y="22009"/>
                    <a:pt x="27674" y="24842"/>
                  </a:cubicBezTo>
                  <a:cubicBezTo>
                    <a:pt x="26258" y="27674"/>
                    <a:pt x="22009" y="29090"/>
                    <a:pt x="19177" y="27674"/>
                  </a:cubicBezTo>
                  <a:cubicBezTo>
                    <a:pt x="16345" y="26258"/>
                    <a:pt x="14928" y="22009"/>
                    <a:pt x="16345" y="19177"/>
                  </a:cubicBezTo>
                  <a:cubicBezTo>
                    <a:pt x="17761" y="16345"/>
                    <a:pt x="22009" y="14928"/>
                    <a:pt x="24842" y="16345"/>
                  </a:cubicBezTo>
                  <a:close/>
                </a:path>
              </a:pathLst>
            </a:custGeom>
            <a:grpFill/>
            <a:ln w="14159" cap="flat">
              <a:noFill/>
              <a:prstDash val="solid"/>
              <a:miter/>
            </a:ln>
          </p:spPr>
          <p:txBody>
            <a:bodyPr rtlCol="0" anchor="ctr"/>
            <a:lstStyle/>
            <a:p>
              <a:endParaRPr lang="en-US"/>
            </a:p>
          </p:txBody>
        </p:sp>
        <p:sp>
          <p:nvSpPr>
            <p:cNvPr id="749" name="Freeform: Shape 2574">
              <a:extLst>
                <a:ext uri="{FF2B5EF4-FFF2-40B4-BE49-F238E27FC236}">
                  <a16:creationId xmlns:a16="http://schemas.microsoft.com/office/drawing/2014/main" xmlns="" id="{C3FD1D09-89DA-414E-863C-784F2EBE4871}"/>
                </a:ext>
              </a:extLst>
            </p:cNvPr>
            <p:cNvSpPr/>
            <p:nvPr/>
          </p:nvSpPr>
          <p:spPr>
            <a:xfrm>
              <a:off x="3686292" y="5709717"/>
              <a:ext cx="42486" cy="42486"/>
            </a:xfrm>
            <a:custGeom>
              <a:avLst/>
              <a:gdLst>
                <a:gd name="connsiteX0" fmla="*/ 24842 w 42485"/>
                <a:gd name="connsiteY0" fmla="*/ 16345 h 42485"/>
                <a:gd name="connsiteX1" fmla="*/ 27674 w 42485"/>
                <a:gd name="connsiteY1" fmla="*/ 24841 h 42485"/>
                <a:gd name="connsiteX2" fmla="*/ 19177 w 42485"/>
                <a:gd name="connsiteY2" fmla="*/ 27674 h 42485"/>
                <a:gd name="connsiteX3" fmla="*/ 16345 w 42485"/>
                <a:gd name="connsiteY3" fmla="*/ 19177 h 42485"/>
                <a:gd name="connsiteX4" fmla="*/ 24842 w 42485"/>
                <a:gd name="connsiteY4" fmla="*/ 16345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4842" y="16345"/>
                  </a:moveTo>
                  <a:cubicBezTo>
                    <a:pt x="27674" y="17760"/>
                    <a:pt x="29090" y="22009"/>
                    <a:pt x="27674" y="24841"/>
                  </a:cubicBezTo>
                  <a:cubicBezTo>
                    <a:pt x="26258" y="27674"/>
                    <a:pt x="22009" y="29090"/>
                    <a:pt x="19177" y="27674"/>
                  </a:cubicBezTo>
                  <a:cubicBezTo>
                    <a:pt x="16345" y="26258"/>
                    <a:pt x="14928" y="22009"/>
                    <a:pt x="16345" y="19177"/>
                  </a:cubicBezTo>
                  <a:cubicBezTo>
                    <a:pt x="17761" y="16345"/>
                    <a:pt x="22009" y="14928"/>
                    <a:pt x="24842" y="16345"/>
                  </a:cubicBezTo>
                  <a:close/>
                </a:path>
              </a:pathLst>
            </a:custGeom>
            <a:grpFill/>
            <a:ln w="14159" cap="flat">
              <a:noFill/>
              <a:prstDash val="solid"/>
              <a:miter/>
            </a:ln>
          </p:spPr>
          <p:txBody>
            <a:bodyPr rtlCol="0" anchor="ctr"/>
            <a:lstStyle/>
            <a:p>
              <a:endParaRPr lang="en-US"/>
            </a:p>
          </p:txBody>
        </p:sp>
        <p:sp>
          <p:nvSpPr>
            <p:cNvPr id="750" name="Freeform: Shape 2575">
              <a:extLst>
                <a:ext uri="{FF2B5EF4-FFF2-40B4-BE49-F238E27FC236}">
                  <a16:creationId xmlns:a16="http://schemas.microsoft.com/office/drawing/2014/main" xmlns="" id="{4586218D-00FE-4167-9D32-34A0FEFAF146}"/>
                </a:ext>
              </a:extLst>
            </p:cNvPr>
            <p:cNvSpPr/>
            <p:nvPr/>
          </p:nvSpPr>
          <p:spPr>
            <a:xfrm>
              <a:off x="4400608" y="5108120"/>
              <a:ext cx="42486" cy="42486"/>
            </a:xfrm>
            <a:custGeom>
              <a:avLst/>
              <a:gdLst>
                <a:gd name="connsiteX0" fmla="*/ 27119 w 42485"/>
                <a:gd name="connsiteY0" fmla="*/ 16060 h 42485"/>
                <a:gd name="connsiteX1" fmla="*/ 37032 w 42485"/>
                <a:gd name="connsiteY1" fmla="*/ 27390 h 42485"/>
                <a:gd name="connsiteX2" fmla="*/ 25703 w 42485"/>
                <a:gd name="connsiteY2" fmla="*/ 37303 h 42485"/>
                <a:gd name="connsiteX3" fmla="*/ 15789 w 42485"/>
                <a:gd name="connsiteY3" fmla="*/ 25973 h 42485"/>
                <a:gd name="connsiteX4" fmla="*/ 27119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6060"/>
                  </a:moveTo>
                  <a:cubicBezTo>
                    <a:pt x="32783" y="16060"/>
                    <a:pt x="37032" y="21725"/>
                    <a:pt x="37032" y="27390"/>
                  </a:cubicBezTo>
                  <a:cubicBezTo>
                    <a:pt x="37032" y="33054"/>
                    <a:pt x="31367" y="37303"/>
                    <a:pt x="25703" y="37303"/>
                  </a:cubicBezTo>
                  <a:cubicBezTo>
                    <a:pt x="20038" y="37303"/>
                    <a:pt x="15789" y="31638"/>
                    <a:pt x="15789" y="25973"/>
                  </a:cubicBezTo>
                  <a:cubicBezTo>
                    <a:pt x="15789" y="18893"/>
                    <a:pt x="21454" y="14644"/>
                    <a:pt x="27119" y="16060"/>
                  </a:cubicBezTo>
                  <a:close/>
                </a:path>
              </a:pathLst>
            </a:custGeom>
            <a:grpFill/>
            <a:ln w="14159" cap="flat">
              <a:noFill/>
              <a:prstDash val="solid"/>
              <a:miter/>
            </a:ln>
          </p:spPr>
          <p:txBody>
            <a:bodyPr rtlCol="0" anchor="ctr"/>
            <a:lstStyle/>
            <a:p>
              <a:endParaRPr lang="en-US"/>
            </a:p>
          </p:txBody>
        </p:sp>
        <p:sp>
          <p:nvSpPr>
            <p:cNvPr id="751" name="Freeform: Shape 2576">
              <a:extLst>
                <a:ext uri="{FF2B5EF4-FFF2-40B4-BE49-F238E27FC236}">
                  <a16:creationId xmlns:a16="http://schemas.microsoft.com/office/drawing/2014/main" xmlns="" id="{E45AB28A-AC88-4DBF-88DF-9ECF1FB011E7}"/>
                </a:ext>
              </a:extLst>
            </p:cNvPr>
            <p:cNvSpPr/>
            <p:nvPr/>
          </p:nvSpPr>
          <p:spPr>
            <a:xfrm>
              <a:off x="5438542" y="3523554"/>
              <a:ext cx="70810" cy="70810"/>
            </a:xfrm>
            <a:custGeom>
              <a:avLst/>
              <a:gdLst>
                <a:gd name="connsiteX0" fmla="*/ 44247 w 70809"/>
                <a:gd name="connsiteY0" fmla="*/ 15909 h 70809"/>
                <a:gd name="connsiteX1" fmla="*/ 66906 w 70809"/>
                <a:gd name="connsiteY1" fmla="*/ 44233 h 70809"/>
                <a:gd name="connsiteX2" fmla="*/ 38582 w 70809"/>
                <a:gd name="connsiteY2" fmla="*/ 66892 h 70809"/>
                <a:gd name="connsiteX3" fmla="*/ 15924 w 70809"/>
                <a:gd name="connsiteY3" fmla="*/ 38568 h 70809"/>
                <a:gd name="connsiteX4" fmla="*/ 44247 w 70809"/>
                <a:gd name="connsiteY4" fmla="*/ 15909 h 70809"/>
                <a:gd name="connsiteX5" fmla="*/ 44247 w 70809"/>
                <a:gd name="connsiteY5" fmla="*/ 15909 h 70809"/>
                <a:gd name="connsiteX6" fmla="*/ 42831 w 70809"/>
                <a:gd name="connsiteY6" fmla="*/ 27239 h 70809"/>
                <a:gd name="connsiteX7" fmla="*/ 27253 w 70809"/>
                <a:gd name="connsiteY7" fmla="*/ 39984 h 70809"/>
                <a:gd name="connsiteX8" fmla="*/ 39999 w 70809"/>
                <a:gd name="connsiteY8" fmla="*/ 55562 h 70809"/>
                <a:gd name="connsiteX9" fmla="*/ 55577 w 70809"/>
                <a:gd name="connsiteY9" fmla="*/ 42817 h 70809"/>
                <a:gd name="connsiteX10" fmla="*/ 42831 w 70809"/>
                <a:gd name="connsiteY10" fmla="*/ 27239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44247" y="15909"/>
                  </a:moveTo>
                  <a:cubicBezTo>
                    <a:pt x="58409" y="17325"/>
                    <a:pt x="68322" y="30071"/>
                    <a:pt x="66906" y="44233"/>
                  </a:cubicBezTo>
                  <a:cubicBezTo>
                    <a:pt x="65490" y="58395"/>
                    <a:pt x="52744" y="68308"/>
                    <a:pt x="38582" y="66892"/>
                  </a:cubicBezTo>
                  <a:cubicBezTo>
                    <a:pt x="24420" y="65476"/>
                    <a:pt x="14507" y="52730"/>
                    <a:pt x="15924" y="38568"/>
                  </a:cubicBezTo>
                  <a:cubicBezTo>
                    <a:pt x="17339" y="25822"/>
                    <a:pt x="30085" y="14493"/>
                    <a:pt x="44247" y="15909"/>
                  </a:cubicBezTo>
                  <a:lnTo>
                    <a:pt x="44247" y="15909"/>
                  </a:lnTo>
                  <a:close/>
                  <a:moveTo>
                    <a:pt x="42831" y="27239"/>
                  </a:moveTo>
                  <a:cubicBezTo>
                    <a:pt x="34334" y="25822"/>
                    <a:pt x="27253" y="32903"/>
                    <a:pt x="27253" y="39984"/>
                  </a:cubicBezTo>
                  <a:cubicBezTo>
                    <a:pt x="25837" y="48481"/>
                    <a:pt x="32918" y="55562"/>
                    <a:pt x="39999" y="55562"/>
                  </a:cubicBezTo>
                  <a:cubicBezTo>
                    <a:pt x="48496" y="56978"/>
                    <a:pt x="55577" y="49898"/>
                    <a:pt x="55577" y="42817"/>
                  </a:cubicBezTo>
                  <a:cubicBezTo>
                    <a:pt x="56993" y="35736"/>
                    <a:pt x="51328" y="28655"/>
                    <a:pt x="42831" y="27239"/>
                  </a:cubicBezTo>
                  <a:close/>
                </a:path>
              </a:pathLst>
            </a:custGeom>
            <a:grpFill/>
            <a:ln w="14159" cap="flat">
              <a:noFill/>
              <a:prstDash val="solid"/>
              <a:miter/>
            </a:ln>
          </p:spPr>
          <p:txBody>
            <a:bodyPr rtlCol="0" anchor="ctr"/>
            <a:lstStyle/>
            <a:p>
              <a:endParaRPr lang="en-US"/>
            </a:p>
          </p:txBody>
        </p:sp>
        <p:sp>
          <p:nvSpPr>
            <p:cNvPr id="752" name="Freeform: Shape 2577">
              <a:extLst>
                <a:ext uri="{FF2B5EF4-FFF2-40B4-BE49-F238E27FC236}">
                  <a16:creationId xmlns:a16="http://schemas.microsoft.com/office/drawing/2014/main" xmlns="" id="{985B4AB2-DFC5-4016-9C60-0465B0700D74}"/>
                </a:ext>
              </a:extLst>
            </p:cNvPr>
            <p:cNvSpPr/>
            <p:nvPr/>
          </p:nvSpPr>
          <p:spPr>
            <a:xfrm>
              <a:off x="5665147" y="3632601"/>
              <a:ext cx="84971" cy="84971"/>
            </a:xfrm>
            <a:custGeom>
              <a:avLst/>
              <a:gdLst>
                <a:gd name="connsiteX0" fmla="*/ 45648 w 84971"/>
                <a:gd name="connsiteY0" fmla="*/ 15909 h 84971"/>
                <a:gd name="connsiteX1" fmla="*/ 69724 w 84971"/>
                <a:gd name="connsiteY1" fmla="*/ 45649 h 84971"/>
                <a:gd name="connsiteX2" fmla="*/ 39984 w 84971"/>
                <a:gd name="connsiteY2" fmla="*/ 69724 h 84971"/>
                <a:gd name="connsiteX3" fmla="*/ 15909 w 84971"/>
                <a:gd name="connsiteY3" fmla="*/ 39984 h 84971"/>
                <a:gd name="connsiteX4" fmla="*/ 45648 w 84971"/>
                <a:gd name="connsiteY4" fmla="*/ 1590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648" y="15909"/>
                  </a:moveTo>
                  <a:cubicBezTo>
                    <a:pt x="59810" y="17325"/>
                    <a:pt x="71140" y="30071"/>
                    <a:pt x="69724" y="45649"/>
                  </a:cubicBezTo>
                  <a:cubicBezTo>
                    <a:pt x="68308" y="59811"/>
                    <a:pt x="55562" y="71140"/>
                    <a:pt x="39984" y="69724"/>
                  </a:cubicBezTo>
                  <a:cubicBezTo>
                    <a:pt x="25822" y="68308"/>
                    <a:pt x="14493" y="55562"/>
                    <a:pt x="15909" y="39984"/>
                  </a:cubicBezTo>
                  <a:cubicBezTo>
                    <a:pt x="18741" y="25822"/>
                    <a:pt x="31487" y="14493"/>
                    <a:pt x="45648" y="15909"/>
                  </a:cubicBezTo>
                  <a:close/>
                </a:path>
              </a:pathLst>
            </a:custGeom>
            <a:grpFill/>
            <a:ln w="14159" cap="flat">
              <a:noFill/>
              <a:prstDash val="solid"/>
              <a:miter/>
            </a:ln>
          </p:spPr>
          <p:txBody>
            <a:bodyPr rtlCol="0" anchor="ctr"/>
            <a:lstStyle/>
            <a:p>
              <a:endParaRPr lang="en-US"/>
            </a:p>
          </p:txBody>
        </p:sp>
        <p:sp>
          <p:nvSpPr>
            <p:cNvPr id="753" name="Freeform: Shape 2578">
              <a:extLst>
                <a:ext uri="{FF2B5EF4-FFF2-40B4-BE49-F238E27FC236}">
                  <a16:creationId xmlns:a16="http://schemas.microsoft.com/office/drawing/2014/main" xmlns="" id="{AF6E7267-AC4C-4C2F-9B45-8426C77B4779}"/>
                </a:ext>
              </a:extLst>
            </p:cNvPr>
            <p:cNvSpPr/>
            <p:nvPr/>
          </p:nvSpPr>
          <p:spPr>
            <a:xfrm>
              <a:off x="5717485" y="3309829"/>
              <a:ext cx="56648" cy="56648"/>
            </a:xfrm>
            <a:custGeom>
              <a:avLst/>
              <a:gdLst>
                <a:gd name="connsiteX0" fmla="*/ 32965 w 56647"/>
                <a:gd name="connsiteY0" fmla="*/ 15789 h 56647"/>
                <a:gd name="connsiteX1" fmla="*/ 47127 w 56647"/>
                <a:gd name="connsiteY1" fmla="*/ 32783 h 56647"/>
                <a:gd name="connsiteX2" fmla="*/ 30132 w 56647"/>
                <a:gd name="connsiteY2" fmla="*/ 46945 h 56647"/>
                <a:gd name="connsiteX3" fmla="*/ 15970 w 56647"/>
                <a:gd name="connsiteY3" fmla="*/ 29951 h 56647"/>
                <a:gd name="connsiteX4" fmla="*/ 32965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65" y="15789"/>
                  </a:moveTo>
                  <a:cubicBezTo>
                    <a:pt x="41462" y="17205"/>
                    <a:pt x="48543" y="24286"/>
                    <a:pt x="47127" y="32783"/>
                  </a:cubicBezTo>
                  <a:cubicBezTo>
                    <a:pt x="45710" y="41280"/>
                    <a:pt x="38630" y="48361"/>
                    <a:pt x="30132" y="46945"/>
                  </a:cubicBezTo>
                  <a:cubicBezTo>
                    <a:pt x="21635" y="45529"/>
                    <a:pt x="14554" y="38448"/>
                    <a:pt x="15970" y="29951"/>
                  </a:cubicBezTo>
                  <a:cubicBezTo>
                    <a:pt x="15970" y="21454"/>
                    <a:pt x="23051" y="15789"/>
                    <a:pt x="32965" y="15789"/>
                  </a:cubicBezTo>
                  <a:close/>
                </a:path>
              </a:pathLst>
            </a:custGeom>
            <a:grpFill/>
            <a:ln w="14159" cap="flat">
              <a:noFill/>
              <a:prstDash val="solid"/>
              <a:miter/>
            </a:ln>
          </p:spPr>
          <p:txBody>
            <a:bodyPr rtlCol="0" anchor="ctr"/>
            <a:lstStyle/>
            <a:p>
              <a:endParaRPr lang="en-US"/>
            </a:p>
          </p:txBody>
        </p:sp>
        <p:sp>
          <p:nvSpPr>
            <p:cNvPr id="754" name="Freeform: Shape 2579">
              <a:extLst>
                <a:ext uri="{FF2B5EF4-FFF2-40B4-BE49-F238E27FC236}">
                  <a16:creationId xmlns:a16="http://schemas.microsoft.com/office/drawing/2014/main" xmlns="" id="{993AFE65-61FA-4465-8A0D-7AF0F46708FC}"/>
                </a:ext>
              </a:extLst>
            </p:cNvPr>
            <p:cNvSpPr/>
            <p:nvPr/>
          </p:nvSpPr>
          <p:spPr>
            <a:xfrm>
              <a:off x="5394593" y="3714678"/>
              <a:ext cx="56648" cy="56648"/>
            </a:xfrm>
            <a:custGeom>
              <a:avLst/>
              <a:gdLst>
                <a:gd name="connsiteX0" fmla="*/ 32964 w 56647"/>
                <a:gd name="connsiteY0" fmla="*/ 15970 h 56647"/>
                <a:gd name="connsiteX1" fmla="*/ 47126 w 56647"/>
                <a:gd name="connsiteY1" fmla="*/ 32965 h 56647"/>
                <a:gd name="connsiteX2" fmla="*/ 30132 w 56647"/>
                <a:gd name="connsiteY2" fmla="*/ 47127 h 56647"/>
                <a:gd name="connsiteX3" fmla="*/ 15970 w 56647"/>
                <a:gd name="connsiteY3" fmla="*/ 30132 h 56647"/>
                <a:gd name="connsiteX4" fmla="*/ 32964 w 56647"/>
                <a:gd name="connsiteY4" fmla="*/ 15970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64" y="15970"/>
                  </a:moveTo>
                  <a:cubicBezTo>
                    <a:pt x="41462" y="17386"/>
                    <a:pt x="48543" y="24467"/>
                    <a:pt x="47126" y="32965"/>
                  </a:cubicBezTo>
                  <a:cubicBezTo>
                    <a:pt x="45710" y="41462"/>
                    <a:pt x="38630" y="48543"/>
                    <a:pt x="30132" y="47127"/>
                  </a:cubicBezTo>
                  <a:cubicBezTo>
                    <a:pt x="21635" y="45710"/>
                    <a:pt x="14554" y="38629"/>
                    <a:pt x="15970" y="30132"/>
                  </a:cubicBezTo>
                  <a:cubicBezTo>
                    <a:pt x="15970" y="21635"/>
                    <a:pt x="24468" y="14554"/>
                    <a:pt x="32964" y="15970"/>
                  </a:cubicBezTo>
                  <a:close/>
                </a:path>
              </a:pathLst>
            </a:custGeom>
            <a:grpFill/>
            <a:ln w="14159" cap="flat">
              <a:noFill/>
              <a:prstDash val="solid"/>
              <a:miter/>
            </a:ln>
          </p:spPr>
          <p:txBody>
            <a:bodyPr rtlCol="0" anchor="ctr"/>
            <a:lstStyle/>
            <a:p>
              <a:endParaRPr lang="en-US"/>
            </a:p>
          </p:txBody>
        </p:sp>
        <p:sp>
          <p:nvSpPr>
            <p:cNvPr id="755" name="Freeform: Shape 2580">
              <a:extLst>
                <a:ext uri="{FF2B5EF4-FFF2-40B4-BE49-F238E27FC236}">
                  <a16:creationId xmlns:a16="http://schemas.microsoft.com/office/drawing/2014/main" xmlns="" id="{63E0F431-BBD8-4D54-9CBD-B275BBD6A686}"/>
                </a:ext>
              </a:extLst>
            </p:cNvPr>
            <p:cNvSpPr/>
            <p:nvPr/>
          </p:nvSpPr>
          <p:spPr>
            <a:xfrm>
              <a:off x="5321132" y="3561911"/>
              <a:ext cx="42486" cy="42486"/>
            </a:xfrm>
            <a:custGeom>
              <a:avLst/>
              <a:gdLst>
                <a:gd name="connsiteX0" fmla="*/ 25703 w 42485"/>
                <a:gd name="connsiteY0" fmla="*/ 15789 h 42485"/>
                <a:gd name="connsiteX1" fmla="*/ 34200 w 42485"/>
                <a:gd name="connsiteY1" fmla="*/ 25702 h 42485"/>
                <a:gd name="connsiteX2" fmla="*/ 24286 w 42485"/>
                <a:gd name="connsiteY2" fmla="*/ 34200 h 42485"/>
                <a:gd name="connsiteX3" fmla="*/ 15789 w 42485"/>
                <a:gd name="connsiteY3" fmla="*/ 24286 h 42485"/>
                <a:gd name="connsiteX4" fmla="*/ 25703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5789"/>
                  </a:moveTo>
                  <a:cubicBezTo>
                    <a:pt x="31367" y="15789"/>
                    <a:pt x="34200" y="21454"/>
                    <a:pt x="34200" y="25702"/>
                  </a:cubicBezTo>
                  <a:cubicBezTo>
                    <a:pt x="34200" y="31367"/>
                    <a:pt x="29951" y="34200"/>
                    <a:pt x="24286" y="34200"/>
                  </a:cubicBezTo>
                  <a:cubicBezTo>
                    <a:pt x="18622" y="34200"/>
                    <a:pt x="15789" y="28535"/>
                    <a:pt x="15789" y="24286"/>
                  </a:cubicBezTo>
                  <a:cubicBezTo>
                    <a:pt x="15789" y="20038"/>
                    <a:pt x="21454" y="15789"/>
                    <a:pt x="25703" y="15789"/>
                  </a:cubicBezTo>
                  <a:close/>
                </a:path>
              </a:pathLst>
            </a:custGeom>
            <a:grpFill/>
            <a:ln w="14159" cap="flat">
              <a:noFill/>
              <a:prstDash val="solid"/>
              <a:miter/>
            </a:ln>
          </p:spPr>
          <p:txBody>
            <a:bodyPr rtlCol="0" anchor="ctr"/>
            <a:lstStyle/>
            <a:p>
              <a:endParaRPr lang="en-US"/>
            </a:p>
          </p:txBody>
        </p:sp>
        <p:sp>
          <p:nvSpPr>
            <p:cNvPr id="756" name="Freeform: Shape 2581">
              <a:extLst>
                <a:ext uri="{FF2B5EF4-FFF2-40B4-BE49-F238E27FC236}">
                  <a16:creationId xmlns:a16="http://schemas.microsoft.com/office/drawing/2014/main" xmlns="" id="{BFC15474-0195-43EC-9421-C0CA89998909}"/>
                </a:ext>
              </a:extLst>
            </p:cNvPr>
            <p:cNvSpPr/>
            <p:nvPr/>
          </p:nvSpPr>
          <p:spPr>
            <a:xfrm>
              <a:off x="5874863" y="3386029"/>
              <a:ext cx="42486" cy="42486"/>
            </a:xfrm>
            <a:custGeom>
              <a:avLst/>
              <a:gdLst>
                <a:gd name="connsiteX0" fmla="*/ 25703 w 42485"/>
                <a:gd name="connsiteY0" fmla="*/ 16064 h 42485"/>
                <a:gd name="connsiteX1" fmla="*/ 34199 w 42485"/>
                <a:gd name="connsiteY1" fmla="*/ 25977 h 42485"/>
                <a:gd name="connsiteX2" fmla="*/ 24286 w 42485"/>
                <a:gd name="connsiteY2" fmla="*/ 34474 h 42485"/>
                <a:gd name="connsiteX3" fmla="*/ 15789 w 42485"/>
                <a:gd name="connsiteY3" fmla="*/ 24561 h 42485"/>
                <a:gd name="connsiteX4" fmla="*/ 25703 w 42485"/>
                <a:gd name="connsiteY4" fmla="*/ 160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6064"/>
                  </a:moveTo>
                  <a:cubicBezTo>
                    <a:pt x="29951" y="16064"/>
                    <a:pt x="34199" y="20312"/>
                    <a:pt x="34199" y="25977"/>
                  </a:cubicBezTo>
                  <a:cubicBezTo>
                    <a:pt x="34199" y="30225"/>
                    <a:pt x="29951" y="34474"/>
                    <a:pt x="24286" y="34474"/>
                  </a:cubicBezTo>
                  <a:cubicBezTo>
                    <a:pt x="20037" y="34474"/>
                    <a:pt x="15789" y="30225"/>
                    <a:pt x="15789" y="24561"/>
                  </a:cubicBezTo>
                  <a:cubicBezTo>
                    <a:pt x="17205" y="18896"/>
                    <a:pt x="21454" y="14647"/>
                    <a:pt x="25703" y="16064"/>
                  </a:cubicBezTo>
                  <a:close/>
                </a:path>
              </a:pathLst>
            </a:custGeom>
            <a:grpFill/>
            <a:ln w="14159" cap="flat">
              <a:noFill/>
              <a:prstDash val="solid"/>
              <a:miter/>
            </a:ln>
          </p:spPr>
          <p:txBody>
            <a:bodyPr rtlCol="0" anchor="ctr"/>
            <a:lstStyle/>
            <a:p>
              <a:endParaRPr lang="en-US"/>
            </a:p>
          </p:txBody>
        </p:sp>
        <p:sp>
          <p:nvSpPr>
            <p:cNvPr id="757" name="Freeform: Shape 2582">
              <a:extLst>
                <a:ext uri="{FF2B5EF4-FFF2-40B4-BE49-F238E27FC236}">
                  <a16:creationId xmlns:a16="http://schemas.microsoft.com/office/drawing/2014/main" xmlns="" id="{2A12F877-7F69-45E0-BF3E-3520DEEBC6D3}"/>
                </a:ext>
              </a:extLst>
            </p:cNvPr>
            <p:cNvSpPr/>
            <p:nvPr/>
          </p:nvSpPr>
          <p:spPr>
            <a:xfrm>
              <a:off x="6062998" y="3354929"/>
              <a:ext cx="56648" cy="56648"/>
            </a:xfrm>
            <a:custGeom>
              <a:avLst/>
              <a:gdLst>
                <a:gd name="connsiteX0" fmla="*/ 30169 w 56647"/>
                <a:gd name="connsiteY0" fmla="*/ 16007 h 56647"/>
                <a:gd name="connsiteX1" fmla="*/ 41499 w 56647"/>
                <a:gd name="connsiteY1" fmla="*/ 30169 h 56647"/>
                <a:gd name="connsiteX2" fmla="*/ 27337 w 56647"/>
                <a:gd name="connsiteY2" fmla="*/ 41499 h 56647"/>
                <a:gd name="connsiteX3" fmla="*/ 16007 w 56647"/>
                <a:gd name="connsiteY3" fmla="*/ 27337 h 56647"/>
                <a:gd name="connsiteX4" fmla="*/ 30169 w 56647"/>
                <a:gd name="connsiteY4" fmla="*/ 1600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0169" y="16007"/>
                  </a:moveTo>
                  <a:cubicBezTo>
                    <a:pt x="37250" y="16007"/>
                    <a:pt x="42915" y="23088"/>
                    <a:pt x="41499" y="30169"/>
                  </a:cubicBezTo>
                  <a:cubicBezTo>
                    <a:pt x="41499" y="37250"/>
                    <a:pt x="34418" y="42915"/>
                    <a:pt x="27337" y="41499"/>
                  </a:cubicBezTo>
                  <a:cubicBezTo>
                    <a:pt x="20256" y="41499"/>
                    <a:pt x="14592" y="34418"/>
                    <a:pt x="16007" y="27337"/>
                  </a:cubicBezTo>
                  <a:cubicBezTo>
                    <a:pt x="16007" y="20256"/>
                    <a:pt x="23088" y="14591"/>
                    <a:pt x="30169" y="16007"/>
                  </a:cubicBezTo>
                  <a:close/>
                </a:path>
              </a:pathLst>
            </a:custGeom>
            <a:grpFill/>
            <a:ln w="14159" cap="flat">
              <a:noFill/>
              <a:prstDash val="solid"/>
              <a:miter/>
            </a:ln>
          </p:spPr>
          <p:txBody>
            <a:bodyPr rtlCol="0" anchor="ctr"/>
            <a:lstStyle/>
            <a:p>
              <a:endParaRPr lang="en-US"/>
            </a:p>
          </p:txBody>
        </p:sp>
        <p:sp>
          <p:nvSpPr>
            <p:cNvPr id="758" name="Freeform: Shape 2583">
              <a:extLst>
                <a:ext uri="{FF2B5EF4-FFF2-40B4-BE49-F238E27FC236}">
                  <a16:creationId xmlns:a16="http://schemas.microsoft.com/office/drawing/2014/main" xmlns="" id="{E477063F-BB9D-4FA3-83D4-5907F8818823}"/>
                </a:ext>
              </a:extLst>
            </p:cNvPr>
            <p:cNvSpPr/>
            <p:nvPr/>
          </p:nvSpPr>
          <p:spPr>
            <a:xfrm>
              <a:off x="5900235" y="3481069"/>
              <a:ext cx="84971" cy="84971"/>
            </a:xfrm>
            <a:custGeom>
              <a:avLst/>
              <a:gdLst>
                <a:gd name="connsiteX0" fmla="*/ 45649 w 84971"/>
                <a:gd name="connsiteY0" fmla="*/ 15909 h 84971"/>
                <a:gd name="connsiteX1" fmla="*/ 71140 w 84971"/>
                <a:gd name="connsiteY1" fmla="*/ 45648 h 84971"/>
                <a:gd name="connsiteX2" fmla="*/ 41400 w 84971"/>
                <a:gd name="connsiteY2" fmla="*/ 71140 h 84971"/>
                <a:gd name="connsiteX3" fmla="*/ 15908 w 84971"/>
                <a:gd name="connsiteY3" fmla="*/ 41400 h 84971"/>
                <a:gd name="connsiteX4" fmla="*/ 45649 w 84971"/>
                <a:gd name="connsiteY4" fmla="*/ 1590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649" y="15909"/>
                  </a:moveTo>
                  <a:cubicBezTo>
                    <a:pt x="61227" y="17325"/>
                    <a:pt x="72556" y="30070"/>
                    <a:pt x="71140" y="45648"/>
                  </a:cubicBezTo>
                  <a:cubicBezTo>
                    <a:pt x="69724" y="61227"/>
                    <a:pt x="56978" y="72556"/>
                    <a:pt x="41400" y="71140"/>
                  </a:cubicBezTo>
                  <a:cubicBezTo>
                    <a:pt x="25822" y="69724"/>
                    <a:pt x="14493" y="56978"/>
                    <a:pt x="15908" y="41400"/>
                  </a:cubicBezTo>
                  <a:cubicBezTo>
                    <a:pt x="15908" y="25822"/>
                    <a:pt x="30070" y="14492"/>
                    <a:pt x="45649" y="15909"/>
                  </a:cubicBezTo>
                  <a:close/>
                </a:path>
              </a:pathLst>
            </a:custGeom>
            <a:grpFill/>
            <a:ln w="14159" cap="flat">
              <a:noFill/>
              <a:prstDash val="solid"/>
              <a:miter/>
            </a:ln>
          </p:spPr>
          <p:txBody>
            <a:bodyPr rtlCol="0" anchor="ctr"/>
            <a:lstStyle/>
            <a:p>
              <a:endParaRPr lang="en-US"/>
            </a:p>
          </p:txBody>
        </p:sp>
        <p:sp>
          <p:nvSpPr>
            <p:cNvPr id="759" name="Freeform: Shape 2584">
              <a:extLst>
                <a:ext uri="{FF2B5EF4-FFF2-40B4-BE49-F238E27FC236}">
                  <a16:creationId xmlns:a16="http://schemas.microsoft.com/office/drawing/2014/main" xmlns="" id="{55F87294-D8ED-4BDB-BDE9-CB19C6C1ABEF}"/>
                </a:ext>
              </a:extLst>
            </p:cNvPr>
            <p:cNvSpPr/>
            <p:nvPr/>
          </p:nvSpPr>
          <p:spPr>
            <a:xfrm>
              <a:off x="5767233" y="3709195"/>
              <a:ext cx="42486" cy="42486"/>
            </a:xfrm>
            <a:custGeom>
              <a:avLst/>
              <a:gdLst>
                <a:gd name="connsiteX0" fmla="*/ 25703 w 42485"/>
                <a:gd name="connsiteY0" fmla="*/ 15789 h 42485"/>
                <a:gd name="connsiteX1" fmla="*/ 34200 w 42485"/>
                <a:gd name="connsiteY1" fmla="*/ 25703 h 42485"/>
                <a:gd name="connsiteX2" fmla="*/ 24286 w 42485"/>
                <a:gd name="connsiteY2" fmla="*/ 34200 h 42485"/>
                <a:gd name="connsiteX3" fmla="*/ 15789 w 42485"/>
                <a:gd name="connsiteY3" fmla="*/ 24286 h 42485"/>
                <a:gd name="connsiteX4" fmla="*/ 25703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5789"/>
                  </a:moveTo>
                  <a:cubicBezTo>
                    <a:pt x="29951" y="15789"/>
                    <a:pt x="34200" y="20038"/>
                    <a:pt x="34200" y="25703"/>
                  </a:cubicBezTo>
                  <a:cubicBezTo>
                    <a:pt x="34200" y="29951"/>
                    <a:pt x="29951" y="34200"/>
                    <a:pt x="24286" y="34200"/>
                  </a:cubicBezTo>
                  <a:cubicBezTo>
                    <a:pt x="20038" y="34200"/>
                    <a:pt x="15789" y="29951"/>
                    <a:pt x="15789" y="24286"/>
                  </a:cubicBezTo>
                  <a:cubicBezTo>
                    <a:pt x="17205" y="20038"/>
                    <a:pt x="21454" y="15789"/>
                    <a:pt x="25703" y="15789"/>
                  </a:cubicBezTo>
                  <a:close/>
                </a:path>
              </a:pathLst>
            </a:custGeom>
            <a:grpFill/>
            <a:ln w="14159" cap="flat">
              <a:noFill/>
              <a:prstDash val="solid"/>
              <a:miter/>
            </a:ln>
          </p:spPr>
          <p:txBody>
            <a:bodyPr rtlCol="0" anchor="ctr"/>
            <a:lstStyle/>
            <a:p>
              <a:endParaRPr lang="en-US"/>
            </a:p>
          </p:txBody>
        </p:sp>
        <p:sp>
          <p:nvSpPr>
            <p:cNvPr id="760" name="Freeform: Shape 2585">
              <a:extLst>
                <a:ext uri="{FF2B5EF4-FFF2-40B4-BE49-F238E27FC236}">
                  <a16:creationId xmlns:a16="http://schemas.microsoft.com/office/drawing/2014/main" xmlns="" id="{351AC665-0757-443A-B72D-0D1B3150D809}"/>
                </a:ext>
              </a:extLst>
            </p:cNvPr>
            <p:cNvSpPr/>
            <p:nvPr/>
          </p:nvSpPr>
          <p:spPr>
            <a:xfrm>
              <a:off x="5619949" y="3269901"/>
              <a:ext cx="42486" cy="42486"/>
            </a:xfrm>
            <a:custGeom>
              <a:avLst/>
              <a:gdLst>
                <a:gd name="connsiteX0" fmla="*/ 25703 w 42485"/>
                <a:gd name="connsiteY0" fmla="*/ 16063 h 42485"/>
                <a:gd name="connsiteX1" fmla="*/ 34199 w 42485"/>
                <a:gd name="connsiteY1" fmla="*/ 25977 h 42485"/>
                <a:gd name="connsiteX2" fmla="*/ 24286 w 42485"/>
                <a:gd name="connsiteY2" fmla="*/ 34474 h 42485"/>
                <a:gd name="connsiteX3" fmla="*/ 15789 w 42485"/>
                <a:gd name="connsiteY3" fmla="*/ 24561 h 42485"/>
                <a:gd name="connsiteX4" fmla="*/ 25703 w 42485"/>
                <a:gd name="connsiteY4" fmla="*/ 1606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6063"/>
                  </a:moveTo>
                  <a:cubicBezTo>
                    <a:pt x="29951" y="16063"/>
                    <a:pt x="34199" y="20312"/>
                    <a:pt x="34199" y="25977"/>
                  </a:cubicBezTo>
                  <a:cubicBezTo>
                    <a:pt x="34199" y="30225"/>
                    <a:pt x="29951" y="34474"/>
                    <a:pt x="24286" y="34474"/>
                  </a:cubicBezTo>
                  <a:cubicBezTo>
                    <a:pt x="20037" y="34474"/>
                    <a:pt x="15789" y="30225"/>
                    <a:pt x="15789" y="24561"/>
                  </a:cubicBezTo>
                  <a:cubicBezTo>
                    <a:pt x="15789" y="18896"/>
                    <a:pt x="20037" y="14647"/>
                    <a:pt x="25703" y="16063"/>
                  </a:cubicBezTo>
                  <a:close/>
                </a:path>
              </a:pathLst>
            </a:custGeom>
            <a:grpFill/>
            <a:ln w="14159" cap="flat">
              <a:noFill/>
              <a:prstDash val="solid"/>
              <a:miter/>
            </a:ln>
          </p:spPr>
          <p:txBody>
            <a:bodyPr rtlCol="0" anchor="ctr"/>
            <a:lstStyle/>
            <a:p>
              <a:endParaRPr lang="en-US"/>
            </a:p>
          </p:txBody>
        </p:sp>
        <p:sp>
          <p:nvSpPr>
            <p:cNvPr id="761" name="Freeform: Shape 2586">
              <a:extLst>
                <a:ext uri="{FF2B5EF4-FFF2-40B4-BE49-F238E27FC236}">
                  <a16:creationId xmlns:a16="http://schemas.microsoft.com/office/drawing/2014/main" xmlns="" id="{6FC0B748-14BB-4392-A1C2-1D7BF67A190D}"/>
                </a:ext>
              </a:extLst>
            </p:cNvPr>
            <p:cNvSpPr/>
            <p:nvPr/>
          </p:nvSpPr>
          <p:spPr>
            <a:xfrm>
              <a:off x="5761568" y="2873642"/>
              <a:ext cx="70810" cy="70810"/>
            </a:xfrm>
            <a:custGeom>
              <a:avLst/>
              <a:gdLst>
                <a:gd name="connsiteX0" fmla="*/ 41280 w 70809"/>
                <a:gd name="connsiteY0" fmla="*/ 66772 h 70809"/>
                <a:gd name="connsiteX1" fmla="*/ 66772 w 70809"/>
                <a:gd name="connsiteY1" fmla="*/ 41280 h 70809"/>
                <a:gd name="connsiteX2" fmla="*/ 41280 w 70809"/>
                <a:gd name="connsiteY2" fmla="*/ 15789 h 70809"/>
                <a:gd name="connsiteX3" fmla="*/ 15789 w 70809"/>
                <a:gd name="connsiteY3" fmla="*/ 41280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2"/>
                    <a:pt x="66772" y="41280"/>
                  </a:cubicBezTo>
                  <a:cubicBezTo>
                    <a:pt x="66772" y="27119"/>
                    <a:pt x="55442" y="15789"/>
                    <a:pt x="41280" y="15789"/>
                  </a:cubicBezTo>
                  <a:cubicBezTo>
                    <a:pt x="27118" y="15789"/>
                    <a:pt x="15789" y="27119"/>
                    <a:pt x="15789" y="41280"/>
                  </a:cubicBezTo>
                  <a:cubicBezTo>
                    <a:pt x="15789" y="55442"/>
                    <a:pt x="27118" y="66772"/>
                    <a:pt x="41280" y="66772"/>
                  </a:cubicBezTo>
                  <a:close/>
                </a:path>
              </a:pathLst>
            </a:custGeom>
            <a:grpFill/>
            <a:ln w="14159" cap="flat">
              <a:noFill/>
              <a:prstDash val="solid"/>
              <a:miter/>
            </a:ln>
          </p:spPr>
          <p:txBody>
            <a:bodyPr rtlCol="0" anchor="ctr"/>
            <a:lstStyle/>
            <a:p>
              <a:endParaRPr lang="en-US"/>
            </a:p>
          </p:txBody>
        </p:sp>
        <p:sp>
          <p:nvSpPr>
            <p:cNvPr id="762" name="Freeform: Shape 2587">
              <a:extLst>
                <a:ext uri="{FF2B5EF4-FFF2-40B4-BE49-F238E27FC236}">
                  <a16:creationId xmlns:a16="http://schemas.microsoft.com/office/drawing/2014/main" xmlns="" id="{0E48AF30-E62B-409D-AF01-E275ABD9331F}"/>
                </a:ext>
              </a:extLst>
            </p:cNvPr>
            <p:cNvSpPr/>
            <p:nvPr/>
          </p:nvSpPr>
          <p:spPr>
            <a:xfrm>
              <a:off x="5543474" y="2642803"/>
              <a:ext cx="56648" cy="56648"/>
            </a:xfrm>
            <a:custGeom>
              <a:avLst/>
              <a:gdLst>
                <a:gd name="connsiteX0" fmla="*/ 46945 w 56647"/>
                <a:gd name="connsiteY0" fmla="*/ 31367 h 56647"/>
                <a:gd name="connsiteX1" fmla="*/ 31367 w 56647"/>
                <a:gd name="connsiteY1" fmla="*/ 46945 h 56647"/>
                <a:gd name="connsiteX2" fmla="*/ 15789 w 56647"/>
                <a:gd name="connsiteY2" fmla="*/ 31367 h 56647"/>
                <a:gd name="connsiteX3" fmla="*/ 31367 w 56647"/>
                <a:gd name="connsiteY3" fmla="*/ 15789 h 56647"/>
                <a:gd name="connsiteX4" fmla="*/ 46945 w 56647"/>
                <a:gd name="connsiteY4" fmla="*/ 3136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46945" y="31367"/>
                  </a:moveTo>
                  <a:cubicBezTo>
                    <a:pt x="46945" y="39971"/>
                    <a:pt x="39970" y="46945"/>
                    <a:pt x="31367" y="46945"/>
                  </a:cubicBezTo>
                  <a:cubicBezTo>
                    <a:pt x="22763" y="46945"/>
                    <a:pt x="15789" y="39971"/>
                    <a:pt x="15789" y="31367"/>
                  </a:cubicBezTo>
                  <a:cubicBezTo>
                    <a:pt x="15789" y="22764"/>
                    <a:pt x="22763" y="15789"/>
                    <a:pt x="31367" y="15789"/>
                  </a:cubicBezTo>
                  <a:cubicBezTo>
                    <a:pt x="39970" y="15789"/>
                    <a:pt x="46945" y="22764"/>
                    <a:pt x="46945" y="31367"/>
                  </a:cubicBezTo>
                  <a:close/>
                </a:path>
              </a:pathLst>
            </a:custGeom>
            <a:grpFill/>
            <a:ln w="14159" cap="flat">
              <a:noFill/>
              <a:prstDash val="solid"/>
              <a:miter/>
            </a:ln>
          </p:spPr>
          <p:txBody>
            <a:bodyPr rtlCol="0" anchor="ctr"/>
            <a:lstStyle/>
            <a:p>
              <a:endParaRPr lang="en-US"/>
            </a:p>
          </p:txBody>
        </p:sp>
        <p:sp>
          <p:nvSpPr>
            <p:cNvPr id="763" name="Freeform: Shape 2588">
              <a:extLst>
                <a:ext uri="{FF2B5EF4-FFF2-40B4-BE49-F238E27FC236}">
                  <a16:creationId xmlns:a16="http://schemas.microsoft.com/office/drawing/2014/main" xmlns="" id="{8B0CF464-5338-4160-A2C6-3107E65645EE}"/>
                </a:ext>
              </a:extLst>
            </p:cNvPr>
            <p:cNvSpPr/>
            <p:nvPr/>
          </p:nvSpPr>
          <p:spPr>
            <a:xfrm>
              <a:off x="5525064" y="2719278"/>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1" y="86599"/>
                    <a:pt x="86599" y="71020"/>
                    <a:pt x="86599" y="51194"/>
                  </a:cubicBezTo>
                  <a:cubicBezTo>
                    <a:pt x="86599" y="31367"/>
                    <a:pt x="71021" y="15789"/>
                    <a:pt x="51194" y="15789"/>
                  </a:cubicBezTo>
                  <a:cubicBezTo>
                    <a:pt x="31367" y="15789"/>
                    <a:pt x="15789" y="31367"/>
                    <a:pt x="15789" y="51194"/>
                  </a:cubicBezTo>
                  <a:cubicBezTo>
                    <a:pt x="15789" y="71020"/>
                    <a:pt x="31367" y="86599"/>
                    <a:pt x="51194" y="86599"/>
                  </a:cubicBezTo>
                  <a:close/>
                </a:path>
              </a:pathLst>
            </a:custGeom>
            <a:grpFill/>
            <a:ln w="14159" cap="flat">
              <a:noFill/>
              <a:prstDash val="solid"/>
              <a:miter/>
            </a:ln>
          </p:spPr>
          <p:txBody>
            <a:bodyPr rtlCol="0" anchor="ctr"/>
            <a:lstStyle/>
            <a:p>
              <a:endParaRPr lang="en-US"/>
            </a:p>
          </p:txBody>
        </p:sp>
        <p:sp>
          <p:nvSpPr>
            <p:cNvPr id="764" name="Freeform: Shape 2589">
              <a:extLst>
                <a:ext uri="{FF2B5EF4-FFF2-40B4-BE49-F238E27FC236}">
                  <a16:creationId xmlns:a16="http://schemas.microsoft.com/office/drawing/2014/main" xmlns="" id="{91842846-FE41-4EF2-A672-F8729495BEF3}"/>
                </a:ext>
              </a:extLst>
            </p:cNvPr>
            <p:cNvSpPr/>
            <p:nvPr/>
          </p:nvSpPr>
          <p:spPr>
            <a:xfrm>
              <a:off x="5505237" y="2521011"/>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1281" y="49777"/>
                    <a:pt x="49778" y="42697"/>
                    <a:pt x="49778" y="32783"/>
                  </a:cubicBezTo>
                  <a:cubicBezTo>
                    <a:pt x="49778" y="24286"/>
                    <a:pt x="42697" y="15789"/>
                    <a:pt x="32783" y="15789"/>
                  </a:cubicBezTo>
                  <a:cubicBezTo>
                    <a:pt x="22870" y="15789"/>
                    <a:pt x="15789" y="22870"/>
                    <a:pt x="15789" y="32783"/>
                  </a:cubicBezTo>
                  <a:cubicBezTo>
                    <a:pt x="17205" y="42697"/>
                    <a:pt x="24286" y="49777"/>
                    <a:pt x="32783" y="49777"/>
                  </a:cubicBezTo>
                  <a:close/>
                </a:path>
              </a:pathLst>
            </a:custGeom>
            <a:grpFill/>
            <a:ln w="14159" cap="flat">
              <a:noFill/>
              <a:prstDash val="solid"/>
              <a:miter/>
            </a:ln>
          </p:spPr>
          <p:txBody>
            <a:bodyPr rtlCol="0" anchor="ctr"/>
            <a:lstStyle/>
            <a:p>
              <a:endParaRPr lang="en-US"/>
            </a:p>
          </p:txBody>
        </p:sp>
        <p:sp>
          <p:nvSpPr>
            <p:cNvPr id="765" name="Freeform: Shape 2590">
              <a:extLst>
                <a:ext uri="{FF2B5EF4-FFF2-40B4-BE49-F238E27FC236}">
                  <a16:creationId xmlns:a16="http://schemas.microsoft.com/office/drawing/2014/main" xmlns="" id="{5C5031FF-194C-413F-807E-51906635BB78}"/>
                </a:ext>
              </a:extLst>
            </p:cNvPr>
            <p:cNvSpPr/>
            <p:nvPr/>
          </p:nvSpPr>
          <p:spPr>
            <a:xfrm>
              <a:off x="5628446" y="2750434"/>
              <a:ext cx="56648" cy="56648"/>
            </a:xfrm>
            <a:custGeom>
              <a:avLst/>
              <a:gdLst>
                <a:gd name="connsiteX0" fmla="*/ 31367 w 56647"/>
                <a:gd name="connsiteY0" fmla="*/ 46945 h 56647"/>
                <a:gd name="connsiteX1" fmla="*/ 46945 w 56647"/>
                <a:gd name="connsiteY1" fmla="*/ 31367 h 56647"/>
                <a:gd name="connsiteX2" fmla="*/ 31367 w 56647"/>
                <a:gd name="connsiteY2" fmla="*/ 15789 h 56647"/>
                <a:gd name="connsiteX3" fmla="*/ 15789 w 56647"/>
                <a:gd name="connsiteY3" fmla="*/ 31367 h 56647"/>
                <a:gd name="connsiteX4" fmla="*/ 31367 w 56647"/>
                <a:gd name="connsiteY4" fmla="*/ 46945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46945"/>
                  </a:moveTo>
                  <a:cubicBezTo>
                    <a:pt x="39864" y="46945"/>
                    <a:pt x="46945" y="39864"/>
                    <a:pt x="46945" y="31367"/>
                  </a:cubicBezTo>
                  <a:cubicBezTo>
                    <a:pt x="46945" y="22870"/>
                    <a:pt x="39864" y="15789"/>
                    <a:pt x="31367" y="15789"/>
                  </a:cubicBezTo>
                  <a:cubicBezTo>
                    <a:pt x="22870" y="15789"/>
                    <a:pt x="15789" y="22870"/>
                    <a:pt x="15789" y="31367"/>
                  </a:cubicBezTo>
                  <a:cubicBezTo>
                    <a:pt x="15789" y="39864"/>
                    <a:pt x="22870" y="46945"/>
                    <a:pt x="31367" y="46945"/>
                  </a:cubicBezTo>
                  <a:close/>
                </a:path>
              </a:pathLst>
            </a:custGeom>
            <a:grpFill/>
            <a:ln w="14159" cap="flat">
              <a:noFill/>
              <a:prstDash val="solid"/>
              <a:miter/>
            </a:ln>
          </p:spPr>
          <p:txBody>
            <a:bodyPr rtlCol="0" anchor="ctr"/>
            <a:lstStyle/>
            <a:p>
              <a:endParaRPr lang="en-US"/>
            </a:p>
          </p:txBody>
        </p:sp>
        <p:sp>
          <p:nvSpPr>
            <p:cNvPr id="766" name="Freeform: Shape 2591">
              <a:extLst>
                <a:ext uri="{FF2B5EF4-FFF2-40B4-BE49-F238E27FC236}">
                  <a16:creationId xmlns:a16="http://schemas.microsoft.com/office/drawing/2014/main" xmlns="" id="{86011EB0-91EA-4DBB-8399-BB3B5C3ED943}"/>
                </a:ext>
              </a:extLst>
            </p:cNvPr>
            <p:cNvSpPr/>
            <p:nvPr/>
          </p:nvSpPr>
          <p:spPr>
            <a:xfrm>
              <a:off x="5728996" y="2504017"/>
              <a:ext cx="56648" cy="56648"/>
            </a:xfrm>
            <a:custGeom>
              <a:avLst/>
              <a:gdLst>
                <a:gd name="connsiteX0" fmla="*/ 32783 w 56647"/>
                <a:gd name="connsiteY0" fmla="*/ 49777 h 56647"/>
                <a:gd name="connsiteX1" fmla="*/ 49778 w 56647"/>
                <a:gd name="connsiteY1" fmla="*/ 32783 h 56647"/>
                <a:gd name="connsiteX2" fmla="*/ 32783 w 56647"/>
                <a:gd name="connsiteY2" fmla="*/ 15789 h 56647"/>
                <a:gd name="connsiteX3" fmla="*/ 15789 w 56647"/>
                <a:gd name="connsiteY3" fmla="*/ 32783 h 56647"/>
                <a:gd name="connsiteX4" fmla="*/ 32783 w 56647"/>
                <a:gd name="connsiteY4" fmla="*/ 4977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783" y="49777"/>
                  </a:moveTo>
                  <a:cubicBezTo>
                    <a:pt x="42697" y="49777"/>
                    <a:pt x="49778" y="41280"/>
                    <a:pt x="49778" y="32783"/>
                  </a:cubicBezTo>
                  <a:cubicBezTo>
                    <a:pt x="49778" y="22870"/>
                    <a:pt x="41280" y="15789"/>
                    <a:pt x="32783" y="15789"/>
                  </a:cubicBezTo>
                  <a:cubicBezTo>
                    <a:pt x="22870" y="15789"/>
                    <a:pt x="15789" y="24286"/>
                    <a:pt x="15789" y="32783"/>
                  </a:cubicBezTo>
                  <a:cubicBezTo>
                    <a:pt x="15789" y="41280"/>
                    <a:pt x="22870" y="49777"/>
                    <a:pt x="32783" y="49777"/>
                  </a:cubicBezTo>
                  <a:close/>
                </a:path>
              </a:pathLst>
            </a:custGeom>
            <a:grpFill/>
            <a:ln w="14159" cap="flat">
              <a:noFill/>
              <a:prstDash val="solid"/>
              <a:miter/>
            </a:ln>
          </p:spPr>
          <p:txBody>
            <a:bodyPr rtlCol="0" anchor="ctr"/>
            <a:lstStyle/>
            <a:p>
              <a:endParaRPr lang="en-US"/>
            </a:p>
          </p:txBody>
        </p:sp>
        <p:sp>
          <p:nvSpPr>
            <p:cNvPr id="767" name="Freeform: Shape 2592">
              <a:extLst>
                <a:ext uri="{FF2B5EF4-FFF2-40B4-BE49-F238E27FC236}">
                  <a16:creationId xmlns:a16="http://schemas.microsoft.com/office/drawing/2014/main" xmlns="" id="{F5FA5AA1-1065-4104-8874-6E573C412C22}"/>
                </a:ext>
              </a:extLst>
            </p:cNvPr>
            <p:cNvSpPr/>
            <p:nvPr/>
          </p:nvSpPr>
          <p:spPr>
            <a:xfrm>
              <a:off x="5736077" y="2679624"/>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8"/>
                    <a:pt x="31367" y="15789"/>
                    <a:pt x="25702" y="15789"/>
                  </a:cubicBezTo>
                  <a:cubicBezTo>
                    <a:pt x="20037" y="15789"/>
                    <a:pt x="15789" y="20038"/>
                    <a:pt x="15789" y="25702"/>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768" name="Freeform: Shape 2593">
              <a:extLst>
                <a:ext uri="{FF2B5EF4-FFF2-40B4-BE49-F238E27FC236}">
                  <a16:creationId xmlns:a16="http://schemas.microsoft.com/office/drawing/2014/main" xmlns="" id="{8A25734D-E241-4B30-94D7-948C4C722ED4}"/>
                </a:ext>
              </a:extLst>
            </p:cNvPr>
            <p:cNvSpPr/>
            <p:nvPr/>
          </p:nvSpPr>
          <p:spPr>
            <a:xfrm>
              <a:off x="5561885" y="2556416"/>
              <a:ext cx="42486" cy="42486"/>
            </a:xfrm>
            <a:custGeom>
              <a:avLst/>
              <a:gdLst>
                <a:gd name="connsiteX0" fmla="*/ 25703 w 42485"/>
                <a:gd name="connsiteY0" fmla="*/ 35616 h 42485"/>
                <a:gd name="connsiteX1" fmla="*/ 35616 w 42485"/>
                <a:gd name="connsiteY1" fmla="*/ 25702 h 42485"/>
                <a:gd name="connsiteX2" fmla="*/ 25703 w 42485"/>
                <a:gd name="connsiteY2" fmla="*/ 15789 h 42485"/>
                <a:gd name="connsiteX3" fmla="*/ 15789 w 42485"/>
                <a:gd name="connsiteY3" fmla="*/ 25702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6" y="31367"/>
                    <a:pt x="35616" y="25702"/>
                  </a:cubicBezTo>
                  <a:cubicBezTo>
                    <a:pt x="35616" y="20038"/>
                    <a:pt x="31367" y="15789"/>
                    <a:pt x="25703" y="15789"/>
                  </a:cubicBezTo>
                  <a:cubicBezTo>
                    <a:pt x="20038" y="15789"/>
                    <a:pt x="15789" y="20038"/>
                    <a:pt x="15789" y="25702"/>
                  </a:cubicBezTo>
                  <a:cubicBezTo>
                    <a:pt x="15789" y="31367"/>
                    <a:pt x="21454" y="35616"/>
                    <a:pt x="25703" y="35616"/>
                  </a:cubicBezTo>
                  <a:close/>
                </a:path>
              </a:pathLst>
            </a:custGeom>
            <a:grpFill/>
            <a:ln w="14159" cap="flat">
              <a:noFill/>
              <a:prstDash val="solid"/>
              <a:miter/>
            </a:ln>
          </p:spPr>
          <p:txBody>
            <a:bodyPr rtlCol="0" anchor="ctr"/>
            <a:lstStyle/>
            <a:p>
              <a:endParaRPr lang="en-US"/>
            </a:p>
          </p:txBody>
        </p:sp>
        <p:sp>
          <p:nvSpPr>
            <p:cNvPr id="769" name="Freeform: Shape 2594">
              <a:extLst>
                <a:ext uri="{FF2B5EF4-FFF2-40B4-BE49-F238E27FC236}">
                  <a16:creationId xmlns:a16="http://schemas.microsoft.com/office/drawing/2014/main" xmlns="" id="{261310C6-1CC7-4695-9943-0C7368BCF9C8}"/>
                </a:ext>
              </a:extLst>
            </p:cNvPr>
            <p:cNvSpPr/>
            <p:nvPr/>
          </p:nvSpPr>
          <p:spPr>
            <a:xfrm>
              <a:off x="5821048" y="2573410"/>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8"/>
                    <a:pt x="31367" y="15789"/>
                    <a:pt x="25702" y="15789"/>
                  </a:cubicBezTo>
                  <a:cubicBezTo>
                    <a:pt x="20037" y="15789"/>
                    <a:pt x="15789" y="20038"/>
                    <a:pt x="15789" y="25702"/>
                  </a:cubicBezTo>
                  <a:cubicBezTo>
                    <a:pt x="15789" y="31367"/>
                    <a:pt x="21454" y="35616"/>
                    <a:pt x="25702" y="35616"/>
                  </a:cubicBezTo>
                  <a:close/>
                </a:path>
              </a:pathLst>
            </a:custGeom>
            <a:grpFill/>
            <a:ln w="14159" cap="flat">
              <a:noFill/>
              <a:prstDash val="solid"/>
              <a:miter/>
            </a:ln>
          </p:spPr>
          <p:txBody>
            <a:bodyPr rtlCol="0" anchor="ctr"/>
            <a:lstStyle/>
            <a:p>
              <a:endParaRPr lang="en-US"/>
            </a:p>
          </p:txBody>
        </p:sp>
        <p:sp>
          <p:nvSpPr>
            <p:cNvPr id="770" name="Freeform: Shape 2595">
              <a:extLst>
                <a:ext uri="{FF2B5EF4-FFF2-40B4-BE49-F238E27FC236}">
                  <a16:creationId xmlns:a16="http://schemas.microsoft.com/office/drawing/2014/main" xmlns="" id="{DEB4A17A-D5BB-4BCB-BDAD-1673D03E3806}"/>
                </a:ext>
              </a:extLst>
            </p:cNvPr>
            <p:cNvSpPr/>
            <p:nvPr/>
          </p:nvSpPr>
          <p:spPr>
            <a:xfrm>
              <a:off x="5651105" y="2723526"/>
              <a:ext cx="42486" cy="42486"/>
            </a:xfrm>
            <a:custGeom>
              <a:avLst/>
              <a:gdLst>
                <a:gd name="connsiteX0" fmla="*/ 25702 w 42485"/>
                <a:gd name="connsiteY0" fmla="*/ 35616 h 42485"/>
                <a:gd name="connsiteX1" fmla="*/ 35616 w 42485"/>
                <a:gd name="connsiteY1" fmla="*/ 25702 h 42485"/>
                <a:gd name="connsiteX2" fmla="*/ 25702 w 42485"/>
                <a:gd name="connsiteY2" fmla="*/ 15789 h 42485"/>
                <a:gd name="connsiteX3" fmla="*/ 15789 w 42485"/>
                <a:gd name="connsiteY3" fmla="*/ 25702 h 42485"/>
                <a:gd name="connsiteX4" fmla="*/ 25702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35616"/>
                  </a:moveTo>
                  <a:cubicBezTo>
                    <a:pt x="31367" y="35616"/>
                    <a:pt x="35616" y="31367"/>
                    <a:pt x="35616" y="25702"/>
                  </a:cubicBezTo>
                  <a:cubicBezTo>
                    <a:pt x="35616" y="20038"/>
                    <a:pt x="31367" y="15789"/>
                    <a:pt x="25702" y="15789"/>
                  </a:cubicBezTo>
                  <a:cubicBezTo>
                    <a:pt x="20037" y="15789"/>
                    <a:pt x="15789" y="20038"/>
                    <a:pt x="15789" y="25702"/>
                  </a:cubicBezTo>
                  <a:cubicBezTo>
                    <a:pt x="15789" y="31367"/>
                    <a:pt x="20037" y="35616"/>
                    <a:pt x="25702" y="35616"/>
                  </a:cubicBezTo>
                  <a:close/>
                </a:path>
              </a:pathLst>
            </a:custGeom>
            <a:grpFill/>
            <a:ln w="14159" cap="flat">
              <a:noFill/>
              <a:prstDash val="solid"/>
              <a:miter/>
            </a:ln>
          </p:spPr>
          <p:txBody>
            <a:bodyPr rtlCol="0" anchor="ctr"/>
            <a:lstStyle/>
            <a:p>
              <a:endParaRPr lang="en-US"/>
            </a:p>
          </p:txBody>
        </p:sp>
        <p:sp>
          <p:nvSpPr>
            <p:cNvPr id="771" name="Freeform: Shape 2596">
              <a:extLst>
                <a:ext uri="{FF2B5EF4-FFF2-40B4-BE49-F238E27FC236}">
                  <a16:creationId xmlns:a16="http://schemas.microsoft.com/office/drawing/2014/main" xmlns="" id="{78960746-5FA3-40D9-9216-70968767D3B1}"/>
                </a:ext>
              </a:extLst>
            </p:cNvPr>
            <p:cNvSpPr/>
            <p:nvPr/>
          </p:nvSpPr>
          <p:spPr>
            <a:xfrm>
              <a:off x="5407366" y="3217777"/>
              <a:ext cx="70810" cy="70810"/>
            </a:xfrm>
            <a:custGeom>
              <a:avLst/>
              <a:gdLst>
                <a:gd name="connsiteX0" fmla="*/ 40018 w 70809"/>
                <a:gd name="connsiteY0" fmla="*/ 15789 h 70809"/>
                <a:gd name="connsiteX1" fmla="*/ 59845 w 70809"/>
                <a:gd name="connsiteY1" fmla="*/ 39864 h 70809"/>
                <a:gd name="connsiteX2" fmla="*/ 35769 w 70809"/>
                <a:gd name="connsiteY2" fmla="*/ 59691 h 70809"/>
                <a:gd name="connsiteX3" fmla="*/ 15943 w 70809"/>
                <a:gd name="connsiteY3" fmla="*/ 35616 h 70809"/>
                <a:gd name="connsiteX4" fmla="*/ 40018 w 70809"/>
                <a:gd name="connsiteY4" fmla="*/ 15789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789"/>
                  </a:moveTo>
                  <a:cubicBezTo>
                    <a:pt x="52764" y="17205"/>
                    <a:pt x="61261" y="27119"/>
                    <a:pt x="59845" y="39864"/>
                  </a:cubicBezTo>
                  <a:cubicBezTo>
                    <a:pt x="58429" y="52610"/>
                    <a:pt x="48515" y="61107"/>
                    <a:pt x="35769" y="59691"/>
                  </a:cubicBezTo>
                  <a:cubicBezTo>
                    <a:pt x="23024" y="58275"/>
                    <a:pt x="14527" y="48361"/>
                    <a:pt x="15943" y="35616"/>
                  </a:cubicBezTo>
                  <a:cubicBezTo>
                    <a:pt x="15943" y="24286"/>
                    <a:pt x="27272" y="15789"/>
                    <a:pt x="40018" y="15789"/>
                  </a:cubicBezTo>
                  <a:close/>
                </a:path>
              </a:pathLst>
            </a:custGeom>
            <a:grpFill/>
            <a:ln w="14159" cap="flat">
              <a:noFill/>
              <a:prstDash val="solid"/>
              <a:miter/>
            </a:ln>
          </p:spPr>
          <p:txBody>
            <a:bodyPr rtlCol="0" anchor="ctr"/>
            <a:lstStyle/>
            <a:p>
              <a:endParaRPr lang="en-US"/>
            </a:p>
          </p:txBody>
        </p:sp>
        <p:sp>
          <p:nvSpPr>
            <p:cNvPr id="772" name="Freeform: Shape 2597">
              <a:extLst>
                <a:ext uri="{FF2B5EF4-FFF2-40B4-BE49-F238E27FC236}">
                  <a16:creationId xmlns:a16="http://schemas.microsoft.com/office/drawing/2014/main" xmlns="" id="{2B96787C-DA43-4BD8-9349-C6FB8F35B689}"/>
                </a:ext>
              </a:extLst>
            </p:cNvPr>
            <p:cNvSpPr/>
            <p:nvPr/>
          </p:nvSpPr>
          <p:spPr>
            <a:xfrm>
              <a:off x="5529313" y="3318326"/>
              <a:ext cx="42486" cy="42486"/>
            </a:xfrm>
            <a:custGeom>
              <a:avLst/>
              <a:gdLst>
                <a:gd name="connsiteX0" fmla="*/ 25702 w 42485"/>
                <a:gd name="connsiteY0" fmla="*/ 15789 h 42485"/>
                <a:gd name="connsiteX1" fmla="*/ 34199 w 42485"/>
                <a:gd name="connsiteY1" fmla="*/ 25702 h 42485"/>
                <a:gd name="connsiteX2" fmla="*/ 24286 w 42485"/>
                <a:gd name="connsiteY2" fmla="*/ 34200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31367" y="15789"/>
                    <a:pt x="34199" y="21454"/>
                    <a:pt x="34199" y="25702"/>
                  </a:cubicBezTo>
                  <a:cubicBezTo>
                    <a:pt x="34199" y="31367"/>
                    <a:pt x="29951" y="34200"/>
                    <a:pt x="24286" y="34200"/>
                  </a:cubicBezTo>
                  <a:cubicBezTo>
                    <a:pt x="18621" y="34200"/>
                    <a:pt x="15789" y="28535"/>
                    <a:pt x="15789" y="24286"/>
                  </a:cubicBezTo>
                  <a:cubicBezTo>
                    <a:pt x="15789" y="20038"/>
                    <a:pt x="21454" y="15789"/>
                    <a:pt x="25702" y="15789"/>
                  </a:cubicBezTo>
                  <a:close/>
                </a:path>
              </a:pathLst>
            </a:custGeom>
            <a:grpFill/>
            <a:ln w="14159" cap="flat">
              <a:noFill/>
              <a:prstDash val="solid"/>
              <a:miter/>
            </a:ln>
          </p:spPr>
          <p:txBody>
            <a:bodyPr rtlCol="0" anchor="ctr"/>
            <a:lstStyle/>
            <a:p>
              <a:endParaRPr lang="en-US"/>
            </a:p>
          </p:txBody>
        </p:sp>
        <p:sp>
          <p:nvSpPr>
            <p:cNvPr id="773" name="Freeform: Shape 2598">
              <a:extLst>
                <a:ext uri="{FF2B5EF4-FFF2-40B4-BE49-F238E27FC236}">
                  <a16:creationId xmlns:a16="http://schemas.microsoft.com/office/drawing/2014/main" xmlns="" id="{A2CE10E2-B8D7-4F09-8508-3B24F087A9B7}"/>
                </a:ext>
              </a:extLst>
            </p:cNvPr>
            <p:cNvSpPr/>
            <p:nvPr/>
          </p:nvSpPr>
          <p:spPr>
            <a:xfrm>
              <a:off x="5319609" y="3346288"/>
              <a:ext cx="84971" cy="84971"/>
            </a:xfrm>
            <a:custGeom>
              <a:avLst/>
              <a:gdLst>
                <a:gd name="connsiteX0" fmla="*/ 51301 w 84971"/>
                <a:gd name="connsiteY0" fmla="*/ 16151 h 84971"/>
                <a:gd name="connsiteX1" fmla="*/ 81041 w 84971"/>
                <a:gd name="connsiteY1" fmla="*/ 51556 h 84971"/>
                <a:gd name="connsiteX2" fmla="*/ 45636 w 84971"/>
                <a:gd name="connsiteY2" fmla="*/ 81295 h 84971"/>
                <a:gd name="connsiteX3" fmla="*/ 15896 w 84971"/>
                <a:gd name="connsiteY3" fmla="*/ 45891 h 84971"/>
                <a:gd name="connsiteX4" fmla="*/ 51301 w 84971"/>
                <a:gd name="connsiteY4" fmla="*/ 16151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51301" y="16151"/>
                  </a:moveTo>
                  <a:cubicBezTo>
                    <a:pt x="69712" y="17567"/>
                    <a:pt x="82457" y="34561"/>
                    <a:pt x="81041" y="51556"/>
                  </a:cubicBezTo>
                  <a:cubicBezTo>
                    <a:pt x="79625" y="69966"/>
                    <a:pt x="62631" y="82712"/>
                    <a:pt x="45636" y="81295"/>
                  </a:cubicBezTo>
                  <a:cubicBezTo>
                    <a:pt x="27226" y="79879"/>
                    <a:pt x="14480" y="64301"/>
                    <a:pt x="15896" y="45891"/>
                  </a:cubicBezTo>
                  <a:cubicBezTo>
                    <a:pt x="17313" y="27480"/>
                    <a:pt x="32891" y="13318"/>
                    <a:pt x="51301" y="16151"/>
                  </a:cubicBezTo>
                  <a:close/>
                </a:path>
              </a:pathLst>
            </a:custGeom>
            <a:grpFill/>
            <a:ln w="14159" cap="flat">
              <a:noFill/>
              <a:prstDash val="solid"/>
              <a:miter/>
            </a:ln>
          </p:spPr>
          <p:txBody>
            <a:bodyPr rtlCol="0" anchor="ctr"/>
            <a:lstStyle/>
            <a:p>
              <a:endParaRPr lang="en-US"/>
            </a:p>
          </p:txBody>
        </p:sp>
        <p:sp>
          <p:nvSpPr>
            <p:cNvPr id="774" name="Freeform: Shape 2599">
              <a:extLst>
                <a:ext uri="{FF2B5EF4-FFF2-40B4-BE49-F238E27FC236}">
                  <a16:creationId xmlns:a16="http://schemas.microsoft.com/office/drawing/2014/main" xmlns="" id="{18E41667-8C14-4318-8FAB-16AABB5E635A}"/>
                </a:ext>
              </a:extLst>
            </p:cNvPr>
            <p:cNvSpPr/>
            <p:nvPr/>
          </p:nvSpPr>
          <p:spPr>
            <a:xfrm>
              <a:off x="5292809" y="3251491"/>
              <a:ext cx="42486" cy="42486"/>
            </a:xfrm>
            <a:custGeom>
              <a:avLst/>
              <a:gdLst>
                <a:gd name="connsiteX0" fmla="*/ 25703 w 42485"/>
                <a:gd name="connsiteY0" fmla="*/ 16064 h 42485"/>
                <a:gd name="connsiteX1" fmla="*/ 34200 w 42485"/>
                <a:gd name="connsiteY1" fmla="*/ 25977 h 42485"/>
                <a:gd name="connsiteX2" fmla="*/ 24286 w 42485"/>
                <a:gd name="connsiteY2" fmla="*/ 34474 h 42485"/>
                <a:gd name="connsiteX3" fmla="*/ 15789 w 42485"/>
                <a:gd name="connsiteY3" fmla="*/ 24561 h 42485"/>
                <a:gd name="connsiteX4" fmla="*/ 25703 w 42485"/>
                <a:gd name="connsiteY4" fmla="*/ 160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6064"/>
                  </a:moveTo>
                  <a:cubicBezTo>
                    <a:pt x="29951" y="16064"/>
                    <a:pt x="34200" y="20312"/>
                    <a:pt x="34200" y="25977"/>
                  </a:cubicBezTo>
                  <a:cubicBezTo>
                    <a:pt x="34200" y="30225"/>
                    <a:pt x="29951" y="34474"/>
                    <a:pt x="24286" y="34474"/>
                  </a:cubicBezTo>
                  <a:cubicBezTo>
                    <a:pt x="20038" y="34474"/>
                    <a:pt x="15789" y="30225"/>
                    <a:pt x="15789" y="24561"/>
                  </a:cubicBezTo>
                  <a:cubicBezTo>
                    <a:pt x="17205" y="18896"/>
                    <a:pt x="21454" y="14647"/>
                    <a:pt x="25703" y="16064"/>
                  </a:cubicBezTo>
                  <a:close/>
                </a:path>
              </a:pathLst>
            </a:custGeom>
            <a:grpFill/>
            <a:ln w="14159" cap="flat">
              <a:noFill/>
              <a:prstDash val="solid"/>
              <a:miter/>
            </a:ln>
          </p:spPr>
          <p:txBody>
            <a:bodyPr rtlCol="0" anchor="ctr"/>
            <a:lstStyle/>
            <a:p>
              <a:endParaRPr lang="en-US"/>
            </a:p>
          </p:txBody>
        </p:sp>
        <p:sp>
          <p:nvSpPr>
            <p:cNvPr id="775" name="Freeform: Shape 2600">
              <a:extLst>
                <a:ext uri="{FF2B5EF4-FFF2-40B4-BE49-F238E27FC236}">
                  <a16:creationId xmlns:a16="http://schemas.microsoft.com/office/drawing/2014/main" xmlns="" id="{495B14B9-2DAF-4DAE-BBBA-A5B1A4CBC9DB}"/>
                </a:ext>
              </a:extLst>
            </p:cNvPr>
            <p:cNvSpPr/>
            <p:nvPr/>
          </p:nvSpPr>
          <p:spPr>
            <a:xfrm>
              <a:off x="5338127" y="3433038"/>
              <a:ext cx="42486" cy="42486"/>
            </a:xfrm>
            <a:custGeom>
              <a:avLst/>
              <a:gdLst>
                <a:gd name="connsiteX0" fmla="*/ 25702 w 42485"/>
                <a:gd name="connsiteY0" fmla="*/ 15789 h 42485"/>
                <a:gd name="connsiteX1" fmla="*/ 34199 w 42485"/>
                <a:gd name="connsiteY1" fmla="*/ 25703 h 42485"/>
                <a:gd name="connsiteX2" fmla="*/ 24286 w 42485"/>
                <a:gd name="connsiteY2" fmla="*/ 34200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29951" y="15789"/>
                    <a:pt x="34199" y="20038"/>
                    <a:pt x="34199" y="25703"/>
                  </a:cubicBezTo>
                  <a:cubicBezTo>
                    <a:pt x="34199" y="29951"/>
                    <a:pt x="29951" y="34200"/>
                    <a:pt x="24286" y="34200"/>
                  </a:cubicBezTo>
                  <a:cubicBezTo>
                    <a:pt x="20037" y="34200"/>
                    <a:pt x="15789" y="29951"/>
                    <a:pt x="15789" y="24286"/>
                  </a:cubicBezTo>
                  <a:cubicBezTo>
                    <a:pt x="15789" y="20038"/>
                    <a:pt x="20037" y="15789"/>
                    <a:pt x="25702" y="15789"/>
                  </a:cubicBezTo>
                  <a:close/>
                </a:path>
              </a:pathLst>
            </a:custGeom>
            <a:grpFill/>
            <a:ln w="14159" cap="flat">
              <a:noFill/>
              <a:prstDash val="solid"/>
              <a:miter/>
            </a:ln>
          </p:spPr>
          <p:txBody>
            <a:bodyPr rtlCol="0" anchor="ctr"/>
            <a:lstStyle/>
            <a:p>
              <a:endParaRPr lang="en-US"/>
            </a:p>
          </p:txBody>
        </p:sp>
        <p:sp>
          <p:nvSpPr>
            <p:cNvPr id="776" name="Freeform: Shape 2601">
              <a:extLst>
                <a:ext uri="{FF2B5EF4-FFF2-40B4-BE49-F238E27FC236}">
                  <a16:creationId xmlns:a16="http://schemas.microsoft.com/office/drawing/2014/main" xmlns="" id="{B4FFA15D-8CD7-4619-9AB9-432A1833E13F}"/>
                </a:ext>
              </a:extLst>
            </p:cNvPr>
            <p:cNvSpPr/>
            <p:nvPr/>
          </p:nvSpPr>
          <p:spPr>
            <a:xfrm>
              <a:off x="5641192" y="2839654"/>
              <a:ext cx="70810" cy="70810"/>
            </a:xfrm>
            <a:custGeom>
              <a:avLst/>
              <a:gdLst>
                <a:gd name="connsiteX0" fmla="*/ 55442 w 70809"/>
                <a:gd name="connsiteY0" fmla="*/ 35616 h 70809"/>
                <a:gd name="connsiteX1" fmla="*/ 35616 w 70809"/>
                <a:gd name="connsiteY1" fmla="*/ 55442 h 70809"/>
                <a:gd name="connsiteX2" fmla="*/ 15789 w 70809"/>
                <a:gd name="connsiteY2" fmla="*/ 35616 h 70809"/>
                <a:gd name="connsiteX3" fmla="*/ 35616 w 70809"/>
                <a:gd name="connsiteY3" fmla="*/ 15789 h 70809"/>
                <a:gd name="connsiteX4" fmla="*/ 55442 w 70809"/>
                <a:gd name="connsiteY4" fmla="*/ 35616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55442" y="35616"/>
                  </a:moveTo>
                  <a:cubicBezTo>
                    <a:pt x="55442" y="46565"/>
                    <a:pt x="46566" y="55442"/>
                    <a:pt x="35616" y="55442"/>
                  </a:cubicBezTo>
                  <a:cubicBezTo>
                    <a:pt x="24666" y="55442"/>
                    <a:pt x="15789" y="46565"/>
                    <a:pt x="15789" y="35616"/>
                  </a:cubicBezTo>
                  <a:cubicBezTo>
                    <a:pt x="15789" y="24666"/>
                    <a:pt x="24666" y="15789"/>
                    <a:pt x="35616" y="15789"/>
                  </a:cubicBezTo>
                  <a:cubicBezTo>
                    <a:pt x="46566" y="15789"/>
                    <a:pt x="55442" y="24666"/>
                    <a:pt x="55442" y="35616"/>
                  </a:cubicBezTo>
                  <a:close/>
                </a:path>
              </a:pathLst>
            </a:custGeom>
            <a:grpFill/>
            <a:ln w="14159" cap="flat">
              <a:noFill/>
              <a:prstDash val="solid"/>
              <a:miter/>
            </a:ln>
          </p:spPr>
          <p:txBody>
            <a:bodyPr rtlCol="0" anchor="ctr"/>
            <a:lstStyle/>
            <a:p>
              <a:endParaRPr lang="en-US"/>
            </a:p>
          </p:txBody>
        </p:sp>
        <p:sp>
          <p:nvSpPr>
            <p:cNvPr id="777" name="Freeform: Shape 2602">
              <a:extLst>
                <a:ext uri="{FF2B5EF4-FFF2-40B4-BE49-F238E27FC236}">
                  <a16:creationId xmlns:a16="http://schemas.microsoft.com/office/drawing/2014/main" xmlns="" id="{3513A08D-A8DD-4069-857A-196F2E0D2360}"/>
                </a:ext>
              </a:extLst>
            </p:cNvPr>
            <p:cNvSpPr/>
            <p:nvPr/>
          </p:nvSpPr>
          <p:spPr>
            <a:xfrm>
              <a:off x="5523648" y="2947284"/>
              <a:ext cx="42486" cy="42486"/>
            </a:xfrm>
            <a:custGeom>
              <a:avLst/>
              <a:gdLst>
                <a:gd name="connsiteX0" fmla="*/ 22870 w 42485"/>
                <a:gd name="connsiteY0" fmla="*/ 29951 h 42485"/>
                <a:gd name="connsiteX1" fmla="*/ 29951 w 42485"/>
                <a:gd name="connsiteY1" fmla="*/ 22870 h 42485"/>
                <a:gd name="connsiteX2" fmla="*/ 22870 w 42485"/>
                <a:gd name="connsiteY2" fmla="*/ 15789 h 42485"/>
                <a:gd name="connsiteX3" fmla="*/ 15789 w 42485"/>
                <a:gd name="connsiteY3" fmla="*/ 22870 h 42485"/>
                <a:gd name="connsiteX4" fmla="*/ 22870 w 42485"/>
                <a:gd name="connsiteY4" fmla="*/ 29951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2870" y="29951"/>
                  </a:moveTo>
                  <a:cubicBezTo>
                    <a:pt x="27118" y="29951"/>
                    <a:pt x="29951" y="27118"/>
                    <a:pt x="29951" y="22870"/>
                  </a:cubicBezTo>
                  <a:cubicBezTo>
                    <a:pt x="29951" y="18621"/>
                    <a:pt x="27118" y="15789"/>
                    <a:pt x="22870" y="15789"/>
                  </a:cubicBezTo>
                  <a:cubicBezTo>
                    <a:pt x="18621" y="15789"/>
                    <a:pt x="15789" y="18621"/>
                    <a:pt x="15789" y="22870"/>
                  </a:cubicBezTo>
                  <a:cubicBezTo>
                    <a:pt x="15789" y="27118"/>
                    <a:pt x="20037" y="29951"/>
                    <a:pt x="22870" y="29951"/>
                  </a:cubicBezTo>
                  <a:close/>
                </a:path>
              </a:pathLst>
            </a:custGeom>
            <a:grpFill/>
            <a:ln w="14159" cap="flat">
              <a:noFill/>
              <a:prstDash val="solid"/>
              <a:miter/>
            </a:ln>
          </p:spPr>
          <p:txBody>
            <a:bodyPr rtlCol="0" anchor="ctr"/>
            <a:lstStyle/>
            <a:p>
              <a:endParaRPr lang="en-US"/>
            </a:p>
          </p:txBody>
        </p:sp>
        <p:sp>
          <p:nvSpPr>
            <p:cNvPr id="778" name="Freeform: Shape 2603">
              <a:extLst>
                <a:ext uri="{FF2B5EF4-FFF2-40B4-BE49-F238E27FC236}">
                  <a16:creationId xmlns:a16="http://schemas.microsoft.com/office/drawing/2014/main" xmlns="" id="{CFEA921F-5F74-43E9-8F49-E2CE5B22F223}"/>
                </a:ext>
              </a:extLst>
            </p:cNvPr>
            <p:cNvSpPr/>
            <p:nvPr/>
          </p:nvSpPr>
          <p:spPr>
            <a:xfrm>
              <a:off x="6153853" y="2960030"/>
              <a:ext cx="56648" cy="56648"/>
            </a:xfrm>
            <a:custGeom>
              <a:avLst/>
              <a:gdLst>
                <a:gd name="connsiteX0" fmla="*/ 29951 w 56647"/>
                <a:gd name="connsiteY0" fmla="*/ 44113 h 56647"/>
                <a:gd name="connsiteX1" fmla="*/ 44113 w 56647"/>
                <a:gd name="connsiteY1" fmla="*/ 29951 h 56647"/>
                <a:gd name="connsiteX2" fmla="*/ 29951 w 56647"/>
                <a:gd name="connsiteY2" fmla="*/ 15789 h 56647"/>
                <a:gd name="connsiteX3" fmla="*/ 15789 w 56647"/>
                <a:gd name="connsiteY3" fmla="*/ 29951 h 56647"/>
                <a:gd name="connsiteX4" fmla="*/ 29951 w 56647"/>
                <a:gd name="connsiteY4" fmla="*/ 44113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44113"/>
                  </a:moveTo>
                  <a:cubicBezTo>
                    <a:pt x="37032" y="44113"/>
                    <a:pt x="44113" y="38448"/>
                    <a:pt x="44113" y="29951"/>
                  </a:cubicBezTo>
                  <a:cubicBezTo>
                    <a:pt x="44113" y="22870"/>
                    <a:pt x="38448" y="15789"/>
                    <a:pt x="29951" y="15789"/>
                  </a:cubicBezTo>
                  <a:cubicBezTo>
                    <a:pt x="22870" y="15789"/>
                    <a:pt x="15789" y="21454"/>
                    <a:pt x="15789" y="29951"/>
                  </a:cubicBezTo>
                  <a:cubicBezTo>
                    <a:pt x="15789" y="37032"/>
                    <a:pt x="22870" y="44113"/>
                    <a:pt x="29951" y="44113"/>
                  </a:cubicBezTo>
                  <a:close/>
                </a:path>
              </a:pathLst>
            </a:custGeom>
            <a:grpFill/>
            <a:ln w="14159" cap="flat">
              <a:noFill/>
              <a:prstDash val="solid"/>
              <a:miter/>
            </a:ln>
          </p:spPr>
          <p:txBody>
            <a:bodyPr rtlCol="0" anchor="ctr"/>
            <a:lstStyle/>
            <a:p>
              <a:endParaRPr lang="en-US"/>
            </a:p>
          </p:txBody>
        </p:sp>
        <p:sp>
          <p:nvSpPr>
            <p:cNvPr id="779" name="Freeform: Shape 2604">
              <a:extLst>
                <a:ext uri="{FF2B5EF4-FFF2-40B4-BE49-F238E27FC236}">
                  <a16:creationId xmlns:a16="http://schemas.microsoft.com/office/drawing/2014/main" xmlns="" id="{B97B1850-0E87-4F2F-B24A-3EC5C1285BF1}"/>
                </a:ext>
              </a:extLst>
            </p:cNvPr>
            <p:cNvSpPr/>
            <p:nvPr/>
          </p:nvSpPr>
          <p:spPr>
            <a:xfrm>
              <a:off x="6050336" y="2764596"/>
              <a:ext cx="70810" cy="70810"/>
            </a:xfrm>
            <a:custGeom>
              <a:avLst/>
              <a:gdLst>
                <a:gd name="connsiteX0" fmla="*/ 37167 w 70809"/>
                <a:gd name="connsiteY0" fmla="*/ 58275 h 70809"/>
                <a:gd name="connsiteX1" fmla="*/ 58410 w 70809"/>
                <a:gd name="connsiteY1" fmla="*/ 37032 h 70809"/>
                <a:gd name="connsiteX2" fmla="*/ 37167 w 70809"/>
                <a:gd name="connsiteY2" fmla="*/ 15789 h 70809"/>
                <a:gd name="connsiteX3" fmla="*/ 15924 w 70809"/>
                <a:gd name="connsiteY3" fmla="*/ 37032 h 70809"/>
                <a:gd name="connsiteX4" fmla="*/ 37167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167" y="58275"/>
                  </a:moveTo>
                  <a:cubicBezTo>
                    <a:pt x="48497" y="58275"/>
                    <a:pt x="58410" y="48361"/>
                    <a:pt x="58410" y="37032"/>
                  </a:cubicBezTo>
                  <a:cubicBezTo>
                    <a:pt x="58410" y="25702"/>
                    <a:pt x="48497" y="15789"/>
                    <a:pt x="37167" y="15789"/>
                  </a:cubicBezTo>
                  <a:cubicBezTo>
                    <a:pt x="25837" y="15789"/>
                    <a:pt x="15924" y="25702"/>
                    <a:pt x="15924" y="37032"/>
                  </a:cubicBezTo>
                  <a:cubicBezTo>
                    <a:pt x="14508" y="48361"/>
                    <a:pt x="24421" y="58275"/>
                    <a:pt x="37167" y="58275"/>
                  </a:cubicBezTo>
                  <a:close/>
                </a:path>
              </a:pathLst>
            </a:custGeom>
            <a:grpFill/>
            <a:ln w="14159" cap="flat">
              <a:noFill/>
              <a:prstDash val="solid"/>
              <a:miter/>
            </a:ln>
          </p:spPr>
          <p:txBody>
            <a:bodyPr rtlCol="0" anchor="ctr"/>
            <a:lstStyle/>
            <a:p>
              <a:endParaRPr lang="en-US"/>
            </a:p>
          </p:txBody>
        </p:sp>
        <p:sp>
          <p:nvSpPr>
            <p:cNvPr id="780" name="Freeform: Shape 2605">
              <a:extLst>
                <a:ext uri="{FF2B5EF4-FFF2-40B4-BE49-F238E27FC236}">
                  <a16:creationId xmlns:a16="http://schemas.microsoft.com/office/drawing/2014/main" xmlns="" id="{319534B1-1E2A-448A-ACC4-100BB8E65AB5}"/>
                </a:ext>
              </a:extLst>
            </p:cNvPr>
            <p:cNvSpPr/>
            <p:nvPr/>
          </p:nvSpPr>
          <p:spPr>
            <a:xfrm>
              <a:off x="5445622" y="3046418"/>
              <a:ext cx="70810" cy="70810"/>
            </a:xfrm>
            <a:custGeom>
              <a:avLst/>
              <a:gdLst>
                <a:gd name="connsiteX0" fmla="*/ 37167 w 70809"/>
                <a:gd name="connsiteY0" fmla="*/ 58275 h 70809"/>
                <a:gd name="connsiteX1" fmla="*/ 58410 w 70809"/>
                <a:gd name="connsiteY1" fmla="*/ 37032 h 70809"/>
                <a:gd name="connsiteX2" fmla="*/ 37167 w 70809"/>
                <a:gd name="connsiteY2" fmla="*/ 15789 h 70809"/>
                <a:gd name="connsiteX3" fmla="*/ 15924 w 70809"/>
                <a:gd name="connsiteY3" fmla="*/ 37032 h 70809"/>
                <a:gd name="connsiteX4" fmla="*/ 37167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167" y="58275"/>
                  </a:moveTo>
                  <a:cubicBezTo>
                    <a:pt x="48496" y="58275"/>
                    <a:pt x="58410" y="48361"/>
                    <a:pt x="58410" y="37032"/>
                  </a:cubicBezTo>
                  <a:cubicBezTo>
                    <a:pt x="58410" y="25702"/>
                    <a:pt x="48496" y="15789"/>
                    <a:pt x="37167" y="15789"/>
                  </a:cubicBezTo>
                  <a:cubicBezTo>
                    <a:pt x="25837" y="15789"/>
                    <a:pt x="15924" y="25702"/>
                    <a:pt x="15924" y="37032"/>
                  </a:cubicBezTo>
                  <a:cubicBezTo>
                    <a:pt x="14508" y="48361"/>
                    <a:pt x="24421" y="58275"/>
                    <a:pt x="37167" y="58275"/>
                  </a:cubicBezTo>
                  <a:close/>
                </a:path>
              </a:pathLst>
            </a:custGeom>
            <a:grpFill/>
            <a:ln w="14159" cap="flat">
              <a:noFill/>
              <a:prstDash val="solid"/>
              <a:miter/>
            </a:ln>
          </p:spPr>
          <p:txBody>
            <a:bodyPr rtlCol="0" anchor="ctr"/>
            <a:lstStyle/>
            <a:p>
              <a:endParaRPr lang="en-US"/>
            </a:p>
          </p:txBody>
        </p:sp>
        <p:sp>
          <p:nvSpPr>
            <p:cNvPr id="781" name="Freeform: Shape 2606">
              <a:extLst>
                <a:ext uri="{FF2B5EF4-FFF2-40B4-BE49-F238E27FC236}">
                  <a16:creationId xmlns:a16="http://schemas.microsoft.com/office/drawing/2014/main" xmlns="" id="{7637E285-CF44-4CA7-97C3-9A14977FD9C9}"/>
                </a:ext>
              </a:extLst>
            </p:cNvPr>
            <p:cNvSpPr/>
            <p:nvPr/>
          </p:nvSpPr>
          <p:spPr>
            <a:xfrm>
              <a:off x="5458322" y="2967111"/>
              <a:ext cx="56648" cy="56648"/>
            </a:xfrm>
            <a:custGeom>
              <a:avLst/>
              <a:gdLst>
                <a:gd name="connsiteX0" fmla="*/ 32964 w 56647"/>
                <a:gd name="connsiteY0" fmla="*/ 15789 h 56647"/>
                <a:gd name="connsiteX1" fmla="*/ 47126 w 56647"/>
                <a:gd name="connsiteY1" fmla="*/ 32783 h 56647"/>
                <a:gd name="connsiteX2" fmla="*/ 30132 w 56647"/>
                <a:gd name="connsiteY2" fmla="*/ 46945 h 56647"/>
                <a:gd name="connsiteX3" fmla="*/ 15970 w 56647"/>
                <a:gd name="connsiteY3" fmla="*/ 29951 h 56647"/>
                <a:gd name="connsiteX4" fmla="*/ 32964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64" y="15789"/>
                  </a:moveTo>
                  <a:cubicBezTo>
                    <a:pt x="41462" y="17205"/>
                    <a:pt x="48543" y="24286"/>
                    <a:pt x="47126" y="32783"/>
                  </a:cubicBezTo>
                  <a:cubicBezTo>
                    <a:pt x="45710" y="41280"/>
                    <a:pt x="38630" y="48361"/>
                    <a:pt x="30132" y="46945"/>
                  </a:cubicBezTo>
                  <a:cubicBezTo>
                    <a:pt x="21635" y="45529"/>
                    <a:pt x="14554" y="38448"/>
                    <a:pt x="15970" y="29951"/>
                  </a:cubicBezTo>
                  <a:cubicBezTo>
                    <a:pt x="15970" y="21454"/>
                    <a:pt x="23051" y="15789"/>
                    <a:pt x="32964" y="15789"/>
                  </a:cubicBezTo>
                  <a:close/>
                </a:path>
              </a:pathLst>
            </a:custGeom>
            <a:grpFill/>
            <a:ln w="14159" cap="flat">
              <a:noFill/>
              <a:prstDash val="solid"/>
              <a:miter/>
            </a:ln>
          </p:spPr>
          <p:txBody>
            <a:bodyPr rtlCol="0" anchor="ctr"/>
            <a:lstStyle/>
            <a:p>
              <a:endParaRPr lang="en-US"/>
            </a:p>
          </p:txBody>
        </p:sp>
        <p:sp>
          <p:nvSpPr>
            <p:cNvPr id="782" name="Freeform: Shape 2607">
              <a:extLst>
                <a:ext uri="{FF2B5EF4-FFF2-40B4-BE49-F238E27FC236}">
                  <a16:creationId xmlns:a16="http://schemas.microsoft.com/office/drawing/2014/main" xmlns="" id="{2D3A7EEF-9C63-4C08-9DD5-361AF0A20A02}"/>
                </a:ext>
              </a:extLst>
            </p:cNvPr>
            <p:cNvSpPr/>
            <p:nvPr/>
          </p:nvSpPr>
          <p:spPr>
            <a:xfrm>
              <a:off x="5744466" y="3969379"/>
              <a:ext cx="84971" cy="84971"/>
            </a:xfrm>
            <a:custGeom>
              <a:avLst/>
              <a:gdLst>
                <a:gd name="connsiteX0" fmla="*/ 48469 w 84971"/>
                <a:gd name="connsiteY0" fmla="*/ 16184 h 84971"/>
                <a:gd name="connsiteX1" fmla="*/ 75377 w 84971"/>
                <a:gd name="connsiteY1" fmla="*/ 48757 h 84971"/>
                <a:gd name="connsiteX2" fmla="*/ 42805 w 84971"/>
                <a:gd name="connsiteY2" fmla="*/ 75664 h 84971"/>
                <a:gd name="connsiteX3" fmla="*/ 15897 w 84971"/>
                <a:gd name="connsiteY3" fmla="*/ 43092 h 84971"/>
                <a:gd name="connsiteX4" fmla="*/ 48469 w 84971"/>
                <a:gd name="connsiteY4" fmla="*/ 16184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8469" y="16184"/>
                  </a:moveTo>
                  <a:cubicBezTo>
                    <a:pt x="64047" y="17600"/>
                    <a:pt x="76793" y="31762"/>
                    <a:pt x="75377" y="48757"/>
                  </a:cubicBezTo>
                  <a:cubicBezTo>
                    <a:pt x="73961" y="64335"/>
                    <a:pt x="59799" y="77081"/>
                    <a:pt x="42805" y="75664"/>
                  </a:cubicBezTo>
                  <a:cubicBezTo>
                    <a:pt x="27226" y="74248"/>
                    <a:pt x="14481" y="60086"/>
                    <a:pt x="15897" y="43092"/>
                  </a:cubicBezTo>
                  <a:cubicBezTo>
                    <a:pt x="18729" y="26098"/>
                    <a:pt x="32891" y="13352"/>
                    <a:pt x="48469" y="16184"/>
                  </a:cubicBezTo>
                  <a:close/>
                </a:path>
              </a:pathLst>
            </a:custGeom>
            <a:grpFill/>
            <a:ln w="14159" cap="flat">
              <a:noFill/>
              <a:prstDash val="solid"/>
              <a:miter/>
            </a:ln>
          </p:spPr>
          <p:txBody>
            <a:bodyPr rtlCol="0" anchor="ctr"/>
            <a:lstStyle/>
            <a:p>
              <a:endParaRPr lang="en-US"/>
            </a:p>
          </p:txBody>
        </p:sp>
        <p:sp>
          <p:nvSpPr>
            <p:cNvPr id="783" name="Freeform: Shape 2608">
              <a:extLst>
                <a:ext uri="{FF2B5EF4-FFF2-40B4-BE49-F238E27FC236}">
                  <a16:creationId xmlns:a16="http://schemas.microsoft.com/office/drawing/2014/main" xmlns="" id="{5530B46B-BE96-4B0E-8A11-D02F01A06DDD}"/>
                </a:ext>
              </a:extLst>
            </p:cNvPr>
            <p:cNvSpPr/>
            <p:nvPr/>
          </p:nvSpPr>
          <p:spPr>
            <a:xfrm>
              <a:off x="5686510" y="3772923"/>
              <a:ext cx="56648" cy="56648"/>
            </a:xfrm>
            <a:custGeom>
              <a:avLst/>
              <a:gdLst>
                <a:gd name="connsiteX0" fmla="*/ 29951 w 56647"/>
                <a:gd name="connsiteY0" fmla="*/ 15789 h 56647"/>
                <a:gd name="connsiteX1" fmla="*/ 42697 w 56647"/>
                <a:gd name="connsiteY1" fmla="*/ 29951 h 56647"/>
                <a:gd name="connsiteX2" fmla="*/ 28535 w 56647"/>
                <a:gd name="connsiteY2" fmla="*/ 42697 h 56647"/>
                <a:gd name="connsiteX3" fmla="*/ 15789 w 56647"/>
                <a:gd name="connsiteY3" fmla="*/ 28535 h 56647"/>
                <a:gd name="connsiteX4" fmla="*/ 29951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15789"/>
                  </a:moveTo>
                  <a:cubicBezTo>
                    <a:pt x="37032" y="15789"/>
                    <a:pt x="42697" y="22870"/>
                    <a:pt x="42697" y="29951"/>
                  </a:cubicBezTo>
                  <a:cubicBezTo>
                    <a:pt x="42697" y="37032"/>
                    <a:pt x="35616" y="42697"/>
                    <a:pt x="28535" y="42697"/>
                  </a:cubicBezTo>
                  <a:cubicBezTo>
                    <a:pt x="21454" y="42697"/>
                    <a:pt x="15789" y="35616"/>
                    <a:pt x="15789" y="28535"/>
                  </a:cubicBezTo>
                  <a:cubicBezTo>
                    <a:pt x="15789" y="20038"/>
                    <a:pt x="21454" y="15789"/>
                    <a:pt x="29951" y="15789"/>
                  </a:cubicBezTo>
                  <a:close/>
                </a:path>
              </a:pathLst>
            </a:custGeom>
            <a:grpFill/>
            <a:ln w="14159" cap="flat">
              <a:noFill/>
              <a:prstDash val="solid"/>
              <a:miter/>
            </a:ln>
          </p:spPr>
          <p:txBody>
            <a:bodyPr rtlCol="0" anchor="ctr"/>
            <a:lstStyle/>
            <a:p>
              <a:endParaRPr lang="en-US"/>
            </a:p>
          </p:txBody>
        </p:sp>
        <p:sp>
          <p:nvSpPr>
            <p:cNvPr id="784" name="Freeform: Shape 2609">
              <a:extLst>
                <a:ext uri="{FF2B5EF4-FFF2-40B4-BE49-F238E27FC236}">
                  <a16:creationId xmlns:a16="http://schemas.microsoft.com/office/drawing/2014/main" xmlns="" id="{982C5ED4-8F90-4344-8744-3B3BC11D3328}"/>
                </a:ext>
              </a:extLst>
            </p:cNvPr>
            <p:cNvSpPr/>
            <p:nvPr/>
          </p:nvSpPr>
          <p:spPr>
            <a:xfrm>
              <a:off x="5499573" y="4051696"/>
              <a:ext cx="56648" cy="56648"/>
            </a:xfrm>
            <a:custGeom>
              <a:avLst/>
              <a:gdLst>
                <a:gd name="connsiteX0" fmla="*/ 29951 w 56647"/>
                <a:gd name="connsiteY0" fmla="*/ 16006 h 56647"/>
                <a:gd name="connsiteX1" fmla="*/ 42697 w 56647"/>
                <a:gd name="connsiteY1" fmla="*/ 30168 h 56647"/>
                <a:gd name="connsiteX2" fmla="*/ 28535 w 56647"/>
                <a:gd name="connsiteY2" fmla="*/ 42913 h 56647"/>
                <a:gd name="connsiteX3" fmla="*/ 15789 w 56647"/>
                <a:gd name="connsiteY3" fmla="*/ 28752 h 56647"/>
                <a:gd name="connsiteX4" fmla="*/ 29951 w 56647"/>
                <a:gd name="connsiteY4" fmla="*/ 16006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16006"/>
                  </a:moveTo>
                  <a:cubicBezTo>
                    <a:pt x="37032" y="16006"/>
                    <a:pt x="42697" y="23087"/>
                    <a:pt x="42697" y="30168"/>
                  </a:cubicBezTo>
                  <a:cubicBezTo>
                    <a:pt x="42697" y="37249"/>
                    <a:pt x="35616" y="42913"/>
                    <a:pt x="28535" y="42913"/>
                  </a:cubicBezTo>
                  <a:cubicBezTo>
                    <a:pt x="21454" y="42913"/>
                    <a:pt x="15789" y="35832"/>
                    <a:pt x="15789" y="28752"/>
                  </a:cubicBezTo>
                  <a:cubicBezTo>
                    <a:pt x="15789" y="20254"/>
                    <a:pt x="21454" y="14590"/>
                    <a:pt x="29951" y="16006"/>
                  </a:cubicBezTo>
                  <a:close/>
                </a:path>
              </a:pathLst>
            </a:custGeom>
            <a:grpFill/>
            <a:ln w="14159" cap="flat">
              <a:noFill/>
              <a:prstDash val="solid"/>
              <a:miter/>
            </a:ln>
          </p:spPr>
          <p:txBody>
            <a:bodyPr rtlCol="0" anchor="ctr"/>
            <a:lstStyle/>
            <a:p>
              <a:endParaRPr lang="en-US"/>
            </a:p>
          </p:txBody>
        </p:sp>
        <p:sp>
          <p:nvSpPr>
            <p:cNvPr id="785" name="Freeform: Shape 2610">
              <a:extLst>
                <a:ext uri="{FF2B5EF4-FFF2-40B4-BE49-F238E27FC236}">
                  <a16:creationId xmlns:a16="http://schemas.microsoft.com/office/drawing/2014/main" xmlns="" id="{7FFE3629-3424-49FB-BE12-6783F0B1B50C}"/>
                </a:ext>
              </a:extLst>
            </p:cNvPr>
            <p:cNvSpPr/>
            <p:nvPr/>
          </p:nvSpPr>
          <p:spPr>
            <a:xfrm>
              <a:off x="5313870" y="3840901"/>
              <a:ext cx="56648" cy="56648"/>
            </a:xfrm>
            <a:custGeom>
              <a:avLst/>
              <a:gdLst>
                <a:gd name="connsiteX0" fmla="*/ 32965 w 56647"/>
                <a:gd name="connsiteY0" fmla="*/ 15789 h 56647"/>
                <a:gd name="connsiteX1" fmla="*/ 47127 w 56647"/>
                <a:gd name="connsiteY1" fmla="*/ 32783 h 56647"/>
                <a:gd name="connsiteX2" fmla="*/ 30132 w 56647"/>
                <a:gd name="connsiteY2" fmla="*/ 46945 h 56647"/>
                <a:gd name="connsiteX3" fmla="*/ 15970 w 56647"/>
                <a:gd name="connsiteY3" fmla="*/ 29951 h 56647"/>
                <a:gd name="connsiteX4" fmla="*/ 32965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65" y="15789"/>
                  </a:moveTo>
                  <a:cubicBezTo>
                    <a:pt x="41462" y="17205"/>
                    <a:pt x="48543" y="24286"/>
                    <a:pt x="47127" y="32783"/>
                  </a:cubicBezTo>
                  <a:cubicBezTo>
                    <a:pt x="45710" y="41280"/>
                    <a:pt x="38630" y="48361"/>
                    <a:pt x="30132" y="46945"/>
                  </a:cubicBezTo>
                  <a:cubicBezTo>
                    <a:pt x="21635" y="45529"/>
                    <a:pt x="14554" y="38448"/>
                    <a:pt x="15970" y="29951"/>
                  </a:cubicBezTo>
                  <a:cubicBezTo>
                    <a:pt x="15970" y="22870"/>
                    <a:pt x="23051" y="15789"/>
                    <a:pt x="32965" y="15789"/>
                  </a:cubicBezTo>
                  <a:close/>
                </a:path>
              </a:pathLst>
            </a:custGeom>
            <a:grpFill/>
            <a:ln w="14159" cap="flat">
              <a:noFill/>
              <a:prstDash val="solid"/>
              <a:miter/>
            </a:ln>
          </p:spPr>
          <p:txBody>
            <a:bodyPr rtlCol="0" anchor="ctr"/>
            <a:lstStyle/>
            <a:p>
              <a:endParaRPr lang="en-US"/>
            </a:p>
          </p:txBody>
        </p:sp>
        <p:sp>
          <p:nvSpPr>
            <p:cNvPr id="786" name="Freeform: Shape 2611">
              <a:extLst>
                <a:ext uri="{FF2B5EF4-FFF2-40B4-BE49-F238E27FC236}">
                  <a16:creationId xmlns:a16="http://schemas.microsoft.com/office/drawing/2014/main" xmlns="" id="{ED9AB542-4949-414A-8CA8-23D0C881F3BA}"/>
                </a:ext>
              </a:extLst>
            </p:cNvPr>
            <p:cNvSpPr/>
            <p:nvPr/>
          </p:nvSpPr>
          <p:spPr>
            <a:xfrm>
              <a:off x="5554804" y="3838068"/>
              <a:ext cx="56648" cy="56648"/>
            </a:xfrm>
            <a:custGeom>
              <a:avLst/>
              <a:gdLst>
                <a:gd name="connsiteX0" fmla="*/ 29951 w 56647"/>
                <a:gd name="connsiteY0" fmla="*/ 15789 h 56647"/>
                <a:gd name="connsiteX1" fmla="*/ 41281 w 56647"/>
                <a:gd name="connsiteY1" fmla="*/ 29951 h 56647"/>
                <a:gd name="connsiteX2" fmla="*/ 27119 w 56647"/>
                <a:gd name="connsiteY2" fmla="*/ 41280 h 56647"/>
                <a:gd name="connsiteX3" fmla="*/ 15789 w 56647"/>
                <a:gd name="connsiteY3" fmla="*/ 27119 h 56647"/>
                <a:gd name="connsiteX4" fmla="*/ 29951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15789"/>
                  </a:moveTo>
                  <a:cubicBezTo>
                    <a:pt x="37032" y="15789"/>
                    <a:pt x="41281" y="22870"/>
                    <a:pt x="41281" y="29951"/>
                  </a:cubicBezTo>
                  <a:cubicBezTo>
                    <a:pt x="41281" y="37032"/>
                    <a:pt x="34200" y="41280"/>
                    <a:pt x="27119" y="41280"/>
                  </a:cubicBezTo>
                  <a:cubicBezTo>
                    <a:pt x="20038" y="41280"/>
                    <a:pt x="15789" y="34200"/>
                    <a:pt x="15789" y="27119"/>
                  </a:cubicBezTo>
                  <a:cubicBezTo>
                    <a:pt x="17205" y="20038"/>
                    <a:pt x="22870" y="15789"/>
                    <a:pt x="29951" y="15789"/>
                  </a:cubicBezTo>
                  <a:close/>
                </a:path>
              </a:pathLst>
            </a:custGeom>
            <a:grpFill/>
            <a:ln w="14159" cap="flat">
              <a:noFill/>
              <a:prstDash val="solid"/>
              <a:miter/>
            </a:ln>
          </p:spPr>
          <p:txBody>
            <a:bodyPr rtlCol="0" anchor="ctr"/>
            <a:lstStyle/>
            <a:p>
              <a:endParaRPr lang="en-US"/>
            </a:p>
          </p:txBody>
        </p:sp>
        <p:sp>
          <p:nvSpPr>
            <p:cNvPr id="787" name="Freeform: Shape 2612">
              <a:extLst>
                <a:ext uri="{FF2B5EF4-FFF2-40B4-BE49-F238E27FC236}">
                  <a16:creationId xmlns:a16="http://schemas.microsoft.com/office/drawing/2014/main" xmlns="" id="{A5712476-96ED-4172-9416-70B360187DDB}"/>
                </a:ext>
              </a:extLst>
            </p:cNvPr>
            <p:cNvSpPr/>
            <p:nvPr/>
          </p:nvSpPr>
          <p:spPr>
            <a:xfrm>
              <a:off x="5244658" y="3748630"/>
              <a:ext cx="56648" cy="56648"/>
            </a:xfrm>
            <a:custGeom>
              <a:avLst/>
              <a:gdLst>
                <a:gd name="connsiteX0" fmla="*/ 29951 w 56647"/>
                <a:gd name="connsiteY0" fmla="*/ 16007 h 56647"/>
                <a:gd name="connsiteX1" fmla="*/ 41280 w 56647"/>
                <a:gd name="connsiteY1" fmla="*/ 30169 h 56647"/>
                <a:gd name="connsiteX2" fmla="*/ 27118 w 56647"/>
                <a:gd name="connsiteY2" fmla="*/ 41499 h 56647"/>
                <a:gd name="connsiteX3" fmla="*/ 15789 w 56647"/>
                <a:gd name="connsiteY3" fmla="*/ 27337 h 56647"/>
                <a:gd name="connsiteX4" fmla="*/ 29951 w 56647"/>
                <a:gd name="connsiteY4" fmla="*/ 1600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16007"/>
                  </a:moveTo>
                  <a:cubicBezTo>
                    <a:pt x="37032" y="16007"/>
                    <a:pt x="41280" y="23088"/>
                    <a:pt x="41280" y="30169"/>
                  </a:cubicBezTo>
                  <a:cubicBezTo>
                    <a:pt x="41280" y="37250"/>
                    <a:pt x="34199" y="41499"/>
                    <a:pt x="27118" y="41499"/>
                  </a:cubicBezTo>
                  <a:cubicBezTo>
                    <a:pt x="20037" y="41499"/>
                    <a:pt x="15789" y="34418"/>
                    <a:pt x="15789" y="27337"/>
                  </a:cubicBezTo>
                  <a:cubicBezTo>
                    <a:pt x="15789" y="20256"/>
                    <a:pt x="22870" y="14591"/>
                    <a:pt x="29951" y="16007"/>
                  </a:cubicBezTo>
                  <a:close/>
                </a:path>
              </a:pathLst>
            </a:custGeom>
            <a:grpFill/>
            <a:ln w="14159" cap="flat">
              <a:noFill/>
              <a:prstDash val="solid"/>
              <a:miter/>
            </a:ln>
          </p:spPr>
          <p:txBody>
            <a:bodyPr rtlCol="0" anchor="ctr"/>
            <a:lstStyle/>
            <a:p>
              <a:endParaRPr lang="en-US"/>
            </a:p>
          </p:txBody>
        </p:sp>
        <p:sp>
          <p:nvSpPr>
            <p:cNvPr id="788" name="Freeform: Shape 2613">
              <a:extLst>
                <a:ext uri="{FF2B5EF4-FFF2-40B4-BE49-F238E27FC236}">
                  <a16:creationId xmlns:a16="http://schemas.microsoft.com/office/drawing/2014/main" xmlns="" id="{9141C7A4-4168-436E-8D7C-2008DB5269C9}"/>
                </a:ext>
              </a:extLst>
            </p:cNvPr>
            <p:cNvSpPr/>
            <p:nvPr/>
          </p:nvSpPr>
          <p:spPr>
            <a:xfrm>
              <a:off x="5587377" y="4031868"/>
              <a:ext cx="56648" cy="56648"/>
            </a:xfrm>
            <a:custGeom>
              <a:avLst/>
              <a:gdLst>
                <a:gd name="connsiteX0" fmla="*/ 29951 w 56647"/>
                <a:gd name="connsiteY0" fmla="*/ 16007 h 56647"/>
                <a:gd name="connsiteX1" fmla="*/ 41280 w 56647"/>
                <a:gd name="connsiteY1" fmla="*/ 30169 h 56647"/>
                <a:gd name="connsiteX2" fmla="*/ 27118 w 56647"/>
                <a:gd name="connsiteY2" fmla="*/ 41499 h 56647"/>
                <a:gd name="connsiteX3" fmla="*/ 15789 w 56647"/>
                <a:gd name="connsiteY3" fmla="*/ 27337 h 56647"/>
                <a:gd name="connsiteX4" fmla="*/ 29951 w 56647"/>
                <a:gd name="connsiteY4" fmla="*/ 1600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29951" y="16007"/>
                  </a:moveTo>
                  <a:cubicBezTo>
                    <a:pt x="37032" y="16007"/>
                    <a:pt x="41280" y="23088"/>
                    <a:pt x="41280" y="30169"/>
                  </a:cubicBezTo>
                  <a:cubicBezTo>
                    <a:pt x="41280" y="37250"/>
                    <a:pt x="34199" y="41499"/>
                    <a:pt x="27118" y="41499"/>
                  </a:cubicBezTo>
                  <a:cubicBezTo>
                    <a:pt x="20037" y="41499"/>
                    <a:pt x="15789" y="34418"/>
                    <a:pt x="15789" y="27337"/>
                  </a:cubicBezTo>
                  <a:cubicBezTo>
                    <a:pt x="17205" y="20256"/>
                    <a:pt x="22870" y="14591"/>
                    <a:pt x="29951" y="16007"/>
                  </a:cubicBezTo>
                  <a:close/>
                </a:path>
              </a:pathLst>
            </a:custGeom>
            <a:grpFill/>
            <a:ln w="14159" cap="flat">
              <a:noFill/>
              <a:prstDash val="solid"/>
              <a:miter/>
            </a:ln>
          </p:spPr>
          <p:txBody>
            <a:bodyPr rtlCol="0" anchor="ctr"/>
            <a:lstStyle/>
            <a:p>
              <a:endParaRPr lang="en-US"/>
            </a:p>
          </p:txBody>
        </p:sp>
        <p:sp>
          <p:nvSpPr>
            <p:cNvPr id="789" name="Freeform: Shape 2614">
              <a:extLst>
                <a:ext uri="{FF2B5EF4-FFF2-40B4-BE49-F238E27FC236}">
                  <a16:creationId xmlns:a16="http://schemas.microsoft.com/office/drawing/2014/main" xmlns="" id="{2213EAB9-7FF2-4284-B671-6CB606592939}"/>
                </a:ext>
              </a:extLst>
            </p:cNvPr>
            <p:cNvSpPr/>
            <p:nvPr/>
          </p:nvSpPr>
          <p:spPr>
            <a:xfrm>
              <a:off x="7170559" y="3675206"/>
              <a:ext cx="70810" cy="70810"/>
            </a:xfrm>
            <a:custGeom>
              <a:avLst/>
              <a:gdLst>
                <a:gd name="connsiteX0" fmla="*/ 41400 w 70809"/>
                <a:gd name="connsiteY0" fmla="*/ 66772 h 70809"/>
                <a:gd name="connsiteX1" fmla="*/ 66892 w 70809"/>
                <a:gd name="connsiteY1" fmla="*/ 41280 h 70809"/>
                <a:gd name="connsiteX2" fmla="*/ 41400 w 70809"/>
                <a:gd name="connsiteY2" fmla="*/ 15789 h 70809"/>
                <a:gd name="connsiteX3" fmla="*/ 15909 w 70809"/>
                <a:gd name="connsiteY3" fmla="*/ 41280 h 70809"/>
                <a:gd name="connsiteX4" fmla="*/ 4140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400" y="66772"/>
                  </a:moveTo>
                  <a:cubicBezTo>
                    <a:pt x="55562" y="66772"/>
                    <a:pt x="66892" y="55442"/>
                    <a:pt x="66892" y="41280"/>
                  </a:cubicBezTo>
                  <a:cubicBezTo>
                    <a:pt x="66892" y="27119"/>
                    <a:pt x="55562" y="15789"/>
                    <a:pt x="41400" y="15789"/>
                  </a:cubicBezTo>
                  <a:cubicBezTo>
                    <a:pt x="27238" y="15789"/>
                    <a:pt x="15909" y="27119"/>
                    <a:pt x="15909" y="41280"/>
                  </a:cubicBezTo>
                  <a:cubicBezTo>
                    <a:pt x="14492" y="55442"/>
                    <a:pt x="25822" y="66772"/>
                    <a:pt x="41400" y="66772"/>
                  </a:cubicBezTo>
                  <a:close/>
                </a:path>
              </a:pathLst>
            </a:custGeom>
            <a:grpFill/>
            <a:ln w="14159" cap="flat">
              <a:noFill/>
              <a:prstDash val="solid"/>
              <a:miter/>
            </a:ln>
          </p:spPr>
          <p:txBody>
            <a:bodyPr rtlCol="0" anchor="ctr"/>
            <a:lstStyle/>
            <a:p>
              <a:endParaRPr lang="en-US"/>
            </a:p>
          </p:txBody>
        </p:sp>
        <p:sp>
          <p:nvSpPr>
            <p:cNvPr id="790" name="Freeform: Shape 2615">
              <a:extLst>
                <a:ext uri="{FF2B5EF4-FFF2-40B4-BE49-F238E27FC236}">
                  <a16:creationId xmlns:a16="http://schemas.microsoft.com/office/drawing/2014/main" xmlns="" id="{7CBB4284-B564-4939-B63A-350E5936A778}"/>
                </a:ext>
              </a:extLst>
            </p:cNvPr>
            <p:cNvSpPr/>
            <p:nvPr/>
          </p:nvSpPr>
          <p:spPr>
            <a:xfrm>
              <a:off x="6068882" y="4268590"/>
              <a:ext cx="70810" cy="70810"/>
            </a:xfrm>
            <a:custGeom>
              <a:avLst/>
              <a:gdLst>
                <a:gd name="connsiteX0" fmla="*/ 41280 w 70809"/>
                <a:gd name="connsiteY0" fmla="*/ 66772 h 70809"/>
                <a:gd name="connsiteX1" fmla="*/ 66772 w 70809"/>
                <a:gd name="connsiteY1" fmla="*/ 41281 h 70809"/>
                <a:gd name="connsiteX2" fmla="*/ 41280 w 70809"/>
                <a:gd name="connsiteY2" fmla="*/ 15789 h 70809"/>
                <a:gd name="connsiteX3" fmla="*/ 15789 w 70809"/>
                <a:gd name="connsiteY3" fmla="*/ 41281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3"/>
                    <a:pt x="66772" y="41281"/>
                  </a:cubicBezTo>
                  <a:cubicBezTo>
                    <a:pt x="66772" y="27119"/>
                    <a:pt x="55442" y="15789"/>
                    <a:pt x="41280" y="15789"/>
                  </a:cubicBezTo>
                  <a:cubicBezTo>
                    <a:pt x="27118" y="15789"/>
                    <a:pt x="15789" y="27119"/>
                    <a:pt x="15789" y="41281"/>
                  </a:cubicBezTo>
                  <a:cubicBezTo>
                    <a:pt x="15789" y="55443"/>
                    <a:pt x="27118" y="66772"/>
                    <a:pt x="41280" y="66772"/>
                  </a:cubicBezTo>
                  <a:close/>
                </a:path>
              </a:pathLst>
            </a:custGeom>
            <a:grpFill/>
            <a:ln w="14159" cap="flat">
              <a:noFill/>
              <a:prstDash val="solid"/>
              <a:miter/>
            </a:ln>
          </p:spPr>
          <p:txBody>
            <a:bodyPr rtlCol="0" anchor="ctr"/>
            <a:lstStyle/>
            <a:p>
              <a:endParaRPr lang="en-US"/>
            </a:p>
          </p:txBody>
        </p:sp>
        <p:sp>
          <p:nvSpPr>
            <p:cNvPr id="791" name="Freeform: Shape 2616">
              <a:extLst>
                <a:ext uri="{FF2B5EF4-FFF2-40B4-BE49-F238E27FC236}">
                  <a16:creationId xmlns:a16="http://schemas.microsoft.com/office/drawing/2014/main" xmlns="" id="{575CD490-ABC0-4509-A6E5-B8C27034009C}"/>
                </a:ext>
              </a:extLst>
            </p:cNvPr>
            <p:cNvSpPr/>
            <p:nvPr/>
          </p:nvSpPr>
          <p:spPr>
            <a:xfrm>
              <a:off x="6499404" y="3669542"/>
              <a:ext cx="42486" cy="42486"/>
            </a:xfrm>
            <a:custGeom>
              <a:avLst/>
              <a:gdLst>
                <a:gd name="connsiteX0" fmla="*/ 27118 w 42485"/>
                <a:gd name="connsiteY0" fmla="*/ 15789 h 42485"/>
                <a:gd name="connsiteX1" fmla="*/ 37032 w 42485"/>
                <a:gd name="connsiteY1" fmla="*/ 27118 h 42485"/>
                <a:gd name="connsiteX2" fmla="*/ 25702 w 42485"/>
                <a:gd name="connsiteY2" fmla="*/ 37032 h 42485"/>
                <a:gd name="connsiteX3" fmla="*/ 15789 w 42485"/>
                <a:gd name="connsiteY3" fmla="*/ 25702 h 42485"/>
                <a:gd name="connsiteX4" fmla="*/ 27118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5789"/>
                  </a:moveTo>
                  <a:cubicBezTo>
                    <a:pt x="32783" y="15789"/>
                    <a:pt x="37032" y="21454"/>
                    <a:pt x="37032" y="27118"/>
                  </a:cubicBezTo>
                  <a:cubicBezTo>
                    <a:pt x="37032" y="32783"/>
                    <a:pt x="31367" y="37032"/>
                    <a:pt x="25702" y="37032"/>
                  </a:cubicBezTo>
                  <a:cubicBezTo>
                    <a:pt x="20037" y="37032"/>
                    <a:pt x="15789" y="31367"/>
                    <a:pt x="15789" y="25702"/>
                  </a:cubicBezTo>
                  <a:cubicBezTo>
                    <a:pt x="15789" y="20037"/>
                    <a:pt x="21454" y="15789"/>
                    <a:pt x="27118" y="15789"/>
                  </a:cubicBezTo>
                  <a:close/>
                </a:path>
              </a:pathLst>
            </a:custGeom>
            <a:grpFill/>
            <a:ln w="14159" cap="flat">
              <a:noFill/>
              <a:prstDash val="solid"/>
              <a:miter/>
            </a:ln>
          </p:spPr>
          <p:txBody>
            <a:bodyPr rtlCol="0" anchor="ctr"/>
            <a:lstStyle/>
            <a:p>
              <a:endParaRPr lang="en-US"/>
            </a:p>
          </p:txBody>
        </p:sp>
        <p:sp>
          <p:nvSpPr>
            <p:cNvPr id="792" name="Freeform: Shape 2617">
              <a:extLst>
                <a:ext uri="{FF2B5EF4-FFF2-40B4-BE49-F238E27FC236}">
                  <a16:creationId xmlns:a16="http://schemas.microsoft.com/office/drawing/2014/main" xmlns="" id="{BF356A73-6B2B-41C5-86A0-0839EB336C55}"/>
                </a:ext>
              </a:extLst>
            </p:cNvPr>
            <p:cNvSpPr/>
            <p:nvPr/>
          </p:nvSpPr>
          <p:spPr>
            <a:xfrm>
              <a:off x="6499250" y="4410055"/>
              <a:ext cx="70810" cy="70810"/>
            </a:xfrm>
            <a:custGeom>
              <a:avLst/>
              <a:gdLst>
                <a:gd name="connsiteX0" fmla="*/ 40018 w 70809"/>
                <a:gd name="connsiteY0" fmla="*/ 15943 h 70809"/>
                <a:gd name="connsiteX1" fmla="*/ 59845 w 70809"/>
                <a:gd name="connsiteY1" fmla="*/ 40018 h 70809"/>
                <a:gd name="connsiteX2" fmla="*/ 35769 w 70809"/>
                <a:gd name="connsiteY2" fmla="*/ 59845 h 70809"/>
                <a:gd name="connsiteX3" fmla="*/ 15943 w 70809"/>
                <a:gd name="connsiteY3" fmla="*/ 35769 h 70809"/>
                <a:gd name="connsiteX4" fmla="*/ 40018 w 70809"/>
                <a:gd name="connsiteY4" fmla="*/ 159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943"/>
                  </a:moveTo>
                  <a:cubicBezTo>
                    <a:pt x="52764" y="17359"/>
                    <a:pt x="61261" y="27273"/>
                    <a:pt x="59845" y="40018"/>
                  </a:cubicBezTo>
                  <a:cubicBezTo>
                    <a:pt x="58429" y="52764"/>
                    <a:pt x="48515" y="61261"/>
                    <a:pt x="35769" y="59845"/>
                  </a:cubicBezTo>
                  <a:cubicBezTo>
                    <a:pt x="23024" y="58429"/>
                    <a:pt x="14527" y="48516"/>
                    <a:pt x="15943" y="35769"/>
                  </a:cubicBezTo>
                  <a:cubicBezTo>
                    <a:pt x="17359" y="23024"/>
                    <a:pt x="27272" y="14527"/>
                    <a:pt x="40018" y="15943"/>
                  </a:cubicBezTo>
                  <a:close/>
                </a:path>
              </a:pathLst>
            </a:custGeom>
            <a:grpFill/>
            <a:ln w="14159" cap="flat">
              <a:noFill/>
              <a:prstDash val="solid"/>
              <a:miter/>
            </a:ln>
          </p:spPr>
          <p:txBody>
            <a:bodyPr rtlCol="0" anchor="ctr"/>
            <a:lstStyle/>
            <a:p>
              <a:endParaRPr lang="en-US"/>
            </a:p>
          </p:txBody>
        </p:sp>
        <p:sp>
          <p:nvSpPr>
            <p:cNvPr id="793" name="Freeform: Shape 2618">
              <a:extLst>
                <a:ext uri="{FF2B5EF4-FFF2-40B4-BE49-F238E27FC236}">
                  <a16:creationId xmlns:a16="http://schemas.microsoft.com/office/drawing/2014/main" xmlns="" id="{A3E20BBE-18EA-462A-A4A5-308786E87947}"/>
                </a:ext>
              </a:extLst>
            </p:cNvPr>
            <p:cNvSpPr/>
            <p:nvPr/>
          </p:nvSpPr>
          <p:spPr>
            <a:xfrm>
              <a:off x="6615377" y="4057424"/>
              <a:ext cx="70810" cy="70810"/>
            </a:xfrm>
            <a:custGeom>
              <a:avLst/>
              <a:gdLst>
                <a:gd name="connsiteX0" fmla="*/ 40018 w 70809"/>
                <a:gd name="connsiteY0" fmla="*/ 15943 h 70809"/>
                <a:gd name="connsiteX1" fmla="*/ 59845 w 70809"/>
                <a:gd name="connsiteY1" fmla="*/ 40018 h 70809"/>
                <a:gd name="connsiteX2" fmla="*/ 35770 w 70809"/>
                <a:gd name="connsiteY2" fmla="*/ 59845 h 70809"/>
                <a:gd name="connsiteX3" fmla="*/ 15943 w 70809"/>
                <a:gd name="connsiteY3" fmla="*/ 35769 h 70809"/>
                <a:gd name="connsiteX4" fmla="*/ 40018 w 70809"/>
                <a:gd name="connsiteY4" fmla="*/ 159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943"/>
                  </a:moveTo>
                  <a:cubicBezTo>
                    <a:pt x="52764" y="17359"/>
                    <a:pt x="61261" y="27272"/>
                    <a:pt x="59845" y="40018"/>
                  </a:cubicBezTo>
                  <a:cubicBezTo>
                    <a:pt x="58429" y="52764"/>
                    <a:pt x="48515" y="61261"/>
                    <a:pt x="35770" y="59845"/>
                  </a:cubicBezTo>
                  <a:cubicBezTo>
                    <a:pt x="23024" y="58429"/>
                    <a:pt x="14527" y="48515"/>
                    <a:pt x="15943" y="35769"/>
                  </a:cubicBezTo>
                  <a:cubicBezTo>
                    <a:pt x="17359" y="23024"/>
                    <a:pt x="28689" y="14527"/>
                    <a:pt x="40018" y="15943"/>
                  </a:cubicBezTo>
                  <a:close/>
                </a:path>
              </a:pathLst>
            </a:custGeom>
            <a:grpFill/>
            <a:ln w="14159" cap="flat">
              <a:noFill/>
              <a:prstDash val="solid"/>
              <a:miter/>
            </a:ln>
          </p:spPr>
          <p:txBody>
            <a:bodyPr rtlCol="0" anchor="ctr"/>
            <a:lstStyle/>
            <a:p>
              <a:endParaRPr lang="en-US"/>
            </a:p>
          </p:txBody>
        </p:sp>
        <p:sp>
          <p:nvSpPr>
            <p:cNvPr id="794" name="Freeform: Shape 2619">
              <a:extLst>
                <a:ext uri="{FF2B5EF4-FFF2-40B4-BE49-F238E27FC236}">
                  <a16:creationId xmlns:a16="http://schemas.microsoft.com/office/drawing/2014/main" xmlns="" id="{7EB0D35E-3D33-4679-A5DD-58B5CBD3C34E}"/>
                </a:ext>
              </a:extLst>
            </p:cNvPr>
            <p:cNvSpPr/>
            <p:nvPr/>
          </p:nvSpPr>
          <p:spPr>
            <a:xfrm>
              <a:off x="6898662" y="4418599"/>
              <a:ext cx="84971" cy="84971"/>
            </a:xfrm>
            <a:custGeom>
              <a:avLst/>
              <a:gdLst>
                <a:gd name="connsiteX0" fmla="*/ 49885 w 84971"/>
                <a:gd name="connsiteY0" fmla="*/ 15897 h 84971"/>
                <a:gd name="connsiteX1" fmla="*/ 78209 w 84971"/>
                <a:gd name="connsiteY1" fmla="*/ 49885 h 84971"/>
                <a:gd name="connsiteX2" fmla="*/ 44220 w 84971"/>
                <a:gd name="connsiteY2" fmla="*/ 78209 h 84971"/>
                <a:gd name="connsiteX3" fmla="*/ 15896 w 84971"/>
                <a:gd name="connsiteY3" fmla="*/ 44220 h 84971"/>
                <a:gd name="connsiteX4" fmla="*/ 49885 w 84971"/>
                <a:gd name="connsiteY4" fmla="*/ 1589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9885" y="15897"/>
                  </a:moveTo>
                  <a:cubicBezTo>
                    <a:pt x="66879" y="17313"/>
                    <a:pt x="79625" y="32891"/>
                    <a:pt x="78209" y="49885"/>
                  </a:cubicBezTo>
                  <a:cubicBezTo>
                    <a:pt x="76793" y="66879"/>
                    <a:pt x="61215" y="79625"/>
                    <a:pt x="44220" y="78209"/>
                  </a:cubicBezTo>
                  <a:cubicBezTo>
                    <a:pt x="27226" y="76793"/>
                    <a:pt x="14481" y="61215"/>
                    <a:pt x="15896" y="44220"/>
                  </a:cubicBezTo>
                  <a:cubicBezTo>
                    <a:pt x="17313" y="27226"/>
                    <a:pt x="32891" y="14480"/>
                    <a:pt x="49885" y="15897"/>
                  </a:cubicBezTo>
                  <a:close/>
                </a:path>
              </a:pathLst>
            </a:custGeom>
            <a:grpFill/>
            <a:ln w="14159" cap="flat">
              <a:noFill/>
              <a:prstDash val="solid"/>
              <a:miter/>
            </a:ln>
          </p:spPr>
          <p:txBody>
            <a:bodyPr rtlCol="0" anchor="ctr"/>
            <a:lstStyle/>
            <a:p>
              <a:endParaRPr lang="en-US"/>
            </a:p>
          </p:txBody>
        </p:sp>
        <p:sp>
          <p:nvSpPr>
            <p:cNvPr id="795" name="Freeform: Shape 2620">
              <a:extLst>
                <a:ext uri="{FF2B5EF4-FFF2-40B4-BE49-F238E27FC236}">
                  <a16:creationId xmlns:a16="http://schemas.microsoft.com/office/drawing/2014/main" xmlns="" id="{F8603929-243C-4B67-A51E-38C21E0DDF73}"/>
                </a:ext>
              </a:extLst>
            </p:cNvPr>
            <p:cNvSpPr/>
            <p:nvPr/>
          </p:nvSpPr>
          <p:spPr>
            <a:xfrm>
              <a:off x="6238825" y="4687603"/>
              <a:ext cx="56648" cy="56648"/>
            </a:xfrm>
            <a:custGeom>
              <a:avLst/>
              <a:gdLst>
                <a:gd name="connsiteX0" fmla="*/ 35616 w 56647"/>
                <a:gd name="connsiteY0" fmla="*/ 15969 h 56647"/>
                <a:gd name="connsiteX1" fmla="*/ 52610 w 56647"/>
                <a:gd name="connsiteY1" fmla="*/ 35795 h 56647"/>
                <a:gd name="connsiteX2" fmla="*/ 32783 w 56647"/>
                <a:gd name="connsiteY2" fmla="*/ 52790 h 56647"/>
                <a:gd name="connsiteX3" fmla="*/ 15789 w 56647"/>
                <a:gd name="connsiteY3" fmla="*/ 32963 h 56647"/>
                <a:gd name="connsiteX4" fmla="*/ 35616 w 56647"/>
                <a:gd name="connsiteY4" fmla="*/ 1596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616" y="15969"/>
                  </a:moveTo>
                  <a:cubicBezTo>
                    <a:pt x="45529" y="17385"/>
                    <a:pt x="52610" y="25882"/>
                    <a:pt x="52610" y="35795"/>
                  </a:cubicBezTo>
                  <a:cubicBezTo>
                    <a:pt x="51194" y="45709"/>
                    <a:pt x="42697" y="52790"/>
                    <a:pt x="32783" y="52790"/>
                  </a:cubicBezTo>
                  <a:cubicBezTo>
                    <a:pt x="22870" y="51373"/>
                    <a:pt x="15789" y="42876"/>
                    <a:pt x="15789" y="32963"/>
                  </a:cubicBezTo>
                  <a:cubicBezTo>
                    <a:pt x="15789" y="21633"/>
                    <a:pt x="25702" y="14552"/>
                    <a:pt x="35616" y="15969"/>
                  </a:cubicBezTo>
                  <a:close/>
                </a:path>
              </a:pathLst>
            </a:custGeom>
            <a:grpFill/>
            <a:ln w="14159" cap="flat">
              <a:noFill/>
              <a:prstDash val="solid"/>
              <a:miter/>
            </a:ln>
          </p:spPr>
          <p:txBody>
            <a:bodyPr rtlCol="0" anchor="ctr"/>
            <a:lstStyle/>
            <a:p>
              <a:endParaRPr lang="en-US"/>
            </a:p>
          </p:txBody>
        </p:sp>
        <p:sp>
          <p:nvSpPr>
            <p:cNvPr id="796" name="Freeform: Shape 2621">
              <a:extLst>
                <a:ext uri="{FF2B5EF4-FFF2-40B4-BE49-F238E27FC236}">
                  <a16:creationId xmlns:a16="http://schemas.microsoft.com/office/drawing/2014/main" xmlns="" id="{CC61B967-C48C-4335-98A8-745F47BA58A1}"/>
                </a:ext>
              </a:extLst>
            </p:cNvPr>
            <p:cNvSpPr/>
            <p:nvPr/>
          </p:nvSpPr>
          <p:spPr>
            <a:xfrm>
              <a:off x="6196204" y="4428485"/>
              <a:ext cx="70810" cy="70810"/>
            </a:xfrm>
            <a:custGeom>
              <a:avLst/>
              <a:gdLst>
                <a:gd name="connsiteX0" fmla="*/ 44247 w 70809"/>
                <a:gd name="connsiteY0" fmla="*/ 15924 h 70809"/>
                <a:gd name="connsiteX1" fmla="*/ 66906 w 70809"/>
                <a:gd name="connsiteY1" fmla="*/ 44247 h 70809"/>
                <a:gd name="connsiteX2" fmla="*/ 38582 w 70809"/>
                <a:gd name="connsiteY2" fmla="*/ 66906 h 70809"/>
                <a:gd name="connsiteX3" fmla="*/ 15924 w 70809"/>
                <a:gd name="connsiteY3" fmla="*/ 38582 h 70809"/>
                <a:gd name="connsiteX4" fmla="*/ 44247 w 70809"/>
                <a:gd name="connsiteY4" fmla="*/ 15924 h 70809"/>
                <a:gd name="connsiteX5" fmla="*/ 44247 w 70809"/>
                <a:gd name="connsiteY5" fmla="*/ 15924 h 70809"/>
                <a:gd name="connsiteX6" fmla="*/ 44247 w 70809"/>
                <a:gd name="connsiteY6" fmla="*/ 27253 h 70809"/>
                <a:gd name="connsiteX7" fmla="*/ 28669 w 70809"/>
                <a:gd name="connsiteY7" fmla="*/ 39999 h 70809"/>
                <a:gd name="connsiteX8" fmla="*/ 41415 w 70809"/>
                <a:gd name="connsiteY8" fmla="*/ 55577 h 70809"/>
                <a:gd name="connsiteX9" fmla="*/ 56993 w 70809"/>
                <a:gd name="connsiteY9" fmla="*/ 42831 h 70809"/>
                <a:gd name="connsiteX10" fmla="*/ 44247 w 70809"/>
                <a:gd name="connsiteY10" fmla="*/ 27253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44247" y="15924"/>
                  </a:moveTo>
                  <a:cubicBezTo>
                    <a:pt x="58409" y="17339"/>
                    <a:pt x="68322" y="30085"/>
                    <a:pt x="66906" y="44247"/>
                  </a:cubicBezTo>
                  <a:cubicBezTo>
                    <a:pt x="65490" y="58409"/>
                    <a:pt x="52744" y="68322"/>
                    <a:pt x="38582" y="66906"/>
                  </a:cubicBezTo>
                  <a:cubicBezTo>
                    <a:pt x="24420" y="65490"/>
                    <a:pt x="14507" y="52744"/>
                    <a:pt x="15924" y="38582"/>
                  </a:cubicBezTo>
                  <a:cubicBezTo>
                    <a:pt x="17339" y="24420"/>
                    <a:pt x="30085" y="14507"/>
                    <a:pt x="44247" y="15924"/>
                  </a:cubicBezTo>
                  <a:lnTo>
                    <a:pt x="44247" y="15924"/>
                  </a:lnTo>
                  <a:close/>
                  <a:moveTo>
                    <a:pt x="44247" y="27253"/>
                  </a:moveTo>
                  <a:cubicBezTo>
                    <a:pt x="35750" y="25837"/>
                    <a:pt x="28669" y="32918"/>
                    <a:pt x="28669" y="39999"/>
                  </a:cubicBezTo>
                  <a:cubicBezTo>
                    <a:pt x="27253" y="48496"/>
                    <a:pt x="34334" y="55577"/>
                    <a:pt x="41415" y="55577"/>
                  </a:cubicBezTo>
                  <a:cubicBezTo>
                    <a:pt x="49912" y="56993"/>
                    <a:pt x="56993" y="49912"/>
                    <a:pt x="56993" y="42831"/>
                  </a:cubicBezTo>
                  <a:cubicBezTo>
                    <a:pt x="56993" y="34334"/>
                    <a:pt x="51328" y="27253"/>
                    <a:pt x="44247" y="27253"/>
                  </a:cubicBezTo>
                  <a:close/>
                </a:path>
              </a:pathLst>
            </a:custGeom>
            <a:grpFill/>
            <a:ln w="14159" cap="flat">
              <a:noFill/>
              <a:prstDash val="solid"/>
              <a:miter/>
            </a:ln>
          </p:spPr>
          <p:txBody>
            <a:bodyPr rtlCol="0" anchor="ctr"/>
            <a:lstStyle/>
            <a:p>
              <a:endParaRPr lang="en-US"/>
            </a:p>
          </p:txBody>
        </p:sp>
        <p:sp>
          <p:nvSpPr>
            <p:cNvPr id="797" name="Freeform: Shape 2622">
              <a:extLst>
                <a:ext uri="{FF2B5EF4-FFF2-40B4-BE49-F238E27FC236}">
                  <a16:creationId xmlns:a16="http://schemas.microsoft.com/office/drawing/2014/main" xmlns="" id="{74A93368-3068-4684-86A0-A65B97E3F437}"/>
                </a:ext>
              </a:extLst>
            </p:cNvPr>
            <p:cNvSpPr/>
            <p:nvPr/>
          </p:nvSpPr>
          <p:spPr>
            <a:xfrm>
              <a:off x="6152347" y="4095482"/>
              <a:ext cx="99133" cy="99133"/>
            </a:xfrm>
            <a:custGeom>
              <a:avLst/>
              <a:gdLst>
                <a:gd name="connsiteX0" fmla="*/ 55532 w 99133"/>
                <a:gd name="connsiteY0" fmla="*/ 16122 h 99133"/>
                <a:gd name="connsiteX1" fmla="*/ 89520 w 99133"/>
                <a:gd name="connsiteY1" fmla="*/ 55775 h 99133"/>
                <a:gd name="connsiteX2" fmla="*/ 49867 w 99133"/>
                <a:gd name="connsiteY2" fmla="*/ 89764 h 99133"/>
                <a:gd name="connsiteX3" fmla="*/ 15878 w 99133"/>
                <a:gd name="connsiteY3" fmla="*/ 50110 h 99133"/>
                <a:gd name="connsiteX4" fmla="*/ 55532 w 99133"/>
                <a:gd name="connsiteY4" fmla="*/ 16122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5532" y="16122"/>
                  </a:moveTo>
                  <a:cubicBezTo>
                    <a:pt x="75358" y="17538"/>
                    <a:pt x="90936" y="35948"/>
                    <a:pt x="89520" y="55775"/>
                  </a:cubicBezTo>
                  <a:cubicBezTo>
                    <a:pt x="88104" y="75602"/>
                    <a:pt x="69694" y="91180"/>
                    <a:pt x="49867" y="89764"/>
                  </a:cubicBezTo>
                  <a:cubicBezTo>
                    <a:pt x="30040" y="88347"/>
                    <a:pt x="14462" y="69937"/>
                    <a:pt x="15878" y="50110"/>
                  </a:cubicBezTo>
                  <a:cubicBezTo>
                    <a:pt x="17295" y="28868"/>
                    <a:pt x="35705" y="13289"/>
                    <a:pt x="55532" y="16122"/>
                  </a:cubicBezTo>
                  <a:close/>
                </a:path>
              </a:pathLst>
            </a:custGeom>
            <a:grpFill/>
            <a:ln w="14159" cap="flat">
              <a:noFill/>
              <a:prstDash val="solid"/>
              <a:miter/>
            </a:ln>
          </p:spPr>
          <p:txBody>
            <a:bodyPr rtlCol="0" anchor="ctr"/>
            <a:lstStyle/>
            <a:p>
              <a:endParaRPr lang="en-US"/>
            </a:p>
          </p:txBody>
        </p:sp>
        <p:sp>
          <p:nvSpPr>
            <p:cNvPr id="798" name="Freeform: Shape 2623">
              <a:extLst>
                <a:ext uri="{FF2B5EF4-FFF2-40B4-BE49-F238E27FC236}">
                  <a16:creationId xmlns:a16="http://schemas.microsoft.com/office/drawing/2014/main" xmlns="" id="{3DAFE535-605A-4095-88B3-2EEA932E4F11}"/>
                </a:ext>
              </a:extLst>
            </p:cNvPr>
            <p:cNvSpPr/>
            <p:nvPr/>
          </p:nvSpPr>
          <p:spPr>
            <a:xfrm>
              <a:off x="6810812" y="3955477"/>
              <a:ext cx="70810" cy="70810"/>
            </a:xfrm>
            <a:custGeom>
              <a:avLst/>
              <a:gdLst>
                <a:gd name="connsiteX0" fmla="*/ 40018 w 70809"/>
                <a:gd name="connsiteY0" fmla="*/ 15924 h 70809"/>
                <a:gd name="connsiteX1" fmla="*/ 59845 w 70809"/>
                <a:gd name="connsiteY1" fmla="*/ 40000 h 70809"/>
                <a:gd name="connsiteX2" fmla="*/ 35769 w 70809"/>
                <a:gd name="connsiteY2" fmla="*/ 59826 h 70809"/>
                <a:gd name="connsiteX3" fmla="*/ 15943 w 70809"/>
                <a:gd name="connsiteY3" fmla="*/ 35751 h 70809"/>
                <a:gd name="connsiteX4" fmla="*/ 40018 w 70809"/>
                <a:gd name="connsiteY4" fmla="*/ 15924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924"/>
                  </a:moveTo>
                  <a:cubicBezTo>
                    <a:pt x="52764" y="17340"/>
                    <a:pt x="61261" y="27254"/>
                    <a:pt x="59845" y="40000"/>
                  </a:cubicBezTo>
                  <a:cubicBezTo>
                    <a:pt x="58429" y="52745"/>
                    <a:pt x="48515" y="61242"/>
                    <a:pt x="35769" y="59826"/>
                  </a:cubicBezTo>
                  <a:cubicBezTo>
                    <a:pt x="23024" y="58410"/>
                    <a:pt x="14527" y="48497"/>
                    <a:pt x="15943" y="35751"/>
                  </a:cubicBezTo>
                  <a:cubicBezTo>
                    <a:pt x="17359" y="24421"/>
                    <a:pt x="28689" y="14508"/>
                    <a:pt x="40018" y="15924"/>
                  </a:cubicBezTo>
                  <a:close/>
                </a:path>
              </a:pathLst>
            </a:custGeom>
            <a:grpFill/>
            <a:ln w="14159" cap="flat">
              <a:noFill/>
              <a:prstDash val="solid"/>
              <a:miter/>
            </a:ln>
          </p:spPr>
          <p:txBody>
            <a:bodyPr rtlCol="0" anchor="ctr"/>
            <a:lstStyle/>
            <a:p>
              <a:endParaRPr lang="en-US"/>
            </a:p>
          </p:txBody>
        </p:sp>
        <p:sp>
          <p:nvSpPr>
            <p:cNvPr id="799" name="Freeform: Shape 2624">
              <a:extLst>
                <a:ext uri="{FF2B5EF4-FFF2-40B4-BE49-F238E27FC236}">
                  <a16:creationId xmlns:a16="http://schemas.microsoft.com/office/drawing/2014/main" xmlns="" id="{0363CC39-3F42-4714-9642-D570ADB5D2FB}"/>
                </a:ext>
              </a:extLst>
            </p:cNvPr>
            <p:cNvSpPr/>
            <p:nvPr/>
          </p:nvSpPr>
          <p:spPr>
            <a:xfrm>
              <a:off x="6640933" y="4375888"/>
              <a:ext cx="99133" cy="99133"/>
            </a:xfrm>
            <a:custGeom>
              <a:avLst/>
              <a:gdLst>
                <a:gd name="connsiteX0" fmla="*/ 55532 w 99133"/>
                <a:gd name="connsiteY0" fmla="*/ 16122 h 99133"/>
                <a:gd name="connsiteX1" fmla="*/ 89520 w 99133"/>
                <a:gd name="connsiteY1" fmla="*/ 55775 h 99133"/>
                <a:gd name="connsiteX2" fmla="*/ 49867 w 99133"/>
                <a:gd name="connsiteY2" fmla="*/ 89764 h 99133"/>
                <a:gd name="connsiteX3" fmla="*/ 15878 w 99133"/>
                <a:gd name="connsiteY3" fmla="*/ 50110 h 99133"/>
                <a:gd name="connsiteX4" fmla="*/ 55532 w 99133"/>
                <a:gd name="connsiteY4" fmla="*/ 16122 h 99133"/>
                <a:gd name="connsiteX5" fmla="*/ 55532 w 99133"/>
                <a:gd name="connsiteY5" fmla="*/ 16122 h 99133"/>
                <a:gd name="connsiteX6" fmla="*/ 54115 w 99133"/>
                <a:gd name="connsiteY6" fmla="*/ 31700 h 99133"/>
                <a:gd name="connsiteX7" fmla="*/ 31457 w 99133"/>
                <a:gd name="connsiteY7" fmla="*/ 50110 h 99133"/>
                <a:gd name="connsiteX8" fmla="*/ 49867 w 99133"/>
                <a:gd name="connsiteY8" fmla="*/ 72770 h 99133"/>
                <a:gd name="connsiteX9" fmla="*/ 72526 w 99133"/>
                <a:gd name="connsiteY9" fmla="*/ 54359 h 99133"/>
                <a:gd name="connsiteX10" fmla="*/ 54115 w 99133"/>
                <a:gd name="connsiteY10" fmla="*/ 31700 h 9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133" h="99133">
                  <a:moveTo>
                    <a:pt x="55532" y="16122"/>
                  </a:moveTo>
                  <a:cubicBezTo>
                    <a:pt x="75358" y="17538"/>
                    <a:pt x="90936" y="35948"/>
                    <a:pt x="89520" y="55775"/>
                  </a:cubicBezTo>
                  <a:cubicBezTo>
                    <a:pt x="88104" y="75602"/>
                    <a:pt x="69694" y="91180"/>
                    <a:pt x="49867" y="89764"/>
                  </a:cubicBezTo>
                  <a:cubicBezTo>
                    <a:pt x="30040" y="88348"/>
                    <a:pt x="14462" y="69937"/>
                    <a:pt x="15878" y="50110"/>
                  </a:cubicBezTo>
                  <a:cubicBezTo>
                    <a:pt x="17295" y="28868"/>
                    <a:pt x="35705" y="13289"/>
                    <a:pt x="55532" y="16122"/>
                  </a:cubicBezTo>
                  <a:lnTo>
                    <a:pt x="55532" y="16122"/>
                  </a:lnTo>
                  <a:close/>
                  <a:moveTo>
                    <a:pt x="54115" y="31700"/>
                  </a:moveTo>
                  <a:cubicBezTo>
                    <a:pt x="42786" y="30284"/>
                    <a:pt x="32873" y="38781"/>
                    <a:pt x="31457" y="50110"/>
                  </a:cubicBezTo>
                  <a:cubicBezTo>
                    <a:pt x="30040" y="61440"/>
                    <a:pt x="38538" y="71353"/>
                    <a:pt x="49867" y="72770"/>
                  </a:cubicBezTo>
                  <a:cubicBezTo>
                    <a:pt x="61196" y="74186"/>
                    <a:pt x="71110" y="65689"/>
                    <a:pt x="72526" y="54359"/>
                  </a:cubicBezTo>
                  <a:cubicBezTo>
                    <a:pt x="73942" y="43029"/>
                    <a:pt x="65445" y="33116"/>
                    <a:pt x="54115" y="31700"/>
                  </a:cubicBezTo>
                  <a:close/>
                </a:path>
              </a:pathLst>
            </a:custGeom>
            <a:grpFill/>
            <a:ln w="14159" cap="flat">
              <a:noFill/>
              <a:prstDash val="solid"/>
              <a:miter/>
            </a:ln>
          </p:spPr>
          <p:txBody>
            <a:bodyPr rtlCol="0" anchor="ctr"/>
            <a:lstStyle/>
            <a:p>
              <a:endParaRPr lang="en-US"/>
            </a:p>
          </p:txBody>
        </p:sp>
        <p:sp>
          <p:nvSpPr>
            <p:cNvPr id="800" name="Freeform: Shape 2625">
              <a:extLst>
                <a:ext uri="{FF2B5EF4-FFF2-40B4-BE49-F238E27FC236}">
                  <a16:creationId xmlns:a16="http://schemas.microsoft.com/office/drawing/2014/main" xmlns="" id="{B337DDBA-34FA-4A46-9207-E069055BE952}"/>
                </a:ext>
              </a:extLst>
            </p:cNvPr>
            <p:cNvSpPr/>
            <p:nvPr/>
          </p:nvSpPr>
          <p:spPr>
            <a:xfrm>
              <a:off x="6292640" y="4534834"/>
              <a:ext cx="42486" cy="42486"/>
            </a:xfrm>
            <a:custGeom>
              <a:avLst/>
              <a:gdLst>
                <a:gd name="connsiteX0" fmla="*/ 25703 w 42485"/>
                <a:gd name="connsiteY0" fmla="*/ 15789 h 42485"/>
                <a:gd name="connsiteX1" fmla="*/ 34199 w 42485"/>
                <a:gd name="connsiteY1" fmla="*/ 25702 h 42485"/>
                <a:gd name="connsiteX2" fmla="*/ 24286 w 42485"/>
                <a:gd name="connsiteY2" fmla="*/ 34199 h 42485"/>
                <a:gd name="connsiteX3" fmla="*/ 15789 w 42485"/>
                <a:gd name="connsiteY3" fmla="*/ 24286 h 42485"/>
                <a:gd name="connsiteX4" fmla="*/ 25703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5789"/>
                  </a:moveTo>
                  <a:cubicBezTo>
                    <a:pt x="31367" y="15789"/>
                    <a:pt x="34199" y="20037"/>
                    <a:pt x="34199" y="25702"/>
                  </a:cubicBezTo>
                  <a:cubicBezTo>
                    <a:pt x="34199" y="31367"/>
                    <a:pt x="28535" y="34199"/>
                    <a:pt x="24286" y="34199"/>
                  </a:cubicBezTo>
                  <a:cubicBezTo>
                    <a:pt x="18622" y="34199"/>
                    <a:pt x="15789" y="28535"/>
                    <a:pt x="15789" y="24286"/>
                  </a:cubicBezTo>
                  <a:cubicBezTo>
                    <a:pt x="15789" y="18621"/>
                    <a:pt x="20037" y="15789"/>
                    <a:pt x="25703" y="15789"/>
                  </a:cubicBezTo>
                  <a:close/>
                </a:path>
              </a:pathLst>
            </a:custGeom>
            <a:grpFill/>
            <a:ln w="14159" cap="flat">
              <a:noFill/>
              <a:prstDash val="solid"/>
              <a:miter/>
            </a:ln>
          </p:spPr>
          <p:txBody>
            <a:bodyPr rtlCol="0" anchor="ctr"/>
            <a:lstStyle/>
            <a:p>
              <a:endParaRPr lang="en-US"/>
            </a:p>
          </p:txBody>
        </p:sp>
        <p:sp>
          <p:nvSpPr>
            <p:cNvPr id="801" name="Freeform: Shape 2626">
              <a:extLst>
                <a:ext uri="{FF2B5EF4-FFF2-40B4-BE49-F238E27FC236}">
                  <a16:creationId xmlns:a16="http://schemas.microsoft.com/office/drawing/2014/main" xmlns="" id="{F42CE52B-3A8E-4D43-AA93-35F2DDA50912}"/>
                </a:ext>
              </a:extLst>
            </p:cNvPr>
            <p:cNvSpPr/>
            <p:nvPr/>
          </p:nvSpPr>
          <p:spPr>
            <a:xfrm>
              <a:off x="6432843" y="3891609"/>
              <a:ext cx="42486" cy="42486"/>
            </a:xfrm>
            <a:custGeom>
              <a:avLst/>
              <a:gdLst>
                <a:gd name="connsiteX0" fmla="*/ 25703 w 42485"/>
                <a:gd name="connsiteY0" fmla="*/ 16064 h 42485"/>
                <a:gd name="connsiteX1" fmla="*/ 34200 w 42485"/>
                <a:gd name="connsiteY1" fmla="*/ 25977 h 42485"/>
                <a:gd name="connsiteX2" fmla="*/ 24286 w 42485"/>
                <a:gd name="connsiteY2" fmla="*/ 34474 h 42485"/>
                <a:gd name="connsiteX3" fmla="*/ 15789 w 42485"/>
                <a:gd name="connsiteY3" fmla="*/ 24561 h 42485"/>
                <a:gd name="connsiteX4" fmla="*/ 25703 w 42485"/>
                <a:gd name="connsiteY4" fmla="*/ 160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6064"/>
                  </a:moveTo>
                  <a:cubicBezTo>
                    <a:pt x="31367" y="16064"/>
                    <a:pt x="34200" y="21728"/>
                    <a:pt x="34200" y="25977"/>
                  </a:cubicBezTo>
                  <a:cubicBezTo>
                    <a:pt x="34200" y="31641"/>
                    <a:pt x="28535" y="34474"/>
                    <a:pt x="24286" y="34474"/>
                  </a:cubicBezTo>
                  <a:cubicBezTo>
                    <a:pt x="18622" y="34474"/>
                    <a:pt x="15789" y="28809"/>
                    <a:pt x="15789" y="24561"/>
                  </a:cubicBezTo>
                  <a:cubicBezTo>
                    <a:pt x="15789" y="18896"/>
                    <a:pt x="20038" y="14647"/>
                    <a:pt x="25703" y="16064"/>
                  </a:cubicBezTo>
                  <a:close/>
                </a:path>
              </a:pathLst>
            </a:custGeom>
            <a:grpFill/>
            <a:ln w="14159" cap="flat">
              <a:noFill/>
              <a:prstDash val="solid"/>
              <a:miter/>
            </a:ln>
          </p:spPr>
          <p:txBody>
            <a:bodyPr rtlCol="0" anchor="ctr"/>
            <a:lstStyle/>
            <a:p>
              <a:endParaRPr lang="en-US"/>
            </a:p>
          </p:txBody>
        </p:sp>
        <p:sp>
          <p:nvSpPr>
            <p:cNvPr id="802" name="Freeform: Shape 2627">
              <a:extLst>
                <a:ext uri="{FF2B5EF4-FFF2-40B4-BE49-F238E27FC236}">
                  <a16:creationId xmlns:a16="http://schemas.microsoft.com/office/drawing/2014/main" xmlns="" id="{EEF43477-7197-42ED-B737-667ECA18BB87}"/>
                </a:ext>
              </a:extLst>
            </p:cNvPr>
            <p:cNvSpPr/>
            <p:nvPr/>
          </p:nvSpPr>
          <p:spPr>
            <a:xfrm>
              <a:off x="6890118" y="4564419"/>
              <a:ext cx="56648" cy="56648"/>
            </a:xfrm>
            <a:custGeom>
              <a:avLst/>
              <a:gdLst>
                <a:gd name="connsiteX0" fmla="*/ 35771 w 56647"/>
                <a:gd name="connsiteY0" fmla="*/ 15944 h 56647"/>
                <a:gd name="connsiteX1" fmla="*/ 52765 w 56647"/>
                <a:gd name="connsiteY1" fmla="*/ 35771 h 56647"/>
                <a:gd name="connsiteX2" fmla="*/ 32938 w 56647"/>
                <a:gd name="connsiteY2" fmla="*/ 52765 h 56647"/>
                <a:gd name="connsiteX3" fmla="*/ 15944 w 56647"/>
                <a:gd name="connsiteY3" fmla="*/ 32938 h 56647"/>
                <a:gd name="connsiteX4" fmla="*/ 35771 w 56647"/>
                <a:gd name="connsiteY4" fmla="*/ 15944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71" y="15944"/>
                  </a:moveTo>
                  <a:cubicBezTo>
                    <a:pt x="45684" y="17360"/>
                    <a:pt x="54181" y="25857"/>
                    <a:pt x="52765" y="35771"/>
                  </a:cubicBezTo>
                  <a:cubicBezTo>
                    <a:pt x="51349" y="45684"/>
                    <a:pt x="42852" y="54181"/>
                    <a:pt x="32938" y="52765"/>
                  </a:cubicBezTo>
                  <a:cubicBezTo>
                    <a:pt x="23025" y="51349"/>
                    <a:pt x="14528" y="42852"/>
                    <a:pt x="15944" y="32938"/>
                  </a:cubicBezTo>
                  <a:cubicBezTo>
                    <a:pt x="15944" y="23025"/>
                    <a:pt x="24441" y="14528"/>
                    <a:pt x="35771" y="15944"/>
                  </a:cubicBezTo>
                  <a:close/>
                </a:path>
              </a:pathLst>
            </a:custGeom>
            <a:grpFill/>
            <a:ln w="14159" cap="flat">
              <a:noFill/>
              <a:prstDash val="solid"/>
              <a:miter/>
            </a:ln>
          </p:spPr>
          <p:txBody>
            <a:bodyPr rtlCol="0" anchor="ctr"/>
            <a:lstStyle/>
            <a:p>
              <a:endParaRPr lang="en-US"/>
            </a:p>
          </p:txBody>
        </p:sp>
        <p:sp>
          <p:nvSpPr>
            <p:cNvPr id="803" name="Freeform: Shape 2628">
              <a:extLst>
                <a:ext uri="{FF2B5EF4-FFF2-40B4-BE49-F238E27FC236}">
                  <a16:creationId xmlns:a16="http://schemas.microsoft.com/office/drawing/2014/main" xmlns="" id="{66202077-35C0-412F-9313-874D5243B34C}"/>
                </a:ext>
              </a:extLst>
            </p:cNvPr>
            <p:cNvSpPr/>
            <p:nvPr/>
          </p:nvSpPr>
          <p:spPr>
            <a:xfrm>
              <a:off x="6235872" y="3761474"/>
              <a:ext cx="84971" cy="84971"/>
            </a:xfrm>
            <a:custGeom>
              <a:avLst/>
              <a:gdLst>
                <a:gd name="connsiteX0" fmla="*/ 45649 w 84971"/>
                <a:gd name="connsiteY0" fmla="*/ 15909 h 84971"/>
                <a:gd name="connsiteX1" fmla="*/ 69724 w 84971"/>
                <a:gd name="connsiteY1" fmla="*/ 45649 h 84971"/>
                <a:gd name="connsiteX2" fmla="*/ 39984 w 84971"/>
                <a:gd name="connsiteY2" fmla="*/ 69724 h 84971"/>
                <a:gd name="connsiteX3" fmla="*/ 15909 w 84971"/>
                <a:gd name="connsiteY3" fmla="*/ 39984 h 84971"/>
                <a:gd name="connsiteX4" fmla="*/ 45649 w 84971"/>
                <a:gd name="connsiteY4" fmla="*/ 1590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649" y="15909"/>
                  </a:moveTo>
                  <a:cubicBezTo>
                    <a:pt x="59811" y="17325"/>
                    <a:pt x="71140" y="30071"/>
                    <a:pt x="69724" y="45649"/>
                  </a:cubicBezTo>
                  <a:cubicBezTo>
                    <a:pt x="68308" y="59811"/>
                    <a:pt x="55562" y="71140"/>
                    <a:pt x="39984" y="69724"/>
                  </a:cubicBezTo>
                  <a:cubicBezTo>
                    <a:pt x="25822" y="68308"/>
                    <a:pt x="14493" y="55562"/>
                    <a:pt x="15909" y="39984"/>
                  </a:cubicBezTo>
                  <a:cubicBezTo>
                    <a:pt x="17325" y="25822"/>
                    <a:pt x="30071" y="14493"/>
                    <a:pt x="45649" y="15909"/>
                  </a:cubicBezTo>
                  <a:close/>
                </a:path>
              </a:pathLst>
            </a:custGeom>
            <a:grpFill/>
            <a:ln w="14159" cap="flat">
              <a:noFill/>
              <a:prstDash val="solid"/>
              <a:miter/>
            </a:ln>
          </p:spPr>
          <p:txBody>
            <a:bodyPr rtlCol="0" anchor="ctr"/>
            <a:lstStyle/>
            <a:p>
              <a:endParaRPr lang="en-US"/>
            </a:p>
          </p:txBody>
        </p:sp>
        <p:sp>
          <p:nvSpPr>
            <p:cNvPr id="804" name="Freeform: Shape 2629">
              <a:extLst>
                <a:ext uri="{FF2B5EF4-FFF2-40B4-BE49-F238E27FC236}">
                  <a16:creationId xmlns:a16="http://schemas.microsoft.com/office/drawing/2014/main" xmlns="" id="{5FDD994A-1702-4566-BD62-E727C2E72FB2}"/>
                </a:ext>
              </a:extLst>
            </p:cNvPr>
            <p:cNvSpPr/>
            <p:nvPr/>
          </p:nvSpPr>
          <p:spPr>
            <a:xfrm>
              <a:off x="6240240" y="4160685"/>
              <a:ext cx="42486" cy="42486"/>
            </a:xfrm>
            <a:custGeom>
              <a:avLst/>
              <a:gdLst>
                <a:gd name="connsiteX0" fmla="*/ 25703 w 42485"/>
                <a:gd name="connsiteY0" fmla="*/ 16063 h 42485"/>
                <a:gd name="connsiteX1" fmla="*/ 34200 w 42485"/>
                <a:gd name="connsiteY1" fmla="*/ 25977 h 42485"/>
                <a:gd name="connsiteX2" fmla="*/ 24286 w 42485"/>
                <a:gd name="connsiteY2" fmla="*/ 34474 h 42485"/>
                <a:gd name="connsiteX3" fmla="*/ 15789 w 42485"/>
                <a:gd name="connsiteY3" fmla="*/ 24561 h 42485"/>
                <a:gd name="connsiteX4" fmla="*/ 25703 w 42485"/>
                <a:gd name="connsiteY4" fmla="*/ 1606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6063"/>
                  </a:moveTo>
                  <a:cubicBezTo>
                    <a:pt x="31367" y="16063"/>
                    <a:pt x="34200" y="21728"/>
                    <a:pt x="34200" y="25977"/>
                  </a:cubicBezTo>
                  <a:cubicBezTo>
                    <a:pt x="34200" y="31642"/>
                    <a:pt x="28535" y="34474"/>
                    <a:pt x="24286" y="34474"/>
                  </a:cubicBezTo>
                  <a:cubicBezTo>
                    <a:pt x="20038" y="34474"/>
                    <a:pt x="15789" y="28809"/>
                    <a:pt x="15789" y="24561"/>
                  </a:cubicBezTo>
                  <a:cubicBezTo>
                    <a:pt x="17205" y="18896"/>
                    <a:pt x="21454" y="14648"/>
                    <a:pt x="25703" y="16063"/>
                  </a:cubicBezTo>
                  <a:close/>
                </a:path>
              </a:pathLst>
            </a:custGeom>
            <a:grpFill/>
            <a:ln w="14159" cap="flat">
              <a:noFill/>
              <a:prstDash val="solid"/>
              <a:miter/>
            </a:ln>
          </p:spPr>
          <p:txBody>
            <a:bodyPr rtlCol="0" anchor="ctr"/>
            <a:lstStyle/>
            <a:p>
              <a:endParaRPr lang="en-US"/>
            </a:p>
          </p:txBody>
        </p:sp>
        <p:sp>
          <p:nvSpPr>
            <p:cNvPr id="805" name="Freeform: Shape 2630">
              <a:extLst>
                <a:ext uri="{FF2B5EF4-FFF2-40B4-BE49-F238E27FC236}">
                  <a16:creationId xmlns:a16="http://schemas.microsoft.com/office/drawing/2014/main" xmlns="" id="{D6C42B76-1917-48B1-9197-7A2316A720ED}"/>
                </a:ext>
              </a:extLst>
            </p:cNvPr>
            <p:cNvSpPr/>
            <p:nvPr/>
          </p:nvSpPr>
          <p:spPr>
            <a:xfrm>
              <a:off x="6608296" y="4337830"/>
              <a:ext cx="70810" cy="70810"/>
            </a:xfrm>
            <a:custGeom>
              <a:avLst/>
              <a:gdLst>
                <a:gd name="connsiteX0" fmla="*/ 40018 w 70809"/>
                <a:gd name="connsiteY0" fmla="*/ 15943 h 70809"/>
                <a:gd name="connsiteX1" fmla="*/ 59845 w 70809"/>
                <a:gd name="connsiteY1" fmla="*/ 40018 h 70809"/>
                <a:gd name="connsiteX2" fmla="*/ 35770 w 70809"/>
                <a:gd name="connsiteY2" fmla="*/ 59845 h 70809"/>
                <a:gd name="connsiteX3" fmla="*/ 15943 w 70809"/>
                <a:gd name="connsiteY3" fmla="*/ 35770 h 70809"/>
                <a:gd name="connsiteX4" fmla="*/ 40018 w 70809"/>
                <a:gd name="connsiteY4" fmla="*/ 159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943"/>
                  </a:moveTo>
                  <a:cubicBezTo>
                    <a:pt x="52764" y="17359"/>
                    <a:pt x="61261" y="27273"/>
                    <a:pt x="59845" y="40018"/>
                  </a:cubicBezTo>
                  <a:cubicBezTo>
                    <a:pt x="58429" y="52764"/>
                    <a:pt x="48515" y="61261"/>
                    <a:pt x="35770" y="59845"/>
                  </a:cubicBezTo>
                  <a:cubicBezTo>
                    <a:pt x="23024" y="58429"/>
                    <a:pt x="14527" y="48515"/>
                    <a:pt x="15943" y="35770"/>
                  </a:cubicBezTo>
                  <a:cubicBezTo>
                    <a:pt x="17359" y="23024"/>
                    <a:pt x="27273" y="14527"/>
                    <a:pt x="40018" y="15943"/>
                  </a:cubicBezTo>
                  <a:close/>
                </a:path>
              </a:pathLst>
            </a:custGeom>
            <a:grpFill/>
            <a:ln w="14159" cap="flat">
              <a:noFill/>
              <a:prstDash val="solid"/>
              <a:miter/>
            </a:ln>
          </p:spPr>
          <p:txBody>
            <a:bodyPr rtlCol="0" anchor="ctr"/>
            <a:lstStyle/>
            <a:p>
              <a:endParaRPr lang="en-US"/>
            </a:p>
          </p:txBody>
        </p:sp>
        <p:sp>
          <p:nvSpPr>
            <p:cNvPr id="806" name="Freeform: Shape 2631">
              <a:extLst>
                <a:ext uri="{FF2B5EF4-FFF2-40B4-BE49-F238E27FC236}">
                  <a16:creationId xmlns:a16="http://schemas.microsoft.com/office/drawing/2014/main" xmlns="" id="{4E8CBA40-BB11-40F7-A365-738F3A59C588}"/>
                </a:ext>
              </a:extLst>
            </p:cNvPr>
            <p:cNvSpPr/>
            <p:nvPr/>
          </p:nvSpPr>
          <p:spPr>
            <a:xfrm>
              <a:off x="6516217" y="3733270"/>
              <a:ext cx="56648" cy="56648"/>
            </a:xfrm>
            <a:custGeom>
              <a:avLst/>
              <a:gdLst>
                <a:gd name="connsiteX0" fmla="*/ 35796 w 56647"/>
                <a:gd name="connsiteY0" fmla="*/ 15789 h 56647"/>
                <a:gd name="connsiteX1" fmla="*/ 51374 w 56647"/>
                <a:gd name="connsiteY1" fmla="*/ 35616 h 56647"/>
                <a:gd name="connsiteX2" fmla="*/ 31548 w 56647"/>
                <a:gd name="connsiteY2" fmla="*/ 51194 h 56647"/>
                <a:gd name="connsiteX3" fmla="*/ 15969 w 56647"/>
                <a:gd name="connsiteY3" fmla="*/ 31367 h 56647"/>
                <a:gd name="connsiteX4" fmla="*/ 35796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96" y="15789"/>
                  </a:moveTo>
                  <a:cubicBezTo>
                    <a:pt x="45709" y="17205"/>
                    <a:pt x="52790" y="25702"/>
                    <a:pt x="51374" y="35616"/>
                  </a:cubicBezTo>
                  <a:cubicBezTo>
                    <a:pt x="49958" y="45529"/>
                    <a:pt x="41461" y="52610"/>
                    <a:pt x="31548" y="51194"/>
                  </a:cubicBezTo>
                  <a:cubicBezTo>
                    <a:pt x="21634" y="49777"/>
                    <a:pt x="14554" y="41280"/>
                    <a:pt x="15969" y="31367"/>
                  </a:cubicBezTo>
                  <a:cubicBezTo>
                    <a:pt x="18802" y="22870"/>
                    <a:pt x="27299" y="15789"/>
                    <a:pt x="35796" y="15789"/>
                  </a:cubicBezTo>
                  <a:close/>
                </a:path>
              </a:pathLst>
            </a:custGeom>
            <a:grpFill/>
            <a:ln w="14159" cap="flat">
              <a:noFill/>
              <a:prstDash val="solid"/>
              <a:miter/>
            </a:ln>
          </p:spPr>
          <p:txBody>
            <a:bodyPr rtlCol="0" anchor="ctr"/>
            <a:lstStyle/>
            <a:p>
              <a:endParaRPr lang="en-US"/>
            </a:p>
          </p:txBody>
        </p:sp>
        <p:sp>
          <p:nvSpPr>
            <p:cNvPr id="807" name="Freeform: Shape 2632">
              <a:extLst>
                <a:ext uri="{FF2B5EF4-FFF2-40B4-BE49-F238E27FC236}">
                  <a16:creationId xmlns:a16="http://schemas.microsoft.com/office/drawing/2014/main" xmlns="" id="{34DDEBC2-3CC6-41A7-96B0-CBEB12CDF5E3}"/>
                </a:ext>
              </a:extLst>
            </p:cNvPr>
            <p:cNvSpPr/>
            <p:nvPr/>
          </p:nvSpPr>
          <p:spPr>
            <a:xfrm>
              <a:off x="6149604" y="4286726"/>
              <a:ext cx="42486" cy="42486"/>
            </a:xfrm>
            <a:custGeom>
              <a:avLst/>
              <a:gdLst>
                <a:gd name="connsiteX0" fmla="*/ 25703 w 42485"/>
                <a:gd name="connsiteY0" fmla="*/ 16064 h 42485"/>
                <a:gd name="connsiteX1" fmla="*/ 34200 w 42485"/>
                <a:gd name="connsiteY1" fmla="*/ 25977 h 42485"/>
                <a:gd name="connsiteX2" fmla="*/ 24286 w 42485"/>
                <a:gd name="connsiteY2" fmla="*/ 34474 h 42485"/>
                <a:gd name="connsiteX3" fmla="*/ 15789 w 42485"/>
                <a:gd name="connsiteY3" fmla="*/ 24560 h 42485"/>
                <a:gd name="connsiteX4" fmla="*/ 25703 w 42485"/>
                <a:gd name="connsiteY4" fmla="*/ 160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6064"/>
                  </a:moveTo>
                  <a:cubicBezTo>
                    <a:pt x="31367" y="16064"/>
                    <a:pt x="34200" y="20312"/>
                    <a:pt x="34200" y="25977"/>
                  </a:cubicBezTo>
                  <a:cubicBezTo>
                    <a:pt x="34200" y="31641"/>
                    <a:pt x="28535" y="34474"/>
                    <a:pt x="24286" y="34474"/>
                  </a:cubicBezTo>
                  <a:cubicBezTo>
                    <a:pt x="18622" y="34474"/>
                    <a:pt x="15789" y="28809"/>
                    <a:pt x="15789" y="24560"/>
                  </a:cubicBezTo>
                  <a:cubicBezTo>
                    <a:pt x="15789" y="18896"/>
                    <a:pt x="20038" y="14647"/>
                    <a:pt x="25703" y="16064"/>
                  </a:cubicBezTo>
                  <a:close/>
                </a:path>
              </a:pathLst>
            </a:custGeom>
            <a:grpFill/>
            <a:ln w="14159" cap="flat">
              <a:noFill/>
              <a:prstDash val="solid"/>
              <a:miter/>
            </a:ln>
          </p:spPr>
          <p:txBody>
            <a:bodyPr rtlCol="0" anchor="ctr"/>
            <a:lstStyle/>
            <a:p>
              <a:endParaRPr lang="en-US"/>
            </a:p>
          </p:txBody>
        </p:sp>
        <p:sp>
          <p:nvSpPr>
            <p:cNvPr id="808" name="Freeform: Shape 2633">
              <a:extLst>
                <a:ext uri="{FF2B5EF4-FFF2-40B4-BE49-F238E27FC236}">
                  <a16:creationId xmlns:a16="http://schemas.microsoft.com/office/drawing/2014/main" xmlns="" id="{594D5649-30C9-4AB1-B942-C4C1D842985D}"/>
                </a:ext>
              </a:extLst>
            </p:cNvPr>
            <p:cNvSpPr/>
            <p:nvPr/>
          </p:nvSpPr>
          <p:spPr>
            <a:xfrm>
              <a:off x="6202004" y="3959861"/>
              <a:ext cx="28324" cy="28324"/>
            </a:xfrm>
            <a:custGeom>
              <a:avLst/>
              <a:gdLst>
                <a:gd name="connsiteX0" fmla="*/ 21454 w 28323"/>
                <a:gd name="connsiteY0" fmla="*/ 15789 h 28323"/>
                <a:gd name="connsiteX1" fmla="*/ 25702 w 28323"/>
                <a:gd name="connsiteY1" fmla="*/ 21454 h 28323"/>
                <a:gd name="connsiteX2" fmla="*/ 20037 w 28323"/>
                <a:gd name="connsiteY2" fmla="*/ 25702 h 28323"/>
                <a:gd name="connsiteX3" fmla="*/ 15789 w 28323"/>
                <a:gd name="connsiteY3" fmla="*/ 20037 h 28323"/>
                <a:gd name="connsiteX4" fmla="*/ 21454 w 28323"/>
                <a:gd name="connsiteY4" fmla="*/ 15789 h 28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3" h="28323">
                  <a:moveTo>
                    <a:pt x="21454" y="15789"/>
                  </a:moveTo>
                  <a:cubicBezTo>
                    <a:pt x="24286" y="15789"/>
                    <a:pt x="25702" y="18621"/>
                    <a:pt x="25702" y="21454"/>
                  </a:cubicBezTo>
                  <a:cubicBezTo>
                    <a:pt x="25702" y="24286"/>
                    <a:pt x="22870" y="25702"/>
                    <a:pt x="20037" y="25702"/>
                  </a:cubicBezTo>
                  <a:cubicBezTo>
                    <a:pt x="17205" y="25702"/>
                    <a:pt x="15789" y="22870"/>
                    <a:pt x="15789" y="20037"/>
                  </a:cubicBezTo>
                  <a:cubicBezTo>
                    <a:pt x="15789" y="17205"/>
                    <a:pt x="18621" y="15789"/>
                    <a:pt x="21454" y="15789"/>
                  </a:cubicBezTo>
                  <a:close/>
                </a:path>
              </a:pathLst>
            </a:custGeom>
            <a:grpFill/>
            <a:ln w="14159" cap="flat">
              <a:noFill/>
              <a:prstDash val="solid"/>
              <a:miter/>
            </a:ln>
          </p:spPr>
          <p:txBody>
            <a:bodyPr rtlCol="0" anchor="ctr"/>
            <a:lstStyle/>
            <a:p>
              <a:endParaRPr lang="en-US"/>
            </a:p>
          </p:txBody>
        </p:sp>
        <p:sp>
          <p:nvSpPr>
            <p:cNvPr id="809" name="Freeform: Shape 2634">
              <a:extLst>
                <a:ext uri="{FF2B5EF4-FFF2-40B4-BE49-F238E27FC236}">
                  <a16:creationId xmlns:a16="http://schemas.microsoft.com/office/drawing/2014/main" xmlns="" id="{5578E365-817E-4E45-B3E3-BF421841944E}"/>
                </a:ext>
              </a:extLst>
            </p:cNvPr>
            <p:cNvSpPr/>
            <p:nvPr/>
          </p:nvSpPr>
          <p:spPr>
            <a:xfrm>
              <a:off x="6710416" y="4224688"/>
              <a:ext cx="28324" cy="28324"/>
            </a:xfrm>
            <a:custGeom>
              <a:avLst/>
              <a:gdLst>
                <a:gd name="connsiteX0" fmla="*/ 21454 w 28323"/>
                <a:gd name="connsiteY0" fmla="*/ 15789 h 28323"/>
                <a:gd name="connsiteX1" fmla="*/ 25703 w 28323"/>
                <a:gd name="connsiteY1" fmla="*/ 21454 h 28323"/>
                <a:gd name="connsiteX2" fmla="*/ 20037 w 28323"/>
                <a:gd name="connsiteY2" fmla="*/ 25703 h 28323"/>
                <a:gd name="connsiteX3" fmla="*/ 15789 w 28323"/>
                <a:gd name="connsiteY3" fmla="*/ 20038 h 28323"/>
                <a:gd name="connsiteX4" fmla="*/ 21454 w 28323"/>
                <a:gd name="connsiteY4" fmla="*/ 15789 h 28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3" h="28323">
                  <a:moveTo>
                    <a:pt x="21454" y="15789"/>
                  </a:moveTo>
                  <a:cubicBezTo>
                    <a:pt x="24286" y="15789"/>
                    <a:pt x="25703" y="18622"/>
                    <a:pt x="25703" y="21454"/>
                  </a:cubicBezTo>
                  <a:cubicBezTo>
                    <a:pt x="25703" y="24286"/>
                    <a:pt x="22870" y="25703"/>
                    <a:pt x="20037" y="25703"/>
                  </a:cubicBezTo>
                  <a:cubicBezTo>
                    <a:pt x="17205" y="25703"/>
                    <a:pt x="15789" y="22870"/>
                    <a:pt x="15789" y="20038"/>
                  </a:cubicBezTo>
                  <a:cubicBezTo>
                    <a:pt x="17205" y="17205"/>
                    <a:pt x="18622" y="15789"/>
                    <a:pt x="21454" y="15789"/>
                  </a:cubicBezTo>
                  <a:close/>
                </a:path>
              </a:pathLst>
            </a:custGeom>
            <a:grpFill/>
            <a:ln w="14159" cap="flat">
              <a:noFill/>
              <a:prstDash val="solid"/>
              <a:miter/>
            </a:ln>
          </p:spPr>
          <p:txBody>
            <a:bodyPr rtlCol="0" anchor="ctr"/>
            <a:lstStyle/>
            <a:p>
              <a:endParaRPr lang="en-US"/>
            </a:p>
          </p:txBody>
        </p:sp>
        <p:sp>
          <p:nvSpPr>
            <p:cNvPr id="810" name="Freeform: Shape 2635">
              <a:extLst>
                <a:ext uri="{FF2B5EF4-FFF2-40B4-BE49-F238E27FC236}">
                  <a16:creationId xmlns:a16="http://schemas.microsoft.com/office/drawing/2014/main" xmlns="" id="{09E23F2E-552D-408F-B02E-4EA3B7E8035B}"/>
                </a:ext>
              </a:extLst>
            </p:cNvPr>
            <p:cNvSpPr/>
            <p:nvPr/>
          </p:nvSpPr>
          <p:spPr>
            <a:xfrm>
              <a:off x="6626861" y="4490661"/>
              <a:ext cx="42486" cy="42486"/>
            </a:xfrm>
            <a:custGeom>
              <a:avLst/>
              <a:gdLst>
                <a:gd name="connsiteX0" fmla="*/ 27118 w 42485"/>
                <a:gd name="connsiteY0" fmla="*/ 16060 h 42485"/>
                <a:gd name="connsiteX1" fmla="*/ 37032 w 42485"/>
                <a:gd name="connsiteY1" fmla="*/ 27390 h 42485"/>
                <a:gd name="connsiteX2" fmla="*/ 25702 w 42485"/>
                <a:gd name="connsiteY2" fmla="*/ 37303 h 42485"/>
                <a:gd name="connsiteX3" fmla="*/ 15789 w 42485"/>
                <a:gd name="connsiteY3" fmla="*/ 25973 h 42485"/>
                <a:gd name="connsiteX4" fmla="*/ 27118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6060"/>
                  </a:moveTo>
                  <a:cubicBezTo>
                    <a:pt x="32783" y="16060"/>
                    <a:pt x="37032" y="21725"/>
                    <a:pt x="37032" y="27390"/>
                  </a:cubicBezTo>
                  <a:cubicBezTo>
                    <a:pt x="37032" y="33054"/>
                    <a:pt x="31367" y="37303"/>
                    <a:pt x="25702" y="37303"/>
                  </a:cubicBezTo>
                  <a:cubicBezTo>
                    <a:pt x="20037" y="37303"/>
                    <a:pt x="15789" y="31639"/>
                    <a:pt x="15789" y="25973"/>
                  </a:cubicBezTo>
                  <a:cubicBezTo>
                    <a:pt x="15789" y="18893"/>
                    <a:pt x="20037" y="14644"/>
                    <a:pt x="27118" y="16060"/>
                  </a:cubicBezTo>
                  <a:close/>
                </a:path>
              </a:pathLst>
            </a:custGeom>
            <a:grpFill/>
            <a:ln w="14159" cap="flat">
              <a:noFill/>
              <a:prstDash val="solid"/>
              <a:miter/>
            </a:ln>
          </p:spPr>
          <p:txBody>
            <a:bodyPr rtlCol="0" anchor="ctr"/>
            <a:lstStyle/>
            <a:p>
              <a:endParaRPr lang="en-US"/>
            </a:p>
          </p:txBody>
        </p:sp>
        <p:sp>
          <p:nvSpPr>
            <p:cNvPr id="811" name="Freeform: Shape 2636">
              <a:extLst>
                <a:ext uri="{FF2B5EF4-FFF2-40B4-BE49-F238E27FC236}">
                  <a16:creationId xmlns:a16="http://schemas.microsoft.com/office/drawing/2014/main" xmlns="" id="{44058C14-7C20-4BF7-9850-56751A83F6F5}"/>
                </a:ext>
              </a:extLst>
            </p:cNvPr>
            <p:cNvSpPr/>
            <p:nvPr/>
          </p:nvSpPr>
          <p:spPr>
            <a:xfrm>
              <a:off x="6090125" y="4490932"/>
              <a:ext cx="42486" cy="42486"/>
            </a:xfrm>
            <a:custGeom>
              <a:avLst/>
              <a:gdLst>
                <a:gd name="connsiteX0" fmla="*/ 27118 w 42485"/>
                <a:gd name="connsiteY0" fmla="*/ 15789 h 42485"/>
                <a:gd name="connsiteX1" fmla="*/ 37032 w 42485"/>
                <a:gd name="connsiteY1" fmla="*/ 27118 h 42485"/>
                <a:gd name="connsiteX2" fmla="*/ 25702 w 42485"/>
                <a:gd name="connsiteY2" fmla="*/ 37032 h 42485"/>
                <a:gd name="connsiteX3" fmla="*/ 15789 w 42485"/>
                <a:gd name="connsiteY3" fmla="*/ 25702 h 42485"/>
                <a:gd name="connsiteX4" fmla="*/ 27118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5789"/>
                  </a:moveTo>
                  <a:cubicBezTo>
                    <a:pt x="32783" y="15789"/>
                    <a:pt x="37032" y="21454"/>
                    <a:pt x="37032" y="27118"/>
                  </a:cubicBezTo>
                  <a:cubicBezTo>
                    <a:pt x="37032" y="32783"/>
                    <a:pt x="31367" y="37032"/>
                    <a:pt x="25702" y="37032"/>
                  </a:cubicBezTo>
                  <a:cubicBezTo>
                    <a:pt x="20037" y="37032"/>
                    <a:pt x="15789" y="31367"/>
                    <a:pt x="15789" y="25702"/>
                  </a:cubicBezTo>
                  <a:cubicBezTo>
                    <a:pt x="15789" y="20037"/>
                    <a:pt x="20037" y="15789"/>
                    <a:pt x="27118" y="15789"/>
                  </a:cubicBezTo>
                  <a:close/>
                </a:path>
              </a:pathLst>
            </a:custGeom>
            <a:grpFill/>
            <a:ln w="14159" cap="flat">
              <a:noFill/>
              <a:prstDash val="solid"/>
              <a:miter/>
            </a:ln>
          </p:spPr>
          <p:txBody>
            <a:bodyPr rtlCol="0" anchor="ctr"/>
            <a:lstStyle/>
            <a:p>
              <a:endParaRPr lang="en-US"/>
            </a:p>
          </p:txBody>
        </p:sp>
        <p:sp>
          <p:nvSpPr>
            <p:cNvPr id="812" name="Freeform: Shape 2637">
              <a:extLst>
                <a:ext uri="{FF2B5EF4-FFF2-40B4-BE49-F238E27FC236}">
                  <a16:creationId xmlns:a16="http://schemas.microsoft.com/office/drawing/2014/main" xmlns="" id="{3A751D5E-8574-450A-818F-A0EBF2BD73DF}"/>
                </a:ext>
              </a:extLst>
            </p:cNvPr>
            <p:cNvSpPr/>
            <p:nvPr/>
          </p:nvSpPr>
          <p:spPr>
            <a:xfrm>
              <a:off x="6554635" y="4190428"/>
              <a:ext cx="42486" cy="42486"/>
            </a:xfrm>
            <a:custGeom>
              <a:avLst/>
              <a:gdLst>
                <a:gd name="connsiteX0" fmla="*/ 27118 w 42485"/>
                <a:gd name="connsiteY0" fmla="*/ 16060 h 42485"/>
                <a:gd name="connsiteX1" fmla="*/ 37032 w 42485"/>
                <a:gd name="connsiteY1" fmla="*/ 27390 h 42485"/>
                <a:gd name="connsiteX2" fmla="*/ 25703 w 42485"/>
                <a:gd name="connsiteY2" fmla="*/ 37303 h 42485"/>
                <a:gd name="connsiteX3" fmla="*/ 15789 w 42485"/>
                <a:gd name="connsiteY3" fmla="*/ 25974 h 42485"/>
                <a:gd name="connsiteX4" fmla="*/ 27118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6060"/>
                  </a:moveTo>
                  <a:cubicBezTo>
                    <a:pt x="32783" y="16060"/>
                    <a:pt x="37032" y="21725"/>
                    <a:pt x="37032" y="27390"/>
                  </a:cubicBezTo>
                  <a:cubicBezTo>
                    <a:pt x="37032" y="33055"/>
                    <a:pt x="31367" y="37303"/>
                    <a:pt x="25703" y="37303"/>
                  </a:cubicBezTo>
                  <a:cubicBezTo>
                    <a:pt x="20037" y="37303"/>
                    <a:pt x="15789" y="31639"/>
                    <a:pt x="15789" y="25974"/>
                  </a:cubicBezTo>
                  <a:cubicBezTo>
                    <a:pt x="15789" y="18893"/>
                    <a:pt x="21454" y="14644"/>
                    <a:pt x="27118" y="16060"/>
                  </a:cubicBezTo>
                  <a:close/>
                </a:path>
              </a:pathLst>
            </a:custGeom>
            <a:grpFill/>
            <a:ln w="14159" cap="flat">
              <a:noFill/>
              <a:prstDash val="solid"/>
              <a:miter/>
            </a:ln>
          </p:spPr>
          <p:txBody>
            <a:bodyPr rtlCol="0" anchor="ctr"/>
            <a:lstStyle/>
            <a:p>
              <a:endParaRPr lang="en-US"/>
            </a:p>
          </p:txBody>
        </p:sp>
        <p:sp>
          <p:nvSpPr>
            <p:cNvPr id="813" name="Freeform: Shape 2638">
              <a:extLst>
                <a:ext uri="{FF2B5EF4-FFF2-40B4-BE49-F238E27FC236}">
                  <a16:creationId xmlns:a16="http://schemas.microsoft.com/office/drawing/2014/main" xmlns="" id="{85E8F01E-0DAE-4C27-9164-DA628987CEF6}"/>
                </a:ext>
              </a:extLst>
            </p:cNvPr>
            <p:cNvSpPr/>
            <p:nvPr/>
          </p:nvSpPr>
          <p:spPr>
            <a:xfrm>
              <a:off x="6234576" y="3939763"/>
              <a:ext cx="42486" cy="42486"/>
            </a:xfrm>
            <a:custGeom>
              <a:avLst/>
              <a:gdLst>
                <a:gd name="connsiteX0" fmla="*/ 27119 w 42485"/>
                <a:gd name="connsiteY0" fmla="*/ 16060 h 42485"/>
                <a:gd name="connsiteX1" fmla="*/ 37032 w 42485"/>
                <a:gd name="connsiteY1" fmla="*/ 27390 h 42485"/>
                <a:gd name="connsiteX2" fmla="*/ 25703 w 42485"/>
                <a:gd name="connsiteY2" fmla="*/ 37303 h 42485"/>
                <a:gd name="connsiteX3" fmla="*/ 15789 w 42485"/>
                <a:gd name="connsiteY3" fmla="*/ 25974 h 42485"/>
                <a:gd name="connsiteX4" fmla="*/ 27119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6060"/>
                  </a:moveTo>
                  <a:cubicBezTo>
                    <a:pt x="32783" y="16060"/>
                    <a:pt x="37032" y="21725"/>
                    <a:pt x="37032" y="27390"/>
                  </a:cubicBezTo>
                  <a:cubicBezTo>
                    <a:pt x="37032" y="33055"/>
                    <a:pt x="31367" y="37303"/>
                    <a:pt x="25703" y="37303"/>
                  </a:cubicBezTo>
                  <a:cubicBezTo>
                    <a:pt x="20038" y="37303"/>
                    <a:pt x="15789" y="31638"/>
                    <a:pt x="15789" y="25974"/>
                  </a:cubicBezTo>
                  <a:cubicBezTo>
                    <a:pt x="15789" y="18893"/>
                    <a:pt x="21454" y="14644"/>
                    <a:pt x="27119" y="16060"/>
                  </a:cubicBezTo>
                  <a:close/>
                </a:path>
              </a:pathLst>
            </a:custGeom>
            <a:grpFill/>
            <a:ln w="14159" cap="flat">
              <a:noFill/>
              <a:prstDash val="solid"/>
              <a:miter/>
            </a:ln>
          </p:spPr>
          <p:txBody>
            <a:bodyPr rtlCol="0" anchor="ctr"/>
            <a:lstStyle/>
            <a:p>
              <a:endParaRPr lang="en-US"/>
            </a:p>
          </p:txBody>
        </p:sp>
        <p:sp>
          <p:nvSpPr>
            <p:cNvPr id="814" name="Freeform: Shape 2639">
              <a:extLst>
                <a:ext uri="{FF2B5EF4-FFF2-40B4-BE49-F238E27FC236}">
                  <a16:creationId xmlns:a16="http://schemas.microsoft.com/office/drawing/2014/main" xmlns="" id="{8824039C-A738-4F8C-90B9-F11303E8E854}"/>
                </a:ext>
              </a:extLst>
            </p:cNvPr>
            <p:cNvSpPr/>
            <p:nvPr/>
          </p:nvSpPr>
          <p:spPr>
            <a:xfrm>
              <a:off x="6689173" y="3809744"/>
              <a:ext cx="42486" cy="42486"/>
            </a:xfrm>
            <a:custGeom>
              <a:avLst/>
              <a:gdLst>
                <a:gd name="connsiteX0" fmla="*/ 25703 w 42485"/>
                <a:gd name="connsiteY0" fmla="*/ 15789 h 42485"/>
                <a:gd name="connsiteX1" fmla="*/ 34199 w 42485"/>
                <a:gd name="connsiteY1" fmla="*/ 25702 h 42485"/>
                <a:gd name="connsiteX2" fmla="*/ 24286 w 42485"/>
                <a:gd name="connsiteY2" fmla="*/ 34200 h 42485"/>
                <a:gd name="connsiteX3" fmla="*/ 15789 w 42485"/>
                <a:gd name="connsiteY3" fmla="*/ 24286 h 42485"/>
                <a:gd name="connsiteX4" fmla="*/ 25703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5789"/>
                  </a:moveTo>
                  <a:cubicBezTo>
                    <a:pt x="31367" y="15789"/>
                    <a:pt x="34199" y="21454"/>
                    <a:pt x="34199" y="25702"/>
                  </a:cubicBezTo>
                  <a:cubicBezTo>
                    <a:pt x="34199" y="31367"/>
                    <a:pt x="28535" y="34200"/>
                    <a:pt x="24286" y="34200"/>
                  </a:cubicBezTo>
                  <a:cubicBezTo>
                    <a:pt x="18622" y="34200"/>
                    <a:pt x="15789" y="29951"/>
                    <a:pt x="15789" y="24286"/>
                  </a:cubicBezTo>
                  <a:cubicBezTo>
                    <a:pt x="15789" y="18621"/>
                    <a:pt x="20037" y="15789"/>
                    <a:pt x="25703" y="15789"/>
                  </a:cubicBezTo>
                  <a:close/>
                </a:path>
              </a:pathLst>
            </a:custGeom>
            <a:grpFill/>
            <a:ln w="14159" cap="flat">
              <a:noFill/>
              <a:prstDash val="solid"/>
              <a:miter/>
            </a:ln>
          </p:spPr>
          <p:txBody>
            <a:bodyPr rtlCol="0" anchor="ctr"/>
            <a:lstStyle/>
            <a:p>
              <a:endParaRPr lang="en-US"/>
            </a:p>
          </p:txBody>
        </p:sp>
        <p:sp>
          <p:nvSpPr>
            <p:cNvPr id="815" name="Freeform: Shape 2640">
              <a:extLst>
                <a:ext uri="{FF2B5EF4-FFF2-40B4-BE49-F238E27FC236}">
                  <a16:creationId xmlns:a16="http://schemas.microsoft.com/office/drawing/2014/main" xmlns="" id="{38F59E7B-5B84-441B-803D-9ADF591B3D5D}"/>
                </a:ext>
              </a:extLst>
            </p:cNvPr>
            <p:cNvSpPr/>
            <p:nvPr/>
          </p:nvSpPr>
          <p:spPr>
            <a:xfrm>
              <a:off x="6966747" y="3873473"/>
              <a:ext cx="42486" cy="42486"/>
            </a:xfrm>
            <a:custGeom>
              <a:avLst/>
              <a:gdLst>
                <a:gd name="connsiteX0" fmla="*/ 25702 w 42485"/>
                <a:gd name="connsiteY0" fmla="*/ 15789 h 42485"/>
                <a:gd name="connsiteX1" fmla="*/ 34199 w 42485"/>
                <a:gd name="connsiteY1" fmla="*/ 25702 h 42485"/>
                <a:gd name="connsiteX2" fmla="*/ 24286 w 42485"/>
                <a:gd name="connsiteY2" fmla="*/ 34200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31367" y="15789"/>
                    <a:pt x="34199" y="21454"/>
                    <a:pt x="34199" y="25702"/>
                  </a:cubicBezTo>
                  <a:cubicBezTo>
                    <a:pt x="34199" y="31367"/>
                    <a:pt x="29951" y="34200"/>
                    <a:pt x="24286" y="34200"/>
                  </a:cubicBezTo>
                  <a:cubicBezTo>
                    <a:pt x="18621" y="34200"/>
                    <a:pt x="15789" y="28535"/>
                    <a:pt x="15789" y="24286"/>
                  </a:cubicBezTo>
                  <a:cubicBezTo>
                    <a:pt x="17205" y="18621"/>
                    <a:pt x="21454" y="15789"/>
                    <a:pt x="25702" y="15789"/>
                  </a:cubicBezTo>
                  <a:close/>
                </a:path>
              </a:pathLst>
            </a:custGeom>
            <a:grpFill/>
            <a:ln w="14159" cap="flat">
              <a:noFill/>
              <a:prstDash val="solid"/>
              <a:miter/>
            </a:ln>
          </p:spPr>
          <p:txBody>
            <a:bodyPr rtlCol="0" anchor="ctr"/>
            <a:lstStyle/>
            <a:p>
              <a:endParaRPr lang="en-US"/>
            </a:p>
          </p:txBody>
        </p:sp>
        <p:sp>
          <p:nvSpPr>
            <p:cNvPr id="816" name="Freeform: Shape 2641">
              <a:extLst>
                <a:ext uri="{FF2B5EF4-FFF2-40B4-BE49-F238E27FC236}">
                  <a16:creationId xmlns:a16="http://schemas.microsoft.com/office/drawing/2014/main" xmlns="" id="{96A55813-E6BE-407A-9858-BC214613ADF3}"/>
                </a:ext>
              </a:extLst>
            </p:cNvPr>
            <p:cNvSpPr/>
            <p:nvPr/>
          </p:nvSpPr>
          <p:spPr>
            <a:xfrm>
              <a:off x="6871862" y="4350729"/>
              <a:ext cx="42486" cy="42486"/>
            </a:xfrm>
            <a:custGeom>
              <a:avLst/>
              <a:gdLst>
                <a:gd name="connsiteX0" fmla="*/ 27119 w 42485"/>
                <a:gd name="connsiteY0" fmla="*/ 15789 h 42485"/>
                <a:gd name="connsiteX1" fmla="*/ 37032 w 42485"/>
                <a:gd name="connsiteY1" fmla="*/ 27118 h 42485"/>
                <a:gd name="connsiteX2" fmla="*/ 25703 w 42485"/>
                <a:gd name="connsiteY2" fmla="*/ 37032 h 42485"/>
                <a:gd name="connsiteX3" fmla="*/ 15789 w 42485"/>
                <a:gd name="connsiteY3" fmla="*/ 25702 h 42485"/>
                <a:gd name="connsiteX4" fmla="*/ 27119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5789"/>
                  </a:moveTo>
                  <a:cubicBezTo>
                    <a:pt x="32783" y="15789"/>
                    <a:pt x="37032" y="21454"/>
                    <a:pt x="37032" y="27118"/>
                  </a:cubicBezTo>
                  <a:cubicBezTo>
                    <a:pt x="37032" y="32783"/>
                    <a:pt x="31367" y="37032"/>
                    <a:pt x="25703" y="37032"/>
                  </a:cubicBezTo>
                  <a:cubicBezTo>
                    <a:pt x="20038" y="37032"/>
                    <a:pt x="15789" y="31367"/>
                    <a:pt x="15789" y="25702"/>
                  </a:cubicBezTo>
                  <a:cubicBezTo>
                    <a:pt x="15789" y="20037"/>
                    <a:pt x="21454" y="15789"/>
                    <a:pt x="27119" y="15789"/>
                  </a:cubicBezTo>
                  <a:close/>
                </a:path>
              </a:pathLst>
            </a:custGeom>
            <a:grpFill/>
            <a:ln w="14159" cap="flat">
              <a:noFill/>
              <a:prstDash val="solid"/>
              <a:miter/>
            </a:ln>
          </p:spPr>
          <p:txBody>
            <a:bodyPr rtlCol="0" anchor="ctr"/>
            <a:lstStyle/>
            <a:p>
              <a:endParaRPr lang="en-US"/>
            </a:p>
          </p:txBody>
        </p:sp>
        <p:sp>
          <p:nvSpPr>
            <p:cNvPr id="817" name="Freeform: Shape 2642">
              <a:extLst>
                <a:ext uri="{FF2B5EF4-FFF2-40B4-BE49-F238E27FC236}">
                  <a16:creationId xmlns:a16="http://schemas.microsoft.com/office/drawing/2014/main" xmlns="" id="{9049C40C-9F74-42A9-9DA6-DBA68BE15693}"/>
                </a:ext>
              </a:extLst>
            </p:cNvPr>
            <p:cNvSpPr/>
            <p:nvPr/>
          </p:nvSpPr>
          <p:spPr>
            <a:xfrm>
              <a:off x="6487939" y="3992298"/>
              <a:ext cx="70810" cy="70810"/>
            </a:xfrm>
            <a:custGeom>
              <a:avLst/>
              <a:gdLst>
                <a:gd name="connsiteX0" fmla="*/ 41416 w 70809"/>
                <a:gd name="connsiteY0" fmla="*/ 15924 h 70809"/>
                <a:gd name="connsiteX1" fmla="*/ 62658 w 70809"/>
                <a:gd name="connsiteY1" fmla="*/ 41416 h 70809"/>
                <a:gd name="connsiteX2" fmla="*/ 37167 w 70809"/>
                <a:gd name="connsiteY2" fmla="*/ 62658 h 70809"/>
                <a:gd name="connsiteX3" fmla="*/ 15924 w 70809"/>
                <a:gd name="connsiteY3" fmla="*/ 37167 h 70809"/>
                <a:gd name="connsiteX4" fmla="*/ 41416 w 70809"/>
                <a:gd name="connsiteY4" fmla="*/ 15924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416" y="15924"/>
                  </a:moveTo>
                  <a:cubicBezTo>
                    <a:pt x="54161" y="17340"/>
                    <a:pt x="64075" y="28670"/>
                    <a:pt x="62658" y="41416"/>
                  </a:cubicBezTo>
                  <a:cubicBezTo>
                    <a:pt x="61242" y="54161"/>
                    <a:pt x="49913" y="64074"/>
                    <a:pt x="37167" y="62658"/>
                  </a:cubicBezTo>
                  <a:cubicBezTo>
                    <a:pt x="24421" y="61242"/>
                    <a:pt x="14508" y="49912"/>
                    <a:pt x="15924" y="37167"/>
                  </a:cubicBezTo>
                  <a:cubicBezTo>
                    <a:pt x="17340" y="24421"/>
                    <a:pt x="28670" y="14508"/>
                    <a:pt x="41416" y="15924"/>
                  </a:cubicBezTo>
                  <a:close/>
                </a:path>
              </a:pathLst>
            </a:custGeom>
            <a:grpFill/>
            <a:ln w="14159" cap="flat">
              <a:noFill/>
              <a:prstDash val="solid"/>
              <a:miter/>
            </a:ln>
          </p:spPr>
          <p:txBody>
            <a:bodyPr rtlCol="0" anchor="ctr"/>
            <a:lstStyle/>
            <a:p>
              <a:endParaRPr lang="en-US"/>
            </a:p>
          </p:txBody>
        </p:sp>
        <p:sp>
          <p:nvSpPr>
            <p:cNvPr id="818" name="Freeform: Shape 2643">
              <a:extLst>
                <a:ext uri="{FF2B5EF4-FFF2-40B4-BE49-F238E27FC236}">
                  <a16:creationId xmlns:a16="http://schemas.microsoft.com/office/drawing/2014/main" xmlns="" id="{7FBD1F94-E7B7-4F7A-8956-BF35A3F8CE10}"/>
                </a:ext>
              </a:extLst>
            </p:cNvPr>
            <p:cNvSpPr/>
            <p:nvPr/>
          </p:nvSpPr>
          <p:spPr>
            <a:xfrm>
              <a:off x="6234576" y="4513375"/>
              <a:ext cx="56648" cy="56648"/>
            </a:xfrm>
            <a:custGeom>
              <a:avLst/>
              <a:gdLst>
                <a:gd name="connsiteX0" fmla="*/ 31367 w 56647"/>
                <a:gd name="connsiteY0" fmla="*/ 16006 h 56647"/>
                <a:gd name="connsiteX1" fmla="*/ 44113 w 56647"/>
                <a:gd name="connsiteY1" fmla="*/ 31584 h 56647"/>
                <a:gd name="connsiteX2" fmla="*/ 28535 w 56647"/>
                <a:gd name="connsiteY2" fmla="*/ 44330 h 56647"/>
                <a:gd name="connsiteX3" fmla="*/ 15789 w 56647"/>
                <a:gd name="connsiteY3" fmla="*/ 28752 h 56647"/>
                <a:gd name="connsiteX4" fmla="*/ 31367 w 56647"/>
                <a:gd name="connsiteY4" fmla="*/ 16006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16006"/>
                  </a:moveTo>
                  <a:cubicBezTo>
                    <a:pt x="38448" y="17422"/>
                    <a:pt x="44113" y="23087"/>
                    <a:pt x="44113" y="31584"/>
                  </a:cubicBezTo>
                  <a:cubicBezTo>
                    <a:pt x="42697" y="38665"/>
                    <a:pt x="37032" y="44330"/>
                    <a:pt x="28535" y="44330"/>
                  </a:cubicBezTo>
                  <a:cubicBezTo>
                    <a:pt x="21454" y="44330"/>
                    <a:pt x="15789" y="37249"/>
                    <a:pt x="15789" y="28752"/>
                  </a:cubicBezTo>
                  <a:cubicBezTo>
                    <a:pt x="17205" y="20254"/>
                    <a:pt x="24286" y="14590"/>
                    <a:pt x="31367" y="16006"/>
                  </a:cubicBezTo>
                  <a:close/>
                </a:path>
              </a:pathLst>
            </a:custGeom>
            <a:grpFill/>
            <a:ln w="14159" cap="flat">
              <a:noFill/>
              <a:prstDash val="solid"/>
              <a:miter/>
            </a:ln>
          </p:spPr>
          <p:txBody>
            <a:bodyPr rtlCol="0" anchor="ctr"/>
            <a:lstStyle/>
            <a:p>
              <a:endParaRPr lang="en-US"/>
            </a:p>
          </p:txBody>
        </p:sp>
        <p:sp>
          <p:nvSpPr>
            <p:cNvPr id="819" name="Freeform: Shape 2644">
              <a:extLst>
                <a:ext uri="{FF2B5EF4-FFF2-40B4-BE49-F238E27FC236}">
                  <a16:creationId xmlns:a16="http://schemas.microsoft.com/office/drawing/2014/main" xmlns="" id="{98910CD7-E803-4F17-8A2C-BF2FEDF68259}"/>
                </a:ext>
              </a:extLst>
            </p:cNvPr>
            <p:cNvSpPr/>
            <p:nvPr/>
          </p:nvSpPr>
          <p:spPr>
            <a:xfrm>
              <a:off x="6234576" y="4081379"/>
              <a:ext cx="42486" cy="42486"/>
            </a:xfrm>
            <a:custGeom>
              <a:avLst/>
              <a:gdLst>
                <a:gd name="connsiteX0" fmla="*/ 25703 w 42485"/>
                <a:gd name="connsiteY0" fmla="*/ 16064 h 42485"/>
                <a:gd name="connsiteX1" fmla="*/ 34200 w 42485"/>
                <a:gd name="connsiteY1" fmla="*/ 25977 h 42485"/>
                <a:gd name="connsiteX2" fmla="*/ 24286 w 42485"/>
                <a:gd name="connsiteY2" fmla="*/ 34474 h 42485"/>
                <a:gd name="connsiteX3" fmla="*/ 15789 w 42485"/>
                <a:gd name="connsiteY3" fmla="*/ 24560 h 42485"/>
                <a:gd name="connsiteX4" fmla="*/ 25703 w 42485"/>
                <a:gd name="connsiteY4" fmla="*/ 16064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6064"/>
                  </a:moveTo>
                  <a:cubicBezTo>
                    <a:pt x="31367" y="16064"/>
                    <a:pt x="34200" y="20312"/>
                    <a:pt x="34200" y="25977"/>
                  </a:cubicBezTo>
                  <a:cubicBezTo>
                    <a:pt x="34200" y="31641"/>
                    <a:pt x="28535" y="34474"/>
                    <a:pt x="24286" y="34474"/>
                  </a:cubicBezTo>
                  <a:cubicBezTo>
                    <a:pt x="18622" y="34474"/>
                    <a:pt x="15789" y="30225"/>
                    <a:pt x="15789" y="24560"/>
                  </a:cubicBezTo>
                  <a:cubicBezTo>
                    <a:pt x="17205" y="18896"/>
                    <a:pt x="21454" y="14647"/>
                    <a:pt x="25703" y="16064"/>
                  </a:cubicBezTo>
                  <a:close/>
                </a:path>
              </a:pathLst>
            </a:custGeom>
            <a:grpFill/>
            <a:ln w="14159" cap="flat">
              <a:noFill/>
              <a:prstDash val="solid"/>
              <a:miter/>
            </a:ln>
          </p:spPr>
          <p:txBody>
            <a:bodyPr rtlCol="0" anchor="ctr"/>
            <a:lstStyle/>
            <a:p>
              <a:endParaRPr lang="en-US"/>
            </a:p>
          </p:txBody>
        </p:sp>
        <p:sp>
          <p:nvSpPr>
            <p:cNvPr id="820" name="Freeform: Shape 2645">
              <a:extLst>
                <a:ext uri="{FF2B5EF4-FFF2-40B4-BE49-F238E27FC236}">
                  <a16:creationId xmlns:a16="http://schemas.microsoft.com/office/drawing/2014/main" xmlns="" id="{8D7A2FFC-6ED0-4EBB-855F-93040BFCE560}"/>
                </a:ext>
              </a:extLst>
            </p:cNvPr>
            <p:cNvSpPr/>
            <p:nvPr/>
          </p:nvSpPr>
          <p:spPr>
            <a:xfrm>
              <a:off x="6182177" y="3651131"/>
              <a:ext cx="42486" cy="42486"/>
            </a:xfrm>
            <a:custGeom>
              <a:avLst/>
              <a:gdLst>
                <a:gd name="connsiteX0" fmla="*/ 25702 w 42485"/>
                <a:gd name="connsiteY0" fmla="*/ 15789 h 42485"/>
                <a:gd name="connsiteX1" fmla="*/ 34199 w 42485"/>
                <a:gd name="connsiteY1" fmla="*/ 25702 h 42485"/>
                <a:gd name="connsiteX2" fmla="*/ 24286 w 42485"/>
                <a:gd name="connsiteY2" fmla="*/ 34200 h 42485"/>
                <a:gd name="connsiteX3" fmla="*/ 15789 w 42485"/>
                <a:gd name="connsiteY3" fmla="*/ 24286 h 42485"/>
                <a:gd name="connsiteX4" fmla="*/ 25702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2" y="15789"/>
                  </a:moveTo>
                  <a:cubicBezTo>
                    <a:pt x="31367" y="15789"/>
                    <a:pt x="34199" y="21454"/>
                    <a:pt x="34199" y="25702"/>
                  </a:cubicBezTo>
                  <a:cubicBezTo>
                    <a:pt x="34199" y="29951"/>
                    <a:pt x="28535" y="34200"/>
                    <a:pt x="24286" y="34200"/>
                  </a:cubicBezTo>
                  <a:cubicBezTo>
                    <a:pt x="18621" y="34200"/>
                    <a:pt x="15789" y="28535"/>
                    <a:pt x="15789" y="24286"/>
                  </a:cubicBezTo>
                  <a:cubicBezTo>
                    <a:pt x="15789" y="18621"/>
                    <a:pt x="21454" y="15789"/>
                    <a:pt x="25702" y="15789"/>
                  </a:cubicBezTo>
                  <a:close/>
                </a:path>
              </a:pathLst>
            </a:custGeom>
            <a:grpFill/>
            <a:ln w="14159" cap="flat">
              <a:noFill/>
              <a:prstDash val="solid"/>
              <a:miter/>
            </a:ln>
          </p:spPr>
          <p:txBody>
            <a:bodyPr rtlCol="0" anchor="ctr"/>
            <a:lstStyle/>
            <a:p>
              <a:endParaRPr lang="en-US"/>
            </a:p>
          </p:txBody>
        </p:sp>
        <p:sp>
          <p:nvSpPr>
            <p:cNvPr id="821" name="Freeform: Shape 2646">
              <a:extLst>
                <a:ext uri="{FF2B5EF4-FFF2-40B4-BE49-F238E27FC236}">
                  <a16:creationId xmlns:a16="http://schemas.microsoft.com/office/drawing/2014/main" xmlns="" id="{7FAB3442-341B-4060-B92C-6CA9246BC5D5}"/>
                </a:ext>
              </a:extLst>
            </p:cNvPr>
            <p:cNvSpPr/>
            <p:nvPr/>
          </p:nvSpPr>
          <p:spPr>
            <a:xfrm>
              <a:off x="6897354" y="3863288"/>
              <a:ext cx="42486" cy="42486"/>
            </a:xfrm>
            <a:custGeom>
              <a:avLst/>
              <a:gdLst>
                <a:gd name="connsiteX0" fmla="*/ 27118 w 42485"/>
                <a:gd name="connsiteY0" fmla="*/ 16060 h 42485"/>
                <a:gd name="connsiteX1" fmla="*/ 37032 w 42485"/>
                <a:gd name="connsiteY1" fmla="*/ 27390 h 42485"/>
                <a:gd name="connsiteX2" fmla="*/ 25702 w 42485"/>
                <a:gd name="connsiteY2" fmla="*/ 37303 h 42485"/>
                <a:gd name="connsiteX3" fmla="*/ 15789 w 42485"/>
                <a:gd name="connsiteY3" fmla="*/ 25974 h 42485"/>
                <a:gd name="connsiteX4" fmla="*/ 27118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6060"/>
                  </a:moveTo>
                  <a:cubicBezTo>
                    <a:pt x="32783" y="16060"/>
                    <a:pt x="37032" y="21725"/>
                    <a:pt x="37032" y="27390"/>
                  </a:cubicBezTo>
                  <a:cubicBezTo>
                    <a:pt x="37032" y="33055"/>
                    <a:pt x="31367" y="37303"/>
                    <a:pt x="25702" y="37303"/>
                  </a:cubicBezTo>
                  <a:cubicBezTo>
                    <a:pt x="20037" y="37303"/>
                    <a:pt x="15789" y="31638"/>
                    <a:pt x="15789" y="25974"/>
                  </a:cubicBezTo>
                  <a:cubicBezTo>
                    <a:pt x="15789" y="18893"/>
                    <a:pt x="21454" y="14644"/>
                    <a:pt x="27118" y="16060"/>
                  </a:cubicBezTo>
                  <a:close/>
                </a:path>
              </a:pathLst>
            </a:custGeom>
            <a:grpFill/>
            <a:ln w="14159" cap="flat">
              <a:noFill/>
              <a:prstDash val="solid"/>
              <a:miter/>
            </a:ln>
          </p:spPr>
          <p:txBody>
            <a:bodyPr rtlCol="0" anchor="ctr"/>
            <a:lstStyle/>
            <a:p>
              <a:endParaRPr lang="en-US"/>
            </a:p>
          </p:txBody>
        </p:sp>
        <p:sp>
          <p:nvSpPr>
            <p:cNvPr id="822" name="Freeform: Shape 2647">
              <a:extLst>
                <a:ext uri="{FF2B5EF4-FFF2-40B4-BE49-F238E27FC236}">
                  <a16:creationId xmlns:a16="http://schemas.microsoft.com/office/drawing/2014/main" xmlns="" id="{DDF8128F-7198-4106-9CB3-19C9E823F2C4}"/>
                </a:ext>
              </a:extLst>
            </p:cNvPr>
            <p:cNvSpPr/>
            <p:nvPr/>
          </p:nvSpPr>
          <p:spPr>
            <a:xfrm>
              <a:off x="5918765" y="3846565"/>
              <a:ext cx="56648" cy="56648"/>
            </a:xfrm>
            <a:custGeom>
              <a:avLst/>
              <a:gdLst>
                <a:gd name="connsiteX0" fmla="*/ 35616 w 56647"/>
                <a:gd name="connsiteY0" fmla="*/ 15789 h 56647"/>
                <a:gd name="connsiteX1" fmla="*/ 52610 w 56647"/>
                <a:gd name="connsiteY1" fmla="*/ 35616 h 56647"/>
                <a:gd name="connsiteX2" fmla="*/ 32783 w 56647"/>
                <a:gd name="connsiteY2" fmla="*/ 52610 h 56647"/>
                <a:gd name="connsiteX3" fmla="*/ 15789 w 56647"/>
                <a:gd name="connsiteY3" fmla="*/ 32783 h 56647"/>
                <a:gd name="connsiteX4" fmla="*/ 35616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616" y="15789"/>
                  </a:moveTo>
                  <a:cubicBezTo>
                    <a:pt x="45529" y="17205"/>
                    <a:pt x="52610" y="25702"/>
                    <a:pt x="52610" y="35616"/>
                  </a:cubicBezTo>
                  <a:cubicBezTo>
                    <a:pt x="51194" y="45529"/>
                    <a:pt x="42697" y="52610"/>
                    <a:pt x="32783" y="52610"/>
                  </a:cubicBezTo>
                  <a:cubicBezTo>
                    <a:pt x="22870" y="51194"/>
                    <a:pt x="15789" y="42697"/>
                    <a:pt x="15789" y="32783"/>
                  </a:cubicBezTo>
                  <a:cubicBezTo>
                    <a:pt x="15789" y="22870"/>
                    <a:pt x="24286" y="15789"/>
                    <a:pt x="35616" y="15789"/>
                  </a:cubicBezTo>
                  <a:close/>
                </a:path>
              </a:pathLst>
            </a:custGeom>
            <a:grpFill/>
            <a:ln w="14159" cap="flat">
              <a:noFill/>
              <a:prstDash val="solid"/>
              <a:miter/>
            </a:ln>
          </p:spPr>
          <p:txBody>
            <a:bodyPr rtlCol="0" anchor="ctr"/>
            <a:lstStyle/>
            <a:p>
              <a:endParaRPr lang="en-US"/>
            </a:p>
          </p:txBody>
        </p:sp>
        <p:sp>
          <p:nvSpPr>
            <p:cNvPr id="823" name="Freeform: Shape 2648">
              <a:extLst>
                <a:ext uri="{FF2B5EF4-FFF2-40B4-BE49-F238E27FC236}">
                  <a16:creationId xmlns:a16="http://schemas.microsoft.com/office/drawing/2014/main" xmlns="" id="{A6564801-1784-4693-BDBB-F9E5EB635BD9}"/>
                </a:ext>
              </a:extLst>
            </p:cNvPr>
            <p:cNvSpPr/>
            <p:nvPr/>
          </p:nvSpPr>
          <p:spPr>
            <a:xfrm>
              <a:off x="6166599" y="4643881"/>
              <a:ext cx="56648" cy="56648"/>
            </a:xfrm>
            <a:custGeom>
              <a:avLst/>
              <a:gdLst>
                <a:gd name="connsiteX0" fmla="*/ 31367 w 56647"/>
                <a:gd name="connsiteY0" fmla="*/ 15789 h 56647"/>
                <a:gd name="connsiteX1" fmla="*/ 44113 w 56647"/>
                <a:gd name="connsiteY1" fmla="*/ 31367 h 56647"/>
                <a:gd name="connsiteX2" fmla="*/ 28535 w 56647"/>
                <a:gd name="connsiteY2" fmla="*/ 44113 h 56647"/>
                <a:gd name="connsiteX3" fmla="*/ 15789 w 56647"/>
                <a:gd name="connsiteY3" fmla="*/ 28535 h 56647"/>
                <a:gd name="connsiteX4" fmla="*/ 31367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15789"/>
                  </a:moveTo>
                  <a:cubicBezTo>
                    <a:pt x="38448" y="17205"/>
                    <a:pt x="44113" y="22870"/>
                    <a:pt x="44113" y="31367"/>
                  </a:cubicBezTo>
                  <a:cubicBezTo>
                    <a:pt x="42697" y="38448"/>
                    <a:pt x="37032" y="44113"/>
                    <a:pt x="28535" y="44113"/>
                  </a:cubicBezTo>
                  <a:cubicBezTo>
                    <a:pt x="21454" y="44113"/>
                    <a:pt x="15789" y="37032"/>
                    <a:pt x="15789" y="28535"/>
                  </a:cubicBezTo>
                  <a:cubicBezTo>
                    <a:pt x="15789" y="21454"/>
                    <a:pt x="22870" y="15789"/>
                    <a:pt x="31367" y="15789"/>
                  </a:cubicBezTo>
                  <a:close/>
                </a:path>
              </a:pathLst>
            </a:custGeom>
            <a:grpFill/>
            <a:ln w="14159" cap="flat">
              <a:noFill/>
              <a:prstDash val="solid"/>
              <a:miter/>
            </a:ln>
          </p:spPr>
          <p:txBody>
            <a:bodyPr rtlCol="0" anchor="ctr"/>
            <a:lstStyle/>
            <a:p>
              <a:endParaRPr lang="en-US"/>
            </a:p>
          </p:txBody>
        </p:sp>
        <p:sp>
          <p:nvSpPr>
            <p:cNvPr id="824" name="Freeform: Shape 2649">
              <a:extLst>
                <a:ext uri="{FF2B5EF4-FFF2-40B4-BE49-F238E27FC236}">
                  <a16:creationId xmlns:a16="http://schemas.microsoft.com/office/drawing/2014/main" xmlns="" id="{40967EC5-0CC9-45B1-91F2-176B9D743FBD}"/>
                </a:ext>
              </a:extLst>
            </p:cNvPr>
            <p:cNvSpPr/>
            <p:nvPr/>
          </p:nvSpPr>
          <p:spPr>
            <a:xfrm>
              <a:off x="6717362" y="3655245"/>
              <a:ext cx="70810" cy="70810"/>
            </a:xfrm>
            <a:custGeom>
              <a:avLst/>
              <a:gdLst>
                <a:gd name="connsiteX0" fmla="*/ 41415 w 70809"/>
                <a:gd name="connsiteY0" fmla="*/ 15924 h 70809"/>
                <a:gd name="connsiteX1" fmla="*/ 62658 w 70809"/>
                <a:gd name="connsiteY1" fmla="*/ 41415 h 70809"/>
                <a:gd name="connsiteX2" fmla="*/ 37167 w 70809"/>
                <a:gd name="connsiteY2" fmla="*/ 62658 h 70809"/>
                <a:gd name="connsiteX3" fmla="*/ 15924 w 70809"/>
                <a:gd name="connsiteY3" fmla="*/ 37167 h 70809"/>
                <a:gd name="connsiteX4" fmla="*/ 41415 w 70809"/>
                <a:gd name="connsiteY4" fmla="*/ 15924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415" y="15924"/>
                  </a:moveTo>
                  <a:cubicBezTo>
                    <a:pt x="54161" y="17340"/>
                    <a:pt x="64074" y="28670"/>
                    <a:pt x="62658" y="41415"/>
                  </a:cubicBezTo>
                  <a:cubicBezTo>
                    <a:pt x="61242" y="54161"/>
                    <a:pt x="49912" y="64074"/>
                    <a:pt x="37167" y="62658"/>
                  </a:cubicBezTo>
                  <a:cubicBezTo>
                    <a:pt x="24421" y="61242"/>
                    <a:pt x="14508" y="49912"/>
                    <a:pt x="15924" y="37167"/>
                  </a:cubicBezTo>
                  <a:cubicBezTo>
                    <a:pt x="17340" y="24421"/>
                    <a:pt x="28670" y="14508"/>
                    <a:pt x="41415" y="15924"/>
                  </a:cubicBezTo>
                  <a:close/>
                </a:path>
              </a:pathLst>
            </a:custGeom>
            <a:grpFill/>
            <a:ln w="14159" cap="flat">
              <a:noFill/>
              <a:prstDash val="solid"/>
              <a:miter/>
            </a:ln>
          </p:spPr>
          <p:txBody>
            <a:bodyPr rtlCol="0" anchor="ctr"/>
            <a:lstStyle/>
            <a:p>
              <a:endParaRPr lang="en-US"/>
            </a:p>
          </p:txBody>
        </p:sp>
        <p:sp>
          <p:nvSpPr>
            <p:cNvPr id="825" name="Freeform: Shape 2650">
              <a:extLst>
                <a:ext uri="{FF2B5EF4-FFF2-40B4-BE49-F238E27FC236}">
                  <a16:creationId xmlns:a16="http://schemas.microsoft.com/office/drawing/2014/main" xmlns="" id="{0289D818-360C-4E54-9810-59930389C8B7}"/>
                </a:ext>
              </a:extLst>
            </p:cNvPr>
            <p:cNvSpPr/>
            <p:nvPr/>
          </p:nvSpPr>
          <p:spPr>
            <a:xfrm>
              <a:off x="6843538" y="3765842"/>
              <a:ext cx="42486" cy="42486"/>
            </a:xfrm>
            <a:custGeom>
              <a:avLst/>
              <a:gdLst>
                <a:gd name="connsiteX0" fmla="*/ 27119 w 42485"/>
                <a:gd name="connsiteY0" fmla="*/ 15789 h 42485"/>
                <a:gd name="connsiteX1" fmla="*/ 37032 w 42485"/>
                <a:gd name="connsiteY1" fmla="*/ 27119 h 42485"/>
                <a:gd name="connsiteX2" fmla="*/ 25703 w 42485"/>
                <a:gd name="connsiteY2" fmla="*/ 37032 h 42485"/>
                <a:gd name="connsiteX3" fmla="*/ 15789 w 42485"/>
                <a:gd name="connsiteY3" fmla="*/ 25703 h 42485"/>
                <a:gd name="connsiteX4" fmla="*/ 27119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5789"/>
                  </a:moveTo>
                  <a:cubicBezTo>
                    <a:pt x="32783" y="15789"/>
                    <a:pt x="37032" y="21454"/>
                    <a:pt x="37032" y="27119"/>
                  </a:cubicBezTo>
                  <a:cubicBezTo>
                    <a:pt x="37032" y="32783"/>
                    <a:pt x="31367" y="37032"/>
                    <a:pt x="25703" y="37032"/>
                  </a:cubicBezTo>
                  <a:cubicBezTo>
                    <a:pt x="20038" y="37032"/>
                    <a:pt x="15789" y="31367"/>
                    <a:pt x="15789" y="25703"/>
                  </a:cubicBezTo>
                  <a:cubicBezTo>
                    <a:pt x="15789" y="18622"/>
                    <a:pt x="21454" y="15789"/>
                    <a:pt x="27119" y="15789"/>
                  </a:cubicBezTo>
                  <a:close/>
                </a:path>
              </a:pathLst>
            </a:custGeom>
            <a:grpFill/>
            <a:ln w="14159" cap="flat">
              <a:noFill/>
              <a:prstDash val="solid"/>
              <a:miter/>
            </a:ln>
          </p:spPr>
          <p:txBody>
            <a:bodyPr rtlCol="0" anchor="ctr"/>
            <a:lstStyle/>
            <a:p>
              <a:endParaRPr lang="en-US"/>
            </a:p>
          </p:txBody>
        </p:sp>
        <p:sp>
          <p:nvSpPr>
            <p:cNvPr id="826" name="Freeform: Shape 2651">
              <a:extLst>
                <a:ext uri="{FF2B5EF4-FFF2-40B4-BE49-F238E27FC236}">
                  <a16:creationId xmlns:a16="http://schemas.microsoft.com/office/drawing/2014/main" xmlns="" id="{800F0C03-1546-464A-BF8E-6D8CEAD3B343}"/>
                </a:ext>
              </a:extLst>
            </p:cNvPr>
            <p:cNvSpPr/>
            <p:nvPr/>
          </p:nvSpPr>
          <p:spPr>
            <a:xfrm>
              <a:off x="5918547" y="3648080"/>
              <a:ext cx="56648" cy="56648"/>
            </a:xfrm>
            <a:custGeom>
              <a:avLst/>
              <a:gdLst>
                <a:gd name="connsiteX0" fmla="*/ 30169 w 56647"/>
                <a:gd name="connsiteY0" fmla="*/ 16007 h 56647"/>
                <a:gd name="connsiteX1" fmla="*/ 41499 w 56647"/>
                <a:gd name="connsiteY1" fmla="*/ 30169 h 56647"/>
                <a:gd name="connsiteX2" fmla="*/ 27337 w 56647"/>
                <a:gd name="connsiteY2" fmla="*/ 41499 h 56647"/>
                <a:gd name="connsiteX3" fmla="*/ 16007 w 56647"/>
                <a:gd name="connsiteY3" fmla="*/ 27337 h 56647"/>
                <a:gd name="connsiteX4" fmla="*/ 30169 w 56647"/>
                <a:gd name="connsiteY4" fmla="*/ 16007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0169" y="16007"/>
                  </a:moveTo>
                  <a:cubicBezTo>
                    <a:pt x="37250" y="16007"/>
                    <a:pt x="42915" y="23088"/>
                    <a:pt x="41499" y="30169"/>
                  </a:cubicBezTo>
                  <a:cubicBezTo>
                    <a:pt x="41499" y="37250"/>
                    <a:pt x="34418" y="42915"/>
                    <a:pt x="27337" y="41499"/>
                  </a:cubicBezTo>
                  <a:cubicBezTo>
                    <a:pt x="20256" y="41499"/>
                    <a:pt x="14591" y="34418"/>
                    <a:pt x="16007" y="27337"/>
                  </a:cubicBezTo>
                  <a:cubicBezTo>
                    <a:pt x="16007" y="20256"/>
                    <a:pt x="23088" y="14591"/>
                    <a:pt x="30169" y="16007"/>
                  </a:cubicBezTo>
                  <a:close/>
                </a:path>
              </a:pathLst>
            </a:custGeom>
            <a:grpFill/>
            <a:ln w="14159" cap="flat">
              <a:noFill/>
              <a:prstDash val="solid"/>
              <a:miter/>
            </a:ln>
          </p:spPr>
          <p:txBody>
            <a:bodyPr rtlCol="0" anchor="ctr"/>
            <a:lstStyle/>
            <a:p>
              <a:endParaRPr lang="en-US"/>
            </a:p>
          </p:txBody>
        </p:sp>
        <p:sp>
          <p:nvSpPr>
            <p:cNvPr id="827" name="Freeform: Shape 2652">
              <a:extLst>
                <a:ext uri="{FF2B5EF4-FFF2-40B4-BE49-F238E27FC236}">
                  <a16:creationId xmlns:a16="http://schemas.microsoft.com/office/drawing/2014/main" xmlns="" id="{F45F5843-CC0D-4EEE-B640-92220FC06B0D}"/>
                </a:ext>
              </a:extLst>
            </p:cNvPr>
            <p:cNvSpPr/>
            <p:nvPr/>
          </p:nvSpPr>
          <p:spPr>
            <a:xfrm>
              <a:off x="5920000" y="3686536"/>
              <a:ext cx="56648" cy="56648"/>
            </a:xfrm>
            <a:custGeom>
              <a:avLst/>
              <a:gdLst>
                <a:gd name="connsiteX0" fmla="*/ 32964 w 56647"/>
                <a:gd name="connsiteY0" fmla="*/ 15789 h 56647"/>
                <a:gd name="connsiteX1" fmla="*/ 47126 w 56647"/>
                <a:gd name="connsiteY1" fmla="*/ 32783 h 56647"/>
                <a:gd name="connsiteX2" fmla="*/ 30132 w 56647"/>
                <a:gd name="connsiteY2" fmla="*/ 46945 h 56647"/>
                <a:gd name="connsiteX3" fmla="*/ 15970 w 56647"/>
                <a:gd name="connsiteY3" fmla="*/ 29951 h 56647"/>
                <a:gd name="connsiteX4" fmla="*/ 32964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2964" y="15789"/>
                  </a:moveTo>
                  <a:cubicBezTo>
                    <a:pt x="41462" y="17205"/>
                    <a:pt x="48543" y="24286"/>
                    <a:pt x="47126" y="32783"/>
                  </a:cubicBezTo>
                  <a:cubicBezTo>
                    <a:pt x="45710" y="41280"/>
                    <a:pt x="38629" y="48361"/>
                    <a:pt x="30132" y="46945"/>
                  </a:cubicBezTo>
                  <a:cubicBezTo>
                    <a:pt x="21635" y="45529"/>
                    <a:pt x="14554" y="38448"/>
                    <a:pt x="15970" y="29951"/>
                  </a:cubicBezTo>
                  <a:cubicBezTo>
                    <a:pt x="15970" y="21454"/>
                    <a:pt x="23051" y="15789"/>
                    <a:pt x="32964" y="15789"/>
                  </a:cubicBezTo>
                  <a:close/>
                </a:path>
              </a:pathLst>
            </a:custGeom>
            <a:grpFill/>
            <a:ln w="14159" cap="flat">
              <a:noFill/>
              <a:prstDash val="solid"/>
              <a:miter/>
            </a:ln>
          </p:spPr>
          <p:txBody>
            <a:bodyPr rtlCol="0" anchor="ctr"/>
            <a:lstStyle/>
            <a:p>
              <a:endParaRPr lang="en-US"/>
            </a:p>
          </p:txBody>
        </p:sp>
        <p:sp>
          <p:nvSpPr>
            <p:cNvPr id="828" name="Freeform: Shape 2653">
              <a:extLst>
                <a:ext uri="{FF2B5EF4-FFF2-40B4-BE49-F238E27FC236}">
                  <a16:creationId xmlns:a16="http://schemas.microsoft.com/office/drawing/2014/main" xmlns="" id="{2955956E-3CE4-40D3-B680-CAA48CDD40FC}"/>
                </a:ext>
              </a:extLst>
            </p:cNvPr>
            <p:cNvSpPr/>
            <p:nvPr/>
          </p:nvSpPr>
          <p:spPr>
            <a:xfrm>
              <a:off x="6058814" y="3941296"/>
              <a:ext cx="70810" cy="70810"/>
            </a:xfrm>
            <a:custGeom>
              <a:avLst/>
              <a:gdLst>
                <a:gd name="connsiteX0" fmla="*/ 38603 w 70809"/>
                <a:gd name="connsiteY0" fmla="*/ 15943 h 70809"/>
                <a:gd name="connsiteX1" fmla="*/ 57013 w 70809"/>
                <a:gd name="connsiteY1" fmla="*/ 38602 h 70809"/>
                <a:gd name="connsiteX2" fmla="*/ 34354 w 70809"/>
                <a:gd name="connsiteY2" fmla="*/ 57013 h 70809"/>
                <a:gd name="connsiteX3" fmla="*/ 15943 w 70809"/>
                <a:gd name="connsiteY3" fmla="*/ 34354 h 70809"/>
                <a:gd name="connsiteX4" fmla="*/ 38603 w 70809"/>
                <a:gd name="connsiteY4" fmla="*/ 159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8603" y="15943"/>
                  </a:moveTo>
                  <a:cubicBezTo>
                    <a:pt x="49932" y="17359"/>
                    <a:pt x="58429" y="27273"/>
                    <a:pt x="57013" y="38602"/>
                  </a:cubicBezTo>
                  <a:cubicBezTo>
                    <a:pt x="55597" y="49932"/>
                    <a:pt x="45684" y="58429"/>
                    <a:pt x="34354" y="57013"/>
                  </a:cubicBezTo>
                  <a:cubicBezTo>
                    <a:pt x="23024" y="55597"/>
                    <a:pt x="14527" y="45683"/>
                    <a:pt x="15943" y="34354"/>
                  </a:cubicBezTo>
                  <a:cubicBezTo>
                    <a:pt x="17360" y="23024"/>
                    <a:pt x="27273" y="14527"/>
                    <a:pt x="38603" y="15943"/>
                  </a:cubicBezTo>
                  <a:close/>
                </a:path>
              </a:pathLst>
            </a:custGeom>
            <a:grpFill/>
            <a:ln w="14159" cap="flat">
              <a:noFill/>
              <a:prstDash val="solid"/>
              <a:miter/>
            </a:ln>
          </p:spPr>
          <p:txBody>
            <a:bodyPr rtlCol="0" anchor="ctr"/>
            <a:lstStyle/>
            <a:p>
              <a:endParaRPr lang="en-US"/>
            </a:p>
          </p:txBody>
        </p:sp>
        <p:sp>
          <p:nvSpPr>
            <p:cNvPr id="829" name="Freeform: Shape 2654">
              <a:extLst>
                <a:ext uri="{FF2B5EF4-FFF2-40B4-BE49-F238E27FC236}">
                  <a16:creationId xmlns:a16="http://schemas.microsoft.com/office/drawing/2014/main" xmlns="" id="{CCD683D4-A7F8-4446-BAE6-CC0A51DAF069}"/>
                </a:ext>
              </a:extLst>
            </p:cNvPr>
            <p:cNvSpPr/>
            <p:nvPr/>
          </p:nvSpPr>
          <p:spPr>
            <a:xfrm>
              <a:off x="7012065" y="4023318"/>
              <a:ext cx="42486" cy="42486"/>
            </a:xfrm>
            <a:custGeom>
              <a:avLst/>
              <a:gdLst>
                <a:gd name="connsiteX0" fmla="*/ 27119 w 42485"/>
                <a:gd name="connsiteY0" fmla="*/ 16060 h 42485"/>
                <a:gd name="connsiteX1" fmla="*/ 37032 w 42485"/>
                <a:gd name="connsiteY1" fmla="*/ 27390 h 42485"/>
                <a:gd name="connsiteX2" fmla="*/ 25703 w 42485"/>
                <a:gd name="connsiteY2" fmla="*/ 37303 h 42485"/>
                <a:gd name="connsiteX3" fmla="*/ 15789 w 42485"/>
                <a:gd name="connsiteY3" fmla="*/ 25973 h 42485"/>
                <a:gd name="connsiteX4" fmla="*/ 27119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6060"/>
                  </a:moveTo>
                  <a:cubicBezTo>
                    <a:pt x="32783" y="16060"/>
                    <a:pt x="37032" y="21725"/>
                    <a:pt x="37032" y="27390"/>
                  </a:cubicBezTo>
                  <a:cubicBezTo>
                    <a:pt x="37032" y="33054"/>
                    <a:pt x="31367" y="37303"/>
                    <a:pt x="25703" y="37303"/>
                  </a:cubicBezTo>
                  <a:cubicBezTo>
                    <a:pt x="20038" y="37303"/>
                    <a:pt x="15789" y="31639"/>
                    <a:pt x="15789" y="25973"/>
                  </a:cubicBezTo>
                  <a:cubicBezTo>
                    <a:pt x="15789" y="18893"/>
                    <a:pt x="21454" y="14644"/>
                    <a:pt x="27119" y="16060"/>
                  </a:cubicBezTo>
                  <a:close/>
                </a:path>
              </a:pathLst>
            </a:custGeom>
            <a:grpFill/>
            <a:ln w="14159" cap="flat">
              <a:noFill/>
              <a:prstDash val="solid"/>
              <a:miter/>
            </a:ln>
          </p:spPr>
          <p:txBody>
            <a:bodyPr rtlCol="0" anchor="ctr"/>
            <a:lstStyle/>
            <a:p>
              <a:endParaRPr lang="en-US"/>
            </a:p>
          </p:txBody>
        </p:sp>
        <p:sp>
          <p:nvSpPr>
            <p:cNvPr id="830" name="Freeform: Shape 2655">
              <a:extLst>
                <a:ext uri="{FF2B5EF4-FFF2-40B4-BE49-F238E27FC236}">
                  <a16:creationId xmlns:a16="http://schemas.microsoft.com/office/drawing/2014/main" xmlns="" id="{7F83B6F1-3BFE-4372-9B07-9A37B7559385}"/>
                </a:ext>
              </a:extLst>
            </p:cNvPr>
            <p:cNvSpPr/>
            <p:nvPr/>
          </p:nvSpPr>
          <p:spPr>
            <a:xfrm>
              <a:off x="6914348" y="3939759"/>
              <a:ext cx="42486" cy="42486"/>
            </a:xfrm>
            <a:custGeom>
              <a:avLst/>
              <a:gdLst>
                <a:gd name="connsiteX0" fmla="*/ 25703 w 42485"/>
                <a:gd name="connsiteY0" fmla="*/ 16063 h 42485"/>
                <a:gd name="connsiteX1" fmla="*/ 34200 w 42485"/>
                <a:gd name="connsiteY1" fmla="*/ 25977 h 42485"/>
                <a:gd name="connsiteX2" fmla="*/ 24286 w 42485"/>
                <a:gd name="connsiteY2" fmla="*/ 34474 h 42485"/>
                <a:gd name="connsiteX3" fmla="*/ 15789 w 42485"/>
                <a:gd name="connsiteY3" fmla="*/ 24561 h 42485"/>
                <a:gd name="connsiteX4" fmla="*/ 25703 w 42485"/>
                <a:gd name="connsiteY4" fmla="*/ 16063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16063"/>
                  </a:moveTo>
                  <a:cubicBezTo>
                    <a:pt x="31367" y="16063"/>
                    <a:pt x="34200" y="20312"/>
                    <a:pt x="34200" y="25977"/>
                  </a:cubicBezTo>
                  <a:cubicBezTo>
                    <a:pt x="34200" y="31642"/>
                    <a:pt x="29951" y="34474"/>
                    <a:pt x="24286" y="34474"/>
                  </a:cubicBezTo>
                  <a:cubicBezTo>
                    <a:pt x="18622" y="34474"/>
                    <a:pt x="15789" y="30225"/>
                    <a:pt x="15789" y="24561"/>
                  </a:cubicBezTo>
                  <a:cubicBezTo>
                    <a:pt x="17205" y="18896"/>
                    <a:pt x="21454" y="14647"/>
                    <a:pt x="25703" y="16063"/>
                  </a:cubicBezTo>
                  <a:close/>
                </a:path>
              </a:pathLst>
            </a:custGeom>
            <a:grpFill/>
            <a:ln w="14159" cap="flat">
              <a:noFill/>
              <a:prstDash val="solid"/>
              <a:miter/>
            </a:ln>
          </p:spPr>
          <p:txBody>
            <a:bodyPr rtlCol="0" anchor="ctr"/>
            <a:lstStyle/>
            <a:p>
              <a:endParaRPr lang="en-US"/>
            </a:p>
          </p:txBody>
        </p:sp>
        <p:sp>
          <p:nvSpPr>
            <p:cNvPr id="831" name="Freeform: Shape 2656">
              <a:extLst>
                <a:ext uri="{FF2B5EF4-FFF2-40B4-BE49-F238E27FC236}">
                  <a16:creationId xmlns:a16="http://schemas.microsoft.com/office/drawing/2014/main" xmlns="" id="{16895A58-687E-4AF1-87D9-C3E57DBFC99B}"/>
                </a:ext>
              </a:extLst>
            </p:cNvPr>
            <p:cNvSpPr/>
            <p:nvPr/>
          </p:nvSpPr>
          <p:spPr>
            <a:xfrm>
              <a:off x="6744405" y="4213139"/>
              <a:ext cx="42486" cy="42486"/>
            </a:xfrm>
            <a:custGeom>
              <a:avLst/>
              <a:gdLst>
                <a:gd name="connsiteX0" fmla="*/ 27119 w 42485"/>
                <a:gd name="connsiteY0" fmla="*/ 16009 h 42485"/>
                <a:gd name="connsiteX1" fmla="*/ 37032 w 42485"/>
                <a:gd name="connsiteY1" fmla="*/ 27338 h 42485"/>
                <a:gd name="connsiteX2" fmla="*/ 25703 w 42485"/>
                <a:gd name="connsiteY2" fmla="*/ 37252 h 42485"/>
                <a:gd name="connsiteX3" fmla="*/ 15789 w 42485"/>
                <a:gd name="connsiteY3" fmla="*/ 25923 h 42485"/>
                <a:gd name="connsiteX4" fmla="*/ 27119 w 42485"/>
                <a:gd name="connsiteY4" fmla="*/ 1600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6009"/>
                  </a:moveTo>
                  <a:cubicBezTo>
                    <a:pt x="32783" y="16009"/>
                    <a:pt x="37032" y="21674"/>
                    <a:pt x="37032" y="27338"/>
                  </a:cubicBezTo>
                  <a:cubicBezTo>
                    <a:pt x="37032" y="33004"/>
                    <a:pt x="31367" y="37252"/>
                    <a:pt x="25703" y="37252"/>
                  </a:cubicBezTo>
                  <a:cubicBezTo>
                    <a:pt x="20038" y="37252"/>
                    <a:pt x="15789" y="31587"/>
                    <a:pt x="15789" y="25923"/>
                  </a:cubicBezTo>
                  <a:cubicBezTo>
                    <a:pt x="15789" y="20258"/>
                    <a:pt x="21454" y="14593"/>
                    <a:pt x="27119" y="16009"/>
                  </a:cubicBezTo>
                  <a:close/>
                </a:path>
              </a:pathLst>
            </a:custGeom>
            <a:grpFill/>
            <a:ln w="14159" cap="flat">
              <a:noFill/>
              <a:prstDash val="solid"/>
              <a:miter/>
            </a:ln>
          </p:spPr>
          <p:txBody>
            <a:bodyPr rtlCol="0" anchor="ctr"/>
            <a:lstStyle/>
            <a:p>
              <a:endParaRPr lang="en-US"/>
            </a:p>
          </p:txBody>
        </p:sp>
        <p:sp>
          <p:nvSpPr>
            <p:cNvPr id="832" name="Freeform: Shape 2657">
              <a:extLst>
                <a:ext uri="{FF2B5EF4-FFF2-40B4-BE49-F238E27FC236}">
                  <a16:creationId xmlns:a16="http://schemas.microsoft.com/office/drawing/2014/main" xmlns="" id="{B2418B92-21FB-412B-9D76-ED845D61D166}"/>
                </a:ext>
              </a:extLst>
            </p:cNvPr>
            <p:cNvSpPr/>
            <p:nvPr/>
          </p:nvSpPr>
          <p:spPr>
            <a:xfrm>
              <a:off x="6659299" y="4776868"/>
              <a:ext cx="70810" cy="70810"/>
            </a:xfrm>
            <a:custGeom>
              <a:avLst/>
              <a:gdLst>
                <a:gd name="connsiteX0" fmla="*/ 44247 w 70809"/>
                <a:gd name="connsiteY0" fmla="*/ 15923 h 70809"/>
                <a:gd name="connsiteX1" fmla="*/ 66907 w 70809"/>
                <a:gd name="connsiteY1" fmla="*/ 44247 h 70809"/>
                <a:gd name="connsiteX2" fmla="*/ 38583 w 70809"/>
                <a:gd name="connsiteY2" fmla="*/ 66906 h 70809"/>
                <a:gd name="connsiteX3" fmla="*/ 15924 w 70809"/>
                <a:gd name="connsiteY3" fmla="*/ 38583 h 70809"/>
                <a:gd name="connsiteX4" fmla="*/ 44247 w 70809"/>
                <a:gd name="connsiteY4" fmla="*/ 15923 h 70809"/>
                <a:gd name="connsiteX5" fmla="*/ 44247 w 70809"/>
                <a:gd name="connsiteY5" fmla="*/ 15923 h 70809"/>
                <a:gd name="connsiteX6" fmla="*/ 44247 w 70809"/>
                <a:gd name="connsiteY6" fmla="*/ 27253 h 70809"/>
                <a:gd name="connsiteX7" fmla="*/ 28669 w 70809"/>
                <a:gd name="connsiteY7" fmla="*/ 39999 h 70809"/>
                <a:gd name="connsiteX8" fmla="*/ 41415 w 70809"/>
                <a:gd name="connsiteY8" fmla="*/ 55577 h 70809"/>
                <a:gd name="connsiteX9" fmla="*/ 56993 w 70809"/>
                <a:gd name="connsiteY9" fmla="*/ 42831 h 70809"/>
                <a:gd name="connsiteX10" fmla="*/ 44247 w 70809"/>
                <a:gd name="connsiteY10" fmla="*/ 27253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44247" y="15923"/>
                  </a:moveTo>
                  <a:cubicBezTo>
                    <a:pt x="58409" y="17340"/>
                    <a:pt x="68323" y="30085"/>
                    <a:pt x="66907" y="44247"/>
                  </a:cubicBezTo>
                  <a:cubicBezTo>
                    <a:pt x="65490" y="58409"/>
                    <a:pt x="52745" y="68323"/>
                    <a:pt x="38583" y="66906"/>
                  </a:cubicBezTo>
                  <a:cubicBezTo>
                    <a:pt x="24421" y="65490"/>
                    <a:pt x="14507" y="52745"/>
                    <a:pt x="15924" y="38583"/>
                  </a:cubicBezTo>
                  <a:cubicBezTo>
                    <a:pt x="17340" y="24421"/>
                    <a:pt x="30085" y="14508"/>
                    <a:pt x="44247" y="15923"/>
                  </a:cubicBezTo>
                  <a:lnTo>
                    <a:pt x="44247" y="15923"/>
                  </a:lnTo>
                  <a:close/>
                  <a:moveTo>
                    <a:pt x="44247" y="27253"/>
                  </a:moveTo>
                  <a:cubicBezTo>
                    <a:pt x="35750" y="25837"/>
                    <a:pt x="28669" y="32918"/>
                    <a:pt x="28669" y="39999"/>
                  </a:cubicBezTo>
                  <a:cubicBezTo>
                    <a:pt x="27253" y="48496"/>
                    <a:pt x="34334" y="55577"/>
                    <a:pt x="41415" y="55577"/>
                  </a:cubicBezTo>
                  <a:cubicBezTo>
                    <a:pt x="49912" y="56993"/>
                    <a:pt x="56993" y="49912"/>
                    <a:pt x="56993" y="42831"/>
                  </a:cubicBezTo>
                  <a:cubicBezTo>
                    <a:pt x="56993" y="34334"/>
                    <a:pt x="51328" y="27253"/>
                    <a:pt x="44247" y="27253"/>
                  </a:cubicBezTo>
                  <a:close/>
                </a:path>
              </a:pathLst>
            </a:custGeom>
            <a:grpFill/>
            <a:ln w="14159" cap="flat">
              <a:noFill/>
              <a:prstDash val="solid"/>
              <a:miter/>
            </a:ln>
          </p:spPr>
          <p:txBody>
            <a:bodyPr rtlCol="0" anchor="ctr"/>
            <a:lstStyle/>
            <a:p>
              <a:endParaRPr lang="en-US"/>
            </a:p>
          </p:txBody>
        </p:sp>
        <p:sp>
          <p:nvSpPr>
            <p:cNvPr id="833" name="Freeform: Shape 2658">
              <a:extLst>
                <a:ext uri="{FF2B5EF4-FFF2-40B4-BE49-F238E27FC236}">
                  <a16:creationId xmlns:a16="http://schemas.microsoft.com/office/drawing/2014/main" xmlns="" id="{2EE7C183-EBB5-41A7-9EFD-DB6D16B7A154}"/>
                </a:ext>
              </a:extLst>
            </p:cNvPr>
            <p:cNvSpPr/>
            <p:nvPr/>
          </p:nvSpPr>
          <p:spPr>
            <a:xfrm>
              <a:off x="6400151" y="4902924"/>
              <a:ext cx="84971" cy="84971"/>
            </a:xfrm>
            <a:custGeom>
              <a:avLst/>
              <a:gdLst>
                <a:gd name="connsiteX0" fmla="*/ 45649 w 84971"/>
                <a:gd name="connsiteY0" fmla="*/ 15909 h 84971"/>
                <a:gd name="connsiteX1" fmla="*/ 71140 w 84971"/>
                <a:gd name="connsiteY1" fmla="*/ 45648 h 84971"/>
                <a:gd name="connsiteX2" fmla="*/ 41400 w 84971"/>
                <a:gd name="connsiteY2" fmla="*/ 71140 h 84971"/>
                <a:gd name="connsiteX3" fmla="*/ 15909 w 84971"/>
                <a:gd name="connsiteY3" fmla="*/ 41400 h 84971"/>
                <a:gd name="connsiteX4" fmla="*/ 45649 w 84971"/>
                <a:gd name="connsiteY4" fmla="*/ 1590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649" y="15909"/>
                  </a:moveTo>
                  <a:cubicBezTo>
                    <a:pt x="61226" y="17324"/>
                    <a:pt x="72556" y="30070"/>
                    <a:pt x="71140" y="45648"/>
                  </a:cubicBezTo>
                  <a:cubicBezTo>
                    <a:pt x="69724" y="61226"/>
                    <a:pt x="56978" y="72556"/>
                    <a:pt x="41400" y="71140"/>
                  </a:cubicBezTo>
                  <a:cubicBezTo>
                    <a:pt x="25822" y="69724"/>
                    <a:pt x="14492" y="56978"/>
                    <a:pt x="15909" y="41400"/>
                  </a:cubicBezTo>
                  <a:cubicBezTo>
                    <a:pt x="17325" y="25822"/>
                    <a:pt x="31487" y="14492"/>
                    <a:pt x="45649" y="15909"/>
                  </a:cubicBezTo>
                  <a:close/>
                </a:path>
              </a:pathLst>
            </a:custGeom>
            <a:grpFill/>
            <a:ln w="14159" cap="flat">
              <a:noFill/>
              <a:prstDash val="solid"/>
              <a:miter/>
            </a:ln>
          </p:spPr>
          <p:txBody>
            <a:bodyPr rtlCol="0" anchor="ctr"/>
            <a:lstStyle/>
            <a:p>
              <a:endParaRPr lang="en-US"/>
            </a:p>
          </p:txBody>
        </p:sp>
        <p:sp>
          <p:nvSpPr>
            <p:cNvPr id="834" name="Freeform: Shape 2659">
              <a:extLst>
                <a:ext uri="{FF2B5EF4-FFF2-40B4-BE49-F238E27FC236}">
                  <a16:creationId xmlns:a16="http://schemas.microsoft.com/office/drawing/2014/main" xmlns="" id="{B35A3EF5-2AFE-4298-9C8D-D0A12C4B1B3E}"/>
                </a:ext>
              </a:extLst>
            </p:cNvPr>
            <p:cNvSpPr/>
            <p:nvPr/>
          </p:nvSpPr>
          <p:spPr>
            <a:xfrm>
              <a:off x="6513566" y="5057409"/>
              <a:ext cx="56648" cy="56648"/>
            </a:xfrm>
            <a:custGeom>
              <a:avLst/>
              <a:gdLst>
                <a:gd name="connsiteX0" fmla="*/ 35616 w 56647"/>
                <a:gd name="connsiteY0" fmla="*/ 15789 h 56647"/>
                <a:gd name="connsiteX1" fmla="*/ 52610 w 56647"/>
                <a:gd name="connsiteY1" fmla="*/ 35616 h 56647"/>
                <a:gd name="connsiteX2" fmla="*/ 32783 w 56647"/>
                <a:gd name="connsiteY2" fmla="*/ 52610 h 56647"/>
                <a:gd name="connsiteX3" fmla="*/ 15789 w 56647"/>
                <a:gd name="connsiteY3" fmla="*/ 32783 h 56647"/>
                <a:gd name="connsiteX4" fmla="*/ 35616 w 56647"/>
                <a:gd name="connsiteY4" fmla="*/ 15789 h 56647"/>
                <a:gd name="connsiteX5" fmla="*/ 35616 w 56647"/>
                <a:gd name="connsiteY5" fmla="*/ 15789 h 56647"/>
                <a:gd name="connsiteX6" fmla="*/ 35616 w 56647"/>
                <a:gd name="connsiteY6" fmla="*/ 24286 h 56647"/>
                <a:gd name="connsiteX7" fmla="*/ 24286 w 56647"/>
                <a:gd name="connsiteY7" fmla="*/ 34199 h 56647"/>
                <a:gd name="connsiteX8" fmla="*/ 34199 w 56647"/>
                <a:gd name="connsiteY8" fmla="*/ 45529 h 56647"/>
                <a:gd name="connsiteX9" fmla="*/ 45529 w 56647"/>
                <a:gd name="connsiteY9" fmla="*/ 35616 h 56647"/>
                <a:gd name="connsiteX10" fmla="*/ 35616 w 56647"/>
                <a:gd name="connsiteY10" fmla="*/ 24286 h 5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647" h="56647">
                  <a:moveTo>
                    <a:pt x="35616" y="15789"/>
                  </a:moveTo>
                  <a:cubicBezTo>
                    <a:pt x="45529" y="17205"/>
                    <a:pt x="52610" y="25702"/>
                    <a:pt x="52610" y="35616"/>
                  </a:cubicBezTo>
                  <a:cubicBezTo>
                    <a:pt x="51194" y="45529"/>
                    <a:pt x="42697" y="52610"/>
                    <a:pt x="32783" y="52610"/>
                  </a:cubicBezTo>
                  <a:cubicBezTo>
                    <a:pt x="22870" y="51194"/>
                    <a:pt x="15789" y="42697"/>
                    <a:pt x="15789" y="32783"/>
                  </a:cubicBezTo>
                  <a:cubicBezTo>
                    <a:pt x="17205" y="22870"/>
                    <a:pt x="25702" y="15789"/>
                    <a:pt x="35616" y="15789"/>
                  </a:cubicBezTo>
                  <a:lnTo>
                    <a:pt x="35616" y="15789"/>
                  </a:lnTo>
                  <a:close/>
                  <a:moveTo>
                    <a:pt x="35616" y="24286"/>
                  </a:moveTo>
                  <a:cubicBezTo>
                    <a:pt x="29951" y="24286"/>
                    <a:pt x="24286" y="28535"/>
                    <a:pt x="24286" y="34199"/>
                  </a:cubicBezTo>
                  <a:cubicBezTo>
                    <a:pt x="24286" y="39864"/>
                    <a:pt x="28535" y="45529"/>
                    <a:pt x="34199" y="45529"/>
                  </a:cubicBezTo>
                  <a:cubicBezTo>
                    <a:pt x="39864" y="45529"/>
                    <a:pt x="45529" y="41280"/>
                    <a:pt x="45529" y="35616"/>
                  </a:cubicBezTo>
                  <a:cubicBezTo>
                    <a:pt x="45529" y="29951"/>
                    <a:pt x="41280" y="24286"/>
                    <a:pt x="35616" y="24286"/>
                  </a:cubicBezTo>
                  <a:close/>
                </a:path>
              </a:pathLst>
            </a:custGeom>
            <a:grpFill/>
            <a:ln w="14159" cap="flat">
              <a:noFill/>
              <a:prstDash val="solid"/>
              <a:miter/>
            </a:ln>
          </p:spPr>
          <p:txBody>
            <a:bodyPr rtlCol="0" anchor="ctr"/>
            <a:lstStyle/>
            <a:p>
              <a:endParaRPr lang="en-US"/>
            </a:p>
          </p:txBody>
        </p:sp>
        <p:sp>
          <p:nvSpPr>
            <p:cNvPr id="835" name="Freeform: Shape 2660">
              <a:extLst>
                <a:ext uri="{FF2B5EF4-FFF2-40B4-BE49-F238E27FC236}">
                  <a16:creationId xmlns:a16="http://schemas.microsoft.com/office/drawing/2014/main" xmlns="" id="{318D89A4-7C93-4984-A33D-23233BE38CE1}"/>
                </a:ext>
              </a:extLst>
            </p:cNvPr>
            <p:cNvSpPr/>
            <p:nvPr/>
          </p:nvSpPr>
          <p:spPr>
            <a:xfrm>
              <a:off x="6563132" y="4643881"/>
              <a:ext cx="56648" cy="56648"/>
            </a:xfrm>
            <a:custGeom>
              <a:avLst/>
              <a:gdLst>
                <a:gd name="connsiteX0" fmla="*/ 31367 w 56647"/>
                <a:gd name="connsiteY0" fmla="*/ 15789 h 56647"/>
                <a:gd name="connsiteX1" fmla="*/ 44113 w 56647"/>
                <a:gd name="connsiteY1" fmla="*/ 31367 h 56647"/>
                <a:gd name="connsiteX2" fmla="*/ 28535 w 56647"/>
                <a:gd name="connsiteY2" fmla="*/ 44113 h 56647"/>
                <a:gd name="connsiteX3" fmla="*/ 15789 w 56647"/>
                <a:gd name="connsiteY3" fmla="*/ 28535 h 56647"/>
                <a:gd name="connsiteX4" fmla="*/ 31367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15789"/>
                  </a:moveTo>
                  <a:cubicBezTo>
                    <a:pt x="38448" y="15789"/>
                    <a:pt x="44113" y="22870"/>
                    <a:pt x="44113" y="31367"/>
                  </a:cubicBezTo>
                  <a:cubicBezTo>
                    <a:pt x="44113" y="39864"/>
                    <a:pt x="37032" y="44113"/>
                    <a:pt x="28535" y="44113"/>
                  </a:cubicBezTo>
                  <a:cubicBezTo>
                    <a:pt x="21454" y="44113"/>
                    <a:pt x="15789" y="37032"/>
                    <a:pt x="15789" y="28535"/>
                  </a:cubicBezTo>
                  <a:cubicBezTo>
                    <a:pt x="17205" y="21454"/>
                    <a:pt x="24286" y="15789"/>
                    <a:pt x="31367" y="15789"/>
                  </a:cubicBezTo>
                  <a:close/>
                </a:path>
              </a:pathLst>
            </a:custGeom>
            <a:grpFill/>
            <a:ln w="14159" cap="flat">
              <a:noFill/>
              <a:prstDash val="solid"/>
              <a:miter/>
            </a:ln>
          </p:spPr>
          <p:txBody>
            <a:bodyPr rtlCol="0" anchor="ctr"/>
            <a:lstStyle/>
            <a:p>
              <a:endParaRPr lang="en-US"/>
            </a:p>
          </p:txBody>
        </p:sp>
        <p:sp>
          <p:nvSpPr>
            <p:cNvPr id="836" name="Freeform: Shape 2661">
              <a:extLst>
                <a:ext uri="{FF2B5EF4-FFF2-40B4-BE49-F238E27FC236}">
                  <a16:creationId xmlns:a16="http://schemas.microsoft.com/office/drawing/2014/main" xmlns="" id="{25DD66BE-B06F-4928-9DE1-1E57BE801F62}"/>
                </a:ext>
              </a:extLst>
            </p:cNvPr>
            <p:cNvSpPr/>
            <p:nvPr/>
          </p:nvSpPr>
          <p:spPr>
            <a:xfrm>
              <a:off x="6826544" y="4834850"/>
              <a:ext cx="56648" cy="56648"/>
            </a:xfrm>
            <a:custGeom>
              <a:avLst/>
              <a:gdLst>
                <a:gd name="connsiteX0" fmla="*/ 31367 w 56647"/>
                <a:gd name="connsiteY0" fmla="*/ 16006 h 56647"/>
                <a:gd name="connsiteX1" fmla="*/ 44113 w 56647"/>
                <a:gd name="connsiteY1" fmla="*/ 31584 h 56647"/>
                <a:gd name="connsiteX2" fmla="*/ 28535 w 56647"/>
                <a:gd name="connsiteY2" fmla="*/ 44330 h 56647"/>
                <a:gd name="connsiteX3" fmla="*/ 15789 w 56647"/>
                <a:gd name="connsiteY3" fmla="*/ 28752 h 56647"/>
                <a:gd name="connsiteX4" fmla="*/ 31367 w 56647"/>
                <a:gd name="connsiteY4" fmla="*/ 16006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16006"/>
                  </a:moveTo>
                  <a:cubicBezTo>
                    <a:pt x="38448" y="16006"/>
                    <a:pt x="44113" y="23087"/>
                    <a:pt x="44113" y="31584"/>
                  </a:cubicBezTo>
                  <a:cubicBezTo>
                    <a:pt x="42697" y="38665"/>
                    <a:pt x="37032" y="44330"/>
                    <a:pt x="28535" y="44330"/>
                  </a:cubicBezTo>
                  <a:cubicBezTo>
                    <a:pt x="21454" y="44330"/>
                    <a:pt x="15789" y="37249"/>
                    <a:pt x="15789" y="28752"/>
                  </a:cubicBezTo>
                  <a:cubicBezTo>
                    <a:pt x="17205" y="20255"/>
                    <a:pt x="24286" y="14590"/>
                    <a:pt x="31367" y="16006"/>
                  </a:cubicBezTo>
                  <a:close/>
                </a:path>
              </a:pathLst>
            </a:custGeom>
            <a:grpFill/>
            <a:ln w="14159" cap="flat">
              <a:noFill/>
              <a:prstDash val="solid"/>
              <a:miter/>
            </a:ln>
          </p:spPr>
          <p:txBody>
            <a:bodyPr rtlCol="0" anchor="ctr"/>
            <a:lstStyle/>
            <a:p>
              <a:endParaRPr lang="en-US"/>
            </a:p>
          </p:txBody>
        </p:sp>
        <p:sp>
          <p:nvSpPr>
            <p:cNvPr id="837" name="Freeform: Shape 2662">
              <a:extLst>
                <a:ext uri="{FF2B5EF4-FFF2-40B4-BE49-F238E27FC236}">
                  <a16:creationId xmlns:a16="http://schemas.microsoft.com/office/drawing/2014/main" xmlns="" id="{89F1893A-3563-4185-AD7B-D9FAD247EB8B}"/>
                </a:ext>
              </a:extLst>
            </p:cNvPr>
            <p:cNvSpPr/>
            <p:nvPr/>
          </p:nvSpPr>
          <p:spPr>
            <a:xfrm>
              <a:off x="6720175" y="4652223"/>
              <a:ext cx="56648" cy="56648"/>
            </a:xfrm>
            <a:custGeom>
              <a:avLst/>
              <a:gdLst>
                <a:gd name="connsiteX0" fmla="*/ 35771 w 56647"/>
                <a:gd name="connsiteY0" fmla="*/ 15944 h 56647"/>
                <a:gd name="connsiteX1" fmla="*/ 52765 w 56647"/>
                <a:gd name="connsiteY1" fmla="*/ 35771 h 56647"/>
                <a:gd name="connsiteX2" fmla="*/ 32938 w 56647"/>
                <a:gd name="connsiteY2" fmla="*/ 52765 h 56647"/>
                <a:gd name="connsiteX3" fmla="*/ 15944 w 56647"/>
                <a:gd name="connsiteY3" fmla="*/ 32938 h 56647"/>
                <a:gd name="connsiteX4" fmla="*/ 35771 w 56647"/>
                <a:gd name="connsiteY4" fmla="*/ 15944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71" y="15944"/>
                  </a:moveTo>
                  <a:cubicBezTo>
                    <a:pt x="45684" y="17360"/>
                    <a:pt x="54181" y="25858"/>
                    <a:pt x="52765" y="35771"/>
                  </a:cubicBezTo>
                  <a:cubicBezTo>
                    <a:pt x="51349" y="45684"/>
                    <a:pt x="42852" y="54181"/>
                    <a:pt x="32938" y="52765"/>
                  </a:cubicBezTo>
                  <a:cubicBezTo>
                    <a:pt x="23025" y="51349"/>
                    <a:pt x="14528" y="42852"/>
                    <a:pt x="15944" y="32938"/>
                  </a:cubicBezTo>
                  <a:cubicBezTo>
                    <a:pt x="15944" y="23025"/>
                    <a:pt x="24441" y="14528"/>
                    <a:pt x="35771" y="15944"/>
                  </a:cubicBezTo>
                  <a:close/>
                </a:path>
              </a:pathLst>
            </a:custGeom>
            <a:grpFill/>
            <a:ln w="14159" cap="flat">
              <a:noFill/>
              <a:prstDash val="solid"/>
              <a:miter/>
            </a:ln>
          </p:spPr>
          <p:txBody>
            <a:bodyPr rtlCol="0" anchor="ctr"/>
            <a:lstStyle/>
            <a:p>
              <a:endParaRPr lang="en-US"/>
            </a:p>
          </p:txBody>
        </p:sp>
        <p:sp>
          <p:nvSpPr>
            <p:cNvPr id="838" name="Freeform: Shape 2663">
              <a:extLst>
                <a:ext uri="{FF2B5EF4-FFF2-40B4-BE49-F238E27FC236}">
                  <a16:creationId xmlns:a16="http://schemas.microsoft.com/office/drawing/2014/main" xmlns="" id="{ED416AF9-2B85-4B38-8E55-988CB0E095E9}"/>
                </a:ext>
              </a:extLst>
            </p:cNvPr>
            <p:cNvSpPr/>
            <p:nvPr/>
          </p:nvSpPr>
          <p:spPr>
            <a:xfrm>
              <a:off x="6393034" y="5315000"/>
              <a:ext cx="56648" cy="56648"/>
            </a:xfrm>
            <a:custGeom>
              <a:avLst/>
              <a:gdLst>
                <a:gd name="connsiteX0" fmla="*/ 35771 w 56647"/>
                <a:gd name="connsiteY0" fmla="*/ 15944 h 56647"/>
                <a:gd name="connsiteX1" fmla="*/ 52765 w 56647"/>
                <a:gd name="connsiteY1" fmla="*/ 35771 h 56647"/>
                <a:gd name="connsiteX2" fmla="*/ 32938 w 56647"/>
                <a:gd name="connsiteY2" fmla="*/ 52765 h 56647"/>
                <a:gd name="connsiteX3" fmla="*/ 15944 w 56647"/>
                <a:gd name="connsiteY3" fmla="*/ 32938 h 56647"/>
                <a:gd name="connsiteX4" fmla="*/ 35771 w 56647"/>
                <a:gd name="connsiteY4" fmla="*/ 15944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71" y="15944"/>
                  </a:moveTo>
                  <a:cubicBezTo>
                    <a:pt x="45684" y="17360"/>
                    <a:pt x="54181" y="25857"/>
                    <a:pt x="52765" y="35771"/>
                  </a:cubicBezTo>
                  <a:cubicBezTo>
                    <a:pt x="51349" y="45684"/>
                    <a:pt x="42852" y="54181"/>
                    <a:pt x="32938" y="52765"/>
                  </a:cubicBezTo>
                  <a:cubicBezTo>
                    <a:pt x="23025" y="51349"/>
                    <a:pt x="14528" y="42852"/>
                    <a:pt x="15944" y="32938"/>
                  </a:cubicBezTo>
                  <a:cubicBezTo>
                    <a:pt x="15944" y="23025"/>
                    <a:pt x="24441" y="14528"/>
                    <a:pt x="35771" y="15944"/>
                  </a:cubicBezTo>
                  <a:close/>
                </a:path>
              </a:pathLst>
            </a:custGeom>
            <a:grpFill/>
            <a:ln w="14159" cap="flat">
              <a:noFill/>
              <a:prstDash val="solid"/>
              <a:miter/>
            </a:ln>
          </p:spPr>
          <p:txBody>
            <a:bodyPr rtlCol="0" anchor="ctr"/>
            <a:lstStyle/>
            <a:p>
              <a:endParaRPr lang="en-US"/>
            </a:p>
          </p:txBody>
        </p:sp>
        <p:sp>
          <p:nvSpPr>
            <p:cNvPr id="839" name="Freeform: Shape 2664">
              <a:extLst>
                <a:ext uri="{FF2B5EF4-FFF2-40B4-BE49-F238E27FC236}">
                  <a16:creationId xmlns:a16="http://schemas.microsoft.com/office/drawing/2014/main" xmlns="" id="{4E1D5642-6B2B-4881-B28A-1503AF624B72}"/>
                </a:ext>
              </a:extLst>
            </p:cNvPr>
            <p:cNvSpPr/>
            <p:nvPr/>
          </p:nvSpPr>
          <p:spPr>
            <a:xfrm>
              <a:off x="6337958" y="5203005"/>
              <a:ext cx="42486" cy="42486"/>
            </a:xfrm>
            <a:custGeom>
              <a:avLst/>
              <a:gdLst>
                <a:gd name="connsiteX0" fmla="*/ 27118 w 42485"/>
                <a:gd name="connsiteY0" fmla="*/ 16060 h 42485"/>
                <a:gd name="connsiteX1" fmla="*/ 37032 w 42485"/>
                <a:gd name="connsiteY1" fmla="*/ 27390 h 42485"/>
                <a:gd name="connsiteX2" fmla="*/ 25702 w 42485"/>
                <a:gd name="connsiteY2" fmla="*/ 37303 h 42485"/>
                <a:gd name="connsiteX3" fmla="*/ 15789 w 42485"/>
                <a:gd name="connsiteY3" fmla="*/ 25974 h 42485"/>
                <a:gd name="connsiteX4" fmla="*/ 27118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6060"/>
                  </a:moveTo>
                  <a:cubicBezTo>
                    <a:pt x="32783" y="16060"/>
                    <a:pt x="37032" y="21725"/>
                    <a:pt x="37032" y="27390"/>
                  </a:cubicBezTo>
                  <a:cubicBezTo>
                    <a:pt x="37032" y="33055"/>
                    <a:pt x="31367" y="37303"/>
                    <a:pt x="25702" y="37303"/>
                  </a:cubicBezTo>
                  <a:cubicBezTo>
                    <a:pt x="20037" y="37303"/>
                    <a:pt x="15789" y="31639"/>
                    <a:pt x="15789" y="25974"/>
                  </a:cubicBezTo>
                  <a:cubicBezTo>
                    <a:pt x="17205" y="18893"/>
                    <a:pt x="21454" y="14644"/>
                    <a:pt x="27118" y="16060"/>
                  </a:cubicBezTo>
                  <a:close/>
                </a:path>
              </a:pathLst>
            </a:custGeom>
            <a:grpFill/>
            <a:ln w="14159" cap="flat">
              <a:noFill/>
              <a:prstDash val="solid"/>
              <a:miter/>
            </a:ln>
          </p:spPr>
          <p:txBody>
            <a:bodyPr rtlCol="0" anchor="ctr"/>
            <a:lstStyle/>
            <a:p>
              <a:endParaRPr lang="en-US"/>
            </a:p>
          </p:txBody>
        </p:sp>
        <p:sp>
          <p:nvSpPr>
            <p:cNvPr id="840" name="Freeform: Shape 2665">
              <a:extLst>
                <a:ext uri="{FF2B5EF4-FFF2-40B4-BE49-F238E27FC236}">
                  <a16:creationId xmlns:a16="http://schemas.microsoft.com/office/drawing/2014/main" xmlns="" id="{93E53368-14E1-4CAC-9D88-4F016231ADD1}"/>
                </a:ext>
              </a:extLst>
            </p:cNvPr>
            <p:cNvSpPr/>
            <p:nvPr/>
          </p:nvSpPr>
          <p:spPr>
            <a:xfrm>
              <a:off x="6615531" y="5108392"/>
              <a:ext cx="56648" cy="56648"/>
            </a:xfrm>
            <a:custGeom>
              <a:avLst/>
              <a:gdLst>
                <a:gd name="connsiteX0" fmla="*/ 35616 w 56647"/>
                <a:gd name="connsiteY0" fmla="*/ 15789 h 56647"/>
                <a:gd name="connsiteX1" fmla="*/ 52610 w 56647"/>
                <a:gd name="connsiteY1" fmla="*/ 35616 h 56647"/>
                <a:gd name="connsiteX2" fmla="*/ 32783 w 56647"/>
                <a:gd name="connsiteY2" fmla="*/ 52610 h 56647"/>
                <a:gd name="connsiteX3" fmla="*/ 15789 w 56647"/>
                <a:gd name="connsiteY3" fmla="*/ 32783 h 56647"/>
                <a:gd name="connsiteX4" fmla="*/ 35616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616" y="15789"/>
                  </a:moveTo>
                  <a:cubicBezTo>
                    <a:pt x="45529" y="17205"/>
                    <a:pt x="52610" y="25702"/>
                    <a:pt x="52610" y="35616"/>
                  </a:cubicBezTo>
                  <a:cubicBezTo>
                    <a:pt x="51194" y="45529"/>
                    <a:pt x="42697" y="52610"/>
                    <a:pt x="32783" y="52610"/>
                  </a:cubicBezTo>
                  <a:cubicBezTo>
                    <a:pt x="22870" y="51194"/>
                    <a:pt x="15789" y="42697"/>
                    <a:pt x="15789" y="32783"/>
                  </a:cubicBezTo>
                  <a:cubicBezTo>
                    <a:pt x="17205" y="22870"/>
                    <a:pt x="25703" y="15789"/>
                    <a:pt x="35616" y="15789"/>
                  </a:cubicBezTo>
                  <a:close/>
                </a:path>
              </a:pathLst>
            </a:custGeom>
            <a:grpFill/>
            <a:ln w="14159" cap="flat">
              <a:noFill/>
              <a:prstDash val="solid"/>
              <a:miter/>
            </a:ln>
          </p:spPr>
          <p:txBody>
            <a:bodyPr rtlCol="0" anchor="ctr"/>
            <a:lstStyle/>
            <a:p>
              <a:endParaRPr lang="en-US"/>
            </a:p>
          </p:txBody>
        </p:sp>
        <p:sp>
          <p:nvSpPr>
            <p:cNvPr id="841" name="Freeform: Shape 2666">
              <a:extLst>
                <a:ext uri="{FF2B5EF4-FFF2-40B4-BE49-F238E27FC236}">
                  <a16:creationId xmlns:a16="http://schemas.microsoft.com/office/drawing/2014/main" xmlns="" id="{15838811-1C8C-497C-944B-0E6CDAE65489}"/>
                </a:ext>
              </a:extLst>
            </p:cNvPr>
            <p:cNvSpPr/>
            <p:nvPr/>
          </p:nvSpPr>
          <p:spPr>
            <a:xfrm>
              <a:off x="6295338" y="4939730"/>
              <a:ext cx="70810" cy="70810"/>
            </a:xfrm>
            <a:custGeom>
              <a:avLst/>
              <a:gdLst>
                <a:gd name="connsiteX0" fmla="*/ 44247 w 70809"/>
                <a:gd name="connsiteY0" fmla="*/ 15923 h 70809"/>
                <a:gd name="connsiteX1" fmla="*/ 66906 w 70809"/>
                <a:gd name="connsiteY1" fmla="*/ 44247 h 70809"/>
                <a:gd name="connsiteX2" fmla="*/ 38582 w 70809"/>
                <a:gd name="connsiteY2" fmla="*/ 66906 h 70809"/>
                <a:gd name="connsiteX3" fmla="*/ 15924 w 70809"/>
                <a:gd name="connsiteY3" fmla="*/ 38583 h 70809"/>
                <a:gd name="connsiteX4" fmla="*/ 44247 w 70809"/>
                <a:gd name="connsiteY4" fmla="*/ 15923 h 70809"/>
                <a:gd name="connsiteX5" fmla="*/ 44247 w 70809"/>
                <a:gd name="connsiteY5" fmla="*/ 15923 h 70809"/>
                <a:gd name="connsiteX6" fmla="*/ 42831 w 70809"/>
                <a:gd name="connsiteY6" fmla="*/ 27253 h 70809"/>
                <a:gd name="connsiteX7" fmla="*/ 27253 w 70809"/>
                <a:gd name="connsiteY7" fmla="*/ 39999 h 70809"/>
                <a:gd name="connsiteX8" fmla="*/ 39999 w 70809"/>
                <a:gd name="connsiteY8" fmla="*/ 55577 h 70809"/>
                <a:gd name="connsiteX9" fmla="*/ 55577 w 70809"/>
                <a:gd name="connsiteY9" fmla="*/ 42831 h 70809"/>
                <a:gd name="connsiteX10" fmla="*/ 42831 w 70809"/>
                <a:gd name="connsiteY10" fmla="*/ 27253 h 7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09" h="70809">
                  <a:moveTo>
                    <a:pt x="44247" y="15923"/>
                  </a:moveTo>
                  <a:cubicBezTo>
                    <a:pt x="58409" y="17340"/>
                    <a:pt x="68322" y="30085"/>
                    <a:pt x="66906" y="44247"/>
                  </a:cubicBezTo>
                  <a:cubicBezTo>
                    <a:pt x="65490" y="58409"/>
                    <a:pt x="52744" y="68323"/>
                    <a:pt x="38582" y="66906"/>
                  </a:cubicBezTo>
                  <a:cubicBezTo>
                    <a:pt x="24420" y="65490"/>
                    <a:pt x="14507" y="52745"/>
                    <a:pt x="15924" y="38583"/>
                  </a:cubicBezTo>
                  <a:cubicBezTo>
                    <a:pt x="17339" y="24421"/>
                    <a:pt x="30085" y="14508"/>
                    <a:pt x="44247" y="15923"/>
                  </a:cubicBezTo>
                  <a:lnTo>
                    <a:pt x="44247" y="15923"/>
                  </a:lnTo>
                  <a:close/>
                  <a:moveTo>
                    <a:pt x="42831" y="27253"/>
                  </a:moveTo>
                  <a:cubicBezTo>
                    <a:pt x="34334" y="25837"/>
                    <a:pt x="27253" y="32918"/>
                    <a:pt x="27253" y="39999"/>
                  </a:cubicBezTo>
                  <a:cubicBezTo>
                    <a:pt x="25837" y="48496"/>
                    <a:pt x="32918" y="55577"/>
                    <a:pt x="39999" y="55577"/>
                  </a:cubicBezTo>
                  <a:cubicBezTo>
                    <a:pt x="48496" y="56993"/>
                    <a:pt x="55577" y="49912"/>
                    <a:pt x="55577" y="42831"/>
                  </a:cubicBezTo>
                  <a:cubicBezTo>
                    <a:pt x="56993" y="34334"/>
                    <a:pt x="51328" y="27253"/>
                    <a:pt x="42831" y="27253"/>
                  </a:cubicBezTo>
                  <a:close/>
                </a:path>
              </a:pathLst>
            </a:custGeom>
            <a:grpFill/>
            <a:ln w="14159" cap="flat">
              <a:noFill/>
              <a:prstDash val="solid"/>
              <a:miter/>
            </a:ln>
          </p:spPr>
          <p:txBody>
            <a:bodyPr rtlCol="0" anchor="ctr"/>
            <a:lstStyle/>
            <a:p>
              <a:endParaRPr lang="en-US"/>
            </a:p>
          </p:txBody>
        </p:sp>
        <p:sp>
          <p:nvSpPr>
            <p:cNvPr id="842" name="Freeform: Shape 2667">
              <a:extLst>
                <a:ext uri="{FF2B5EF4-FFF2-40B4-BE49-F238E27FC236}">
                  <a16:creationId xmlns:a16="http://schemas.microsoft.com/office/drawing/2014/main" xmlns="" id="{0EA422B3-B2AB-4FD3-B6BD-8C4726F36A4F}"/>
                </a:ext>
              </a:extLst>
            </p:cNvPr>
            <p:cNvSpPr/>
            <p:nvPr/>
          </p:nvSpPr>
          <p:spPr>
            <a:xfrm>
              <a:off x="6551803" y="4888882"/>
              <a:ext cx="56648" cy="56648"/>
            </a:xfrm>
            <a:custGeom>
              <a:avLst/>
              <a:gdLst>
                <a:gd name="connsiteX0" fmla="*/ 31367 w 56647"/>
                <a:gd name="connsiteY0" fmla="*/ 15789 h 56647"/>
                <a:gd name="connsiteX1" fmla="*/ 44113 w 56647"/>
                <a:gd name="connsiteY1" fmla="*/ 31367 h 56647"/>
                <a:gd name="connsiteX2" fmla="*/ 28535 w 56647"/>
                <a:gd name="connsiteY2" fmla="*/ 44113 h 56647"/>
                <a:gd name="connsiteX3" fmla="*/ 15789 w 56647"/>
                <a:gd name="connsiteY3" fmla="*/ 28535 h 56647"/>
                <a:gd name="connsiteX4" fmla="*/ 31367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15789"/>
                  </a:moveTo>
                  <a:cubicBezTo>
                    <a:pt x="38448" y="15789"/>
                    <a:pt x="44113" y="22870"/>
                    <a:pt x="44113" y="31367"/>
                  </a:cubicBezTo>
                  <a:cubicBezTo>
                    <a:pt x="44113" y="38448"/>
                    <a:pt x="37032" y="44113"/>
                    <a:pt x="28535" y="44113"/>
                  </a:cubicBezTo>
                  <a:cubicBezTo>
                    <a:pt x="21454" y="44113"/>
                    <a:pt x="15789" y="37032"/>
                    <a:pt x="15789" y="28535"/>
                  </a:cubicBezTo>
                  <a:cubicBezTo>
                    <a:pt x="17205" y="21454"/>
                    <a:pt x="24286" y="15789"/>
                    <a:pt x="31367" y="15789"/>
                  </a:cubicBezTo>
                  <a:close/>
                </a:path>
              </a:pathLst>
            </a:custGeom>
            <a:grpFill/>
            <a:ln w="14159" cap="flat">
              <a:noFill/>
              <a:prstDash val="solid"/>
              <a:miter/>
            </a:ln>
          </p:spPr>
          <p:txBody>
            <a:bodyPr rtlCol="0" anchor="ctr"/>
            <a:lstStyle/>
            <a:p>
              <a:endParaRPr lang="en-US"/>
            </a:p>
          </p:txBody>
        </p:sp>
        <p:sp>
          <p:nvSpPr>
            <p:cNvPr id="843" name="Freeform: Shape 2668">
              <a:extLst>
                <a:ext uri="{FF2B5EF4-FFF2-40B4-BE49-F238E27FC236}">
                  <a16:creationId xmlns:a16="http://schemas.microsoft.com/office/drawing/2014/main" xmlns="" id="{0432C24F-374F-4908-8055-787F82DDE686}"/>
                </a:ext>
              </a:extLst>
            </p:cNvPr>
            <p:cNvSpPr/>
            <p:nvPr/>
          </p:nvSpPr>
          <p:spPr>
            <a:xfrm>
              <a:off x="6527608" y="5176235"/>
              <a:ext cx="84971" cy="84971"/>
            </a:xfrm>
            <a:custGeom>
              <a:avLst/>
              <a:gdLst>
                <a:gd name="connsiteX0" fmla="*/ 45649 w 84971"/>
                <a:gd name="connsiteY0" fmla="*/ 15923 h 84971"/>
                <a:gd name="connsiteX1" fmla="*/ 71140 w 84971"/>
                <a:gd name="connsiteY1" fmla="*/ 45663 h 84971"/>
                <a:gd name="connsiteX2" fmla="*/ 41400 w 84971"/>
                <a:gd name="connsiteY2" fmla="*/ 71154 h 84971"/>
                <a:gd name="connsiteX3" fmla="*/ 15909 w 84971"/>
                <a:gd name="connsiteY3" fmla="*/ 41414 h 84971"/>
                <a:gd name="connsiteX4" fmla="*/ 45649 w 84971"/>
                <a:gd name="connsiteY4" fmla="*/ 15923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649" y="15923"/>
                  </a:moveTo>
                  <a:cubicBezTo>
                    <a:pt x="61226" y="17339"/>
                    <a:pt x="72556" y="30085"/>
                    <a:pt x="71140" y="45663"/>
                  </a:cubicBezTo>
                  <a:cubicBezTo>
                    <a:pt x="69724" y="61241"/>
                    <a:pt x="56978" y="72570"/>
                    <a:pt x="41400" y="71154"/>
                  </a:cubicBezTo>
                  <a:cubicBezTo>
                    <a:pt x="25822" y="69738"/>
                    <a:pt x="14492" y="56992"/>
                    <a:pt x="15909" y="41414"/>
                  </a:cubicBezTo>
                  <a:cubicBezTo>
                    <a:pt x="17325" y="24420"/>
                    <a:pt x="31487" y="14507"/>
                    <a:pt x="45649" y="15923"/>
                  </a:cubicBezTo>
                  <a:close/>
                </a:path>
              </a:pathLst>
            </a:custGeom>
            <a:grpFill/>
            <a:ln w="14159" cap="flat">
              <a:noFill/>
              <a:prstDash val="solid"/>
              <a:miter/>
            </a:ln>
          </p:spPr>
          <p:txBody>
            <a:bodyPr rtlCol="0" anchor="ctr"/>
            <a:lstStyle/>
            <a:p>
              <a:endParaRPr lang="en-US"/>
            </a:p>
          </p:txBody>
        </p:sp>
        <p:sp>
          <p:nvSpPr>
            <p:cNvPr id="844" name="Freeform: Shape 2669">
              <a:extLst>
                <a:ext uri="{FF2B5EF4-FFF2-40B4-BE49-F238E27FC236}">
                  <a16:creationId xmlns:a16="http://schemas.microsoft.com/office/drawing/2014/main" xmlns="" id="{970E4C8D-7B8E-497D-83EE-69014007250C}"/>
                </a:ext>
              </a:extLst>
            </p:cNvPr>
            <p:cNvSpPr/>
            <p:nvPr/>
          </p:nvSpPr>
          <p:spPr>
            <a:xfrm>
              <a:off x="6259948" y="5041711"/>
              <a:ext cx="84971" cy="84971"/>
            </a:xfrm>
            <a:custGeom>
              <a:avLst/>
              <a:gdLst>
                <a:gd name="connsiteX0" fmla="*/ 45648 w 84971"/>
                <a:gd name="connsiteY0" fmla="*/ 15909 h 84971"/>
                <a:gd name="connsiteX1" fmla="*/ 71140 w 84971"/>
                <a:gd name="connsiteY1" fmla="*/ 45649 h 84971"/>
                <a:gd name="connsiteX2" fmla="*/ 41400 w 84971"/>
                <a:gd name="connsiteY2" fmla="*/ 71140 h 84971"/>
                <a:gd name="connsiteX3" fmla="*/ 15909 w 84971"/>
                <a:gd name="connsiteY3" fmla="*/ 41400 h 84971"/>
                <a:gd name="connsiteX4" fmla="*/ 45648 w 84971"/>
                <a:gd name="connsiteY4" fmla="*/ 1590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648" y="15909"/>
                  </a:moveTo>
                  <a:cubicBezTo>
                    <a:pt x="61226" y="17325"/>
                    <a:pt x="72556" y="30070"/>
                    <a:pt x="71140" y="45649"/>
                  </a:cubicBezTo>
                  <a:cubicBezTo>
                    <a:pt x="69724" y="61227"/>
                    <a:pt x="56978" y="72556"/>
                    <a:pt x="41400" y="71140"/>
                  </a:cubicBezTo>
                  <a:cubicBezTo>
                    <a:pt x="25822" y="69724"/>
                    <a:pt x="14492" y="56978"/>
                    <a:pt x="15909" y="41400"/>
                  </a:cubicBezTo>
                  <a:cubicBezTo>
                    <a:pt x="15909" y="25822"/>
                    <a:pt x="30070" y="14492"/>
                    <a:pt x="45648" y="15909"/>
                  </a:cubicBezTo>
                  <a:close/>
                </a:path>
              </a:pathLst>
            </a:custGeom>
            <a:grpFill/>
            <a:ln w="14159" cap="flat">
              <a:noFill/>
              <a:prstDash val="solid"/>
              <a:miter/>
            </a:ln>
          </p:spPr>
          <p:txBody>
            <a:bodyPr rtlCol="0" anchor="ctr"/>
            <a:lstStyle/>
            <a:p>
              <a:endParaRPr lang="en-US"/>
            </a:p>
          </p:txBody>
        </p:sp>
        <p:sp>
          <p:nvSpPr>
            <p:cNvPr id="845" name="Freeform: Shape 2670">
              <a:extLst>
                <a:ext uri="{FF2B5EF4-FFF2-40B4-BE49-F238E27FC236}">
                  <a16:creationId xmlns:a16="http://schemas.microsoft.com/office/drawing/2014/main" xmlns="" id="{7CC52827-A67D-4AAF-84FE-0FAFA980BB3B}"/>
                </a:ext>
              </a:extLst>
            </p:cNvPr>
            <p:cNvSpPr/>
            <p:nvPr/>
          </p:nvSpPr>
          <p:spPr>
            <a:xfrm>
              <a:off x="6762815" y="5012090"/>
              <a:ext cx="42486" cy="42486"/>
            </a:xfrm>
            <a:custGeom>
              <a:avLst/>
              <a:gdLst>
                <a:gd name="connsiteX0" fmla="*/ 27118 w 42485"/>
                <a:gd name="connsiteY0" fmla="*/ 15789 h 42485"/>
                <a:gd name="connsiteX1" fmla="*/ 37032 w 42485"/>
                <a:gd name="connsiteY1" fmla="*/ 27119 h 42485"/>
                <a:gd name="connsiteX2" fmla="*/ 25702 w 42485"/>
                <a:gd name="connsiteY2" fmla="*/ 37032 h 42485"/>
                <a:gd name="connsiteX3" fmla="*/ 15789 w 42485"/>
                <a:gd name="connsiteY3" fmla="*/ 25703 h 42485"/>
                <a:gd name="connsiteX4" fmla="*/ 27118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5789"/>
                  </a:moveTo>
                  <a:cubicBezTo>
                    <a:pt x="32783" y="15789"/>
                    <a:pt x="37032" y="21454"/>
                    <a:pt x="37032" y="27119"/>
                  </a:cubicBezTo>
                  <a:cubicBezTo>
                    <a:pt x="37032" y="32783"/>
                    <a:pt x="31367" y="37032"/>
                    <a:pt x="25702" y="37032"/>
                  </a:cubicBezTo>
                  <a:cubicBezTo>
                    <a:pt x="20037" y="37032"/>
                    <a:pt x="15789" y="31367"/>
                    <a:pt x="15789" y="25703"/>
                  </a:cubicBezTo>
                  <a:cubicBezTo>
                    <a:pt x="15789" y="20038"/>
                    <a:pt x="20037" y="15789"/>
                    <a:pt x="27118" y="15789"/>
                  </a:cubicBezTo>
                  <a:close/>
                </a:path>
              </a:pathLst>
            </a:custGeom>
            <a:grpFill/>
            <a:ln w="14159" cap="flat">
              <a:noFill/>
              <a:prstDash val="solid"/>
              <a:miter/>
            </a:ln>
          </p:spPr>
          <p:txBody>
            <a:bodyPr rtlCol="0" anchor="ctr"/>
            <a:lstStyle/>
            <a:p>
              <a:endParaRPr lang="en-US"/>
            </a:p>
          </p:txBody>
        </p:sp>
        <p:sp>
          <p:nvSpPr>
            <p:cNvPr id="846" name="Freeform: Shape 2671">
              <a:extLst>
                <a:ext uri="{FF2B5EF4-FFF2-40B4-BE49-F238E27FC236}">
                  <a16:creationId xmlns:a16="http://schemas.microsoft.com/office/drawing/2014/main" xmlns="" id="{EAA0684D-0216-41A2-A593-194EFF2B6BFC}"/>
                </a:ext>
              </a:extLst>
            </p:cNvPr>
            <p:cNvSpPr/>
            <p:nvPr/>
          </p:nvSpPr>
          <p:spPr>
            <a:xfrm>
              <a:off x="7242750" y="4622484"/>
              <a:ext cx="70810" cy="70810"/>
            </a:xfrm>
            <a:custGeom>
              <a:avLst/>
              <a:gdLst>
                <a:gd name="connsiteX0" fmla="*/ 40018 w 70809"/>
                <a:gd name="connsiteY0" fmla="*/ 15943 h 70809"/>
                <a:gd name="connsiteX1" fmla="*/ 59845 w 70809"/>
                <a:gd name="connsiteY1" fmla="*/ 40018 h 70809"/>
                <a:gd name="connsiteX2" fmla="*/ 35769 w 70809"/>
                <a:gd name="connsiteY2" fmla="*/ 59845 h 70809"/>
                <a:gd name="connsiteX3" fmla="*/ 15943 w 70809"/>
                <a:gd name="connsiteY3" fmla="*/ 35769 h 70809"/>
                <a:gd name="connsiteX4" fmla="*/ 40018 w 70809"/>
                <a:gd name="connsiteY4" fmla="*/ 159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943"/>
                  </a:moveTo>
                  <a:cubicBezTo>
                    <a:pt x="52764" y="17359"/>
                    <a:pt x="61261" y="27273"/>
                    <a:pt x="59845" y="40018"/>
                  </a:cubicBezTo>
                  <a:cubicBezTo>
                    <a:pt x="58429" y="52764"/>
                    <a:pt x="48515" y="61261"/>
                    <a:pt x="35769" y="59845"/>
                  </a:cubicBezTo>
                  <a:cubicBezTo>
                    <a:pt x="23024" y="58429"/>
                    <a:pt x="14527" y="48516"/>
                    <a:pt x="15943" y="35769"/>
                  </a:cubicBezTo>
                  <a:cubicBezTo>
                    <a:pt x="17359" y="23024"/>
                    <a:pt x="28689" y="14527"/>
                    <a:pt x="40018" y="15943"/>
                  </a:cubicBezTo>
                  <a:close/>
                </a:path>
              </a:pathLst>
            </a:custGeom>
            <a:grpFill/>
            <a:ln w="14159" cap="flat">
              <a:noFill/>
              <a:prstDash val="solid"/>
              <a:miter/>
            </a:ln>
          </p:spPr>
          <p:txBody>
            <a:bodyPr rtlCol="0" anchor="ctr"/>
            <a:lstStyle/>
            <a:p>
              <a:endParaRPr lang="en-US"/>
            </a:p>
          </p:txBody>
        </p:sp>
        <p:sp>
          <p:nvSpPr>
            <p:cNvPr id="847" name="Freeform: Shape 2672">
              <a:extLst>
                <a:ext uri="{FF2B5EF4-FFF2-40B4-BE49-F238E27FC236}">
                  <a16:creationId xmlns:a16="http://schemas.microsoft.com/office/drawing/2014/main" xmlns="" id="{F6C1D54D-7B3B-42A4-8606-11DAB86D9E05}"/>
                </a:ext>
              </a:extLst>
            </p:cNvPr>
            <p:cNvSpPr/>
            <p:nvPr/>
          </p:nvSpPr>
          <p:spPr>
            <a:xfrm>
              <a:off x="7089955" y="4949507"/>
              <a:ext cx="42486" cy="42486"/>
            </a:xfrm>
            <a:custGeom>
              <a:avLst/>
              <a:gdLst>
                <a:gd name="connsiteX0" fmla="*/ 27119 w 42485"/>
                <a:gd name="connsiteY0" fmla="*/ 16060 h 42485"/>
                <a:gd name="connsiteX1" fmla="*/ 37032 w 42485"/>
                <a:gd name="connsiteY1" fmla="*/ 27390 h 42485"/>
                <a:gd name="connsiteX2" fmla="*/ 25703 w 42485"/>
                <a:gd name="connsiteY2" fmla="*/ 37303 h 42485"/>
                <a:gd name="connsiteX3" fmla="*/ 15789 w 42485"/>
                <a:gd name="connsiteY3" fmla="*/ 25974 h 42485"/>
                <a:gd name="connsiteX4" fmla="*/ 27119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6060"/>
                  </a:moveTo>
                  <a:cubicBezTo>
                    <a:pt x="32783" y="16060"/>
                    <a:pt x="37032" y="21725"/>
                    <a:pt x="37032" y="27390"/>
                  </a:cubicBezTo>
                  <a:cubicBezTo>
                    <a:pt x="37032" y="33055"/>
                    <a:pt x="31367" y="37303"/>
                    <a:pt x="25703" y="37303"/>
                  </a:cubicBezTo>
                  <a:cubicBezTo>
                    <a:pt x="20038" y="37303"/>
                    <a:pt x="15789" y="31639"/>
                    <a:pt x="15789" y="25974"/>
                  </a:cubicBezTo>
                  <a:cubicBezTo>
                    <a:pt x="15789" y="18893"/>
                    <a:pt x="21454" y="14644"/>
                    <a:pt x="27119" y="16060"/>
                  </a:cubicBezTo>
                  <a:close/>
                </a:path>
              </a:pathLst>
            </a:custGeom>
            <a:grpFill/>
            <a:ln w="14159" cap="flat">
              <a:noFill/>
              <a:prstDash val="solid"/>
              <a:miter/>
            </a:ln>
          </p:spPr>
          <p:txBody>
            <a:bodyPr rtlCol="0" anchor="ctr"/>
            <a:lstStyle/>
            <a:p>
              <a:endParaRPr lang="en-US"/>
            </a:p>
          </p:txBody>
        </p:sp>
        <p:sp>
          <p:nvSpPr>
            <p:cNvPr id="848" name="Freeform: Shape 2673">
              <a:extLst>
                <a:ext uri="{FF2B5EF4-FFF2-40B4-BE49-F238E27FC236}">
                  <a16:creationId xmlns:a16="http://schemas.microsoft.com/office/drawing/2014/main" xmlns="" id="{9D937DFF-54B6-4B72-8FFD-EAB58906EE5E}"/>
                </a:ext>
              </a:extLst>
            </p:cNvPr>
            <p:cNvSpPr/>
            <p:nvPr/>
          </p:nvSpPr>
          <p:spPr>
            <a:xfrm>
              <a:off x="7220245" y="4841876"/>
              <a:ext cx="42486" cy="42486"/>
            </a:xfrm>
            <a:custGeom>
              <a:avLst/>
              <a:gdLst>
                <a:gd name="connsiteX0" fmla="*/ 27118 w 42485"/>
                <a:gd name="connsiteY0" fmla="*/ 16060 h 42485"/>
                <a:gd name="connsiteX1" fmla="*/ 37032 w 42485"/>
                <a:gd name="connsiteY1" fmla="*/ 27390 h 42485"/>
                <a:gd name="connsiteX2" fmla="*/ 25703 w 42485"/>
                <a:gd name="connsiteY2" fmla="*/ 37303 h 42485"/>
                <a:gd name="connsiteX3" fmla="*/ 15789 w 42485"/>
                <a:gd name="connsiteY3" fmla="*/ 25974 h 42485"/>
                <a:gd name="connsiteX4" fmla="*/ 27118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6060"/>
                  </a:moveTo>
                  <a:cubicBezTo>
                    <a:pt x="32783" y="16060"/>
                    <a:pt x="37032" y="21725"/>
                    <a:pt x="37032" y="27390"/>
                  </a:cubicBezTo>
                  <a:cubicBezTo>
                    <a:pt x="37032" y="33055"/>
                    <a:pt x="31367" y="37303"/>
                    <a:pt x="25703" y="37303"/>
                  </a:cubicBezTo>
                  <a:cubicBezTo>
                    <a:pt x="20037" y="37303"/>
                    <a:pt x="15789" y="31639"/>
                    <a:pt x="15789" y="25974"/>
                  </a:cubicBezTo>
                  <a:cubicBezTo>
                    <a:pt x="15789" y="18893"/>
                    <a:pt x="21454" y="14644"/>
                    <a:pt x="27118" y="16060"/>
                  </a:cubicBezTo>
                  <a:close/>
                </a:path>
              </a:pathLst>
            </a:custGeom>
            <a:grpFill/>
            <a:ln w="14159" cap="flat">
              <a:noFill/>
              <a:prstDash val="solid"/>
              <a:miter/>
            </a:ln>
          </p:spPr>
          <p:txBody>
            <a:bodyPr rtlCol="0" anchor="ctr"/>
            <a:lstStyle/>
            <a:p>
              <a:endParaRPr lang="en-US"/>
            </a:p>
          </p:txBody>
        </p:sp>
        <p:sp>
          <p:nvSpPr>
            <p:cNvPr id="849" name="Freeform: Shape 2674">
              <a:extLst>
                <a:ext uri="{FF2B5EF4-FFF2-40B4-BE49-F238E27FC236}">
                  <a16:creationId xmlns:a16="http://schemas.microsoft.com/office/drawing/2014/main" xmlns="" id="{4563FA0D-479F-458D-B999-FBCC4BD522A3}"/>
                </a:ext>
              </a:extLst>
            </p:cNvPr>
            <p:cNvSpPr/>
            <p:nvPr/>
          </p:nvSpPr>
          <p:spPr>
            <a:xfrm>
              <a:off x="7136535" y="4742859"/>
              <a:ext cx="56648" cy="56648"/>
            </a:xfrm>
            <a:custGeom>
              <a:avLst/>
              <a:gdLst>
                <a:gd name="connsiteX0" fmla="*/ 35771 w 56647"/>
                <a:gd name="connsiteY0" fmla="*/ 15944 h 56647"/>
                <a:gd name="connsiteX1" fmla="*/ 52765 w 56647"/>
                <a:gd name="connsiteY1" fmla="*/ 35771 h 56647"/>
                <a:gd name="connsiteX2" fmla="*/ 32938 w 56647"/>
                <a:gd name="connsiteY2" fmla="*/ 52765 h 56647"/>
                <a:gd name="connsiteX3" fmla="*/ 15944 w 56647"/>
                <a:gd name="connsiteY3" fmla="*/ 32938 h 56647"/>
                <a:gd name="connsiteX4" fmla="*/ 35771 w 56647"/>
                <a:gd name="connsiteY4" fmla="*/ 15944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71" y="15944"/>
                  </a:moveTo>
                  <a:cubicBezTo>
                    <a:pt x="45684" y="17360"/>
                    <a:pt x="54181" y="25858"/>
                    <a:pt x="52765" y="35771"/>
                  </a:cubicBezTo>
                  <a:cubicBezTo>
                    <a:pt x="51349" y="45684"/>
                    <a:pt x="42852" y="54181"/>
                    <a:pt x="32938" y="52765"/>
                  </a:cubicBezTo>
                  <a:cubicBezTo>
                    <a:pt x="23025" y="51349"/>
                    <a:pt x="14528" y="42852"/>
                    <a:pt x="15944" y="32938"/>
                  </a:cubicBezTo>
                  <a:cubicBezTo>
                    <a:pt x="15944" y="23025"/>
                    <a:pt x="25857" y="14528"/>
                    <a:pt x="35771" y="15944"/>
                  </a:cubicBezTo>
                  <a:close/>
                </a:path>
              </a:pathLst>
            </a:custGeom>
            <a:grpFill/>
            <a:ln w="14159" cap="flat">
              <a:noFill/>
              <a:prstDash val="solid"/>
              <a:miter/>
            </a:ln>
          </p:spPr>
          <p:txBody>
            <a:bodyPr rtlCol="0" anchor="ctr"/>
            <a:lstStyle/>
            <a:p>
              <a:endParaRPr lang="en-US"/>
            </a:p>
          </p:txBody>
        </p:sp>
        <p:sp>
          <p:nvSpPr>
            <p:cNvPr id="850" name="Freeform: Shape 2675">
              <a:extLst>
                <a:ext uri="{FF2B5EF4-FFF2-40B4-BE49-F238E27FC236}">
                  <a16:creationId xmlns:a16="http://schemas.microsoft.com/office/drawing/2014/main" xmlns="" id="{8C44DA09-2141-4187-A4D9-B8CAF7D208BA}"/>
                </a:ext>
              </a:extLst>
            </p:cNvPr>
            <p:cNvSpPr/>
            <p:nvPr/>
          </p:nvSpPr>
          <p:spPr>
            <a:xfrm>
              <a:off x="7152113" y="5006246"/>
              <a:ext cx="56648" cy="56648"/>
            </a:xfrm>
            <a:custGeom>
              <a:avLst/>
              <a:gdLst>
                <a:gd name="connsiteX0" fmla="*/ 35771 w 56647"/>
                <a:gd name="connsiteY0" fmla="*/ 15969 h 56647"/>
                <a:gd name="connsiteX1" fmla="*/ 52765 w 56647"/>
                <a:gd name="connsiteY1" fmla="*/ 35795 h 56647"/>
                <a:gd name="connsiteX2" fmla="*/ 32938 w 56647"/>
                <a:gd name="connsiteY2" fmla="*/ 52790 h 56647"/>
                <a:gd name="connsiteX3" fmla="*/ 15944 w 56647"/>
                <a:gd name="connsiteY3" fmla="*/ 32963 h 56647"/>
                <a:gd name="connsiteX4" fmla="*/ 35771 w 56647"/>
                <a:gd name="connsiteY4" fmla="*/ 1596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71" y="15969"/>
                  </a:moveTo>
                  <a:cubicBezTo>
                    <a:pt x="45684" y="17385"/>
                    <a:pt x="54181" y="25882"/>
                    <a:pt x="52765" y="35795"/>
                  </a:cubicBezTo>
                  <a:cubicBezTo>
                    <a:pt x="51349" y="45709"/>
                    <a:pt x="42852" y="54206"/>
                    <a:pt x="32938" y="52790"/>
                  </a:cubicBezTo>
                  <a:cubicBezTo>
                    <a:pt x="23025" y="51373"/>
                    <a:pt x="14528" y="42876"/>
                    <a:pt x="15944" y="32963"/>
                  </a:cubicBezTo>
                  <a:cubicBezTo>
                    <a:pt x="15944" y="21633"/>
                    <a:pt x="25857" y="14552"/>
                    <a:pt x="35771" y="15969"/>
                  </a:cubicBezTo>
                  <a:close/>
                </a:path>
              </a:pathLst>
            </a:custGeom>
            <a:grpFill/>
            <a:ln w="14159" cap="flat">
              <a:noFill/>
              <a:prstDash val="solid"/>
              <a:miter/>
            </a:ln>
          </p:spPr>
          <p:txBody>
            <a:bodyPr rtlCol="0" anchor="ctr"/>
            <a:lstStyle/>
            <a:p>
              <a:endParaRPr lang="en-US"/>
            </a:p>
          </p:txBody>
        </p:sp>
        <p:sp>
          <p:nvSpPr>
            <p:cNvPr id="851" name="Freeform: Shape 2676">
              <a:extLst>
                <a:ext uri="{FF2B5EF4-FFF2-40B4-BE49-F238E27FC236}">
                  <a16:creationId xmlns:a16="http://schemas.microsoft.com/office/drawing/2014/main" xmlns="" id="{811611B8-7809-47BA-AE80-98900E272278}"/>
                </a:ext>
              </a:extLst>
            </p:cNvPr>
            <p:cNvSpPr/>
            <p:nvPr/>
          </p:nvSpPr>
          <p:spPr>
            <a:xfrm>
              <a:off x="7128193" y="4944113"/>
              <a:ext cx="56648" cy="56648"/>
            </a:xfrm>
            <a:custGeom>
              <a:avLst/>
              <a:gdLst>
                <a:gd name="connsiteX0" fmla="*/ 31367 w 56647"/>
                <a:gd name="connsiteY0" fmla="*/ 15789 h 56647"/>
                <a:gd name="connsiteX1" fmla="*/ 44113 w 56647"/>
                <a:gd name="connsiteY1" fmla="*/ 31367 h 56647"/>
                <a:gd name="connsiteX2" fmla="*/ 28535 w 56647"/>
                <a:gd name="connsiteY2" fmla="*/ 44113 h 56647"/>
                <a:gd name="connsiteX3" fmla="*/ 15789 w 56647"/>
                <a:gd name="connsiteY3" fmla="*/ 28535 h 56647"/>
                <a:gd name="connsiteX4" fmla="*/ 31367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367" y="15789"/>
                  </a:moveTo>
                  <a:cubicBezTo>
                    <a:pt x="38448" y="15789"/>
                    <a:pt x="44113" y="22870"/>
                    <a:pt x="44113" y="31367"/>
                  </a:cubicBezTo>
                  <a:cubicBezTo>
                    <a:pt x="42697" y="38448"/>
                    <a:pt x="37032" y="44113"/>
                    <a:pt x="28535" y="44113"/>
                  </a:cubicBezTo>
                  <a:cubicBezTo>
                    <a:pt x="21454" y="44113"/>
                    <a:pt x="15789" y="37032"/>
                    <a:pt x="15789" y="28535"/>
                  </a:cubicBezTo>
                  <a:cubicBezTo>
                    <a:pt x="17205" y="21454"/>
                    <a:pt x="24286" y="15789"/>
                    <a:pt x="31367" y="15789"/>
                  </a:cubicBezTo>
                  <a:close/>
                </a:path>
              </a:pathLst>
            </a:custGeom>
            <a:grpFill/>
            <a:ln w="14159" cap="flat">
              <a:noFill/>
              <a:prstDash val="solid"/>
              <a:miter/>
            </a:ln>
          </p:spPr>
          <p:txBody>
            <a:bodyPr rtlCol="0" anchor="ctr"/>
            <a:lstStyle/>
            <a:p>
              <a:endParaRPr lang="en-US"/>
            </a:p>
          </p:txBody>
        </p:sp>
        <p:sp>
          <p:nvSpPr>
            <p:cNvPr id="852" name="Freeform: Shape 2677">
              <a:extLst>
                <a:ext uri="{FF2B5EF4-FFF2-40B4-BE49-F238E27FC236}">
                  <a16:creationId xmlns:a16="http://schemas.microsoft.com/office/drawing/2014/main" xmlns="" id="{48BF9528-B294-484B-B693-3F6459BD46C7}"/>
                </a:ext>
              </a:extLst>
            </p:cNvPr>
            <p:cNvSpPr/>
            <p:nvPr/>
          </p:nvSpPr>
          <p:spPr>
            <a:xfrm>
              <a:off x="5903187" y="4016237"/>
              <a:ext cx="42486" cy="42486"/>
            </a:xfrm>
            <a:custGeom>
              <a:avLst/>
              <a:gdLst>
                <a:gd name="connsiteX0" fmla="*/ 27118 w 42485"/>
                <a:gd name="connsiteY0" fmla="*/ 16060 h 42485"/>
                <a:gd name="connsiteX1" fmla="*/ 37032 w 42485"/>
                <a:gd name="connsiteY1" fmla="*/ 27390 h 42485"/>
                <a:gd name="connsiteX2" fmla="*/ 25703 w 42485"/>
                <a:gd name="connsiteY2" fmla="*/ 37303 h 42485"/>
                <a:gd name="connsiteX3" fmla="*/ 15789 w 42485"/>
                <a:gd name="connsiteY3" fmla="*/ 25973 h 42485"/>
                <a:gd name="connsiteX4" fmla="*/ 27118 w 42485"/>
                <a:gd name="connsiteY4" fmla="*/ 16060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6060"/>
                  </a:moveTo>
                  <a:cubicBezTo>
                    <a:pt x="32783" y="16060"/>
                    <a:pt x="37032" y="21725"/>
                    <a:pt x="37032" y="27390"/>
                  </a:cubicBezTo>
                  <a:cubicBezTo>
                    <a:pt x="37032" y="33054"/>
                    <a:pt x="31367" y="37303"/>
                    <a:pt x="25703" y="37303"/>
                  </a:cubicBezTo>
                  <a:cubicBezTo>
                    <a:pt x="20037" y="37303"/>
                    <a:pt x="15789" y="31639"/>
                    <a:pt x="15789" y="25973"/>
                  </a:cubicBezTo>
                  <a:cubicBezTo>
                    <a:pt x="17205" y="18893"/>
                    <a:pt x="21454" y="14644"/>
                    <a:pt x="27118" y="16060"/>
                  </a:cubicBezTo>
                  <a:close/>
                </a:path>
              </a:pathLst>
            </a:custGeom>
            <a:grpFill/>
            <a:ln w="14159" cap="flat">
              <a:noFill/>
              <a:prstDash val="solid"/>
              <a:miter/>
            </a:ln>
          </p:spPr>
          <p:txBody>
            <a:bodyPr rtlCol="0" anchor="ctr"/>
            <a:lstStyle/>
            <a:p>
              <a:endParaRPr lang="en-US"/>
            </a:p>
          </p:txBody>
        </p:sp>
        <p:sp>
          <p:nvSpPr>
            <p:cNvPr id="853" name="Freeform: Shape 2678">
              <a:extLst>
                <a:ext uri="{FF2B5EF4-FFF2-40B4-BE49-F238E27FC236}">
                  <a16:creationId xmlns:a16="http://schemas.microsoft.com/office/drawing/2014/main" xmlns="" id="{A7397A86-64FF-4CD3-8A56-93F4C0705FDD}"/>
                </a:ext>
              </a:extLst>
            </p:cNvPr>
            <p:cNvSpPr/>
            <p:nvPr/>
          </p:nvSpPr>
          <p:spPr>
            <a:xfrm>
              <a:off x="7244320" y="3989601"/>
              <a:ext cx="42486" cy="42486"/>
            </a:xfrm>
            <a:custGeom>
              <a:avLst/>
              <a:gdLst>
                <a:gd name="connsiteX0" fmla="*/ 27118 w 42485"/>
                <a:gd name="connsiteY0" fmla="*/ 15789 h 42485"/>
                <a:gd name="connsiteX1" fmla="*/ 37032 w 42485"/>
                <a:gd name="connsiteY1" fmla="*/ 27118 h 42485"/>
                <a:gd name="connsiteX2" fmla="*/ 25702 w 42485"/>
                <a:gd name="connsiteY2" fmla="*/ 37032 h 42485"/>
                <a:gd name="connsiteX3" fmla="*/ 15789 w 42485"/>
                <a:gd name="connsiteY3" fmla="*/ 25702 h 42485"/>
                <a:gd name="connsiteX4" fmla="*/ 27118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8" y="15789"/>
                  </a:moveTo>
                  <a:cubicBezTo>
                    <a:pt x="32783" y="15789"/>
                    <a:pt x="37032" y="21454"/>
                    <a:pt x="37032" y="27118"/>
                  </a:cubicBezTo>
                  <a:cubicBezTo>
                    <a:pt x="37032" y="32783"/>
                    <a:pt x="31367" y="37032"/>
                    <a:pt x="25702" y="37032"/>
                  </a:cubicBezTo>
                  <a:cubicBezTo>
                    <a:pt x="20037" y="37032"/>
                    <a:pt x="15789" y="31367"/>
                    <a:pt x="15789" y="25702"/>
                  </a:cubicBezTo>
                  <a:cubicBezTo>
                    <a:pt x="17205" y="20037"/>
                    <a:pt x="21454" y="15789"/>
                    <a:pt x="27118" y="15789"/>
                  </a:cubicBezTo>
                  <a:close/>
                </a:path>
              </a:pathLst>
            </a:custGeom>
            <a:grpFill/>
            <a:ln w="14159" cap="flat">
              <a:noFill/>
              <a:prstDash val="solid"/>
              <a:miter/>
            </a:ln>
          </p:spPr>
          <p:txBody>
            <a:bodyPr rtlCol="0" anchor="ctr"/>
            <a:lstStyle/>
            <a:p>
              <a:endParaRPr lang="en-US"/>
            </a:p>
          </p:txBody>
        </p:sp>
        <p:sp>
          <p:nvSpPr>
            <p:cNvPr id="854" name="Freeform: Shape 2679">
              <a:extLst>
                <a:ext uri="{FF2B5EF4-FFF2-40B4-BE49-F238E27FC236}">
                  <a16:creationId xmlns:a16="http://schemas.microsoft.com/office/drawing/2014/main" xmlns="" id="{1E59AE7F-2431-4903-A515-6D761A9388CA}"/>
                </a:ext>
              </a:extLst>
            </p:cNvPr>
            <p:cNvSpPr/>
            <p:nvPr/>
          </p:nvSpPr>
          <p:spPr>
            <a:xfrm>
              <a:off x="7098453" y="3829571"/>
              <a:ext cx="42486" cy="42486"/>
            </a:xfrm>
            <a:custGeom>
              <a:avLst/>
              <a:gdLst>
                <a:gd name="connsiteX0" fmla="*/ 27119 w 42485"/>
                <a:gd name="connsiteY0" fmla="*/ 15789 h 42485"/>
                <a:gd name="connsiteX1" fmla="*/ 37032 w 42485"/>
                <a:gd name="connsiteY1" fmla="*/ 27119 h 42485"/>
                <a:gd name="connsiteX2" fmla="*/ 25703 w 42485"/>
                <a:gd name="connsiteY2" fmla="*/ 37032 h 42485"/>
                <a:gd name="connsiteX3" fmla="*/ 15789 w 42485"/>
                <a:gd name="connsiteY3" fmla="*/ 25703 h 42485"/>
                <a:gd name="connsiteX4" fmla="*/ 27119 w 42485"/>
                <a:gd name="connsiteY4" fmla="*/ 15789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7119" y="15789"/>
                  </a:moveTo>
                  <a:cubicBezTo>
                    <a:pt x="32783" y="15789"/>
                    <a:pt x="37032" y="21454"/>
                    <a:pt x="37032" y="27119"/>
                  </a:cubicBezTo>
                  <a:cubicBezTo>
                    <a:pt x="37032" y="32783"/>
                    <a:pt x="31367" y="37032"/>
                    <a:pt x="25703" y="37032"/>
                  </a:cubicBezTo>
                  <a:cubicBezTo>
                    <a:pt x="20038" y="37032"/>
                    <a:pt x="15789" y="31367"/>
                    <a:pt x="15789" y="25703"/>
                  </a:cubicBezTo>
                  <a:cubicBezTo>
                    <a:pt x="15789" y="20038"/>
                    <a:pt x="21454" y="15789"/>
                    <a:pt x="27119" y="15789"/>
                  </a:cubicBezTo>
                  <a:close/>
                </a:path>
              </a:pathLst>
            </a:custGeom>
            <a:grpFill/>
            <a:ln w="14159" cap="flat">
              <a:noFill/>
              <a:prstDash val="solid"/>
              <a:miter/>
            </a:ln>
          </p:spPr>
          <p:txBody>
            <a:bodyPr rtlCol="0" anchor="ctr"/>
            <a:lstStyle/>
            <a:p>
              <a:endParaRPr lang="en-US"/>
            </a:p>
          </p:txBody>
        </p:sp>
        <p:sp>
          <p:nvSpPr>
            <p:cNvPr id="855" name="Freeform: Shape 2680">
              <a:extLst>
                <a:ext uri="{FF2B5EF4-FFF2-40B4-BE49-F238E27FC236}">
                  <a16:creationId xmlns:a16="http://schemas.microsoft.com/office/drawing/2014/main" xmlns="" id="{23AF66DF-4EA0-453F-BC7D-4B92D25CFA98}"/>
                </a:ext>
              </a:extLst>
            </p:cNvPr>
            <p:cNvSpPr/>
            <p:nvPr/>
          </p:nvSpPr>
          <p:spPr>
            <a:xfrm>
              <a:off x="7288068" y="3771353"/>
              <a:ext cx="70810" cy="70810"/>
            </a:xfrm>
            <a:custGeom>
              <a:avLst/>
              <a:gdLst>
                <a:gd name="connsiteX0" fmla="*/ 40018 w 70809"/>
                <a:gd name="connsiteY0" fmla="*/ 15943 h 70809"/>
                <a:gd name="connsiteX1" fmla="*/ 59845 w 70809"/>
                <a:gd name="connsiteY1" fmla="*/ 40018 h 70809"/>
                <a:gd name="connsiteX2" fmla="*/ 35770 w 70809"/>
                <a:gd name="connsiteY2" fmla="*/ 59845 h 70809"/>
                <a:gd name="connsiteX3" fmla="*/ 15943 w 70809"/>
                <a:gd name="connsiteY3" fmla="*/ 35769 h 70809"/>
                <a:gd name="connsiteX4" fmla="*/ 40018 w 70809"/>
                <a:gd name="connsiteY4" fmla="*/ 159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0018" y="15943"/>
                  </a:moveTo>
                  <a:cubicBezTo>
                    <a:pt x="52764" y="17359"/>
                    <a:pt x="61261" y="27272"/>
                    <a:pt x="59845" y="40018"/>
                  </a:cubicBezTo>
                  <a:cubicBezTo>
                    <a:pt x="58429" y="52764"/>
                    <a:pt x="48515" y="61261"/>
                    <a:pt x="35770" y="59845"/>
                  </a:cubicBezTo>
                  <a:cubicBezTo>
                    <a:pt x="23024" y="58429"/>
                    <a:pt x="14527" y="48515"/>
                    <a:pt x="15943" y="35769"/>
                  </a:cubicBezTo>
                  <a:cubicBezTo>
                    <a:pt x="17359" y="23024"/>
                    <a:pt x="28689" y="14527"/>
                    <a:pt x="40018" y="15943"/>
                  </a:cubicBezTo>
                  <a:close/>
                </a:path>
              </a:pathLst>
            </a:custGeom>
            <a:grpFill/>
            <a:ln w="14159" cap="flat">
              <a:noFill/>
              <a:prstDash val="solid"/>
              <a:miter/>
            </a:ln>
          </p:spPr>
          <p:txBody>
            <a:bodyPr rtlCol="0" anchor="ctr"/>
            <a:lstStyle/>
            <a:p>
              <a:endParaRPr lang="en-US"/>
            </a:p>
          </p:txBody>
        </p:sp>
        <p:sp>
          <p:nvSpPr>
            <p:cNvPr id="856" name="Freeform: Shape 2681">
              <a:extLst>
                <a:ext uri="{FF2B5EF4-FFF2-40B4-BE49-F238E27FC236}">
                  <a16:creationId xmlns:a16="http://schemas.microsoft.com/office/drawing/2014/main" xmlns="" id="{CFD311D4-76EB-44A9-8D91-2E8AC7269D7C}"/>
                </a:ext>
              </a:extLst>
            </p:cNvPr>
            <p:cNvSpPr/>
            <p:nvPr/>
          </p:nvSpPr>
          <p:spPr>
            <a:xfrm>
              <a:off x="7180411" y="4084305"/>
              <a:ext cx="56648" cy="56648"/>
            </a:xfrm>
            <a:custGeom>
              <a:avLst/>
              <a:gdLst>
                <a:gd name="connsiteX0" fmla="*/ 34380 w 56647"/>
                <a:gd name="connsiteY0" fmla="*/ 15969 h 56647"/>
                <a:gd name="connsiteX1" fmla="*/ 49958 w 56647"/>
                <a:gd name="connsiteY1" fmla="*/ 34380 h 56647"/>
                <a:gd name="connsiteX2" fmla="*/ 31547 w 56647"/>
                <a:gd name="connsiteY2" fmla="*/ 49958 h 56647"/>
                <a:gd name="connsiteX3" fmla="*/ 15969 w 56647"/>
                <a:gd name="connsiteY3" fmla="*/ 31548 h 56647"/>
                <a:gd name="connsiteX4" fmla="*/ 34380 w 56647"/>
                <a:gd name="connsiteY4" fmla="*/ 1596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4380" y="15969"/>
                  </a:moveTo>
                  <a:cubicBezTo>
                    <a:pt x="44293" y="17386"/>
                    <a:pt x="51374" y="25883"/>
                    <a:pt x="49958" y="34380"/>
                  </a:cubicBezTo>
                  <a:cubicBezTo>
                    <a:pt x="48542" y="44293"/>
                    <a:pt x="40044" y="51374"/>
                    <a:pt x="31547" y="49958"/>
                  </a:cubicBezTo>
                  <a:cubicBezTo>
                    <a:pt x="21634" y="48542"/>
                    <a:pt x="14553" y="40045"/>
                    <a:pt x="15969" y="31548"/>
                  </a:cubicBezTo>
                  <a:cubicBezTo>
                    <a:pt x="15969" y="21634"/>
                    <a:pt x="24466" y="14553"/>
                    <a:pt x="34380" y="15969"/>
                  </a:cubicBezTo>
                  <a:close/>
                </a:path>
              </a:pathLst>
            </a:custGeom>
            <a:grpFill/>
            <a:ln w="14159" cap="flat">
              <a:noFill/>
              <a:prstDash val="solid"/>
              <a:miter/>
            </a:ln>
          </p:spPr>
          <p:txBody>
            <a:bodyPr rtlCol="0" anchor="ctr"/>
            <a:lstStyle/>
            <a:p>
              <a:endParaRPr lang="en-US"/>
            </a:p>
          </p:txBody>
        </p:sp>
        <p:sp>
          <p:nvSpPr>
            <p:cNvPr id="857" name="Freeform: Shape 2682">
              <a:extLst>
                <a:ext uri="{FF2B5EF4-FFF2-40B4-BE49-F238E27FC236}">
                  <a16:creationId xmlns:a16="http://schemas.microsoft.com/office/drawing/2014/main" xmlns="" id="{E7A65E77-BCDE-4666-A33A-C90B356DD7D9}"/>
                </a:ext>
              </a:extLst>
            </p:cNvPr>
            <p:cNvSpPr/>
            <p:nvPr/>
          </p:nvSpPr>
          <p:spPr>
            <a:xfrm>
              <a:off x="6952368" y="4312492"/>
              <a:ext cx="56648" cy="56648"/>
            </a:xfrm>
            <a:custGeom>
              <a:avLst/>
              <a:gdLst>
                <a:gd name="connsiteX0" fmla="*/ 31584 w 56647"/>
                <a:gd name="connsiteY0" fmla="*/ 15789 h 56647"/>
                <a:gd name="connsiteX1" fmla="*/ 44330 w 56647"/>
                <a:gd name="connsiteY1" fmla="*/ 31367 h 56647"/>
                <a:gd name="connsiteX2" fmla="*/ 28752 w 56647"/>
                <a:gd name="connsiteY2" fmla="*/ 44113 h 56647"/>
                <a:gd name="connsiteX3" fmla="*/ 16006 w 56647"/>
                <a:gd name="connsiteY3" fmla="*/ 28535 h 56647"/>
                <a:gd name="connsiteX4" fmla="*/ 31584 w 56647"/>
                <a:gd name="connsiteY4" fmla="*/ 1578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1584" y="15789"/>
                  </a:moveTo>
                  <a:cubicBezTo>
                    <a:pt x="40081" y="17205"/>
                    <a:pt x="45746" y="24286"/>
                    <a:pt x="44330" y="31367"/>
                  </a:cubicBezTo>
                  <a:cubicBezTo>
                    <a:pt x="42913" y="39864"/>
                    <a:pt x="35833" y="45529"/>
                    <a:pt x="28752" y="44113"/>
                  </a:cubicBezTo>
                  <a:cubicBezTo>
                    <a:pt x="20254" y="42697"/>
                    <a:pt x="14590" y="35616"/>
                    <a:pt x="16006" y="28535"/>
                  </a:cubicBezTo>
                  <a:cubicBezTo>
                    <a:pt x="16006" y="21454"/>
                    <a:pt x="24503" y="15789"/>
                    <a:pt x="31584" y="15789"/>
                  </a:cubicBezTo>
                  <a:close/>
                </a:path>
              </a:pathLst>
            </a:custGeom>
            <a:grpFill/>
            <a:ln w="14159" cap="flat">
              <a:noFill/>
              <a:prstDash val="solid"/>
              <a:miter/>
            </a:ln>
          </p:spPr>
          <p:txBody>
            <a:bodyPr rtlCol="0" anchor="ctr"/>
            <a:lstStyle/>
            <a:p>
              <a:endParaRPr lang="en-US"/>
            </a:p>
          </p:txBody>
        </p:sp>
        <p:sp>
          <p:nvSpPr>
            <p:cNvPr id="858" name="Freeform: Shape 2683">
              <a:extLst>
                <a:ext uri="{FF2B5EF4-FFF2-40B4-BE49-F238E27FC236}">
                  <a16:creationId xmlns:a16="http://schemas.microsoft.com/office/drawing/2014/main" xmlns="" id="{9AD664F5-6934-4A34-8304-457D7B2592FF}"/>
                </a:ext>
              </a:extLst>
            </p:cNvPr>
            <p:cNvSpPr/>
            <p:nvPr/>
          </p:nvSpPr>
          <p:spPr>
            <a:xfrm>
              <a:off x="7419928" y="1127479"/>
              <a:ext cx="70810" cy="70810"/>
            </a:xfrm>
            <a:custGeom>
              <a:avLst/>
              <a:gdLst>
                <a:gd name="connsiteX0" fmla="*/ 39864 w 70809"/>
                <a:gd name="connsiteY0" fmla="*/ 63940 h 70809"/>
                <a:gd name="connsiteX1" fmla="*/ 63939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4026" y="63940"/>
                    <a:pt x="63939" y="52610"/>
                    <a:pt x="63939" y="39864"/>
                  </a:cubicBezTo>
                  <a:cubicBezTo>
                    <a:pt x="63939" y="25702"/>
                    <a:pt x="52610" y="15789"/>
                    <a:pt x="39864" y="15789"/>
                  </a:cubicBezTo>
                  <a:cubicBezTo>
                    <a:pt x="25702" y="15789"/>
                    <a:pt x="15789" y="27119"/>
                    <a:pt x="15789" y="39864"/>
                  </a:cubicBezTo>
                  <a:cubicBezTo>
                    <a:pt x="15789" y="52610"/>
                    <a:pt x="27118" y="63940"/>
                    <a:pt x="39864" y="63940"/>
                  </a:cubicBezTo>
                  <a:close/>
                </a:path>
              </a:pathLst>
            </a:custGeom>
            <a:grpFill/>
            <a:ln w="14159" cap="flat">
              <a:noFill/>
              <a:prstDash val="solid"/>
              <a:miter/>
            </a:ln>
          </p:spPr>
          <p:txBody>
            <a:bodyPr rtlCol="0" anchor="ctr"/>
            <a:lstStyle/>
            <a:p>
              <a:endParaRPr lang="en-US"/>
            </a:p>
          </p:txBody>
        </p:sp>
        <p:sp>
          <p:nvSpPr>
            <p:cNvPr id="859" name="Freeform: Shape 2684">
              <a:extLst>
                <a:ext uri="{FF2B5EF4-FFF2-40B4-BE49-F238E27FC236}">
                  <a16:creationId xmlns:a16="http://schemas.microsoft.com/office/drawing/2014/main" xmlns="" id="{3F73EB28-FBE4-4FB7-9A55-20172094599A}"/>
                </a:ext>
              </a:extLst>
            </p:cNvPr>
            <p:cNvSpPr/>
            <p:nvPr/>
          </p:nvSpPr>
          <p:spPr>
            <a:xfrm>
              <a:off x="10105027" y="4808159"/>
              <a:ext cx="42486" cy="42486"/>
            </a:xfrm>
            <a:custGeom>
              <a:avLst/>
              <a:gdLst>
                <a:gd name="connsiteX0" fmla="*/ 25703 w 42485"/>
                <a:gd name="connsiteY0" fmla="*/ 35616 h 42485"/>
                <a:gd name="connsiteX1" fmla="*/ 35615 w 42485"/>
                <a:gd name="connsiteY1" fmla="*/ 25703 h 42485"/>
                <a:gd name="connsiteX2" fmla="*/ 25703 w 42485"/>
                <a:gd name="connsiteY2" fmla="*/ 15789 h 42485"/>
                <a:gd name="connsiteX3" fmla="*/ 15789 w 42485"/>
                <a:gd name="connsiteY3" fmla="*/ 25703 h 42485"/>
                <a:gd name="connsiteX4" fmla="*/ 25703 w 42485"/>
                <a:gd name="connsiteY4" fmla="*/ 35616 h 4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5" h="42485">
                  <a:moveTo>
                    <a:pt x="25703" y="35616"/>
                  </a:moveTo>
                  <a:cubicBezTo>
                    <a:pt x="31367" y="35616"/>
                    <a:pt x="35615" y="31367"/>
                    <a:pt x="35615" y="25703"/>
                  </a:cubicBezTo>
                  <a:cubicBezTo>
                    <a:pt x="35615" y="20037"/>
                    <a:pt x="31367" y="15789"/>
                    <a:pt x="25703" y="15789"/>
                  </a:cubicBezTo>
                  <a:cubicBezTo>
                    <a:pt x="20037" y="15789"/>
                    <a:pt x="15789" y="20037"/>
                    <a:pt x="15789" y="25703"/>
                  </a:cubicBezTo>
                  <a:cubicBezTo>
                    <a:pt x="15789" y="31367"/>
                    <a:pt x="20037" y="35616"/>
                    <a:pt x="25703" y="35616"/>
                  </a:cubicBezTo>
                  <a:close/>
                </a:path>
              </a:pathLst>
            </a:custGeom>
            <a:grpFill/>
            <a:ln w="14159" cap="flat">
              <a:noFill/>
              <a:prstDash val="solid"/>
              <a:miter/>
            </a:ln>
          </p:spPr>
          <p:txBody>
            <a:bodyPr rtlCol="0" anchor="ctr"/>
            <a:lstStyle/>
            <a:p>
              <a:endParaRPr lang="en-US"/>
            </a:p>
          </p:txBody>
        </p:sp>
        <p:sp>
          <p:nvSpPr>
            <p:cNvPr id="860" name="Freeform: Shape 2685">
              <a:extLst>
                <a:ext uri="{FF2B5EF4-FFF2-40B4-BE49-F238E27FC236}">
                  <a16:creationId xmlns:a16="http://schemas.microsoft.com/office/drawing/2014/main" xmlns="" id="{439367FD-AB37-439F-8DDB-E8335D61400F}"/>
                </a:ext>
              </a:extLst>
            </p:cNvPr>
            <p:cNvSpPr/>
            <p:nvPr/>
          </p:nvSpPr>
          <p:spPr>
            <a:xfrm>
              <a:off x="7919649" y="1937568"/>
              <a:ext cx="110207" cy="110205"/>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61" name="Freeform: Shape 2686">
              <a:extLst>
                <a:ext uri="{FF2B5EF4-FFF2-40B4-BE49-F238E27FC236}">
                  <a16:creationId xmlns:a16="http://schemas.microsoft.com/office/drawing/2014/main" xmlns="" id="{45739ACA-CE1F-4327-B1A0-AF2395993EEB}"/>
                </a:ext>
              </a:extLst>
            </p:cNvPr>
            <p:cNvSpPr/>
            <p:nvPr/>
          </p:nvSpPr>
          <p:spPr>
            <a:xfrm>
              <a:off x="7857955" y="2246037"/>
              <a:ext cx="110207" cy="110205"/>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62" name="Freeform: Shape 2687">
              <a:extLst>
                <a:ext uri="{FF2B5EF4-FFF2-40B4-BE49-F238E27FC236}">
                  <a16:creationId xmlns:a16="http://schemas.microsoft.com/office/drawing/2014/main" xmlns="" id="{21BD5D95-61D3-44C3-BA51-FABEADEFD793}"/>
                </a:ext>
              </a:extLst>
            </p:cNvPr>
            <p:cNvSpPr/>
            <p:nvPr/>
          </p:nvSpPr>
          <p:spPr>
            <a:xfrm>
              <a:off x="7027463" y="1996889"/>
              <a:ext cx="110207" cy="110205"/>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63" name="Freeform: Shape 2688">
              <a:extLst>
                <a:ext uri="{FF2B5EF4-FFF2-40B4-BE49-F238E27FC236}">
                  <a16:creationId xmlns:a16="http://schemas.microsoft.com/office/drawing/2014/main" xmlns="" id="{499555EA-C8FA-4432-9093-FEB3D5F94761}"/>
                </a:ext>
              </a:extLst>
            </p:cNvPr>
            <p:cNvSpPr/>
            <p:nvPr/>
          </p:nvSpPr>
          <p:spPr>
            <a:xfrm>
              <a:off x="7478301" y="1005043"/>
              <a:ext cx="110207" cy="110205"/>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64" name="Freeform: Shape 2689">
              <a:extLst>
                <a:ext uri="{FF2B5EF4-FFF2-40B4-BE49-F238E27FC236}">
                  <a16:creationId xmlns:a16="http://schemas.microsoft.com/office/drawing/2014/main" xmlns="" id="{10B6153C-9786-436B-9A73-7C83EC6C454A}"/>
                </a:ext>
              </a:extLst>
            </p:cNvPr>
            <p:cNvSpPr/>
            <p:nvPr/>
          </p:nvSpPr>
          <p:spPr>
            <a:xfrm>
              <a:off x="6614588" y="1311138"/>
              <a:ext cx="110207" cy="110205"/>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65" name="Freeform: Shape 2690">
              <a:extLst>
                <a:ext uri="{FF2B5EF4-FFF2-40B4-BE49-F238E27FC236}">
                  <a16:creationId xmlns:a16="http://schemas.microsoft.com/office/drawing/2014/main" xmlns="" id="{D645F14B-6353-4F5A-B9B1-A9DC410D011E}"/>
                </a:ext>
              </a:extLst>
            </p:cNvPr>
            <p:cNvSpPr/>
            <p:nvPr/>
          </p:nvSpPr>
          <p:spPr>
            <a:xfrm>
              <a:off x="7416608" y="2696876"/>
              <a:ext cx="110207" cy="110205"/>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66" name="Freeform: Shape 2691">
              <a:extLst>
                <a:ext uri="{FF2B5EF4-FFF2-40B4-BE49-F238E27FC236}">
                  <a16:creationId xmlns:a16="http://schemas.microsoft.com/office/drawing/2014/main" xmlns="" id="{3F6CAA64-5C67-4677-9FD5-3E353C453711}"/>
                </a:ext>
              </a:extLst>
            </p:cNvPr>
            <p:cNvSpPr/>
            <p:nvPr/>
          </p:nvSpPr>
          <p:spPr>
            <a:xfrm>
              <a:off x="9414537" y="1194870"/>
              <a:ext cx="110207" cy="110205"/>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67" name="Freeform: Shape 2692">
              <a:extLst>
                <a:ext uri="{FF2B5EF4-FFF2-40B4-BE49-F238E27FC236}">
                  <a16:creationId xmlns:a16="http://schemas.microsoft.com/office/drawing/2014/main" xmlns="" id="{613D00FF-5D80-458B-8825-6C424A8751E8}"/>
                </a:ext>
              </a:extLst>
            </p:cNvPr>
            <p:cNvSpPr/>
            <p:nvPr/>
          </p:nvSpPr>
          <p:spPr>
            <a:xfrm>
              <a:off x="9889105" y="1681301"/>
              <a:ext cx="110207" cy="110205"/>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68" name="Freeform: Shape 2693">
              <a:extLst>
                <a:ext uri="{FF2B5EF4-FFF2-40B4-BE49-F238E27FC236}">
                  <a16:creationId xmlns:a16="http://schemas.microsoft.com/office/drawing/2014/main" xmlns="" id="{D4028877-D074-4B27-97AF-E66604D85420}"/>
                </a:ext>
              </a:extLst>
            </p:cNvPr>
            <p:cNvSpPr/>
            <p:nvPr/>
          </p:nvSpPr>
          <p:spPr>
            <a:xfrm>
              <a:off x="10268758" y="1643338"/>
              <a:ext cx="126815" cy="126813"/>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69" name="Freeform: Shape 2694">
              <a:extLst>
                <a:ext uri="{FF2B5EF4-FFF2-40B4-BE49-F238E27FC236}">
                  <a16:creationId xmlns:a16="http://schemas.microsoft.com/office/drawing/2014/main" xmlns="" id="{51501039-6813-4CDE-AE18-37EE568BE283}"/>
                </a:ext>
              </a:extLst>
            </p:cNvPr>
            <p:cNvSpPr/>
            <p:nvPr/>
          </p:nvSpPr>
          <p:spPr>
            <a:xfrm>
              <a:off x="9414536" y="2091804"/>
              <a:ext cx="126815" cy="126813"/>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70" name="Freeform: Shape 2695">
              <a:extLst>
                <a:ext uri="{FF2B5EF4-FFF2-40B4-BE49-F238E27FC236}">
                  <a16:creationId xmlns:a16="http://schemas.microsoft.com/office/drawing/2014/main" xmlns="" id="{2E550857-8458-4D85-8905-5B38C6E48514}"/>
                </a:ext>
              </a:extLst>
            </p:cNvPr>
            <p:cNvSpPr/>
            <p:nvPr/>
          </p:nvSpPr>
          <p:spPr>
            <a:xfrm>
              <a:off x="9267421" y="2893823"/>
              <a:ext cx="126815" cy="126813"/>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71" name="Freeform: Shape 2696">
              <a:extLst>
                <a:ext uri="{FF2B5EF4-FFF2-40B4-BE49-F238E27FC236}">
                  <a16:creationId xmlns:a16="http://schemas.microsoft.com/office/drawing/2014/main" xmlns="" id="{AF72C158-CEFF-455E-B93A-1103A86D4357}"/>
                </a:ext>
              </a:extLst>
            </p:cNvPr>
            <p:cNvSpPr/>
            <p:nvPr/>
          </p:nvSpPr>
          <p:spPr>
            <a:xfrm>
              <a:off x="8726414" y="846063"/>
              <a:ext cx="126815" cy="126813"/>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72" name="Freeform: Shape 2697">
              <a:extLst>
                <a:ext uri="{FF2B5EF4-FFF2-40B4-BE49-F238E27FC236}">
                  <a16:creationId xmlns:a16="http://schemas.microsoft.com/office/drawing/2014/main" xmlns="" id="{E117BB1A-B9D5-4428-85AF-970BFE3384E4}"/>
                </a:ext>
              </a:extLst>
            </p:cNvPr>
            <p:cNvSpPr/>
            <p:nvPr/>
          </p:nvSpPr>
          <p:spPr>
            <a:xfrm>
              <a:off x="6154257" y="1480872"/>
              <a:ext cx="85217" cy="85215"/>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73" name="Freeform: Shape 2698">
              <a:extLst>
                <a:ext uri="{FF2B5EF4-FFF2-40B4-BE49-F238E27FC236}">
                  <a16:creationId xmlns:a16="http://schemas.microsoft.com/office/drawing/2014/main" xmlns="" id="{EF70684E-45DB-4E1F-A1D2-45C6552F631A}"/>
                </a:ext>
              </a:extLst>
            </p:cNvPr>
            <p:cNvSpPr/>
            <p:nvPr/>
          </p:nvSpPr>
          <p:spPr>
            <a:xfrm>
              <a:off x="7108139" y="2470346"/>
              <a:ext cx="75933" cy="75931"/>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74" name="Freeform: Shape 2699">
              <a:extLst>
                <a:ext uri="{FF2B5EF4-FFF2-40B4-BE49-F238E27FC236}">
                  <a16:creationId xmlns:a16="http://schemas.microsoft.com/office/drawing/2014/main" xmlns="" id="{DFC11E25-C7A8-4ACC-8EA4-FC229EDD6CC4}"/>
                </a:ext>
              </a:extLst>
            </p:cNvPr>
            <p:cNvSpPr/>
            <p:nvPr/>
          </p:nvSpPr>
          <p:spPr>
            <a:xfrm>
              <a:off x="6866109" y="2809662"/>
              <a:ext cx="75933" cy="75931"/>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75" name="Freeform: Shape 2700">
              <a:extLst>
                <a:ext uri="{FF2B5EF4-FFF2-40B4-BE49-F238E27FC236}">
                  <a16:creationId xmlns:a16="http://schemas.microsoft.com/office/drawing/2014/main" xmlns="" id="{F58CD1FF-7BAF-4DCB-997C-9284753C6042}"/>
                </a:ext>
              </a:extLst>
            </p:cNvPr>
            <p:cNvSpPr/>
            <p:nvPr/>
          </p:nvSpPr>
          <p:spPr>
            <a:xfrm>
              <a:off x="6374932" y="2401534"/>
              <a:ext cx="75933" cy="75931"/>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76" name="Freeform: Shape 2701">
              <a:extLst>
                <a:ext uri="{FF2B5EF4-FFF2-40B4-BE49-F238E27FC236}">
                  <a16:creationId xmlns:a16="http://schemas.microsoft.com/office/drawing/2014/main" xmlns="" id="{022C3FD9-E142-47DF-9A6C-B9DE487EFAE5}"/>
                </a:ext>
              </a:extLst>
            </p:cNvPr>
            <p:cNvSpPr/>
            <p:nvPr/>
          </p:nvSpPr>
          <p:spPr>
            <a:xfrm>
              <a:off x="5888499" y="2392043"/>
              <a:ext cx="75933" cy="75931"/>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77" name="Freeform: Shape 2702">
              <a:extLst>
                <a:ext uri="{FF2B5EF4-FFF2-40B4-BE49-F238E27FC236}">
                  <a16:creationId xmlns:a16="http://schemas.microsoft.com/office/drawing/2014/main" xmlns="" id="{AA2DF7B5-06B2-4768-9931-C40880C16E09}"/>
                </a:ext>
              </a:extLst>
            </p:cNvPr>
            <p:cNvSpPr/>
            <p:nvPr/>
          </p:nvSpPr>
          <p:spPr>
            <a:xfrm>
              <a:off x="7233899" y="3208299"/>
              <a:ext cx="75933" cy="75931"/>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78" name="Freeform: Shape 2703">
              <a:extLst>
                <a:ext uri="{FF2B5EF4-FFF2-40B4-BE49-F238E27FC236}">
                  <a16:creationId xmlns:a16="http://schemas.microsoft.com/office/drawing/2014/main" xmlns="" id="{1948D7B5-D2F4-4502-A113-9498954664D3}"/>
                </a:ext>
              </a:extLst>
            </p:cNvPr>
            <p:cNvSpPr/>
            <p:nvPr/>
          </p:nvSpPr>
          <p:spPr>
            <a:xfrm>
              <a:off x="9846383" y="2785362"/>
              <a:ext cx="99133" cy="99133"/>
            </a:xfrm>
            <a:custGeom>
              <a:avLst/>
              <a:gdLst>
                <a:gd name="connsiteX0" fmla="*/ 55442 w 99133"/>
                <a:gd name="connsiteY0" fmla="*/ 95096 h 99133"/>
                <a:gd name="connsiteX1" fmla="*/ 95095 w 99133"/>
                <a:gd name="connsiteY1" fmla="*/ 55442 h 99133"/>
                <a:gd name="connsiteX2" fmla="*/ 55442 w 99133"/>
                <a:gd name="connsiteY2" fmla="*/ 15789 h 99133"/>
                <a:gd name="connsiteX3" fmla="*/ 15789 w 99133"/>
                <a:gd name="connsiteY3" fmla="*/ 55442 h 99133"/>
                <a:gd name="connsiteX4" fmla="*/ 55442 w 99133"/>
                <a:gd name="connsiteY4" fmla="*/ 9509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5442" y="95096"/>
                  </a:moveTo>
                  <a:cubicBezTo>
                    <a:pt x="76685" y="95096"/>
                    <a:pt x="95095" y="76685"/>
                    <a:pt x="95095" y="55442"/>
                  </a:cubicBezTo>
                  <a:cubicBezTo>
                    <a:pt x="95095" y="34199"/>
                    <a:pt x="76685" y="15789"/>
                    <a:pt x="55442" y="15789"/>
                  </a:cubicBezTo>
                  <a:cubicBezTo>
                    <a:pt x="34199" y="15789"/>
                    <a:pt x="15789" y="34199"/>
                    <a:pt x="15789" y="55442"/>
                  </a:cubicBezTo>
                  <a:cubicBezTo>
                    <a:pt x="15789" y="78101"/>
                    <a:pt x="34199" y="95096"/>
                    <a:pt x="55442" y="95096"/>
                  </a:cubicBezTo>
                  <a:close/>
                </a:path>
              </a:pathLst>
            </a:custGeom>
            <a:grpFill/>
            <a:ln w="14159" cap="flat">
              <a:noFill/>
              <a:prstDash val="solid"/>
              <a:miter/>
            </a:ln>
          </p:spPr>
          <p:txBody>
            <a:bodyPr rtlCol="0" anchor="ctr"/>
            <a:lstStyle/>
            <a:p>
              <a:endParaRPr lang="en-US"/>
            </a:p>
          </p:txBody>
        </p:sp>
        <p:sp>
          <p:nvSpPr>
            <p:cNvPr id="879" name="Freeform: Shape 2704">
              <a:extLst>
                <a:ext uri="{FF2B5EF4-FFF2-40B4-BE49-F238E27FC236}">
                  <a16:creationId xmlns:a16="http://schemas.microsoft.com/office/drawing/2014/main" xmlns="" id="{E95841A5-FCC8-4054-87E0-6BFC9EE5EE38}"/>
                </a:ext>
              </a:extLst>
            </p:cNvPr>
            <p:cNvSpPr/>
            <p:nvPr/>
          </p:nvSpPr>
          <p:spPr>
            <a:xfrm>
              <a:off x="9208100" y="3303213"/>
              <a:ext cx="75933" cy="75931"/>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80" name="Freeform: Shape 2705">
              <a:extLst>
                <a:ext uri="{FF2B5EF4-FFF2-40B4-BE49-F238E27FC236}">
                  <a16:creationId xmlns:a16="http://schemas.microsoft.com/office/drawing/2014/main" xmlns="" id="{A1B60628-5C7D-4A7B-96F0-D3EE260A4887}"/>
                </a:ext>
              </a:extLst>
            </p:cNvPr>
            <p:cNvSpPr/>
            <p:nvPr/>
          </p:nvSpPr>
          <p:spPr>
            <a:xfrm>
              <a:off x="10533462" y="1168977"/>
              <a:ext cx="111260" cy="111258"/>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81" name="Freeform: Shape 2706">
              <a:extLst>
                <a:ext uri="{FF2B5EF4-FFF2-40B4-BE49-F238E27FC236}">
                  <a16:creationId xmlns:a16="http://schemas.microsoft.com/office/drawing/2014/main" xmlns="" id="{D4C52F65-A787-4D83-8835-51D3D94BEF22}"/>
                </a:ext>
              </a:extLst>
            </p:cNvPr>
            <p:cNvSpPr/>
            <p:nvPr/>
          </p:nvSpPr>
          <p:spPr>
            <a:xfrm>
              <a:off x="10608445" y="1961209"/>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1" y="58275"/>
                    <a:pt x="58275" y="48361"/>
                    <a:pt x="58275" y="37032"/>
                  </a:cubicBezTo>
                  <a:cubicBezTo>
                    <a:pt x="58275" y="25702"/>
                    <a:pt x="48361" y="15789"/>
                    <a:pt x="37032" y="15789"/>
                  </a:cubicBezTo>
                  <a:cubicBezTo>
                    <a:pt x="25703" y="15789"/>
                    <a:pt x="15789" y="25702"/>
                    <a:pt x="15789" y="37032"/>
                  </a:cubicBezTo>
                  <a:cubicBezTo>
                    <a:pt x="15789" y="49777"/>
                    <a:pt x="25703" y="58275"/>
                    <a:pt x="37032" y="58275"/>
                  </a:cubicBezTo>
                  <a:close/>
                </a:path>
              </a:pathLst>
            </a:custGeom>
            <a:grpFill/>
            <a:ln w="14159" cap="flat">
              <a:noFill/>
              <a:prstDash val="solid"/>
              <a:miter/>
            </a:ln>
          </p:spPr>
          <p:txBody>
            <a:bodyPr rtlCol="0" anchor="ctr"/>
            <a:lstStyle/>
            <a:p>
              <a:endParaRPr lang="en-US"/>
            </a:p>
          </p:txBody>
        </p:sp>
        <p:sp>
          <p:nvSpPr>
            <p:cNvPr id="882" name="Freeform: Shape 2707">
              <a:extLst>
                <a:ext uri="{FF2B5EF4-FFF2-40B4-BE49-F238E27FC236}">
                  <a16:creationId xmlns:a16="http://schemas.microsoft.com/office/drawing/2014/main" xmlns="" id="{AE0BADA9-627A-4A8B-BFCC-901640573351}"/>
                </a:ext>
              </a:extLst>
            </p:cNvPr>
            <p:cNvSpPr/>
            <p:nvPr/>
          </p:nvSpPr>
          <p:spPr>
            <a:xfrm>
              <a:off x="10911006" y="1567407"/>
              <a:ext cx="126815" cy="126813"/>
            </a:xfrm>
            <a:custGeom>
              <a:avLst/>
              <a:gdLst>
                <a:gd name="connsiteX0" fmla="*/ 80933 w 155781"/>
                <a:gd name="connsiteY0" fmla="*/ 146079 h 155780"/>
                <a:gd name="connsiteX1" fmla="*/ 146079 w 155781"/>
                <a:gd name="connsiteY1" fmla="*/ 80934 h 155780"/>
                <a:gd name="connsiteX2" fmla="*/ 80933 w 155781"/>
                <a:gd name="connsiteY2" fmla="*/ 15789 h 155780"/>
                <a:gd name="connsiteX3" fmla="*/ 15789 w 155781"/>
                <a:gd name="connsiteY3" fmla="*/ 80934 h 155780"/>
                <a:gd name="connsiteX4" fmla="*/ 80933 w 155781"/>
                <a:gd name="connsiteY4" fmla="*/ 146079 h 15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1" h="155780">
                  <a:moveTo>
                    <a:pt x="80933" y="146079"/>
                  </a:moveTo>
                  <a:cubicBezTo>
                    <a:pt x="116338" y="146079"/>
                    <a:pt x="146079" y="116339"/>
                    <a:pt x="146079" y="80934"/>
                  </a:cubicBezTo>
                  <a:cubicBezTo>
                    <a:pt x="146079" y="45529"/>
                    <a:pt x="116338" y="15789"/>
                    <a:pt x="80933" y="15789"/>
                  </a:cubicBezTo>
                  <a:cubicBezTo>
                    <a:pt x="45529" y="15789"/>
                    <a:pt x="15789" y="45529"/>
                    <a:pt x="15789" y="80934"/>
                  </a:cubicBezTo>
                  <a:cubicBezTo>
                    <a:pt x="15789" y="116339"/>
                    <a:pt x="45529" y="146079"/>
                    <a:pt x="80933" y="146079"/>
                  </a:cubicBezTo>
                  <a:close/>
                </a:path>
              </a:pathLst>
            </a:custGeom>
            <a:grpFill/>
            <a:ln w="14159" cap="flat">
              <a:noFill/>
              <a:prstDash val="solid"/>
              <a:miter/>
            </a:ln>
          </p:spPr>
          <p:txBody>
            <a:bodyPr rtlCol="0" anchor="ctr"/>
            <a:lstStyle/>
            <a:p>
              <a:endParaRPr lang="en-US"/>
            </a:p>
          </p:txBody>
        </p:sp>
        <p:sp>
          <p:nvSpPr>
            <p:cNvPr id="883" name="Freeform: Shape 2708">
              <a:extLst>
                <a:ext uri="{FF2B5EF4-FFF2-40B4-BE49-F238E27FC236}">
                  <a16:creationId xmlns:a16="http://schemas.microsoft.com/office/drawing/2014/main" xmlns="" id="{FD3F8EE6-5612-444F-8A4E-E6D0824360D8}"/>
                </a:ext>
              </a:extLst>
            </p:cNvPr>
            <p:cNvSpPr/>
            <p:nvPr/>
          </p:nvSpPr>
          <p:spPr>
            <a:xfrm>
              <a:off x="8650853" y="3531843"/>
              <a:ext cx="99133" cy="99133"/>
            </a:xfrm>
            <a:custGeom>
              <a:avLst/>
              <a:gdLst>
                <a:gd name="connsiteX0" fmla="*/ 49778 w 99133"/>
                <a:gd name="connsiteY0" fmla="*/ 83766 h 99133"/>
                <a:gd name="connsiteX1" fmla="*/ 83766 w 99133"/>
                <a:gd name="connsiteY1" fmla="*/ 49777 h 99133"/>
                <a:gd name="connsiteX2" fmla="*/ 49778 w 99133"/>
                <a:gd name="connsiteY2" fmla="*/ 15789 h 99133"/>
                <a:gd name="connsiteX3" fmla="*/ 15789 w 99133"/>
                <a:gd name="connsiteY3" fmla="*/ 49777 h 99133"/>
                <a:gd name="connsiteX4" fmla="*/ 49778 w 99133"/>
                <a:gd name="connsiteY4" fmla="*/ 8376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49778" y="83766"/>
                  </a:moveTo>
                  <a:cubicBezTo>
                    <a:pt x="68188" y="83766"/>
                    <a:pt x="83766" y="68188"/>
                    <a:pt x="83766" y="49777"/>
                  </a:cubicBezTo>
                  <a:cubicBezTo>
                    <a:pt x="83766" y="31367"/>
                    <a:pt x="68188" y="15789"/>
                    <a:pt x="49778" y="15789"/>
                  </a:cubicBezTo>
                  <a:cubicBezTo>
                    <a:pt x="31367" y="15789"/>
                    <a:pt x="15789" y="31367"/>
                    <a:pt x="15789" y="49777"/>
                  </a:cubicBezTo>
                  <a:cubicBezTo>
                    <a:pt x="17205" y="68188"/>
                    <a:pt x="31367" y="83766"/>
                    <a:pt x="49778" y="83766"/>
                  </a:cubicBezTo>
                  <a:close/>
                </a:path>
              </a:pathLst>
            </a:custGeom>
            <a:grpFill/>
            <a:ln w="14159" cap="flat">
              <a:noFill/>
              <a:prstDash val="solid"/>
              <a:miter/>
            </a:ln>
          </p:spPr>
          <p:txBody>
            <a:bodyPr rtlCol="0" anchor="ctr"/>
            <a:lstStyle/>
            <a:p>
              <a:endParaRPr lang="en-US"/>
            </a:p>
          </p:txBody>
        </p:sp>
        <p:sp>
          <p:nvSpPr>
            <p:cNvPr id="884" name="Freeform: Shape 2709">
              <a:extLst>
                <a:ext uri="{FF2B5EF4-FFF2-40B4-BE49-F238E27FC236}">
                  <a16:creationId xmlns:a16="http://schemas.microsoft.com/office/drawing/2014/main" xmlns="" id="{24F2CB8B-718F-4684-962F-BF1539FB0CAF}"/>
                </a:ext>
              </a:extLst>
            </p:cNvPr>
            <p:cNvSpPr/>
            <p:nvPr/>
          </p:nvSpPr>
          <p:spPr>
            <a:xfrm>
              <a:off x="9111184" y="4272169"/>
              <a:ext cx="99133" cy="99133"/>
            </a:xfrm>
            <a:custGeom>
              <a:avLst/>
              <a:gdLst>
                <a:gd name="connsiteX0" fmla="*/ 49778 w 99133"/>
                <a:gd name="connsiteY0" fmla="*/ 83766 h 99133"/>
                <a:gd name="connsiteX1" fmla="*/ 83766 w 99133"/>
                <a:gd name="connsiteY1" fmla="*/ 49777 h 99133"/>
                <a:gd name="connsiteX2" fmla="*/ 49778 w 99133"/>
                <a:gd name="connsiteY2" fmla="*/ 15789 h 99133"/>
                <a:gd name="connsiteX3" fmla="*/ 15789 w 99133"/>
                <a:gd name="connsiteY3" fmla="*/ 49777 h 99133"/>
                <a:gd name="connsiteX4" fmla="*/ 49778 w 99133"/>
                <a:gd name="connsiteY4" fmla="*/ 8376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49778" y="83766"/>
                  </a:moveTo>
                  <a:cubicBezTo>
                    <a:pt x="68188" y="83766"/>
                    <a:pt x="83766" y="68188"/>
                    <a:pt x="83766" y="49777"/>
                  </a:cubicBezTo>
                  <a:cubicBezTo>
                    <a:pt x="83766" y="31367"/>
                    <a:pt x="68188" y="15789"/>
                    <a:pt x="49778" y="15789"/>
                  </a:cubicBezTo>
                  <a:cubicBezTo>
                    <a:pt x="31367" y="15789"/>
                    <a:pt x="15789" y="31367"/>
                    <a:pt x="15789" y="49777"/>
                  </a:cubicBezTo>
                  <a:cubicBezTo>
                    <a:pt x="17205" y="68188"/>
                    <a:pt x="31367" y="83766"/>
                    <a:pt x="49778" y="83766"/>
                  </a:cubicBezTo>
                  <a:close/>
                </a:path>
              </a:pathLst>
            </a:custGeom>
            <a:grpFill/>
            <a:ln w="14159" cap="flat">
              <a:noFill/>
              <a:prstDash val="solid"/>
              <a:miter/>
            </a:ln>
          </p:spPr>
          <p:txBody>
            <a:bodyPr rtlCol="0" anchor="ctr"/>
            <a:lstStyle/>
            <a:p>
              <a:endParaRPr lang="en-US"/>
            </a:p>
          </p:txBody>
        </p:sp>
        <p:sp>
          <p:nvSpPr>
            <p:cNvPr id="885" name="Freeform: Shape 2710">
              <a:extLst>
                <a:ext uri="{FF2B5EF4-FFF2-40B4-BE49-F238E27FC236}">
                  <a16:creationId xmlns:a16="http://schemas.microsoft.com/office/drawing/2014/main" xmlns="" id="{C6BFF007-F4B8-46E5-A224-18A2613783F9}"/>
                </a:ext>
              </a:extLst>
            </p:cNvPr>
            <p:cNvSpPr/>
            <p:nvPr/>
          </p:nvSpPr>
          <p:spPr>
            <a:xfrm>
              <a:off x="9826167" y="4349660"/>
              <a:ext cx="70810" cy="70810"/>
            </a:xfrm>
            <a:custGeom>
              <a:avLst/>
              <a:gdLst>
                <a:gd name="connsiteX0" fmla="*/ 41280 w 70809"/>
                <a:gd name="connsiteY0" fmla="*/ 66772 h 70809"/>
                <a:gd name="connsiteX1" fmla="*/ 66772 w 70809"/>
                <a:gd name="connsiteY1" fmla="*/ 41281 h 70809"/>
                <a:gd name="connsiteX2" fmla="*/ 41280 w 70809"/>
                <a:gd name="connsiteY2" fmla="*/ 15789 h 70809"/>
                <a:gd name="connsiteX3" fmla="*/ 15789 w 70809"/>
                <a:gd name="connsiteY3" fmla="*/ 41281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3"/>
                    <a:pt x="66772" y="41281"/>
                  </a:cubicBezTo>
                  <a:cubicBezTo>
                    <a:pt x="66772" y="27119"/>
                    <a:pt x="55442" y="15789"/>
                    <a:pt x="41280" y="15789"/>
                  </a:cubicBezTo>
                  <a:cubicBezTo>
                    <a:pt x="27118" y="15789"/>
                    <a:pt x="15789" y="27119"/>
                    <a:pt x="15789" y="41281"/>
                  </a:cubicBezTo>
                  <a:cubicBezTo>
                    <a:pt x="15789" y="54026"/>
                    <a:pt x="27118" y="66772"/>
                    <a:pt x="41280" y="66772"/>
                  </a:cubicBezTo>
                  <a:close/>
                </a:path>
              </a:pathLst>
            </a:custGeom>
            <a:grpFill/>
            <a:ln w="14159" cap="flat">
              <a:noFill/>
              <a:prstDash val="solid"/>
              <a:miter/>
            </a:ln>
          </p:spPr>
          <p:txBody>
            <a:bodyPr rtlCol="0" anchor="ctr"/>
            <a:lstStyle/>
            <a:p>
              <a:endParaRPr lang="en-US"/>
            </a:p>
          </p:txBody>
        </p:sp>
        <p:sp>
          <p:nvSpPr>
            <p:cNvPr id="886" name="Freeform: Shape 2711">
              <a:extLst>
                <a:ext uri="{FF2B5EF4-FFF2-40B4-BE49-F238E27FC236}">
                  <a16:creationId xmlns:a16="http://schemas.microsoft.com/office/drawing/2014/main" xmlns="" id="{ED96DE88-91A2-40DC-B964-331839D0E510}"/>
                </a:ext>
              </a:extLst>
            </p:cNvPr>
            <p:cNvSpPr/>
            <p:nvPr/>
          </p:nvSpPr>
          <p:spPr>
            <a:xfrm>
              <a:off x="10042095" y="4532368"/>
              <a:ext cx="70810" cy="70810"/>
            </a:xfrm>
            <a:custGeom>
              <a:avLst/>
              <a:gdLst>
                <a:gd name="connsiteX0" fmla="*/ 41280 w 70809"/>
                <a:gd name="connsiteY0" fmla="*/ 66772 h 70809"/>
                <a:gd name="connsiteX1" fmla="*/ 66772 w 70809"/>
                <a:gd name="connsiteY1" fmla="*/ 41281 h 70809"/>
                <a:gd name="connsiteX2" fmla="*/ 41280 w 70809"/>
                <a:gd name="connsiteY2" fmla="*/ 15789 h 70809"/>
                <a:gd name="connsiteX3" fmla="*/ 15789 w 70809"/>
                <a:gd name="connsiteY3" fmla="*/ 41281 h 70809"/>
                <a:gd name="connsiteX4" fmla="*/ 41280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280" y="66772"/>
                  </a:moveTo>
                  <a:cubicBezTo>
                    <a:pt x="55442" y="66772"/>
                    <a:pt x="66772" y="55443"/>
                    <a:pt x="66772" y="41281"/>
                  </a:cubicBezTo>
                  <a:cubicBezTo>
                    <a:pt x="66772" y="27119"/>
                    <a:pt x="55442" y="15789"/>
                    <a:pt x="41280" y="15789"/>
                  </a:cubicBezTo>
                  <a:cubicBezTo>
                    <a:pt x="27118" y="15789"/>
                    <a:pt x="15789" y="27119"/>
                    <a:pt x="15789" y="41281"/>
                  </a:cubicBezTo>
                  <a:cubicBezTo>
                    <a:pt x="15789" y="54026"/>
                    <a:pt x="27118" y="66772"/>
                    <a:pt x="41280" y="66772"/>
                  </a:cubicBezTo>
                  <a:close/>
                </a:path>
              </a:pathLst>
            </a:custGeom>
            <a:grpFill/>
            <a:ln w="14159" cap="flat">
              <a:noFill/>
              <a:prstDash val="solid"/>
              <a:miter/>
            </a:ln>
          </p:spPr>
          <p:txBody>
            <a:bodyPr rtlCol="0" anchor="ctr"/>
            <a:lstStyle/>
            <a:p>
              <a:endParaRPr lang="en-US"/>
            </a:p>
          </p:txBody>
        </p:sp>
        <p:sp>
          <p:nvSpPr>
            <p:cNvPr id="887" name="Freeform: Shape 2712">
              <a:extLst>
                <a:ext uri="{FF2B5EF4-FFF2-40B4-BE49-F238E27FC236}">
                  <a16:creationId xmlns:a16="http://schemas.microsoft.com/office/drawing/2014/main" xmlns="" id="{C6F43777-107B-463E-B0D9-9F3DFAA94C04}"/>
                </a:ext>
              </a:extLst>
            </p:cNvPr>
            <p:cNvSpPr/>
            <p:nvPr/>
          </p:nvSpPr>
          <p:spPr>
            <a:xfrm>
              <a:off x="6647142" y="4383006"/>
              <a:ext cx="84971" cy="84971"/>
            </a:xfrm>
            <a:custGeom>
              <a:avLst/>
              <a:gdLst>
                <a:gd name="connsiteX0" fmla="*/ 49885 w 84971"/>
                <a:gd name="connsiteY0" fmla="*/ 15897 h 84971"/>
                <a:gd name="connsiteX1" fmla="*/ 78209 w 84971"/>
                <a:gd name="connsiteY1" fmla="*/ 49885 h 84971"/>
                <a:gd name="connsiteX2" fmla="*/ 44220 w 84971"/>
                <a:gd name="connsiteY2" fmla="*/ 78209 h 84971"/>
                <a:gd name="connsiteX3" fmla="*/ 15896 w 84971"/>
                <a:gd name="connsiteY3" fmla="*/ 44220 h 84971"/>
                <a:gd name="connsiteX4" fmla="*/ 49885 w 84971"/>
                <a:gd name="connsiteY4" fmla="*/ 1589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9885" y="15897"/>
                  </a:moveTo>
                  <a:cubicBezTo>
                    <a:pt x="66879" y="17313"/>
                    <a:pt x="79625" y="32891"/>
                    <a:pt x="78209" y="49885"/>
                  </a:cubicBezTo>
                  <a:cubicBezTo>
                    <a:pt x="76793" y="66879"/>
                    <a:pt x="61215" y="79625"/>
                    <a:pt x="44220" y="78209"/>
                  </a:cubicBezTo>
                  <a:cubicBezTo>
                    <a:pt x="27226" y="76793"/>
                    <a:pt x="14481" y="61215"/>
                    <a:pt x="15896" y="44220"/>
                  </a:cubicBezTo>
                  <a:cubicBezTo>
                    <a:pt x="17313" y="27226"/>
                    <a:pt x="32891" y="14480"/>
                    <a:pt x="49885" y="15897"/>
                  </a:cubicBezTo>
                  <a:close/>
                </a:path>
              </a:pathLst>
            </a:custGeom>
            <a:grpFill/>
            <a:ln w="14159" cap="flat">
              <a:noFill/>
              <a:prstDash val="solid"/>
              <a:miter/>
            </a:ln>
          </p:spPr>
          <p:txBody>
            <a:bodyPr rtlCol="0" anchor="ctr"/>
            <a:lstStyle/>
            <a:p>
              <a:endParaRPr lang="en-US"/>
            </a:p>
          </p:txBody>
        </p:sp>
        <p:sp>
          <p:nvSpPr>
            <p:cNvPr id="888" name="Freeform: Shape 2713">
              <a:extLst>
                <a:ext uri="{FF2B5EF4-FFF2-40B4-BE49-F238E27FC236}">
                  <a16:creationId xmlns:a16="http://schemas.microsoft.com/office/drawing/2014/main" xmlns="" id="{50993117-B3A1-4BB7-B558-4732F2759CFA}"/>
                </a:ext>
              </a:extLst>
            </p:cNvPr>
            <p:cNvSpPr/>
            <p:nvPr/>
          </p:nvSpPr>
          <p:spPr>
            <a:xfrm>
              <a:off x="6322063" y="3645053"/>
              <a:ext cx="84971" cy="84971"/>
            </a:xfrm>
            <a:custGeom>
              <a:avLst/>
              <a:gdLst>
                <a:gd name="connsiteX0" fmla="*/ 49885 w 84971"/>
                <a:gd name="connsiteY0" fmla="*/ 15897 h 84971"/>
                <a:gd name="connsiteX1" fmla="*/ 78209 w 84971"/>
                <a:gd name="connsiteY1" fmla="*/ 49885 h 84971"/>
                <a:gd name="connsiteX2" fmla="*/ 44220 w 84971"/>
                <a:gd name="connsiteY2" fmla="*/ 78209 h 84971"/>
                <a:gd name="connsiteX3" fmla="*/ 15896 w 84971"/>
                <a:gd name="connsiteY3" fmla="*/ 44220 h 84971"/>
                <a:gd name="connsiteX4" fmla="*/ 49885 w 84971"/>
                <a:gd name="connsiteY4" fmla="*/ 1589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9885" y="15897"/>
                  </a:moveTo>
                  <a:cubicBezTo>
                    <a:pt x="66879" y="17313"/>
                    <a:pt x="79625" y="32891"/>
                    <a:pt x="78209" y="49885"/>
                  </a:cubicBezTo>
                  <a:cubicBezTo>
                    <a:pt x="76793" y="66879"/>
                    <a:pt x="61215" y="79625"/>
                    <a:pt x="44220" y="78209"/>
                  </a:cubicBezTo>
                  <a:cubicBezTo>
                    <a:pt x="27226" y="76793"/>
                    <a:pt x="14481" y="61215"/>
                    <a:pt x="15896" y="44220"/>
                  </a:cubicBezTo>
                  <a:cubicBezTo>
                    <a:pt x="17313" y="27226"/>
                    <a:pt x="32891" y="14480"/>
                    <a:pt x="49885" y="15897"/>
                  </a:cubicBezTo>
                  <a:close/>
                </a:path>
              </a:pathLst>
            </a:custGeom>
            <a:grpFill/>
            <a:ln w="14159" cap="flat">
              <a:noFill/>
              <a:prstDash val="solid"/>
              <a:miter/>
            </a:ln>
          </p:spPr>
          <p:txBody>
            <a:bodyPr rtlCol="0" anchor="ctr"/>
            <a:lstStyle/>
            <a:p>
              <a:endParaRPr lang="en-US"/>
            </a:p>
          </p:txBody>
        </p:sp>
        <p:sp>
          <p:nvSpPr>
            <p:cNvPr id="889" name="Freeform: Shape 2714">
              <a:extLst>
                <a:ext uri="{FF2B5EF4-FFF2-40B4-BE49-F238E27FC236}">
                  <a16:creationId xmlns:a16="http://schemas.microsoft.com/office/drawing/2014/main" xmlns="" id="{B6103AA2-1DFD-497E-9E34-B84FD8D7E42C}"/>
                </a:ext>
              </a:extLst>
            </p:cNvPr>
            <p:cNvSpPr/>
            <p:nvPr/>
          </p:nvSpPr>
          <p:spPr>
            <a:xfrm>
              <a:off x="5437531" y="3521407"/>
              <a:ext cx="84971" cy="84971"/>
            </a:xfrm>
            <a:custGeom>
              <a:avLst/>
              <a:gdLst>
                <a:gd name="connsiteX0" fmla="*/ 45649 w 84971"/>
                <a:gd name="connsiteY0" fmla="*/ 15909 h 84971"/>
                <a:gd name="connsiteX1" fmla="*/ 71140 w 84971"/>
                <a:gd name="connsiteY1" fmla="*/ 45648 h 84971"/>
                <a:gd name="connsiteX2" fmla="*/ 41400 w 84971"/>
                <a:gd name="connsiteY2" fmla="*/ 71140 h 84971"/>
                <a:gd name="connsiteX3" fmla="*/ 15908 w 84971"/>
                <a:gd name="connsiteY3" fmla="*/ 41400 h 84971"/>
                <a:gd name="connsiteX4" fmla="*/ 45649 w 84971"/>
                <a:gd name="connsiteY4" fmla="*/ 1590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649" y="15909"/>
                  </a:moveTo>
                  <a:cubicBezTo>
                    <a:pt x="61227" y="17325"/>
                    <a:pt x="72556" y="30070"/>
                    <a:pt x="71140" y="45648"/>
                  </a:cubicBezTo>
                  <a:cubicBezTo>
                    <a:pt x="69724" y="61227"/>
                    <a:pt x="56978" y="72556"/>
                    <a:pt x="41400" y="71140"/>
                  </a:cubicBezTo>
                  <a:cubicBezTo>
                    <a:pt x="25822" y="69724"/>
                    <a:pt x="14493" y="56978"/>
                    <a:pt x="15908" y="41400"/>
                  </a:cubicBezTo>
                  <a:cubicBezTo>
                    <a:pt x="15908" y="25822"/>
                    <a:pt x="30070" y="14492"/>
                    <a:pt x="45649" y="15909"/>
                  </a:cubicBezTo>
                  <a:close/>
                </a:path>
              </a:pathLst>
            </a:custGeom>
            <a:grpFill/>
            <a:ln w="14159" cap="flat">
              <a:noFill/>
              <a:prstDash val="solid"/>
              <a:miter/>
            </a:ln>
          </p:spPr>
          <p:txBody>
            <a:bodyPr rtlCol="0" anchor="ctr"/>
            <a:lstStyle/>
            <a:p>
              <a:endParaRPr lang="en-US"/>
            </a:p>
          </p:txBody>
        </p:sp>
        <p:sp>
          <p:nvSpPr>
            <p:cNvPr id="890" name="Freeform: Shape 2715">
              <a:extLst>
                <a:ext uri="{FF2B5EF4-FFF2-40B4-BE49-F238E27FC236}">
                  <a16:creationId xmlns:a16="http://schemas.microsoft.com/office/drawing/2014/main" xmlns="" id="{4ABFA2C2-592B-4F3A-AED8-8C038BA012BB}"/>
                </a:ext>
              </a:extLst>
            </p:cNvPr>
            <p:cNvSpPr/>
            <p:nvPr/>
          </p:nvSpPr>
          <p:spPr>
            <a:xfrm>
              <a:off x="6196839" y="4425458"/>
              <a:ext cx="84971" cy="84971"/>
            </a:xfrm>
            <a:custGeom>
              <a:avLst/>
              <a:gdLst>
                <a:gd name="connsiteX0" fmla="*/ 45649 w 84971"/>
                <a:gd name="connsiteY0" fmla="*/ 15909 h 84971"/>
                <a:gd name="connsiteX1" fmla="*/ 71140 w 84971"/>
                <a:gd name="connsiteY1" fmla="*/ 45648 h 84971"/>
                <a:gd name="connsiteX2" fmla="*/ 41400 w 84971"/>
                <a:gd name="connsiteY2" fmla="*/ 71140 h 84971"/>
                <a:gd name="connsiteX3" fmla="*/ 15908 w 84971"/>
                <a:gd name="connsiteY3" fmla="*/ 41400 h 84971"/>
                <a:gd name="connsiteX4" fmla="*/ 45649 w 84971"/>
                <a:gd name="connsiteY4" fmla="*/ 15909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5649" y="15909"/>
                  </a:moveTo>
                  <a:cubicBezTo>
                    <a:pt x="61227" y="17325"/>
                    <a:pt x="72556" y="30070"/>
                    <a:pt x="71140" y="45648"/>
                  </a:cubicBezTo>
                  <a:cubicBezTo>
                    <a:pt x="69724" y="61227"/>
                    <a:pt x="56978" y="72556"/>
                    <a:pt x="41400" y="71140"/>
                  </a:cubicBezTo>
                  <a:cubicBezTo>
                    <a:pt x="25822" y="69724"/>
                    <a:pt x="14493" y="56978"/>
                    <a:pt x="15908" y="41400"/>
                  </a:cubicBezTo>
                  <a:cubicBezTo>
                    <a:pt x="15908" y="25822"/>
                    <a:pt x="30070" y="14492"/>
                    <a:pt x="45649" y="15909"/>
                  </a:cubicBezTo>
                  <a:close/>
                </a:path>
              </a:pathLst>
            </a:custGeom>
            <a:grpFill/>
            <a:ln w="14159" cap="flat">
              <a:noFill/>
              <a:prstDash val="solid"/>
              <a:miter/>
            </a:ln>
          </p:spPr>
          <p:txBody>
            <a:bodyPr rtlCol="0" anchor="ctr"/>
            <a:lstStyle/>
            <a:p>
              <a:endParaRPr lang="en-US"/>
            </a:p>
          </p:txBody>
        </p:sp>
        <p:sp>
          <p:nvSpPr>
            <p:cNvPr id="891" name="Freeform: Shape 2716">
              <a:extLst>
                <a:ext uri="{FF2B5EF4-FFF2-40B4-BE49-F238E27FC236}">
                  <a16:creationId xmlns:a16="http://schemas.microsoft.com/office/drawing/2014/main" xmlns="" id="{13DAF8B4-56D2-47C0-96EB-86A815D017CC}"/>
                </a:ext>
              </a:extLst>
            </p:cNvPr>
            <p:cNvSpPr/>
            <p:nvPr/>
          </p:nvSpPr>
          <p:spPr>
            <a:xfrm>
              <a:off x="6038474" y="1765057"/>
              <a:ext cx="70810" cy="70810"/>
            </a:xfrm>
            <a:custGeom>
              <a:avLst/>
              <a:gdLst>
                <a:gd name="connsiteX0" fmla="*/ 37032 w 70809"/>
                <a:gd name="connsiteY0" fmla="*/ 58275 h 70809"/>
                <a:gd name="connsiteX1" fmla="*/ 58275 w 70809"/>
                <a:gd name="connsiteY1" fmla="*/ 37032 h 70809"/>
                <a:gd name="connsiteX2" fmla="*/ 37032 w 70809"/>
                <a:gd name="connsiteY2" fmla="*/ 15789 h 70809"/>
                <a:gd name="connsiteX3" fmla="*/ 15789 w 70809"/>
                <a:gd name="connsiteY3" fmla="*/ 37032 h 70809"/>
                <a:gd name="connsiteX4" fmla="*/ 37032 w 70809"/>
                <a:gd name="connsiteY4" fmla="*/ 58275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7032" y="58275"/>
                  </a:moveTo>
                  <a:cubicBezTo>
                    <a:pt x="48362" y="58275"/>
                    <a:pt x="58275" y="48361"/>
                    <a:pt x="58275" y="37032"/>
                  </a:cubicBezTo>
                  <a:cubicBezTo>
                    <a:pt x="58275" y="25702"/>
                    <a:pt x="48362" y="15789"/>
                    <a:pt x="37032" y="15789"/>
                  </a:cubicBezTo>
                  <a:cubicBezTo>
                    <a:pt x="25703" y="15789"/>
                    <a:pt x="15789" y="25702"/>
                    <a:pt x="15789" y="37032"/>
                  </a:cubicBezTo>
                  <a:cubicBezTo>
                    <a:pt x="15789" y="48361"/>
                    <a:pt x="25703" y="58275"/>
                    <a:pt x="37032" y="58275"/>
                  </a:cubicBezTo>
                  <a:close/>
                </a:path>
              </a:pathLst>
            </a:custGeom>
            <a:grpFill/>
            <a:ln w="14159" cap="flat">
              <a:noFill/>
              <a:prstDash val="solid"/>
              <a:miter/>
            </a:ln>
          </p:spPr>
          <p:txBody>
            <a:bodyPr rtlCol="0" anchor="ctr"/>
            <a:lstStyle/>
            <a:p>
              <a:endParaRPr lang="en-US"/>
            </a:p>
          </p:txBody>
        </p:sp>
        <p:sp>
          <p:nvSpPr>
            <p:cNvPr id="892" name="Freeform: Shape 2717">
              <a:extLst>
                <a:ext uri="{FF2B5EF4-FFF2-40B4-BE49-F238E27FC236}">
                  <a16:creationId xmlns:a16="http://schemas.microsoft.com/office/drawing/2014/main" xmlns="" id="{58F3D20F-3331-439A-8DF9-8311A62FDCC1}"/>
                </a:ext>
              </a:extLst>
            </p:cNvPr>
            <p:cNvSpPr/>
            <p:nvPr/>
          </p:nvSpPr>
          <p:spPr>
            <a:xfrm>
              <a:off x="4237494" y="4225851"/>
              <a:ext cx="99133" cy="99133"/>
            </a:xfrm>
            <a:custGeom>
              <a:avLst/>
              <a:gdLst>
                <a:gd name="connsiteX0" fmla="*/ 49778 w 99133"/>
                <a:gd name="connsiteY0" fmla="*/ 83766 h 99133"/>
                <a:gd name="connsiteX1" fmla="*/ 83766 w 99133"/>
                <a:gd name="connsiteY1" fmla="*/ 49777 h 99133"/>
                <a:gd name="connsiteX2" fmla="*/ 49778 w 99133"/>
                <a:gd name="connsiteY2" fmla="*/ 15789 h 99133"/>
                <a:gd name="connsiteX3" fmla="*/ 15789 w 99133"/>
                <a:gd name="connsiteY3" fmla="*/ 49777 h 99133"/>
                <a:gd name="connsiteX4" fmla="*/ 49778 w 99133"/>
                <a:gd name="connsiteY4" fmla="*/ 83766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49778" y="83766"/>
                  </a:moveTo>
                  <a:cubicBezTo>
                    <a:pt x="68188" y="83766"/>
                    <a:pt x="83766" y="68188"/>
                    <a:pt x="83766" y="49777"/>
                  </a:cubicBezTo>
                  <a:cubicBezTo>
                    <a:pt x="83766" y="31367"/>
                    <a:pt x="68188" y="15789"/>
                    <a:pt x="49778" y="15789"/>
                  </a:cubicBezTo>
                  <a:cubicBezTo>
                    <a:pt x="31367" y="15789"/>
                    <a:pt x="15789" y="31367"/>
                    <a:pt x="15789" y="49777"/>
                  </a:cubicBezTo>
                  <a:cubicBezTo>
                    <a:pt x="15789" y="69604"/>
                    <a:pt x="31367" y="83766"/>
                    <a:pt x="49778" y="83766"/>
                  </a:cubicBezTo>
                  <a:close/>
                </a:path>
              </a:pathLst>
            </a:custGeom>
            <a:grpFill/>
            <a:ln w="14159" cap="flat">
              <a:noFill/>
              <a:prstDash val="solid"/>
              <a:miter/>
            </a:ln>
          </p:spPr>
          <p:txBody>
            <a:bodyPr rtlCol="0" anchor="ctr"/>
            <a:lstStyle/>
            <a:p>
              <a:endParaRPr lang="en-US"/>
            </a:p>
          </p:txBody>
        </p:sp>
        <p:sp>
          <p:nvSpPr>
            <p:cNvPr id="893" name="Freeform: Shape 2718">
              <a:extLst>
                <a:ext uri="{FF2B5EF4-FFF2-40B4-BE49-F238E27FC236}">
                  <a16:creationId xmlns:a16="http://schemas.microsoft.com/office/drawing/2014/main" xmlns="" id="{8E76EA2E-36AD-4870-83AA-820D2D727BB1}"/>
                </a:ext>
              </a:extLst>
            </p:cNvPr>
            <p:cNvSpPr/>
            <p:nvPr/>
          </p:nvSpPr>
          <p:spPr>
            <a:xfrm>
              <a:off x="4375261" y="4552120"/>
              <a:ext cx="70810" cy="70810"/>
            </a:xfrm>
            <a:custGeom>
              <a:avLst/>
              <a:gdLst>
                <a:gd name="connsiteX0" fmla="*/ 41388 w 70809"/>
                <a:gd name="connsiteY0" fmla="*/ 66772 h 70809"/>
                <a:gd name="connsiteX1" fmla="*/ 66879 w 70809"/>
                <a:gd name="connsiteY1" fmla="*/ 41280 h 70809"/>
                <a:gd name="connsiteX2" fmla="*/ 41388 w 70809"/>
                <a:gd name="connsiteY2" fmla="*/ 15789 h 70809"/>
                <a:gd name="connsiteX3" fmla="*/ 15897 w 70809"/>
                <a:gd name="connsiteY3" fmla="*/ 41280 h 70809"/>
                <a:gd name="connsiteX4" fmla="*/ 41388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388" y="66772"/>
                  </a:moveTo>
                  <a:cubicBezTo>
                    <a:pt x="55550" y="66772"/>
                    <a:pt x="66879" y="55442"/>
                    <a:pt x="66879" y="41280"/>
                  </a:cubicBezTo>
                  <a:cubicBezTo>
                    <a:pt x="66879" y="27118"/>
                    <a:pt x="55550" y="15789"/>
                    <a:pt x="41388" y="15789"/>
                  </a:cubicBezTo>
                  <a:cubicBezTo>
                    <a:pt x="27226" y="15789"/>
                    <a:pt x="15897" y="27118"/>
                    <a:pt x="15897" y="41280"/>
                  </a:cubicBezTo>
                  <a:cubicBezTo>
                    <a:pt x="14481" y="54026"/>
                    <a:pt x="27226" y="66772"/>
                    <a:pt x="41388" y="66772"/>
                  </a:cubicBezTo>
                  <a:close/>
                </a:path>
              </a:pathLst>
            </a:custGeom>
            <a:grpFill/>
            <a:ln w="14159" cap="flat">
              <a:noFill/>
              <a:prstDash val="solid"/>
              <a:miter/>
            </a:ln>
          </p:spPr>
          <p:txBody>
            <a:bodyPr rtlCol="0" anchor="ctr"/>
            <a:lstStyle/>
            <a:p>
              <a:endParaRPr lang="en-US"/>
            </a:p>
          </p:txBody>
        </p:sp>
        <p:sp>
          <p:nvSpPr>
            <p:cNvPr id="894" name="Freeform: Shape 2719">
              <a:extLst>
                <a:ext uri="{FF2B5EF4-FFF2-40B4-BE49-F238E27FC236}">
                  <a16:creationId xmlns:a16="http://schemas.microsoft.com/office/drawing/2014/main" xmlns="" id="{47A06976-6257-4598-85AE-827894CFA522}"/>
                </a:ext>
              </a:extLst>
            </p:cNvPr>
            <p:cNvSpPr/>
            <p:nvPr/>
          </p:nvSpPr>
          <p:spPr>
            <a:xfrm>
              <a:off x="3663410" y="5176177"/>
              <a:ext cx="70810" cy="70810"/>
            </a:xfrm>
            <a:custGeom>
              <a:avLst/>
              <a:gdLst>
                <a:gd name="connsiteX0" fmla="*/ 41388 w 70809"/>
                <a:gd name="connsiteY0" fmla="*/ 66772 h 70809"/>
                <a:gd name="connsiteX1" fmla="*/ 66879 w 70809"/>
                <a:gd name="connsiteY1" fmla="*/ 41280 h 70809"/>
                <a:gd name="connsiteX2" fmla="*/ 41388 w 70809"/>
                <a:gd name="connsiteY2" fmla="*/ 15789 h 70809"/>
                <a:gd name="connsiteX3" fmla="*/ 15897 w 70809"/>
                <a:gd name="connsiteY3" fmla="*/ 41280 h 70809"/>
                <a:gd name="connsiteX4" fmla="*/ 41388 w 70809"/>
                <a:gd name="connsiteY4" fmla="*/ 66772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41388" y="66772"/>
                  </a:moveTo>
                  <a:cubicBezTo>
                    <a:pt x="55550" y="66772"/>
                    <a:pt x="66879" y="55442"/>
                    <a:pt x="66879" y="41280"/>
                  </a:cubicBezTo>
                  <a:cubicBezTo>
                    <a:pt x="66879" y="27118"/>
                    <a:pt x="55550" y="15789"/>
                    <a:pt x="41388" y="15789"/>
                  </a:cubicBezTo>
                  <a:cubicBezTo>
                    <a:pt x="27226" y="15789"/>
                    <a:pt x="15897" y="27118"/>
                    <a:pt x="15897" y="41280"/>
                  </a:cubicBezTo>
                  <a:cubicBezTo>
                    <a:pt x="14481" y="54026"/>
                    <a:pt x="27226" y="66772"/>
                    <a:pt x="41388" y="66772"/>
                  </a:cubicBezTo>
                  <a:close/>
                </a:path>
              </a:pathLst>
            </a:custGeom>
            <a:grpFill/>
            <a:ln w="14159" cap="flat">
              <a:noFill/>
              <a:prstDash val="solid"/>
              <a:miter/>
            </a:ln>
          </p:spPr>
          <p:txBody>
            <a:bodyPr rtlCol="0" anchor="ctr"/>
            <a:lstStyle/>
            <a:p>
              <a:endParaRPr lang="en-US"/>
            </a:p>
          </p:txBody>
        </p:sp>
        <p:sp>
          <p:nvSpPr>
            <p:cNvPr id="895" name="Freeform: Shape 2720">
              <a:extLst>
                <a:ext uri="{FF2B5EF4-FFF2-40B4-BE49-F238E27FC236}">
                  <a16:creationId xmlns:a16="http://schemas.microsoft.com/office/drawing/2014/main" xmlns="" id="{97EE9D12-B650-425C-8021-BBDA087102A8}"/>
                </a:ext>
              </a:extLst>
            </p:cNvPr>
            <p:cNvSpPr/>
            <p:nvPr/>
          </p:nvSpPr>
          <p:spPr>
            <a:xfrm>
              <a:off x="3997428" y="5361485"/>
              <a:ext cx="56648" cy="56648"/>
            </a:xfrm>
            <a:custGeom>
              <a:avLst/>
              <a:gdLst>
                <a:gd name="connsiteX0" fmla="*/ 35771 w 56647"/>
                <a:gd name="connsiteY0" fmla="*/ 15969 h 56647"/>
                <a:gd name="connsiteX1" fmla="*/ 52765 w 56647"/>
                <a:gd name="connsiteY1" fmla="*/ 35795 h 56647"/>
                <a:gd name="connsiteX2" fmla="*/ 32938 w 56647"/>
                <a:gd name="connsiteY2" fmla="*/ 52790 h 56647"/>
                <a:gd name="connsiteX3" fmla="*/ 15944 w 56647"/>
                <a:gd name="connsiteY3" fmla="*/ 32963 h 56647"/>
                <a:gd name="connsiteX4" fmla="*/ 35771 w 56647"/>
                <a:gd name="connsiteY4" fmla="*/ 15969 h 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7" h="56647">
                  <a:moveTo>
                    <a:pt x="35771" y="15969"/>
                  </a:moveTo>
                  <a:cubicBezTo>
                    <a:pt x="45684" y="17385"/>
                    <a:pt x="54181" y="25882"/>
                    <a:pt x="52765" y="35795"/>
                  </a:cubicBezTo>
                  <a:cubicBezTo>
                    <a:pt x="51349" y="45709"/>
                    <a:pt x="42852" y="54205"/>
                    <a:pt x="32938" y="52790"/>
                  </a:cubicBezTo>
                  <a:cubicBezTo>
                    <a:pt x="23025" y="51373"/>
                    <a:pt x="14528" y="42876"/>
                    <a:pt x="15944" y="32963"/>
                  </a:cubicBezTo>
                  <a:cubicBezTo>
                    <a:pt x="15944" y="21633"/>
                    <a:pt x="25857" y="14552"/>
                    <a:pt x="35771" y="15969"/>
                  </a:cubicBezTo>
                  <a:close/>
                </a:path>
              </a:pathLst>
            </a:custGeom>
            <a:grpFill/>
            <a:ln w="14159" cap="flat">
              <a:noFill/>
              <a:prstDash val="solid"/>
              <a:miter/>
            </a:ln>
          </p:spPr>
          <p:txBody>
            <a:bodyPr rtlCol="0" anchor="ctr"/>
            <a:lstStyle/>
            <a:p>
              <a:endParaRPr lang="en-US"/>
            </a:p>
          </p:txBody>
        </p:sp>
        <p:sp>
          <p:nvSpPr>
            <p:cNvPr id="896" name="Freeform: Shape 2721">
              <a:extLst>
                <a:ext uri="{FF2B5EF4-FFF2-40B4-BE49-F238E27FC236}">
                  <a16:creationId xmlns:a16="http://schemas.microsoft.com/office/drawing/2014/main" xmlns="" id="{247C1F64-32E6-432A-9411-05201F684FAC}"/>
                </a:ext>
              </a:extLst>
            </p:cNvPr>
            <p:cNvSpPr/>
            <p:nvPr/>
          </p:nvSpPr>
          <p:spPr>
            <a:xfrm>
              <a:off x="3793267" y="4280604"/>
              <a:ext cx="70810" cy="70810"/>
            </a:xfrm>
            <a:custGeom>
              <a:avLst/>
              <a:gdLst>
                <a:gd name="connsiteX0" fmla="*/ 35616 w 70809"/>
                <a:gd name="connsiteY0" fmla="*/ 55443 h 70809"/>
                <a:gd name="connsiteX1" fmla="*/ 55442 w 70809"/>
                <a:gd name="connsiteY1" fmla="*/ 35616 h 70809"/>
                <a:gd name="connsiteX2" fmla="*/ 35616 w 70809"/>
                <a:gd name="connsiteY2" fmla="*/ 15789 h 70809"/>
                <a:gd name="connsiteX3" fmla="*/ 15789 w 70809"/>
                <a:gd name="connsiteY3" fmla="*/ 35616 h 70809"/>
                <a:gd name="connsiteX4" fmla="*/ 35616 w 70809"/>
                <a:gd name="connsiteY4" fmla="*/ 55443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5616" y="55443"/>
                  </a:moveTo>
                  <a:cubicBezTo>
                    <a:pt x="46945" y="55443"/>
                    <a:pt x="55442" y="46945"/>
                    <a:pt x="55442" y="35616"/>
                  </a:cubicBezTo>
                  <a:cubicBezTo>
                    <a:pt x="55442" y="24286"/>
                    <a:pt x="46945" y="15789"/>
                    <a:pt x="35616" y="15789"/>
                  </a:cubicBezTo>
                  <a:cubicBezTo>
                    <a:pt x="24286" y="15789"/>
                    <a:pt x="15789" y="24286"/>
                    <a:pt x="15789" y="35616"/>
                  </a:cubicBezTo>
                  <a:cubicBezTo>
                    <a:pt x="17205" y="45529"/>
                    <a:pt x="25703" y="55443"/>
                    <a:pt x="35616" y="55443"/>
                  </a:cubicBezTo>
                  <a:close/>
                </a:path>
              </a:pathLst>
            </a:custGeom>
            <a:grpFill/>
            <a:ln w="14159" cap="flat">
              <a:noFill/>
              <a:prstDash val="solid"/>
              <a:miter/>
            </a:ln>
          </p:spPr>
          <p:txBody>
            <a:bodyPr rtlCol="0" anchor="ctr"/>
            <a:lstStyle/>
            <a:p>
              <a:endParaRPr lang="en-US"/>
            </a:p>
          </p:txBody>
        </p:sp>
        <p:sp>
          <p:nvSpPr>
            <p:cNvPr id="897" name="Freeform: Shape 2722">
              <a:extLst>
                <a:ext uri="{FF2B5EF4-FFF2-40B4-BE49-F238E27FC236}">
                  <a16:creationId xmlns:a16="http://schemas.microsoft.com/office/drawing/2014/main" xmlns="" id="{F4A130F1-CE34-46C4-9E0B-850D984C2B21}"/>
                </a:ext>
              </a:extLst>
            </p:cNvPr>
            <p:cNvSpPr/>
            <p:nvPr/>
          </p:nvSpPr>
          <p:spPr>
            <a:xfrm>
              <a:off x="2794843" y="2999667"/>
              <a:ext cx="70810" cy="70810"/>
            </a:xfrm>
            <a:custGeom>
              <a:avLst/>
              <a:gdLst>
                <a:gd name="connsiteX0" fmla="*/ 39864 w 70809"/>
                <a:gd name="connsiteY0" fmla="*/ 63940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4026" y="63940"/>
                    <a:pt x="63940" y="52610"/>
                    <a:pt x="63940" y="39864"/>
                  </a:cubicBezTo>
                  <a:cubicBezTo>
                    <a:pt x="63940" y="25703"/>
                    <a:pt x="52610" y="15789"/>
                    <a:pt x="39864" y="15789"/>
                  </a:cubicBezTo>
                  <a:cubicBezTo>
                    <a:pt x="25702" y="15789"/>
                    <a:pt x="15789" y="27119"/>
                    <a:pt x="15789" y="39864"/>
                  </a:cubicBezTo>
                  <a:cubicBezTo>
                    <a:pt x="15789" y="52610"/>
                    <a:pt x="27119" y="63940"/>
                    <a:pt x="39864" y="63940"/>
                  </a:cubicBezTo>
                  <a:close/>
                </a:path>
              </a:pathLst>
            </a:custGeom>
            <a:grpFill/>
            <a:ln w="14159" cap="flat">
              <a:noFill/>
              <a:prstDash val="solid"/>
              <a:miter/>
            </a:ln>
          </p:spPr>
          <p:txBody>
            <a:bodyPr rtlCol="0" anchor="ctr"/>
            <a:lstStyle/>
            <a:p>
              <a:endParaRPr lang="en-US"/>
            </a:p>
          </p:txBody>
        </p:sp>
        <p:sp>
          <p:nvSpPr>
            <p:cNvPr id="898" name="Freeform: Shape 2723">
              <a:extLst>
                <a:ext uri="{FF2B5EF4-FFF2-40B4-BE49-F238E27FC236}">
                  <a16:creationId xmlns:a16="http://schemas.microsoft.com/office/drawing/2014/main" xmlns="" id="{82F1FF4C-7B94-41DA-9F3E-4A4C2590E689}"/>
                </a:ext>
              </a:extLst>
            </p:cNvPr>
            <p:cNvSpPr/>
            <p:nvPr/>
          </p:nvSpPr>
          <p:spPr>
            <a:xfrm>
              <a:off x="2339258" y="3253561"/>
              <a:ext cx="70810" cy="70810"/>
            </a:xfrm>
            <a:custGeom>
              <a:avLst/>
              <a:gdLst>
                <a:gd name="connsiteX0" fmla="*/ 39864 w 70809"/>
                <a:gd name="connsiteY0" fmla="*/ 63940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4026" y="63940"/>
                    <a:pt x="63940" y="52610"/>
                    <a:pt x="63940" y="39864"/>
                  </a:cubicBezTo>
                  <a:cubicBezTo>
                    <a:pt x="63940" y="25703"/>
                    <a:pt x="52610" y="15789"/>
                    <a:pt x="39864" y="15789"/>
                  </a:cubicBezTo>
                  <a:cubicBezTo>
                    <a:pt x="25702" y="15789"/>
                    <a:pt x="15789" y="27119"/>
                    <a:pt x="15789" y="39864"/>
                  </a:cubicBezTo>
                  <a:cubicBezTo>
                    <a:pt x="15789" y="52610"/>
                    <a:pt x="27119" y="63940"/>
                    <a:pt x="39864" y="63940"/>
                  </a:cubicBezTo>
                  <a:close/>
                </a:path>
              </a:pathLst>
            </a:custGeom>
            <a:grpFill/>
            <a:ln w="14159" cap="flat">
              <a:noFill/>
              <a:prstDash val="solid"/>
              <a:miter/>
            </a:ln>
          </p:spPr>
          <p:txBody>
            <a:bodyPr rtlCol="0" anchor="ctr"/>
            <a:lstStyle/>
            <a:p>
              <a:endParaRPr lang="en-US"/>
            </a:p>
          </p:txBody>
        </p:sp>
        <p:sp>
          <p:nvSpPr>
            <p:cNvPr id="899" name="Freeform: Shape 2724">
              <a:extLst>
                <a:ext uri="{FF2B5EF4-FFF2-40B4-BE49-F238E27FC236}">
                  <a16:creationId xmlns:a16="http://schemas.microsoft.com/office/drawing/2014/main" xmlns="" id="{675AB361-AB43-4CB6-8A09-DE7BD0529D0E}"/>
                </a:ext>
              </a:extLst>
            </p:cNvPr>
            <p:cNvSpPr/>
            <p:nvPr/>
          </p:nvSpPr>
          <p:spPr>
            <a:xfrm>
              <a:off x="2626371" y="3372202"/>
              <a:ext cx="70810" cy="70810"/>
            </a:xfrm>
            <a:custGeom>
              <a:avLst/>
              <a:gdLst>
                <a:gd name="connsiteX0" fmla="*/ 39864 w 70809"/>
                <a:gd name="connsiteY0" fmla="*/ 63940 h 70809"/>
                <a:gd name="connsiteX1" fmla="*/ 63940 w 70809"/>
                <a:gd name="connsiteY1" fmla="*/ 39864 h 70809"/>
                <a:gd name="connsiteX2" fmla="*/ 39864 w 70809"/>
                <a:gd name="connsiteY2" fmla="*/ 15789 h 70809"/>
                <a:gd name="connsiteX3" fmla="*/ 15789 w 70809"/>
                <a:gd name="connsiteY3" fmla="*/ 39864 h 70809"/>
                <a:gd name="connsiteX4" fmla="*/ 39864 w 70809"/>
                <a:gd name="connsiteY4" fmla="*/ 63940 h 70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9" h="70809">
                  <a:moveTo>
                    <a:pt x="39864" y="63940"/>
                  </a:moveTo>
                  <a:cubicBezTo>
                    <a:pt x="54026" y="63940"/>
                    <a:pt x="63940" y="52610"/>
                    <a:pt x="63940" y="39864"/>
                  </a:cubicBezTo>
                  <a:cubicBezTo>
                    <a:pt x="63940" y="25703"/>
                    <a:pt x="52610" y="15789"/>
                    <a:pt x="39864" y="15789"/>
                  </a:cubicBezTo>
                  <a:cubicBezTo>
                    <a:pt x="25702" y="15789"/>
                    <a:pt x="15789" y="27119"/>
                    <a:pt x="15789" y="39864"/>
                  </a:cubicBezTo>
                  <a:cubicBezTo>
                    <a:pt x="15789" y="52610"/>
                    <a:pt x="27119" y="63940"/>
                    <a:pt x="39864" y="63940"/>
                  </a:cubicBezTo>
                  <a:close/>
                </a:path>
              </a:pathLst>
            </a:custGeom>
            <a:grpFill/>
            <a:ln w="14159" cap="flat">
              <a:noFill/>
              <a:prstDash val="solid"/>
              <a:miter/>
            </a:ln>
          </p:spPr>
          <p:txBody>
            <a:bodyPr rtlCol="0" anchor="ctr"/>
            <a:lstStyle/>
            <a:p>
              <a:endParaRPr lang="en-US"/>
            </a:p>
          </p:txBody>
        </p:sp>
        <p:sp>
          <p:nvSpPr>
            <p:cNvPr id="900" name="Freeform: Shape 2725">
              <a:extLst>
                <a:ext uri="{FF2B5EF4-FFF2-40B4-BE49-F238E27FC236}">
                  <a16:creationId xmlns:a16="http://schemas.microsoft.com/office/drawing/2014/main" xmlns="" id="{43A32BC5-37C5-4A6A-B0C8-4C52DC02BC78}"/>
                </a:ext>
              </a:extLst>
            </p:cNvPr>
            <p:cNvSpPr/>
            <p:nvPr/>
          </p:nvSpPr>
          <p:spPr>
            <a:xfrm>
              <a:off x="2760066" y="2503641"/>
              <a:ext cx="107387" cy="107387"/>
            </a:xfrm>
            <a:custGeom>
              <a:avLst/>
              <a:gdLst>
                <a:gd name="connsiteX0" fmla="*/ 44220 w 84971"/>
                <a:gd name="connsiteY0" fmla="*/ 72437 h 84971"/>
                <a:gd name="connsiteX1" fmla="*/ 72544 w 84971"/>
                <a:gd name="connsiteY1" fmla="*/ 44113 h 84971"/>
                <a:gd name="connsiteX2" fmla="*/ 44220 w 84971"/>
                <a:gd name="connsiteY2" fmla="*/ 15789 h 84971"/>
                <a:gd name="connsiteX3" fmla="*/ 15896 w 84971"/>
                <a:gd name="connsiteY3" fmla="*/ 44113 h 84971"/>
                <a:gd name="connsiteX4" fmla="*/ 44220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220" y="72437"/>
                  </a:moveTo>
                  <a:cubicBezTo>
                    <a:pt x="59798" y="72437"/>
                    <a:pt x="72544" y="59691"/>
                    <a:pt x="72544" y="44113"/>
                  </a:cubicBezTo>
                  <a:cubicBezTo>
                    <a:pt x="72544" y="28535"/>
                    <a:pt x="59798" y="15789"/>
                    <a:pt x="44220" y="15789"/>
                  </a:cubicBezTo>
                  <a:cubicBezTo>
                    <a:pt x="28642" y="15789"/>
                    <a:pt x="15896" y="28535"/>
                    <a:pt x="15896" y="44113"/>
                  </a:cubicBezTo>
                  <a:cubicBezTo>
                    <a:pt x="14480" y="59691"/>
                    <a:pt x="27226" y="72437"/>
                    <a:pt x="44220" y="72437"/>
                  </a:cubicBezTo>
                  <a:close/>
                </a:path>
              </a:pathLst>
            </a:custGeom>
            <a:grpFill/>
            <a:ln w="14159" cap="flat">
              <a:noFill/>
              <a:prstDash val="solid"/>
              <a:miter/>
            </a:ln>
          </p:spPr>
          <p:txBody>
            <a:bodyPr rtlCol="0" anchor="ctr"/>
            <a:lstStyle/>
            <a:p>
              <a:endParaRPr lang="en-US"/>
            </a:p>
          </p:txBody>
        </p:sp>
        <p:sp>
          <p:nvSpPr>
            <p:cNvPr id="901" name="Freeform: Shape 2726">
              <a:extLst>
                <a:ext uri="{FF2B5EF4-FFF2-40B4-BE49-F238E27FC236}">
                  <a16:creationId xmlns:a16="http://schemas.microsoft.com/office/drawing/2014/main" xmlns="" id="{E855F6DD-2A82-4C7A-A776-138B391DD7A3}"/>
                </a:ext>
              </a:extLst>
            </p:cNvPr>
            <p:cNvSpPr/>
            <p:nvPr/>
          </p:nvSpPr>
          <p:spPr>
            <a:xfrm>
              <a:off x="2149560" y="2597823"/>
              <a:ext cx="84971" cy="84971"/>
            </a:xfrm>
            <a:custGeom>
              <a:avLst/>
              <a:gdLst>
                <a:gd name="connsiteX0" fmla="*/ 44220 w 84971"/>
                <a:gd name="connsiteY0" fmla="*/ 72437 h 84971"/>
                <a:gd name="connsiteX1" fmla="*/ 72544 w 84971"/>
                <a:gd name="connsiteY1" fmla="*/ 44113 h 84971"/>
                <a:gd name="connsiteX2" fmla="*/ 44220 w 84971"/>
                <a:gd name="connsiteY2" fmla="*/ 15789 h 84971"/>
                <a:gd name="connsiteX3" fmla="*/ 15896 w 84971"/>
                <a:gd name="connsiteY3" fmla="*/ 44113 h 84971"/>
                <a:gd name="connsiteX4" fmla="*/ 44220 w 84971"/>
                <a:gd name="connsiteY4" fmla="*/ 72437 h 84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1" h="84971">
                  <a:moveTo>
                    <a:pt x="44220" y="72437"/>
                  </a:moveTo>
                  <a:cubicBezTo>
                    <a:pt x="59798" y="72437"/>
                    <a:pt x="72544" y="59691"/>
                    <a:pt x="72544" y="44113"/>
                  </a:cubicBezTo>
                  <a:cubicBezTo>
                    <a:pt x="72544" y="28535"/>
                    <a:pt x="59798" y="15789"/>
                    <a:pt x="44220" y="15789"/>
                  </a:cubicBezTo>
                  <a:cubicBezTo>
                    <a:pt x="28642" y="15789"/>
                    <a:pt x="15896" y="28535"/>
                    <a:pt x="15896" y="44113"/>
                  </a:cubicBezTo>
                  <a:cubicBezTo>
                    <a:pt x="14480" y="59691"/>
                    <a:pt x="27226" y="72437"/>
                    <a:pt x="44220" y="72437"/>
                  </a:cubicBezTo>
                  <a:close/>
                </a:path>
              </a:pathLst>
            </a:custGeom>
            <a:grpFill/>
            <a:ln w="14159" cap="flat">
              <a:noFill/>
              <a:prstDash val="solid"/>
              <a:miter/>
            </a:ln>
          </p:spPr>
          <p:txBody>
            <a:bodyPr rtlCol="0" anchor="ctr"/>
            <a:lstStyle/>
            <a:p>
              <a:endParaRPr lang="en-US"/>
            </a:p>
          </p:txBody>
        </p:sp>
        <p:sp>
          <p:nvSpPr>
            <p:cNvPr id="902" name="Freeform: Shape 2727">
              <a:extLst>
                <a:ext uri="{FF2B5EF4-FFF2-40B4-BE49-F238E27FC236}">
                  <a16:creationId xmlns:a16="http://schemas.microsoft.com/office/drawing/2014/main" xmlns="" id="{8F664882-478B-4A41-92B7-D889D094040D}"/>
                </a:ext>
              </a:extLst>
            </p:cNvPr>
            <p:cNvSpPr/>
            <p:nvPr/>
          </p:nvSpPr>
          <p:spPr>
            <a:xfrm>
              <a:off x="2215492" y="1568044"/>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0" y="86599"/>
                    <a:pt x="86599" y="71020"/>
                    <a:pt x="86599" y="51194"/>
                  </a:cubicBezTo>
                  <a:cubicBezTo>
                    <a:pt x="86599" y="31367"/>
                    <a:pt x="71020" y="15789"/>
                    <a:pt x="51194" y="15789"/>
                  </a:cubicBezTo>
                  <a:cubicBezTo>
                    <a:pt x="31367" y="15789"/>
                    <a:pt x="15789" y="31367"/>
                    <a:pt x="15789" y="51194"/>
                  </a:cubicBezTo>
                  <a:cubicBezTo>
                    <a:pt x="17205" y="71020"/>
                    <a:pt x="32783" y="86599"/>
                    <a:pt x="51194" y="86599"/>
                  </a:cubicBezTo>
                  <a:close/>
                </a:path>
              </a:pathLst>
            </a:custGeom>
            <a:grpFill/>
            <a:ln w="14159" cap="flat">
              <a:noFill/>
              <a:prstDash val="solid"/>
              <a:miter/>
            </a:ln>
          </p:spPr>
          <p:txBody>
            <a:bodyPr rtlCol="0" anchor="ctr"/>
            <a:lstStyle/>
            <a:p>
              <a:endParaRPr lang="en-US"/>
            </a:p>
          </p:txBody>
        </p:sp>
        <p:sp>
          <p:nvSpPr>
            <p:cNvPr id="903" name="Freeform: Shape 2728">
              <a:extLst>
                <a:ext uri="{FF2B5EF4-FFF2-40B4-BE49-F238E27FC236}">
                  <a16:creationId xmlns:a16="http://schemas.microsoft.com/office/drawing/2014/main" xmlns="" id="{397FFF1A-3B1D-4C52-B08E-585A2AA4EE3F}"/>
                </a:ext>
              </a:extLst>
            </p:cNvPr>
            <p:cNvSpPr/>
            <p:nvPr/>
          </p:nvSpPr>
          <p:spPr>
            <a:xfrm>
              <a:off x="1047787" y="1504504"/>
              <a:ext cx="99133" cy="99133"/>
            </a:xfrm>
            <a:custGeom>
              <a:avLst/>
              <a:gdLst>
                <a:gd name="connsiteX0" fmla="*/ 51194 w 99133"/>
                <a:gd name="connsiteY0" fmla="*/ 86599 h 99133"/>
                <a:gd name="connsiteX1" fmla="*/ 86599 w 99133"/>
                <a:gd name="connsiteY1" fmla="*/ 51194 h 99133"/>
                <a:gd name="connsiteX2" fmla="*/ 51194 w 99133"/>
                <a:gd name="connsiteY2" fmla="*/ 15789 h 99133"/>
                <a:gd name="connsiteX3" fmla="*/ 15789 w 99133"/>
                <a:gd name="connsiteY3" fmla="*/ 51194 h 99133"/>
                <a:gd name="connsiteX4" fmla="*/ 51194 w 99133"/>
                <a:gd name="connsiteY4" fmla="*/ 86599 h 9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3" h="99133">
                  <a:moveTo>
                    <a:pt x="51194" y="86599"/>
                  </a:moveTo>
                  <a:cubicBezTo>
                    <a:pt x="71020" y="86599"/>
                    <a:pt x="86599" y="71020"/>
                    <a:pt x="86599" y="51194"/>
                  </a:cubicBezTo>
                  <a:cubicBezTo>
                    <a:pt x="86599" y="31367"/>
                    <a:pt x="71020" y="15789"/>
                    <a:pt x="51194" y="15789"/>
                  </a:cubicBezTo>
                  <a:cubicBezTo>
                    <a:pt x="31367" y="15789"/>
                    <a:pt x="15789" y="31367"/>
                    <a:pt x="15789" y="51194"/>
                  </a:cubicBezTo>
                  <a:cubicBezTo>
                    <a:pt x="15789" y="71020"/>
                    <a:pt x="31367" y="86599"/>
                    <a:pt x="51194" y="86599"/>
                  </a:cubicBezTo>
                  <a:close/>
                </a:path>
              </a:pathLst>
            </a:custGeom>
            <a:grpFill/>
            <a:ln w="14159" cap="flat">
              <a:noFill/>
              <a:prstDash val="solid"/>
              <a:miter/>
            </a:ln>
          </p:spPr>
          <p:txBody>
            <a:bodyPr rtlCol="0" anchor="ctr"/>
            <a:lstStyle/>
            <a:p>
              <a:endParaRPr lang="en-US"/>
            </a:p>
          </p:txBody>
        </p:sp>
      </p:grpSp>
      <p:sp>
        <p:nvSpPr>
          <p:cNvPr id="2" name="标题 1">
            <a:extLst>
              <a:ext uri="{FF2B5EF4-FFF2-40B4-BE49-F238E27FC236}">
                <a16:creationId xmlns:a16="http://schemas.microsoft.com/office/drawing/2014/main" xmlns="" id="{52C9DB67-1F98-4139-BBC1-CCDAF5669F55}"/>
              </a:ext>
            </a:extLst>
          </p:cNvPr>
          <p:cNvSpPr>
            <a:spLocks noGrp="1"/>
          </p:cNvSpPr>
          <p:nvPr>
            <p:ph type="title"/>
          </p:nvPr>
        </p:nvSpPr>
        <p:spPr>
          <a:xfrm>
            <a:off x="439189" y="121284"/>
            <a:ext cx="10515600" cy="505177"/>
          </a:xfrm>
        </p:spPr>
        <p:txBody>
          <a:bodyPr vert="horz" lIns="91440" tIns="45720" rIns="91440" bIns="45720" rtlCol="0" anchor="ctr">
            <a:noAutofit/>
          </a:bodyPr>
          <a:lstStyle>
            <a:lvl1pPr>
              <a:defRPr lang="en-US" sz="3200" b="1">
                <a:solidFill>
                  <a:schemeClr val="bg1"/>
                </a:solidFill>
                <a:latin typeface="微软雅黑" panose="020B0503020204020204" pitchFamily="34" charset="-122"/>
                <a:ea typeface="微软雅黑" panose="020B0503020204020204" pitchFamily="34" charset="-122"/>
              </a:defRPr>
            </a:lvl1pPr>
          </a:lstStyle>
          <a:p>
            <a:pPr lvl="0"/>
            <a:r>
              <a:rPr lang="zh-CN" altLang="en-US"/>
              <a:t>单击此处编辑母版标题样式</a:t>
            </a:r>
            <a:endParaRPr lang="en-US"/>
          </a:p>
        </p:txBody>
      </p:sp>
    </p:spTree>
    <p:extLst>
      <p:ext uri="{BB962C8B-B14F-4D97-AF65-F5344CB8AC3E}">
        <p14:creationId xmlns:p14="http://schemas.microsoft.com/office/powerpoint/2010/main" val="418990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标准2">
    <p:bg>
      <p:bgPr>
        <a:solidFill>
          <a:schemeClr val="bg1"/>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DD8A6F97-E966-47DE-A4E7-AD0DFBF73D5B}"/>
              </a:ext>
            </a:extLst>
          </p:cNvPr>
          <p:cNvSpPr/>
          <p:nvPr userDrawn="1"/>
        </p:nvSpPr>
        <p:spPr>
          <a:xfrm>
            <a:off x="11792504" y="6613864"/>
            <a:ext cx="399496" cy="244136"/>
          </a:xfrm>
          <a:prstGeom prst="rect">
            <a:avLst/>
          </a:prstGeom>
          <a:solidFill>
            <a:srgbClr val="0061A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xmlns="" id="{39C5E23E-D12F-4D29-B829-023CE601B7EF}"/>
              </a:ext>
            </a:extLst>
          </p:cNvPr>
          <p:cNvSpPr/>
          <p:nvPr userDrawn="1"/>
        </p:nvSpPr>
        <p:spPr>
          <a:xfrm>
            <a:off x="7253601" y="6584411"/>
            <a:ext cx="4669035" cy="338554"/>
          </a:xfrm>
          <a:prstGeom prst="rect">
            <a:avLst/>
          </a:prstGeom>
        </p:spPr>
        <p:txBody>
          <a:bodyPr wrap="none">
            <a:spAutoFit/>
          </a:bodyPr>
          <a:lstStyle/>
          <a:p>
            <a:r>
              <a:rPr lang="en-US" altLang="zh-CN" sz="1600" b="0" dirty="0">
                <a:solidFill>
                  <a:schemeClr val="bg1">
                    <a:lumMod val="65000"/>
                  </a:schemeClr>
                </a:solidFill>
              </a:rPr>
              <a:t>Beijing Sansec Technology Development </a:t>
            </a:r>
            <a:r>
              <a:rPr lang="en-US" altLang="zh-CN" sz="1600" b="0" dirty="0" err="1">
                <a:solidFill>
                  <a:schemeClr val="bg1">
                    <a:lumMod val="65000"/>
                  </a:schemeClr>
                </a:solidFill>
              </a:rPr>
              <a:t>Co.,Ltd</a:t>
            </a:r>
            <a:r>
              <a:rPr lang="en-US" altLang="zh-CN" sz="1600" b="0" dirty="0">
                <a:solidFill>
                  <a:schemeClr val="bg1">
                    <a:lumMod val="65000"/>
                  </a:schemeClr>
                </a:solidFill>
              </a:rPr>
              <a:t>.</a:t>
            </a:r>
          </a:p>
        </p:txBody>
      </p:sp>
      <p:pic>
        <p:nvPicPr>
          <p:cNvPr id="8" name="图片 7">
            <a:extLst>
              <a:ext uri="{FF2B5EF4-FFF2-40B4-BE49-F238E27FC236}">
                <a16:creationId xmlns:a16="http://schemas.microsoft.com/office/drawing/2014/main" xmlns="" id="{DFAFF3C3-E82B-44B2-8A8A-4D7D288E71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20158" y="365922"/>
            <a:ext cx="1421502" cy="470102"/>
          </a:xfrm>
          <a:prstGeom prst="rect">
            <a:avLst/>
          </a:prstGeom>
        </p:spPr>
      </p:pic>
      <p:sp>
        <p:nvSpPr>
          <p:cNvPr id="2" name="标题 1"/>
          <p:cNvSpPr>
            <a:spLocks noGrp="1"/>
          </p:cNvSpPr>
          <p:nvPr>
            <p:ph type="title"/>
          </p:nvPr>
        </p:nvSpPr>
        <p:spPr>
          <a:xfrm>
            <a:off x="838200" y="365126"/>
            <a:ext cx="10515600" cy="470898"/>
          </a:xfrm>
        </p:spPr>
        <p:txBody>
          <a:bodyPr>
            <a:noAutofit/>
          </a:bodyPr>
          <a:lstStyle>
            <a:lvl1pPr>
              <a:defRPr sz="3200" b="1">
                <a:gradFill flip="none" rotWithShape="1">
                  <a:gsLst>
                    <a:gs pos="0">
                      <a:schemeClr val="accent6">
                        <a:lumMod val="50000"/>
                      </a:schemeClr>
                    </a:gs>
                    <a:gs pos="41000">
                      <a:srgbClr val="0061AC">
                        <a:alpha val="63000"/>
                      </a:srgbClr>
                    </a:gs>
                    <a:gs pos="74000">
                      <a:srgbClr val="004E96"/>
                    </a:gs>
                    <a:gs pos="83000">
                      <a:srgbClr val="004E96"/>
                    </a:gs>
                    <a:gs pos="100000">
                      <a:srgbClr val="004E96"/>
                    </a:gs>
                  </a:gsLst>
                  <a:lin ang="10800000" scaled="1"/>
                  <a:tileRect/>
                </a:gra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30697160-2E98-4E16-BA6A-BFB9E7B4163C}" type="datetime1">
              <a:rPr lang="zh-CN" altLang="en-US" smtClean="0"/>
              <a:t>2019/6/18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11792504" y="6571125"/>
            <a:ext cx="399496" cy="365125"/>
          </a:xfrm>
        </p:spPr>
        <p:txBody>
          <a:bodyPr/>
          <a:lstStyle>
            <a:lvl1pPr>
              <a:defRPr>
                <a:solidFill>
                  <a:schemeClr val="bg1">
                    <a:lumMod val="95000"/>
                  </a:schemeClr>
                </a:solidFill>
              </a:defRPr>
            </a:lvl1pPr>
          </a:lstStyle>
          <a:p>
            <a:fld id="{4B9271CF-672F-4FBA-B952-86524563263A}" type="slidenum">
              <a:rPr lang="zh-CN" altLang="en-US" smtClean="0"/>
              <a:pPr/>
              <a:t>‹#›</a:t>
            </a:fld>
            <a:endParaRPr lang="zh-CN" altLang="en-US"/>
          </a:p>
        </p:txBody>
      </p:sp>
    </p:spTree>
    <p:extLst>
      <p:ext uri="{BB962C8B-B14F-4D97-AF65-F5344CB8AC3E}">
        <p14:creationId xmlns:p14="http://schemas.microsoft.com/office/powerpoint/2010/main" val="2977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幻灯片">
    <p:bg>
      <p:bgPr>
        <a:gradFill flip="none" rotWithShape="1">
          <a:gsLst>
            <a:gs pos="100000">
              <a:srgbClr val="004E96"/>
            </a:gs>
            <a:gs pos="34000">
              <a:srgbClr val="2B76B5"/>
            </a:gs>
            <a:gs pos="71000">
              <a:srgbClr val="07559C"/>
            </a:gs>
            <a:gs pos="0">
              <a:srgbClr val="2375B7"/>
            </a:gs>
          </a:gsLst>
          <a:lin ang="5400000" scaled="1"/>
          <a:tileRect/>
        </a:grad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C784F8D2-6AAD-452A-8527-CED686DE834F}"/>
              </a:ext>
            </a:extLst>
          </p:cNvPr>
          <p:cNvSpPr/>
          <p:nvPr userDrawn="1"/>
        </p:nvSpPr>
        <p:spPr>
          <a:xfrm rot="20518805">
            <a:off x="1073187" y="-31637"/>
            <a:ext cx="7529098" cy="1247592"/>
          </a:xfrm>
          <a:custGeom>
            <a:avLst/>
            <a:gdLst>
              <a:gd name="connsiteX0" fmla="*/ 0 w 7174135"/>
              <a:gd name="connsiteY0" fmla="*/ 0 h 1064403"/>
              <a:gd name="connsiteX1" fmla="*/ 7174135 w 7174135"/>
              <a:gd name="connsiteY1" fmla="*/ 0 h 1064403"/>
              <a:gd name="connsiteX2" fmla="*/ 7174135 w 7174135"/>
              <a:gd name="connsiteY2" fmla="*/ 1064403 h 1064403"/>
              <a:gd name="connsiteX3" fmla="*/ 0 w 7174135"/>
              <a:gd name="connsiteY3" fmla="*/ 1064403 h 1064403"/>
              <a:gd name="connsiteX4" fmla="*/ 0 w 7174135"/>
              <a:gd name="connsiteY4" fmla="*/ 0 h 1064403"/>
              <a:gd name="connsiteX0" fmla="*/ 315438 w 7489573"/>
              <a:gd name="connsiteY0" fmla="*/ 0 h 1066689"/>
              <a:gd name="connsiteX1" fmla="*/ 7489573 w 7489573"/>
              <a:gd name="connsiteY1" fmla="*/ 0 h 1066689"/>
              <a:gd name="connsiteX2" fmla="*/ 7489573 w 7489573"/>
              <a:gd name="connsiteY2" fmla="*/ 1064403 h 1066689"/>
              <a:gd name="connsiteX3" fmla="*/ 0 w 7489573"/>
              <a:gd name="connsiteY3" fmla="*/ 1066689 h 1066689"/>
              <a:gd name="connsiteX4" fmla="*/ 315438 w 7489573"/>
              <a:gd name="connsiteY4" fmla="*/ 0 h 1066689"/>
              <a:gd name="connsiteX0" fmla="*/ 378678 w 7552813"/>
              <a:gd name="connsiteY0" fmla="*/ 0 h 1064403"/>
              <a:gd name="connsiteX1" fmla="*/ 7552813 w 7552813"/>
              <a:gd name="connsiteY1" fmla="*/ 0 h 1064403"/>
              <a:gd name="connsiteX2" fmla="*/ 7552813 w 7552813"/>
              <a:gd name="connsiteY2" fmla="*/ 1064403 h 1064403"/>
              <a:gd name="connsiteX3" fmla="*/ 0 w 7552813"/>
              <a:gd name="connsiteY3" fmla="*/ 1049136 h 1064403"/>
              <a:gd name="connsiteX4" fmla="*/ 378678 w 7552813"/>
              <a:gd name="connsiteY4" fmla="*/ 0 h 1064403"/>
              <a:gd name="connsiteX0" fmla="*/ 354963 w 7529098"/>
              <a:gd name="connsiteY0" fmla="*/ 0 h 1064403"/>
              <a:gd name="connsiteX1" fmla="*/ 7529098 w 7529098"/>
              <a:gd name="connsiteY1" fmla="*/ 0 h 1064403"/>
              <a:gd name="connsiteX2" fmla="*/ 7529098 w 7529098"/>
              <a:gd name="connsiteY2" fmla="*/ 1064403 h 1064403"/>
              <a:gd name="connsiteX3" fmla="*/ 0 w 7529098"/>
              <a:gd name="connsiteY3" fmla="*/ 1055719 h 1064403"/>
              <a:gd name="connsiteX4" fmla="*/ 354963 w 7529098"/>
              <a:gd name="connsiteY4" fmla="*/ 0 h 106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098" h="1064403">
                <a:moveTo>
                  <a:pt x="354963" y="0"/>
                </a:moveTo>
                <a:lnTo>
                  <a:pt x="7529098" y="0"/>
                </a:lnTo>
                <a:lnTo>
                  <a:pt x="7529098" y="1064403"/>
                </a:lnTo>
                <a:lnTo>
                  <a:pt x="0" y="1055719"/>
                </a:lnTo>
                <a:lnTo>
                  <a:pt x="354963" y="0"/>
                </a:lnTo>
                <a:close/>
              </a:path>
            </a:pathLst>
          </a:custGeom>
          <a:solidFill>
            <a:schemeClr val="accent1">
              <a:lumMod val="40000"/>
              <a:lumOff val="6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xmlns="" id="{39212364-9EEE-42CC-B2F1-00958E2D48BD}"/>
              </a:ext>
            </a:extLst>
          </p:cNvPr>
          <p:cNvSpPr/>
          <p:nvPr userDrawn="1"/>
        </p:nvSpPr>
        <p:spPr>
          <a:xfrm rot="1328162">
            <a:off x="902257" y="2419263"/>
            <a:ext cx="7573709" cy="1184887"/>
          </a:xfrm>
          <a:custGeom>
            <a:avLst/>
            <a:gdLst>
              <a:gd name="connsiteX0" fmla="*/ 0 w 7130629"/>
              <a:gd name="connsiteY0" fmla="*/ 0 h 1176669"/>
              <a:gd name="connsiteX1" fmla="*/ 7130629 w 7130629"/>
              <a:gd name="connsiteY1" fmla="*/ 0 h 1176669"/>
              <a:gd name="connsiteX2" fmla="*/ 7130629 w 7130629"/>
              <a:gd name="connsiteY2" fmla="*/ 1176669 h 1176669"/>
              <a:gd name="connsiteX3" fmla="*/ 0 w 7130629"/>
              <a:gd name="connsiteY3" fmla="*/ 1176669 h 1176669"/>
              <a:gd name="connsiteX4" fmla="*/ 0 w 7130629"/>
              <a:gd name="connsiteY4" fmla="*/ 0 h 1176669"/>
              <a:gd name="connsiteX0" fmla="*/ 0 w 7130629"/>
              <a:gd name="connsiteY0" fmla="*/ 0 h 1176669"/>
              <a:gd name="connsiteX1" fmla="*/ 7130629 w 7130629"/>
              <a:gd name="connsiteY1" fmla="*/ 0 h 1176669"/>
              <a:gd name="connsiteX2" fmla="*/ 7130629 w 7130629"/>
              <a:gd name="connsiteY2" fmla="*/ 1176669 h 1176669"/>
              <a:gd name="connsiteX3" fmla="*/ 534044 w 7130629"/>
              <a:gd name="connsiteY3" fmla="*/ 1165832 h 1176669"/>
              <a:gd name="connsiteX4" fmla="*/ 0 w 7130629"/>
              <a:gd name="connsiteY4" fmla="*/ 0 h 1176669"/>
              <a:gd name="connsiteX0" fmla="*/ 0 w 7573709"/>
              <a:gd name="connsiteY0" fmla="*/ 0 h 1184887"/>
              <a:gd name="connsiteX1" fmla="*/ 7130629 w 7573709"/>
              <a:gd name="connsiteY1" fmla="*/ 0 h 1184887"/>
              <a:gd name="connsiteX2" fmla="*/ 7573709 w 7573709"/>
              <a:gd name="connsiteY2" fmla="*/ 1184887 h 1184887"/>
              <a:gd name="connsiteX3" fmla="*/ 534044 w 7573709"/>
              <a:gd name="connsiteY3" fmla="*/ 1165832 h 1184887"/>
              <a:gd name="connsiteX4" fmla="*/ 0 w 7573709"/>
              <a:gd name="connsiteY4" fmla="*/ 0 h 1184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3709" h="1184887">
                <a:moveTo>
                  <a:pt x="0" y="0"/>
                </a:moveTo>
                <a:lnTo>
                  <a:pt x="7130629" y="0"/>
                </a:lnTo>
                <a:lnTo>
                  <a:pt x="7573709" y="1184887"/>
                </a:lnTo>
                <a:lnTo>
                  <a:pt x="534044" y="1165832"/>
                </a:lnTo>
                <a:lnTo>
                  <a:pt x="0" y="0"/>
                </a:lnTo>
                <a:close/>
              </a:path>
            </a:pathLst>
          </a:custGeom>
          <a:solidFill>
            <a:schemeClr val="accent1">
              <a:lumMod val="40000"/>
              <a:lumOff val="6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C70BCE78-ACE0-4655-8255-E2E5C589AA1D}"/>
              </a:ext>
            </a:extLst>
          </p:cNvPr>
          <p:cNvSpPr/>
          <p:nvPr userDrawn="1"/>
        </p:nvSpPr>
        <p:spPr>
          <a:xfrm rot="20058767">
            <a:off x="786329" y="5376226"/>
            <a:ext cx="7852143" cy="1130363"/>
          </a:xfrm>
          <a:custGeom>
            <a:avLst/>
            <a:gdLst>
              <a:gd name="connsiteX0" fmla="*/ 0 w 7852143"/>
              <a:gd name="connsiteY0" fmla="*/ 0 h 1064403"/>
              <a:gd name="connsiteX1" fmla="*/ 7852143 w 7852143"/>
              <a:gd name="connsiteY1" fmla="*/ 0 h 1064403"/>
              <a:gd name="connsiteX2" fmla="*/ 7852143 w 7852143"/>
              <a:gd name="connsiteY2" fmla="*/ 1064403 h 1064403"/>
              <a:gd name="connsiteX3" fmla="*/ 0 w 7852143"/>
              <a:gd name="connsiteY3" fmla="*/ 1064403 h 1064403"/>
              <a:gd name="connsiteX4" fmla="*/ 0 w 7852143"/>
              <a:gd name="connsiteY4" fmla="*/ 0 h 1064403"/>
              <a:gd name="connsiteX0" fmla="*/ 0 w 7852143"/>
              <a:gd name="connsiteY0" fmla="*/ 0 h 1064403"/>
              <a:gd name="connsiteX1" fmla="*/ 7852143 w 7852143"/>
              <a:gd name="connsiteY1" fmla="*/ 0 h 1064403"/>
              <a:gd name="connsiteX2" fmla="*/ 7312874 w 7852143"/>
              <a:gd name="connsiteY2" fmla="*/ 1054077 h 1064403"/>
              <a:gd name="connsiteX3" fmla="*/ 0 w 7852143"/>
              <a:gd name="connsiteY3" fmla="*/ 1064403 h 1064403"/>
              <a:gd name="connsiteX4" fmla="*/ 0 w 7852143"/>
              <a:gd name="connsiteY4" fmla="*/ 0 h 1064403"/>
              <a:gd name="connsiteX0" fmla="*/ 0 w 7852143"/>
              <a:gd name="connsiteY0" fmla="*/ 0 h 1064403"/>
              <a:gd name="connsiteX1" fmla="*/ 7852143 w 7852143"/>
              <a:gd name="connsiteY1" fmla="*/ 0 h 1064403"/>
              <a:gd name="connsiteX2" fmla="*/ 7294289 w 7852143"/>
              <a:gd name="connsiteY2" fmla="*/ 1054344 h 1064403"/>
              <a:gd name="connsiteX3" fmla="*/ 0 w 7852143"/>
              <a:gd name="connsiteY3" fmla="*/ 1064403 h 1064403"/>
              <a:gd name="connsiteX4" fmla="*/ 0 w 7852143"/>
              <a:gd name="connsiteY4" fmla="*/ 0 h 106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2143" h="1064403">
                <a:moveTo>
                  <a:pt x="0" y="0"/>
                </a:moveTo>
                <a:lnTo>
                  <a:pt x="7852143" y="0"/>
                </a:lnTo>
                <a:lnTo>
                  <a:pt x="7294289" y="1054344"/>
                </a:lnTo>
                <a:lnTo>
                  <a:pt x="0" y="1064403"/>
                </a:lnTo>
                <a:lnTo>
                  <a:pt x="0" y="0"/>
                </a:lnTo>
                <a:close/>
              </a:path>
            </a:pathLst>
          </a:custGeom>
          <a:solidFill>
            <a:schemeClr val="accent1">
              <a:lumMod val="40000"/>
              <a:lumOff val="6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96FD1733-6292-4DE3-9B14-82FB9F7E393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1777" y="224727"/>
            <a:ext cx="1537868" cy="509674"/>
          </a:xfrm>
          <a:prstGeom prst="rect">
            <a:avLst/>
          </a:prstGeom>
        </p:spPr>
      </p:pic>
      <p:pic>
        <p:nvPicPr>
          <p:cNvPr id="11" name="图片 10">
            <a:extLst>
              <a:ext uri="{FF2B5EF4-FFF2-40B4-BE49-F238E27FC236}">
                <a16:creationId xmlns:a16="http://schemas.microsoft.com/office/drawing/2014/main" xmlns="" id="{FC6C6484-7124-49F6-BB40-AD4B3959065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67809" y="250595"/>
            <a:ext cx="1073528" cy="433140"/>
          </a:xfrm>
          <a:prstGeom prst="rect">
            <a:avLst/>
          </a:prstGeom>
        </p:spPr>
      </p:pic>
      <p:cxnSp>
        <p:nvCxnSpPr>
          <p:cNvPr id="14" name="直接连接符 13">
            <a:extLst>
              <a:ext uri="{FF2B5EF4-FFF2-40B4-BE49-F238E27FC236}">
                <a16:creationId xmlns:a16="http://schemas.microsoft.com/office/drawing/2014/main" xmlns="" id="{027F8C0A-17A7-4EE0-A9E2-A2368B2D2D84}"/>
              </a:ext>
            </a:extLst>
          </p:cNvPr>
          <p:cNvCxnSpPr/>
          <p:nvPr userDrawn="1"/>
        </p:nvCxnSpPr>
        <p:spPr>
          <a:xfrm>
            <a:off x="2061556" y="250595"/>
            <a:ext cx="0" cy="43314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xmlns="" id="{ADAC23B0-A038-4CE2-AB6C-06B3E9CAD2F0}"/>
              </a:ext>
            </a:extLst>
          </p:cNvPr>
          <p:cNvSpPr/>
          <p:nvPr userDrawn="1"/>
        </p:nvSpPr>
        <p:spPr>
          <a:xfrm>
            <a:off x="4490432" y="2143697"/>
            <a:ext cx="3211135" cy="1015663"/>
          </a:xfrm>
          <a:prstGeom prst="rect">
            <a:avLst/>
          </a:prstGeom>
        </p:spPr>
        <p:txBody>
          <a:bodyPr wrap="none">
            <a:spAutoFit/>
          </a:bodyPr>
          <a:lstStyle/>
          <a:p>
            <a:r>
              <a:rPr kumimoji="0" lang="en-US" altLang="zh-CN" sz="6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Thanks!</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829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8E9FACD-1EA9-4CE3-AF4B-205F6AB671EE}"/>
              </a:ext>
            </a:extLst>
          </p:cNvPr>
          <p:cNvSpPr>
            <a:spLocks noGrp="1"/>
          </p:cNvSpPr>
          <p:nvPr>
            <p:ph type="title"/>
          </p:nvPr>
        </p:nvSpPr>
        <p:spPr/>
        <p:txBody>
          <a:bodyPr/>
          <a:lstStyle/>
          <a:p>
            <a:r>
              <a:rPr lang="zh-CN" altLang="en-US"/>
              <a:t>单击此处编辑母版标题样式</a:t>
            </a:r>
            <a:endParaRPr lang="en-US"/>
          </a:p>
        </p:txBody>
      </p:sp>
      <p:pic>
        <p:nvPicPr>
          <p:cNvPr id="3" name="图片 2">
            <a:extLst>
              <a:ext uri="{FF2B5EF4-FFF2-40B4-BE49-F238E27FC236}">
                <a16:creationId xmlns:a16="http://schemas.microsoft.com/office/drawing/2014/main" xmlns="" id="{76FAD0DA-67B8-4FD3-A1B1-3970D63CDC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04459" y="6453191"/>
            <a:ext cx="1096197" cy="363297"/>
          </a:xfrm>
          <a:prstGeom prst="rect">
            <a:avLst/>
          </a:prstGeom>
        </p:spPr>
      </p:pic>
    </p:spTree>
    <p:extLst>
      <p:ext uri="{BB962C8B-B14F-4D97-AF65-F5344CB8AC3E}">
        <p14:creationId xmlns:p14="http://schemas.microsoft.com/office/powerpoint/2010/main" val="4132211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450DF-DAA8-4B99-90C8-840975C5CF98}" type="datetime1">
              <a:rPr lang="zh-CN" altLang="en-US" smtClean="0"/>
              <a:t>2019/6/18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271CF-672F-4FBA-B952-86524563263A}" type="slidenum">
              <a:rPr lang="zh-CN" altLang="en-US" smtClean="0"/>
              <a:t>‹#›</a:t>
            </a:fld>
            <a:endParaRPr lang="zh-CN" altLang="en-US" dirty="0"/>
          </a:p>
        </p:txBody>
      </p:sp>
      <p:grpSp>
        <p:nvGrpSpPr>
          <p:cNvPr id="33" name="Group 2">
            <a:extLst>
              <a:ext uri="{FF2B5EF4-FFF2-40B4-BE49-F238E27FC236}">
                <a16:creationId xmlns:a16="http://schemas.microsoft.com/office/drawing/2014/main" xmlns="" id="{45D566F2-ACC7-4364-9083-D8C8CDF57C6C}"/>
              </a:ext>
            </a:extLst>
          </p:cNvPr>
          <p:cNvGrpSpPr/>
          <p:nvPr userDrawn="1"/>
        </p:nvGrpSpPr>
        <p:grpSpPr>
          <a:xfrm>
            <a:off x="12342742" y="0"/>
            <a:ext cx="952401" cy="5766967"/>
            <a:chOff x="12618967" y="0"/>
            <a:chExt cx="952401" cy="5766967"/>
          </a:xfrm>
        </p:grpSpPr>
        <p:grpSp>
          <p:nvGrpSpPr>
            <p:cNvPr id="34" name="Group 25">
              <a:extLst>
                <a:ext uri="{FF2B5EF4-FFF2-40B4-BE49-F238E27FC236}">
                  <a16:creationId xmlns:a16="http://schemas.microsoft.com/office/drawing/2014/main" xmlns="" id="{DC4005C8-641D-438F-B3CA-AFB096C815F2}"/>
                </a:ext>
              </a:extLst>
            </p:cNvPr>
            <p:cNvGrpSpPr/>
            <p:nvPr userDrawn="1"/>
          </p:nvGrpSpPr>
          <p:grpSpPr>
            <a:xfrm rot="5400000">
              <a:off x="11584220" y="1040742"/>
              <a:ext cx="2698730" cy="629236"/>
              <a:chOff x="1584344" y="4543426"/>
              <a:chExt cx="2698730" cy="629236"/>
            </a:xfrm>
          </p:grpSpPr>
          <p:sp>
            <p:nvSpPr>
              <p:cNvPr id="40" name="Rectangle 36">
                <a:extLst>
                  <a:ext uri="{FF2B5EF4-FFF2-40B4-BE49-F238E27FC236}">
                    <a16:creationId xmlns:a16="http://schemas.microsoft.com/office/drawing/2014/main" xmlns="" id="{D05982C9-185E-4FD7-9FB5-CF25B044D19D}"/>
                  </a:ext>
                </a:extLst>
              </p:cNvPr>
              <p:cNvSpPr/>
              <p:nvPr userDrawn="1"/>
            </p:nvSpPr>
            <p:spPr bwMode="auto">
              <a:xfrm>
                <a:off x="1586734" y="4543428"/>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Rectangle 40">
                <a:extLst>
                  <a:ext uri="{FF2B5EF4-FFF2-40B4-BE49-F238E27FC236}">
                    <a16:creationId xmlns:a16="http://schemas.microsoft.com/office/drawing/2014/main" xmlns="" id="{31720203-5E7A-43A2-9CDF-D18971D9DBD9}"/>
                  </a:ext>
                </a:extLst>
              </p:cNvPr>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endParaRPr>
              </a:p>
            </p:txBody>
          </p:sp>
          <p:sp>
            <p:nvSpPr>
              <p:cNvPr id="42" name="Rectangle 41">
                <a:extLst>
                  <a:ext uri="{FF2B5EF4-FFF2-40B4-BE49-F238E27FC236}">
                    <a16:creationId xmlns:a16="http://schemas.microsoft.com/office/drawing/2014/main" xmlns="" id="{380598F7-F724-435D-BC55-0C77E5549F97}"/>
                  </a:ext>
                </a:extLst>
              </p:cNvPr>
              <p:cNvSpPr/>
              <p:nvPr userDrawn="1"/>
            </p:nvSpPr>
            <p:spPr bwMode="auto">
              <a:xfrm>
                <a:off x="3413144" y="4543426"/>
                <a:ext cx="869930" cy="289766"/>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endParaRPr>
              </a:p>
            </p:txBody>
          </p:sp>
          <p:sp>
            <p:nvSpPr>
              <p:cNvPr id="43" name="Rectangle 42">
                <a:extLst>
                  <a:ext uri="{FF2B5EF4-FFF2-40B4-BE49-F238E27FC236}">
                    <a16:creationId xmlns:a16="http://schemas.microsoft.com/office/drawing/2014/main" xmlns="" id="{057A616C-7121-4A17-9704-A2A073B8BB67}"/>
                  </a:ext>
                </a:extLst>
              </p:cNvPr>
              <p:cNvSpPr/>
              <p:nvPr userDrawn="1"/>
            </p:nvSpPr>
            <p:spPr bwMode="auto">
              <a:xfrm>
                <a:off x="2498744" y="4882896"/>
                <a:ext cx="869930" cy="289766"/>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500" b="0" i="0" u="none" strike="noStrike" kern="0" cap="none" spc="0" normalizeH="0" baseline="0" noProof="0" dirty="0">
                  <a:ln>
                    <a:noFill/>
                  </a:ln>
                  <a:gradFill>
                    <a:gsLst>
                      <a:gs pos="37168">
                        <a:srgbClr val="292929"/>
                      </a:gs>
                      <a:gs pos="72000">
                        <a:srgbClr val="292929"/>
                      </a:gs>
                    </a:gsLst>
                    <a:lin ang="5400000" scaled="0"/>
                  </a:gradFill>
                  <a:effectLst/>
                  <a:uLnTx/>
                  <a:uFillTx/>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xmlns="" id="{44D1853D-A6B5-42EA-BBA9-AE4ABEABE3F8}"/>
                  </a:ext>
                </a:extLst>
              </p:cNvPr>
              <p:cNvSpPr/>
              <p:nvPr userDrawn="1"/>
            </p:nvSpPr>
            <p:spPr bwMode="auto">
              <a:xfrm>
                <a:off x="3413144" y="4882895"/>
                <a:ext cx="869930" cy="289766"/>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500" b="0" i="0" u="none" strike="noStrike" kern="0" cap="none" spc="0" normalizeH="0" baseline="0" noProof="0" dirty="0">
                  <a:ln>
                    <a:noFill/>
                  </a:ln>
                  <a:gradFill>
                    <a:gsLst>
                      <a:gs pos="37168">
                        <a:srgbClr val="292929"/>
                      </a:gs>
                      <a:gs pos="72000">
                        <a:srgbClr val="292929"/>
                      </a:gs>
                    </a:gsLst>
                    <a:lin ang="5400000" scaled="0"/>
                  </a:gradFill>
                  <a:effectLst/>
                  <a:uLnTx/>
                  <a:uFillTx/>
                  <a:latin typeface="Segoe UI"/>
                  <a:ea typeface="Segoe UI" pitchFamily="34" charset="0"/>
                  <a:cs typeface="Segoe UI" pitchFamily="34" charset="0"/>
                </a:endParaRPr>
              </a:p>
            </p:txBody>
          </p:sp>
          <p:sp>
            <p:nvSpPr>
              <p:cNvPr id="45" name="Rectangle 44">
                <a:extLst>
                  <a:ext uri="{FF2B5EF4-FFF2-40B4-BE49-F238E27FC236}">
                    <a16:creationId xmlns:a16="http://schemas.microsoft.com/office/drawing/2014/main" xmlns="" id="{2DBD1B98-11B2-40F7-874C-30E9FB5CD3BB}"/>
                  </a:ext>
                </a:extLst>
              </p:cNvPr>
              <p:cNvSpPr/>
              <p:nvPr userDrawn="1"/>
            </p:nvSpPr>
            <p:spPr bwMode="auto">
              <a:xfrm>
                <a:off x="158434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500" b="0" i="0" u="none" strike="noStrike" kern="0" cap="none" spc="0" normalizeH="0" baseline="0" noProof="0" dirty="0">
                  <a:ln>
                    <a:noFill/>
                  </a:ln>
                  <a:gradFill>
                    <a:gsLst>
                      <a:gs pos="37168">
                        <a:srgbClr val="292929"/>
                      </a:gs>
                      <a:gs pos="72000">
                        <a:srgbClr val="292929"/>
                      </a:gs>
                    </a:gsLst>
                    <a:lin ang="5400000" scaled="0"/>
                  </a:gradFill>
                  <a:effectLst/>
                  <a:uLnTx/>
                  <a:uFillTx/>
                  <a:latin typeface="Segoe UI"/>
                  <a:ea typeface="Segoe UI" pitchFamily="34" charset="0"/>
                  <a:cs typeface="Segoe UI" pitchFamily="34" charset="0"/>
                </a:endParaRPr>
              </a:p>
            </p:txBody>
          </p:sp>
        </p:grpSp>
        <p:sp>
          <p:nvSpPr>
            <p:cNvPr id="35" name="TextBox 27">
              <a:extLst>
                <a:ext uri="{FF2B5EF4-FFF2-40B4-BE49-F238E27FC236}">
                  <a16:creationId xmlns:a16="http://schemas.microsoft.com/office/drawing/2014/main" xmlns="" id="{BD13F5DE-1AB1-47E3-AF03-99A6D8687E31}"/>
                </a:ext>
              </a:extLst>
            </p:cNvPr>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32742"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82301">
                        <a:srgbClr val="292929"/>
                      </a:gs>
                      <a:gs pos="62000">
                        <a:srgbClr val="292929"/>
                      </a:gs>
                    </a:gsLst>
                    <a:lin ang="5400000" scaled="0"/>
                  </a:gradFill>
                  <a:effectLst/>
                  <a:uLnTx/>
                  <a:uFillTx/>
                  <a:latin typeface="Segoe UI"/>
                </a:rPr>
                <a:t>Main colors</a:t>
              </a:r>
            </a:p>
          </p:txBody>
        </p:sp>
        <p:sp>
          <p:nvSpPr>
            <p:cNvPr id="36" name="TextBox 31">
              <a:extLst>
                <a:ext uri="{FF2B5EF4-FFF2-40B4-BE49-F238E27FC236}">
                  <a16:creationId xmlns:a16="http://schemas.microsoft.com/office/drawing/2014/main" xmlns="" id="{4D7D6AC6-287F-4C11-A124-805DE87BBA9D}"/>
                </a:ext>
              </a:extLst>
            </p:cNvPr>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32742"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82301">
                        <a:srgbClr val="292929"/>
                      </a:gs>
                      <a:gs pos="62000">
                        <a:srgbClr val="292929"/>
                      </a:gs>
                    </a:gsLst>
                    <a:lin ang="5400000" scaled="0"/>
                  </a:gradFill>
                  <a:effectLst/>
                  <a:uLnTx/>
                  <a:uFillTx/>
                  <a:latin typeface="Segoe UI"/>
                </a:rPr>
                <a:t>Secondary colors (use only when necessary)</a:t>
              </a:r>
            </a:p>
          </p:txBody>
        </p:sp>
        <p:sp>
          <p:nvSpPr>
            <p:cNvPr id="37" name="Rectangle 21">
              <a:extLst>
                <a:ext uri="{FF2B5EF4-FFF2-40B4-BE49-F238E27FC236}">
                  <a16:creationId xmlns:a16="http://schemas.microsoft.com/office/drawing/2014/main" xmlns="" id="{0EE10884-C812-4436-84B7-3DC3C7C33B87}"/>
                </a:ext>
              </a:extLst>
            </p:cNvPr>
            <p:cNvSpPr/>
            <p:nvPr userDrawn="1"/>
          </p:nvSpPr>
          <p:spPr bwMode="auto">
            <a:xfrm rot="5400000">
              <a:off x="12328888" y="5187119"/>
              <a:ext cx="869930" cy="289766"/>
            </a:xfrm>
            <a:prstGeom prst="rect">
              <a:avLst/>
            </a:prstGeom>
            <a:solidFill>
              <a:srgbClr val="A8000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endParaRPr>
            </a:p>
          </p:txBody>
        </p:sp>
        <p:sp>
          <p:nvSpPr>
            <p:cNvPr id="38" name="Rectangle 22">
              <a:extLst>
                <a:ext uri="{FF2B5EF4-FFF2-40B4-BE49-F238E27FC236}">
                  <a16:creationId xmlns:a16="http://schemas.microsoft.com/office/drawing/2014/main" xmlns="" id="{AD38E060-AB7D-452C-B9D5-90FB1D30D41B}"/>
                </a:ext>
              </a:extLst>
            </p:cNvPr>
            <p:cNvSpPr/>
            <p:nvPr userDrawn="1"/>
          </p:nvSpPr>
          <p:spPr bwMode="auto">
            <a:xfrm rot="5400000">
              <a:off x="12328888" y="3353997"/>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endParaRPr>
            </a:p>
          </p:txBody>
        </p:sp>
        <p:sp>
          <p:nvSpPr>
            <p:cNvPr id="39" name="Rectangle 23">
              <a:extLst>
                <a:ext uri="{FF2B5EF4-FFF2-40B4-BE49-F238E27FC236}">
                  <a16:creationId xmlns:a16="http://schemas.microsoft.com/office/drawing/2014/main" xmlns="" id="{4062011E-262E-45D4-9ECE-84F8B86F9DBA}"/>
                </a:ext>
              </a:extLst>
            </p:cNvPr>
            <p:cNvSpPr/>
            <p:nvPr userDrawn="1"/>
          </p:nvSpPr>
          <p:spPr bwMode="auto">
            <a:xfrm rot="5400000">
              <a:off x="12328888" y="4272719"/>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endParaRPr>
            </a:p>
          </p:txBody>
        </p:sp>
      </p:grpSp>
      <p:sp>
        <p:nvSpPr>
          <p:cNvPr id="49" name="矩形 48">
            <a:extLst>
              <a:ext uri="{FF2B5EF4-FFF2-40B4-BE49-F238E27FC236}">
                <a16:creationId xmlns:a16="http://schemas.microsoft.com/office/drawing/2014/main" xmlns="" id="{E4335B54-06FB-41B5-B428-E7C4332F9527}"/>
              </a:ext>
            </a:extLst>
          </p:cNvPr>
          <p:cNvSpPr/>
          <p:nvPr userDrawn="1"/>
        </p:nvSpPr>
        <p:spPr>
          <a:xfrm>
            <a:off x="13026662" y="1856194"/>
            <a:ext cx="446258" cy="367523"/>
          </a:xfrm>
          <a:prstGeom prst="rect">
            <a:avLst/>
          </a:prstGeom>
          <a:solidFill>
            <a:srgbClr val="006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xmlns="" id="{64C0DAA0-9C29-4707-98F2-C577C3C04C6D}"/>
              </a:ext>
            </a:extLst>
          </p:cNvPr>
          <p:cNvSpPr/>
          <p:nvPr userDrawn="1"/>
        </p:nvSpPr>
        <p:spPr>
          <a:xfrm>
            <a:off x="13026662" y="1394778"/>
            <a:ext cx="446258" cy="367523"/>
          </a:xfrm>
          <a:prstGeom prst="rect">
            <a:avLst/>
          </a:prstGeom>
          <a:solidFill>
            <a:srgbClr val="005A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矩形 50">
            <a:extLst>
              <a:ext uri="{FF2B5EF4-FFF2-40B4-BE49-F238E27FC236}">
                <a16:creationId xmlns:a16="http://schemas.microsoft.com/office/drawing/2014/main" xmlns="" id="{45661288-3667-4F3A-9DB5-F05CD490B609}"/>
              </a:ext>
            </a:extLst>
          </p:cNvPr>
          <p:cNvSpPr/>
          <p:nvPr userDrawn="1"/>
        </p:nvSpPr>
        <p:spPr>
          <a:xfrm>
            <a:off x="13021680" y="933362"/>
            <a:ext cx="446258" cy="367523"/>
          </a:xfrm>
          <a:prstGeom prst="rect">
            <a:avLst/>
          </a:prstGeom>
          <a:solidFill>
            <a:srgbClr val="0049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矩形 51">
            <a:extLst>
              <a:ext uri="{FF2B5EF4-FFF2-40B4-BE49-F238E27FC236}">
                <a16:creationId xmlns:a16="http://schemas.microsoft.com/office/drawing/2014/main" xmlns="" id="{A2A7C135-A040-4AA3-AA73-95ACAADFB12D}"/>
              </a:ext>
            </a:extLst>
          </p:cNvPr>
          <p:cNvSpPr/>
          <p:nvPr userDrawn="1"/>
        </p:nvSpPr>
        <p:spPr>
          <a:xfrm>
            <a:off x="13021680" y="2317610"/>
            <a:ext cx="446258" cy="367523"/>
          </a:xfrm>
          <a:prstGeom prst="rect">
            <a:avLst/>
          </a:prstGeom>
          <a:solidFill>
            <a:srgbClr val="0078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7006873"/>
      </p:ext>
    </p:extLst>
  </p:cSld>
  <p:clrMap bg1="lt1" tx1="dk1" bg2="lt2" tx2="dk2" accent1="accent1" accent2="accent2" accent3="accent3" accent4="accent4" accent5="accent5" accent6="accent6" hlink="hlink" folHlink="folHlink"/>
  <p:sldLayoutIdLst>
    <p:sldLayoutId id="2147483662" r:id="rId1"/>
    <p:sldLayoutId id="2147483649" r:id="rId2"/>
    <p:sldLayoutId id="2147483664" r:id="rId3"/>
    <p:sldLayoutId id="2147483665" r:id="rId4"/>
    <p:sldLayoutId id="2147483654" r:id="rId5"/>
    <p:sldLayoutId id="2147483660" r:id="rId6"/>
    <p:sldLayoutId id="2147483666"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xmlns="" id="{FC5A0482-5C41-41C8-8B02-30BA8EBD3AE3}"/>
              </a:ext>
            </a:extLst>
          </p:cNvPr>
          <p:cNvSpPr>
            <a:spLocks noGrp="1"/>
          </p:cNvSpPr>
          <p:nvPr>
            <p:ph type="ctrTitle"/>
          </p:nvPr>
        </p:nvSpPr>
        <p:spPr/>
        <p:txBody>
          <a:bodyPr/>
          <a:lstStyle/>
          <a:p>
            <a:pPr algn="ctr"/>
            <a:r>
              <a:rPr lang="zh-CN" altLang="zh-CN" dirty="0"/>
              <a:t>基于</a:t>
            </a:r>
            <a:r>
              <a:rPr lang="en-US" altLang="zh-CN" dirty="0"/>
              <a:t>PKI</a:t>
            </a:r>
            <a:r>
              <a:rPr lang="zh-CN" altLang="zh-CN" dirty="0"/>
              <a:t>的二维码安全认证系统</a:t>
            </a:r>
            <a:endParaRPr lang="en-US" dirty="0"/>
          </a:p>
        </p:txBody>
      </p:sp>
    </p:spTree>
    <p:extLst>
      <p:ext uri="{BB962C8B-B14F-4D97-AF65-F5344CB8AC3E}">
        <p14:creationId xmlns:p14="http://schemas.microsoft.com/office/powerpoint/2010/main" val="4201016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63037A42-7FF8-44F5-BFD7-6218F7BCD3B0}"/>
              </a:ext>
            </a:extLst>
          </p:cNvPr>
          <p:cNvSpPr>
            <a:spLocks noGrp="1"/>
          </p:cNvSpPr>
          <p:nvPr>
            <p:ph type="sldNum" sz="quarter" idx="12"/>
          </p:nvPr>
        </p:nvSpPr>
        <p:spPr/>
        <p:txBody>
          <a:bodyPr/>
          <a:lstStyle/>
          <a:p>
            <a:fld id="{4B9271CF-672F-4FBA-B952-86524563263A}" type="slidenum">
              <a:rPr lang="zh-CN" altLang="en-US" smtClean="0"/>
              <a:t>10</a:t>
            </a:fld>
            <a:endParaRPr lang="zh-CN" altLang="en-US" dirty="0"/>
          </a:p>
        </p:txBody>
      </p:sp>
      <p:sp>
        <p:nvSpPr>
          <p:cNvPr id="3" name="标题 2">
            <a:extLst>
              <a:ext uri="{FF2B5EF4-FFF2-40B4-BE49-F238E27FC236}">
                <a16:creationId xmlns:a16="http://schemas.microsoft.com/office/drawing/2014/main" xmlns="" id="{B2CBCF0F-A129-4C42-97B0-EA6E04EB4B9E}"/>
              </a:ext>
            </a:extLst>
          </p:cNvPr>
          <p:cNvSpPr>
            <a:spLocks noGrp="1"/>
          </p:cNvSpPr>
          <p:nvPr>
            <p:ph type="title"/>
          </p:nvPr>
        </p:nvSpPr>
        <p:spPr/>
        <p:txBody>
          <a:bodyPr/>
          <a:lstStyle/>
          <a:p>
            <a:r>
              <a:rPr lang="zh-CN" altLang="en-US" dirty="0"/>
              <a:t>四</a:t>
            </a:r>
            <a:r>
              <a:rPr lang="zh-CN" altLang="en-US" dirty="0" smtClean="0"/>
              <a:t>、流程</a:t>
            </a:r>
            <a:endParaRPr lang="en-US" dirty="0"/>
          </a:p>
        </p:txBody>
      </p:sp>
      <p:sp>
        <p:nvSpPr>
          <p:cNvPr id="5" name="内容占位符 2"/>
          <p:cNvSpPr txBox="1">
            <a:spLocks/>
          </p:cNvSpPr>
          <p:nvPr/>
        </p:nvSpPr>
        <p:spPr bwMode="auto">
          <a:xfrm>
            <a:off x="623848" y="2572522"/>
            <a:ext cx="5073141" cy="1666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5720" rIns="91440" bIns="45720" numCol="1" anchor="t" anchorCtr="0" compatLnSpc="1">
            <a:prstTxWarp prst="textNoShape">
              <a:avLst/>
            </a:prstTxWarp>
          </a:bodyPr>
          <a:lstStyle>
            <a:lvl1pPr marL="342900" indent="-342900" algn="l" rtl="0" eaLnBrk="0" fontAlgn="t" hangingPunct="0">
              <a:lnSpc>
                <a:spcPct val="120000"/>
              </a:lnSpc>
              <a:spcBef>
                <a:spcPct val="20000"/>
              </a:spcBef>
              <a:spcAft>
                <a:spcPct val="0"/>
              </a:spcAft>
              <a:buClr>
                <a:schemeClr val="accent2"/>
              </a:buClr>
              <a:buBlip>
                <a:blip r:embed="rId2"/>
              </a:buBlip>
              <a:defRPr sz="2800">
                <a:solidFill>
                  <a:schemeClr val="tx1"/>
                </a:solidFill>
                <a:latin typeface="黑体" pitchFamily="49" charset="-122"/>
                <a:ea typeface="黑体" pitchFamily="49" charset="-122"/>
                <a:cs typeface="+mn-cs"/>
              </a:defRPr>
            </a:lvl1pPr>
            <a:lvl2pPr marL="742950" indent="-285750" algn="l" rtl="0" eaLnBrk="0" fontAlgn="t" hangingPunct="0">
              <a:lnSpc>
                <a:spcPct val="120000"/>
              </a:lnSpc>
              <a:spcBef>
                <a:spcPct val="20000"/>
              </a:spcBef>
              <a:spcAft>
                <a:spcPct val="0"/>
              </a:spcAft>
              <a:buClr>
                <a:schemeClr val="accent2"/>
              </a:buClr>
              <a:buFont typeface="Arial" pitchFamily="34" charset="0"/>
              <a:buBlip>
                <a:blip r:embed="rId2"/>
              </a:buBlip>
              <a:defRPr sz="2400">
                <a:solidFill>
                  <a:schemeClr val="tx1"/>
                </a:solidFill>
                <a:latin typeface="黑体" pitchFamily="49" charset="-122"/>
                <a:ea typeface="黑体" pitchFamily="49" charset="-122"/>
              </a:defRPr>
            </a:lvl2pPr>
            <a:lvl3pPr marL="1181100" indent="-266700" algn="l" rtl="0" eaLnBrk="0" fontAlgn="t" hangingPunct="0">
              <a:lnSpc>
                <a:spcPct val="120000"/>
              </a:lnSpc>
              <a:spcBef>
                <a:spcPct val="20000"/>
              </a:spcBef>
              <a:spcAft>
                <a:spcPct val="0"/>
              </a:spcAft>
              <a:buClr>
                <a:schemeClr val="accent2"/>
              </a:buClr>
              <a:buBlip>
                <a:blip r:embed="rId2"/>
              </a:buBlip>
              <a:defRPr sz="2400">
                <a:solidFill>
                  <a:schemeClr val="tx1"/>
                </a:solidFill>
                <a:latin typeface="黑体" pitchFamily="49" charset="-122"/>
                <a:ea typeface="黑体" pitchFamily="49" charset="-122"/>
              </a:defRPr>
            </a:lvl3pPr>
            <a:lvl4pPr marL="1638300" indent="-266700" algn="l" rtl="0" eaLnBrk="0" fontAlgn="t" hangingPunct="0">
              <a:lnSpc>
                <a:spcPct val="120000"/>
              </a:lnSpc>
              <a:spcBef>
                <a:spcPct val="20000"/>
              </a:spcBef>
              <a:spcAft>
                <a:spcPct val="0"/>
              </a:spcAft>
              <a:buClr>
                <a:schemeClr val="accent2"/>
              </a:buClr>
              <a:buFont typeface="Arial" pitchFamily="34" charset="0"/>
              <a:buBlip>
                <a:blip r:embed="rId2"/>
              </a:buBlip>
              <a:defRPr sz="2400">
                <a:solidFill>
                  <a:schemeClr val="tx1"/>
                </a:solidFill>
                <a:latin typeface="黑体" pitchFamily="49" charset="-122"/>
                <a:ea typeface="黑体" pitchFamily="49" charset="-122"/>
              </a:defRPr>
            </a:lvl4pPr>
            <a:lvl5pPr marL="2095500" indent="-266700" algn="l" rtl="0" eaLnBrk="0" fontAlgn="t" hangingPunct="0">
              <a:lnSpc>
                <a:spcPct val="120000"/>
              </a:lnSpc>
              <a:spcBef>
                <a:spcPct val="20000"/>
              </a:spcBef>
              <a:spcAft>
                <a:spcPct val="0"/>
              </a:spcAft>
              <a:buClr>
                <a:schemeClr val="accent2"/>
              </a:buClr>
              <a:buBlip>
                <a:blip r:embed="rId2"/>
              </a:buBlip>
              <a:defRPr sz="2400">
                <a:solidFill>
                  <a:schemeClr val="tx1"/>
                </a:solidFill>
                <a:latin typeface="黑体" pitchFamily="49" charset="-122"/>
                <a:ea typeface="黑体" pitchFamily="49" charset="-122"/>
              </a:defRPr>
            </a:lvl5pPr>
            <a:lvl6pPr marL="2552700" indent="-266700" algn="l" rtl="0" fontAlgn="t">
              <a:lnSpc>
                <a:spcPct val="120000"/>
              </a:lnSpc>
              <a:spcBef>
                <a:spcPct val="20000"/>
              </a:spcBef>
              <a:spcAft>
                <a:spcPct val="0"/>
              </a:spcAft>
              <a:buClr>
                <a:schemeClr val="accent2"/>
              </a:buClr>
              <a:buBlip>
                <a:blip r:embed="rId2"/>
              </a:buBlip>
              <a:defRPr sz="2000">
                <a:solidFill>
                  <a:schemeClr val="tx1"/>
                </a:solidFill>
                <a:latin typeface="+mn-lt"/>
                <a:ea typeface="+mn-ea"/>
              </a:defRPr>
            </a:lvl6pPr>
            <a:lvl7pPr marL="3009900" indent="-266700" algn="l" rtl="0" fontAlgn="t">
              <a:lnSpc>
                <a:spcPct val="120000"/>
              </a:lnSpc>
              <a:spcBef>
                <a:spcPct val="20000"/>
              </a:spcBef>
              <a:spcAft>
                <a:spcPct val="0"/>
              </a:spcAft>
              <a:buClr>
                <a:schemeClr val="accent2"/>
              </a:buClr>
              <a:buBlip>
                <a:blip r:embed="rId2"/>
              </a:buBlip>
              <a:defRPr sz="2000">
                <a:solidFill>
                  <a:schemeClr val="tx1"/>
                </a:solidFill>
                <a:latin typeface="+mn-lt"/>
                <a:ea typeface="+mn-ea"/>
              </a:defRPr>
            </a:lvl7pPr>
            <a:lvl8pPr marL="3467100" indent="-266700" algn="l" rtl="0" fontAlgn="t">
              <a:lnSpc>
                <a:spcPct val="120000"/>
              </a:lnSpc>
              <a:spcBef>
                <a:spcPct val="20000"/>
              </a:spcBef>
              <a:spcAft>
                <a:spcPct val="0"/>
              </a:spcAft>
              <a:buClr>
                <a:schemeClr val="accent2"/>
              </a:buClr>
              <a:buBlip>
                <a:blip r:embed="rId2"/>
              </a:buBlip>
              <a:defRPr sz="2000">
                <a:solidFill>
                  <a:schemeClr val="tx1"/>
                </a:solidFill>
                <a:latin typeface="+mn-lt"/>
                <a:ea typeface="+mn-ea"/>
              </a:defRPr>
            </a:lvl8pPr>
            <a:lvl9pPr marL="3924300" indent="-266700" algn="l" rtl="0" fontAlgn="t">
              <a:lnSpc>
                <a:spcPct val="120000"/>
              </a:lnSpc>
              <a:spcBef>
                <a:spcPct val="20000"/>
              </a:spcBef>
              <a:spcAft>
                <a:spcPct val="0"/>
              </a:spcAft>
              <a:buClr>
                <a:schemeClr val="accent2"/>
              </a:buClr>
              <a:buBlip>
                <a:blip r:embed="rId2"/>
              </a:buBlip>
              <a:defRPr sz="2000">
                <a:solidFill>
                  <a:schemeClr val="tx1"/>
                </a:solidFill>
                <a:latin typeface="+mn-lt"/>
                <a:ea typeface="+mn-ea"/>
              </a:defRPr>
            </a:lvl9pPr>
          </a:lstStyle>
          <a:p>
            <a:pPr>
              <a:lnSpc>
                <a:spcPct val="150000"/>
              </a:lnSpc>
            </a:pPr>
            <a:r>
              <a:rPr lang="zh-CN" altLang="en-US" sz="1800" dirty="0" smtClean="0">
                <a:latin typeface="微软雅黑" pitchFamily="34" charset="-122"/>
                <a:ea typeface="微软雅黑" pitchFamily="34" charset="-122"/>
              </a:rPr>
              <a:t>密钥生成</a:t>
            </a:r>
            <a:endParaRPr lang="en-US" altLang="zh-CN" sz="1800" dirty="0" smtClean="0">
              <a:latin typeface="微软雅黑" pitchFamily="34" charset="-122"/>
              <a:ea typeface="微软雅黑" pitchFamily="34" charset="-122"/>
            </a:endParaRPr>
          </a:p>
          <a:p>
            <a:pPr>
              <a:lnSpc>
                <a:spcPct val="150000"/>
              </a:lnSpc>
            </a:pPr>
            <a:r>
              <a:rPr lang="zh-CN" altLang="en-US" sz="1800" dirty="0" smtClean="0">
                <a:latin typeface="微软雅黑" pitchFamily="34" charset="-122"/>
                <a:ea typeface="微软雅黑" pitchFamily="34" charset="-122"/>
              </a:rPr>
              <a:t>证书制作</a:t>
            </a:r>
            <a:endParaRPr lang="en-US" altLang="zh-CN" sz="1800" dirty="0" smtClean="0">
              <a:latin typeface="微软雅黑" pitchFamily="34" charset="-122"/>
              <a:ea typeface="微软雅黑" pitchFamily="34" charset="-122"/>
            </a:endParaRPr>
          </a:p>
          <a:p>
            <a:pPr>
              <a:lnSpc>
                <a:spcPct val="150000"/>
              </a:lnSpc>
            </a:pPr>
            <a:r>
              <a:rPr lang="zh-CN" altLang="en-US" sz="1800" dirty="0" smtClean="0">
                <a:latin typeface="微软雅黑" pitchFamily="34" charset="-122"/>
                <a:ea typeface="微软雅黑" pitchFamily="34" charset="-122"/>
              </a:rPr>
              <a:t>用户添加导入</a:t>
            </a:r>
            <a:endParaRPr lang="en-US" altLang="zh-CN" sz="1800" dirty="0" smtClean="0">
              <a:latin typeface="微软雅黑" pitchFamily="34" charset="-122"/>
              <a:ea typeface="微软雅黑" pitchFamily="34" charset="-122"/>
            </a:endParaRPr>
          </a:p>
        </p:txBody>
      </p:sp>
      <p:sp>
        <p:nvSpPr>
          <p:cNvPr id="6" name="矩形 5"/>
          <p:cNvSpPr/>
          <p:nvPr/>
        </p:nvSpPr>
        <p:spPr>
          <a:xfrm>
            <a:off x="439189" y="1898573"/>
            <a:ext cx="2012089" cy="523220"/>
          </a:xfrm>
          <a:prstGeom prst="rect">
            <a:avLst/>
          </a:prstGeom>
          <a:noFill/>
        </p:spPr>
        <p:txBody>
          <a:bodyPr wrap="none" lIns="91440" tIns="45720" rIns="91440" bIns="45720">
            <a:spAutoFit/>
          </a:bodyPr>
          <a:lstStyle/>
          <a:p>
            <a:pPr algn="ctr"/>
            <a:r>
              <a:rPr lang="zh-CN" altLang="en-US" sz="28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用户初始化</a:t>
            </a:r>
            <a:endParaRPr lang="zh-CN" alt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00360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63037A42-7FF8-44F5-BFD7-6218F7BCD3B0}"/>
              </a:ext>
            </a:extLst>
          </p:cNvPr>
          <p:cNvSpPr>
            <a:spLocks noGrp="1"/>
          </p:cNvSpPr>
          <p:nvPr>
            <p:ph type="sldNum" sz="quarter" idx="12"/>
          </p:nvPr>
        </p:nvSpPr>
        <p:spPr/>
        <p:txBody>
          <a:bodyPr/>
          <a:lstStyle/>
          <a:p>
            <a:fld id="{4B9271CF-672F-4FBA-B952-86524563263A}" type="slidenum">
              <a:rPr lang="zh-CN" altLang="en-US" smtClean="0"/>
              <a:t>11</a:t>
            </a:fld>
            <a:endParaRPr lang="zh-CN" altLang="en-US" dirty="0"/>
          </a:p>
        </p:txBody>
      </p:sp>
      <p:sp>
        <p:nvSpPr>
          <p:cNvPr id="3" name="标题 2">
            <a:extLst>
              <a:ext uri="{FF2B5EF4-FFF2-40B4-BE49-F238E27FC236}">
                <a16:creationId xmlns:a16="http://schemas.microsoft.com/office/drawing/2014/main" xmlns="" id="{B2CBCF0F-A129-4C42-97B0-EA6E04EB4B9E}"/>
              </a:ext>
            </a:extLst>
          </p:cNvPr>
          <p:cNvSpPr>
            <a:spLocks noGrp="1"/>
          </p:cNvSpPr>
          <p:nvPr>
            <p:ph type="title"/>
          </p:nvPr>
        </p:nvSpPr>
        <p:spPr/>
        <p:txBody>
          <a:bodyPr/>
          <a:lstStyle/>
          <a:p>
            <a:r>
              <a:rPr lang="zh-CN" altLang="en-US" dirty="0"/>
              <a:t>四</a:t>
            </a:r>
            <a:r>
              <a:rPr lang="zh-CN" altLang="en-US" dirty="0" smtClean="0"/>
              <a:t>、流程</a:t>
            </a:r>
            <a:endParaRPr lang="en-US" dirty="0"/>
          </a:p>
        </p:txBody>
      </p:sp>
      <p:sp>
        <p:nvSpPr>
          <p:cNvPr id="5" name="内容占位符 2"/>
          <p:cNvSpPr txBox="1">
            <a:spLocks/>
          </p:cNvSpPr>
          <p:nvPr/>
        </p:nvSpPr>
        <p:spPr bwMode="auto">
          <a:xfrm>
            <a:off x="623848" y="2572522"/>
            <a:ext cx="5073141" cy="345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5720" rIns="91440" bIns="45720" numCol="1" anchor="t" anchorCtr="0" compatLnSpc="1">
            <a:prstTxWarp prst="textNoShape">
              <a:avLst/>
            </a:prstTxWarp>
          </a:bodyPr>
          <a:lstStyle>
            <a:lvl1pPr marL="342900" indent="-342900" algn="l" rtl="0" eaLnBrk="0" fontAlgn="t" hangingPunct="0">
              <a:lnSpc>
                <a:spcPct val="120000"/>
              </a:lnSpc>
              <a:spcBef>
                <a:spcPct val="20000"/>
              </a:spcBef>
              <a:spcAft>
                <a:spcPct val="0"/>
              </a:spcAft>
              <a:buClr>
                <a:schemeClr val="accent2"/>
              </a:buClr>
              <a:buBlip>
                <a:blip r:embed="rId2"/>
              </a:buBlip>
              <a:defRPr sz="2800">
                <a:solidFill>
                  <a:schemeClr val="tx1"/>
                </a:solidFill>
                <a:latin typeface="黑体" pitchFamily="49" charset="-122"/>
                <a:ea typeface="黑体" pitchFamily="49" charset="-122"/>
                <a:cs typeface="+mn-cs"/>
              </a:defRPr>
            </a:lvl1pPr>
            <a:lvl2pPr marL="742950" indent="-285750" algn="l" rtl="0" eaLnBrk="0" fontAlgn="t" hangingPunct="0">
              <a:lnSpc>
                <a:spcPct val="120000"/>
              </a:lnSpc>
              <a:spcBef>
                <a:spcPct val="20000"/>
              </a:spcBef>
              <a:spcAft>
                <a:spcPct val="0"/>
              </a:spcAft>
              <a:buClr>
                <a:schemeClr val="accent2"/>
              </a:buClr>
              <a:buFont typeface="Arial" pitchFamily="34" charset="0"/>
              <a:buBlip>
                <a:blip r:embed="rId2"/>
              </a:buBlip>
              <a:defRPr sz="2400">
                <a:solidFill>
                  <a:schemeClr val="tx1"/>
                </a:solidFill>
                <a:latin typeface="黑体" pitchFamily="49" charset="-122"/>
                <a:ea typeface="黑体" pitchFamily="49" charset="-122"/>
              </a:defRPr>
            </a:lvl2pPr>
            <a:lvl3pPr marL="1181100" indent="-266700" algn="l" rtl="0" eaLnBrk="0" fontAlgn="t" hangingPunct="0">
              <a:lnSpc>
                <a:spcPct val="120000"/>
              </a:lnSpc>
              <a:spcBef>
                <a:spcPct val="20000"/>
              </a:spcBef>
              <a:spcAft>
                <a:spcPct val="0"/>
              </a:spcAft>
              <a:buClr>
                <a:schemeClr val="accent2"/>
              </a:buClr>
              <a:buBlip>
                <a:blip r:embed="rId2"/>
              </a:buBlip>
              <a:defRPr sz="2400">
                <a:solidFill>
                  <a:schemeClr val="tx1"/>
                </a:solidFill>
                <a:latin typeface="黑体" pitchFamily="49" charset="-122"/>
                <a:ea typeface="黑体" pitchFamily="49" charset="-122"/>
              </a:defRPr>
            </a:lvl3pPr>
            <a:lvl4pPr marL="1638300" indent="-266700" algn="l" rtl="0" eaLnBrk="0" fontAlgn="t" hangingPunct="0">
              <a:lnSpc>
                <a:spcPct val="120000"/>
              </a:lnSpc>
              <a:spcBef>
                <a:spcPct val="20000"/>
              </a:spcBef>
              <a:spcAft>
                <a:spcPct val="0"/>
              </a:spcAft>
              <a:buClr>
                <a:schemeClr val="accent2"/>
              </a:buClr>
              <a:buFont typeface="Arial" pitchFamily="34" charset="0"/>
              <a:buBlip>
                <a:blip r:embed="rId2"/>
              </a:buBlip>
              <a:defRPr sz="2400">
                <a:solidFill>
                  <a:schemeClr val="tx1"/>
                </a:solidFill>
                <a:latin typeface="黑体" pitchFamily="49" charset="-122"/>
                <a:ea typeface="黑体" pitchFamily="49" charset="-122"/>
              </a:defRPr>
            </a:lvl4pPr>
            <a:lvl5pPr marL="2095500" indent="-266700" algn="l" rtl="0" eaLnBrk="0" fontAlgn="t" hangingPunct="0">
              <a:lnSpc>
                <a:spcPct val="120000"/>
              </a:lnSpc>
              <a:spcBef>
                <a:spcPct val="20000"/>
              </a:spcBef>
              <a:spcAft>
                <a:spcPct val="0"/>
              </a:spcAft>
              <a:buClr>
                <a:schemeClr val="accent2"/>
              </a:buClr>
              <a:buBlip>
                <a:blip r:embed="rId2"/>
              </a:buBlip>
              <a:defRPr sz="2400">
                <a:solidFill>
                  <a:schemeClr val="tx1"/>
                </a:solidFill>
                <a:latin typeface="黑体" pitchFamily="49" charset="-122"/>
                <a:ea typeface="黑体" pitchFamily="49" charset="-122"/>
              </a:defRPr>
            </a:lvl5pPr>
            <a:lvl6pPr marL="2552700" indent="-266700" algn="l" rtl="0" fontAlgn="t">
              <a:lnSpc>
                <a:spcPct val="120000"/>
              </a:lnSpc>
              <a:spcBef>
                <a:spcPct val="20000"/>
              </a:spcBef>
              <a:spcAft>
                <a:spcPct val="0"/>
              </a:spcAft>
              <a:buClr>
                <a:schemeClr val="accent2"/>
              </a:buClr>
              <a:buBlip>
                <a:blip r:embed="rId2"/>
              </a:buBlip>
              <a:defRPr sz="2000">
                <a:solidFill>
                  <a:schemeClr val="tx1"/>
                </a:solidFill>
                <a:latin typeface="+mn-lt"/>
                <a:ea typeface="+mn-ea"/>
              </a:defRPr>
            </a:lvl6pPr>
            <a:lvl7pPr marL="3009900" indent="-266700" algn="l" rtl="0" fontAlgn="t">
              <a:lnSpc>
                <a:spcPct val="120000"/>
              </a:lnSpc>
              <a:spcBef>
                <a:spcPct val="20000"/>
              </a:spcBef>
              <a:spcAft>
                <a:spcPct val="0"/>
              </a:spcAft>
              <a:buClr>
                <a:schemeClr val="accent2"/>
              </a:buClr>
              <a:buBlip>
                <a:blip r:embed="rId2"/>
              </a:buBlip>
              <a:defRPr sz="2000">
                <a:solidFill>
                  <a:schemeClr val="tx1"/>
                </a:solidFill>
                <a:latin typeface="+mn-lt"/>
                <a:ea typeface="+mn-ea"/>
              </a:defRPr>
            </a:lvl7pPr>
            <a:lvl8pPr marL="3467100" indent="-266700" algn="l" rtl="0" fontAlgn="t">
              <a:lnSpc>
                <a:spcPct val="120000"/>
              </a:lnSpc>
              <a:spcBef>
                <a:spcPct val="20000"/>
              </a:spcBef>
              <a:spcAft>
                <a:spcPct val="0"/>
              </a:spcAft>
              <a:buClr>
                <a:schemeClr val="accent2"/>
              </a:buClr>
              <a:buBlip>
                <a:blip r:embed="rId2"/>
              </a:buBlip>
              <a:defRPr sz="2000">
                <a:solidFill>
                  <a:schemeClr val="tx1"/>
                </a:solidFill>
                <a:latin typeface="+mn-lt"/>
                <a:ea typeface="+mn-ea"/>
              </a:defRPr>
            </a:lvl8pPr>
            <a:lvl9pPr marL="3924300" indent="-266700" algn="l" rtl="0" fontAlgn="t">
              <a:lnSpc>
                <a:spcPct val="120000"/>
              </a:lnSpc>
              <a:spcBef>
                <a:spcPct val="20000"/>
              </a:spcBef>
              <a:spcAft>
                <a:spcPct val="0"/>
              </a:spcAft>
              <a:buClr>
                <a:schemeClr val="accent2"/>
              </a:buClr>
              <a:buBlip>
                <a:blip r:embed="rId2"/>
              </a:buBlip>
              <a:defRPr sz="2000">
                <a:solidFill>
                  <a:schemeClr val="tx1"/>
                </a:solidFill>
                <a:latin typeface="+mn-lt"/>
                <a:ea typeface="+mn-ea"/>
              </a:defRPr>
            </a:lvl9pPr>
          </a:lstStyle>
          <a:p>
            <a:pPr>
              <a:lnSpc>
                <a:spcPct val="150000"/>
              </a:lnSpc>
            </a:pPr>
            <a:r>
              <a:rPr lang="zh-CN" altLang="en-US" sz="1800" dirty="0" smtClean="0">
                <a:latin typeface="微软雅黑" pitchFamily="34" charset="-122"/>
                <a:ea typeface="微软雅黑" pitchFamily="34" charset="-122"/>
              </a:rPr>
              <a:t>二维码生成</a:t>
            </a:r>
            <a:endParaRPr lang="en-US" altLang="zh-CN" sz="1800" dirty="0" smtClean="0">
              <a:latin typeface="微软雅黑" pitchFamily="34" charset="-122"/>
              <a:ea typeface="微软雅黑" pitchFamily="34" charset="-122"/>
            </a:endParaRPr>
          </a:p>
          <a:p>
            <a:pPr>
              <a:lnSpc>
                <a:spcPct val="150000"/>
              </a:lnSpc>
            </a:pPr>
            <a:r>
              <a:rPr lang="zh-CN" altLang="en-US" sz="1800" dirty="0" smtClean="0">
                <a:latin typeface="微软雅黑" pitchFamily="34" charset="-122"/>
                <a:ea typeface="微软雅黑" pitchFamily="34" charset="-122"/>
              </a:rPr>
              <a:t>扫描二维码</a:t>
            </a:r>
            <a:endParaRPr lang="en-US" altLang="zh-CN" sz="1800" dirty="0" smtClean="0">
              <a:latin typeface="微软雅黑" pitchFamily="34" charset="-122"/>
              <a:ea typeface="微软雅黑" pitchFamily="34" charset="-122"/>
            </a:endParaRPr>
          </a:p>
          <a:p>
            <a:pPr>
              <a:lnSpc>
                <a:spcPct val="150000"/>
              </a:lnSpc>
            </a:pPr>
            <a:r>
              <a:rPr lang="zh-CN" altLang="en-US" sz="1800" dirty="0" smtClean="0">
                <a:latin typeface="微软雅黑" pitchFamily="34" charset="-122"/>
                <a:ea typeface="微软雅黑" pitchFamily="34" charset="-122"/>
              </a:rPr>
              <a:t>对二维码数据进行签名</a:t>
            </a:r>
            <a:endParaRPr lang="en-US" altLang="zh-CN" sz="1800" dirty="0" smtClean="0">
              <a:latin typeface="微软雅黑" pitchFamily="34" charset="-122"/>
              <a:ea typeface="微软雅黑" pitchFamily="34" charset="-122"/>
            </a:endParaRPr>
          </a:p>
          <a:p>
            <a:pPr>
              <a:lnSpc>
                <a:spcPct val="150000"/>
              </a:lnSpc>
            </a:pPr>
            <a:r>
              <a:rPr lang="zh-CN" altLang="en-US" sz="1800" dirty="0" smtClean="0">
                <a:latin typeface="微软雅黑" pitchFamily="34" charset="-122"/>
                <a:ea typeface="微软雅黑" pitchFamily="34" charset="-122"/>
              </a:rPr>
              <a:t>将签名值及相关信息发送后台</a:t>
            </a:r>
            <a:endParaRPr lang="en-US" altLang="zh-CN" sz="1800" dirty="0" smtClean="0">
              <a:latin typeface="微软雅黑" pitchFamily="34" charset="-122"/>
              <a:ea typeface="微软雅黑" pitchFamily="34" charset="-122"/>
            </a:endParaRPr>
          </a:p>
          <a:p>
            <a:pPr>
              <a:lnSpc>
                <a:spcPct val="150000"/>
              </a:lnSpc>
            </a:pPr>
            <a:r>
              <a:rPr lang="zh-CN" altLang="en-US" sz="1800" dirty="0" smtClean="0">
                <a:latin typeface="微软雅黑" pitchFamily="34" charset="-122"/>
                <a:ea typeface="微软雅黑" pitchFamily="34" charset="-122"/>
              </a:rPr>
              <a:t>后台获取证</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公钥</a:t>
            </a:r>
            <a:endParaRPr lang="en-US" altLang="zh-CN" sz="1800" dirty="0" smtClean="0">
              <a:latin typeface="微软雅黑" pitchFamily="34" charset="-122"/>
              <a:ea typeface="微软雅黑" pitchFamily="34" charset="-122"/>
            </a:endParaRPr>
          </a:p>
          <a:p>
            <a:pPr>
              <a:lnSpc>
                <a:spcPct val="150000"/>
              </a:lnSpc>
            </a:pPr>
            <a:r>
              <a:rPr lang="zh-CN" altLang="en-US" sz="1800" dirty="0" smtClean="0">
                <a:latin typeface="微软雅黑" pitchFamily="34" charset="-122"/>
                <a:ea typeface="微软雅黑" pitchFamily="34" charset="-122"/>
              </a:rPr>
              <a:t>验证签名有效性</a:t>
            </a:r>
            <a:endParaRPr lang="en-US" altLang="zh-CN" sz="1800" dirty="0" smtClean="0">
              <a:latin typeface="微软雅黑" pitchFamily="34" charset="-122"/>
              <a:ea typeface="微软雅黑" pitchFamily="34" charset="-122"/>
            </a:endParaRPr>
          </a:p>
          <a:p>
            <a:pPr>
              <a:lnSpc>
                <a:spcPct val="150000"/>
              </a:lnSpc>
            </a:pPr>
            <a:r>
              <a:rPr lang="zh-CN" altLang="en-US" sz="1800" dirty="0" smtClean="0">
                <a:latin typeface="微软雅黑" pitchFamily="34" charset="-122"/>
                <a:ea typeface="微软雅黑" pitchFamily="34" charset="-122"/>
              </a:rPr>
              <a:t>返回登录结果</a:t>
            </a:r>
            <a:endParaRPr lang="en-US" altLang="zh-CN" sz="1800" dirty="0" smtClean="0">
              <a:latin typeface="微软雅黑" pitchFamily="34" charset="-122"/>
              <a:ea typeface="微软雅黑" pitchFamily="34" charset="-122"/>
            </a:endParaRPr>
          </a:p>
        </p:txBody>
      </p:sp>
      <p:sp>
        <p:nvSpPr>
          <p:cNvPr id="6" name="矩形 5"/>
          <p:cNvSpPr/>
          <p:nvPr/>
        </p:nvSpPr>
        <p:spPr>
          <a:xfrm>
            <a:off x="621927" y="1898573"/>
            <a:ext cx="1646605" cy="523220"/>
          </a:xfrm>
          <a:prstGeom prst="rect">
            <a:avLst/>
          </a:prstGeom>
          <a:noFill/>
        </p:spPr>
        <p:txBody>
          <a:bodyPr wrap="none" lIns="91440" tIns="45720" rIns="91440" bIns="45720">
            <a:spAutoFit/>
          </a:bodyPr>
          <a:lstStyle/>
          <a:p>
            <a:pPr algn="ctr"/>
            <a:r>
              <a:rPr lang="zh-CN" altLang="en-US" sz="28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扫码流程</a:t>
            </a:r>
            <a:endParaRPr lang="zh-CN" altLang="en-US" sz="28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5159458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9EF3AEDA-4CC9-4CDB-96DA-4ECCD1F836CA}"/>
              </a:ext>
            </a:extLst>
          </p:cNvPr>
          <p:cNvSpPr>
            <a:spLocks noGrp="1"/>
          </p:cNvSpPr>
          <p:nvPr>
            <p:ph type="title"/>
          </p:nvPr>
        </p:nvSpPr>
        <p:spPr/>
        <p:txBody>
          <a:bodyPr/>
          <a:lstStyle/>
          <a:p>
            <a:r>
              <a:rPr lang="zh-CN" altLang="en-US" dirty="0"/>
              <a:t>目录</a:t>
            </a:r>
            <a:endParaRPr lang="en-US" dirty="0"/>
          </a:p>
        </p:txBody>
      </p:sp>
      <p:sp>
        <p:nvSpPr>
          <p:cNvPr id="4" name="矩形 3"/>
          <p:cNvSpPr/>
          <p:nvPr/>
        </p:nvSpPr>
        <p:spPr>
          <a:xfrm>
            <a:off x="977980" y="1431244"/>
            <a:ext cx="1849110" cy="2585323"/>
          </a:xfrm>
          <a:prstGeom prst="rect">
            <a:avLst/>
          </a:prstGeom>
        </p:spPr>
        <p:txBody>
          <a:bodyPr wrap="square">
            <a:spAutoFit/>
          </a:bodyPr>
          <a:lstStyle/>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rgbClr val="7F7F7F"/>
                </a:solidFill>
                <a:effectLst/>
                <a:uLnTx/>
                <a:uFillTx/>
                <a:latin typeface="微软雅黑" panose="020B0503020204020204" pitchFamily="34" charset="-122"/>
                <a:ea typeface="微软雅黑" panose="020B0503020204020204" pitchFamily="34" charset="-122"/>
              </a:rPr>
              <a:t>背景</a:t>
            </a:r>
            <a:endParaRPr kumimoji="0" lang="en-US" altLang="zh-CN" b="1" i="0" u="none" strike="noStrike" kern="1200" cap="none" spc="0" normalizeH="0" baseline="0" noProof="0" dirty="0">
              <a:ln>
                <a:noFill/>
              </a:ln>
              <a:solidFill>
                <a:srgbClr val="7F7F7F"/>
              </a:solidFill>
              <a:effectLst/>
              <a:uLnTx/>
              <a:uFillTx/>
              <a:latin typeface="微软雅黑" panose="020B0503020204020204" pitchFamily="34" charset="-122"/>
              <a:ea typeface="微软雅黑" panose="020B0503020204020204" pitchFamily="34" charset="-122"/>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lang="zh-CN" altLang="en-US" b="1" dirty="0" smtClean="0">
                <a:solidFill>
                  <a:srgbClr val="7F7F7F"/>
                </a:solidFill>
                <a:latin typeface="微软雅黑" panose="020B0503020204020204" pitchFamily="34" charset="-122"/>
                <a:ea typeface="微软雅黑" panose="020B0503020204020204" pitchFamily="34" charset="-122"/>
              </a:rPr>
              <a:t>目标</a:t>
            </a:r>
            <a:endParaRPr lang="en-US" altLang="zh-CN" b="1" dirty="0">
              <a:solidFill>
                <a:srgbClr val="7F7F7F"/>
              </a:solidFill>
              <a:latin typeface="微软雅黑" panose="020B0503020204020204" pitchFamily="34" charset="-122"/>
              <a:ea typeface="微软雅黑" panose="020B0503020204020204" pitchFamily="34" charset="-122"/>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rgbClr val="7F7F7F"/>
                </a:solidFill>
                <a:effectLst/>
                <a:uLnTx/>
                <a:uFillTx/>
                <a:latin typeface="微软雅黑" panose="020B0503020204020204" pitchFamily="34" charset="-122"/>
                <a:ea typeface="微软雅黑" panose="020B0503020204020204" pitchFamily="34" charset="-122"/>
                <a:cs typeface="+mn-cs"/>
              </a:rPr>
              <a:t>介绍</a:t>
            </a:r>
            <a:endParaRPr kumimoji="0" lang="en-US" altLang="zh-CN" b="1" i="0" u="none" strike="noStrike" kern="1200" cap="none" spc="0" normalizeH="0" baseline="0" noProof="0" dirty="0">
              <a:ln>
                <a:noFill/>
              </a:ln>
              <a:solidFill>
                <a:srgbClr val="7F7F7F"/>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rgbClr val="7F7F7F"/>
                </a:solidFill>
                <a:effectLst/>
                <a:uLnTx/>
                <a:uFillTx/>
                <a:latin typeface="微软雅黑" panose="020B0503020204020204" pitchFamily="34" charset="-122"/>
                <a:ea typeface="微软雅黑" panose="020B0503020204020204" pitchFamily="34" charset="-122"/>
                <a:cs typeface="+mn-cs"/>
              </a:rPr>
              <a:t>流程</a:t>
            </a:r>
            <a:endParaRPr kumimoji="0" lang="en-US" altLang="zh-CN" b="1" i="0" u="none" strike="noStrike" kern="1200" cap="none" spc="0" normalizeH="0" baseline="0" noProof="0" dirty="0">
              <a:ln>
                <a:noFill/>
              </a:ln>
              <a:solidFill>
                <a:srgbClr val="7F7F7F"/>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rgbClr val="005AA0"/>
                </a:solidFill>
                <a:effectLst/>
                <a:uLnTx/>
                <a:uFillTx/>
                <a:latin typeface="微软雅黑" panose="020B0503020204020204" pitchFamily="34" charset="-122"/>
                <a:ea typeface="微软雅黑" panose="020B0503020204020204" pitchFamily="34" charset="-122"/>
                <a:cs typeface="+mn-cs"/>
              </a:rPr>
              <a:t>工具</a:t>
            </a:r>
            <a:endParaRPr kumimoji="0" lang="en-US" altLang="zh-CN" b="1" i="0" u="none" strike="noStrike" kern="1200" cap="none" spc="0" normalizeH="0" baseline="0" noProof="0" dirty="0" smtClean="0">
              <a:ln>
                <a:noFill/>
              </a:ln>
              <a:solidFill>
                <a:srgbClr val="005AA0"/>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rPr>
              <a:t>目的</a:t>
            </a:r>
            <a:endParaRPr kumimoji="0" lang="en-US" altLang="zh-CN"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4942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latin typeface="微软雅黑" panose="020B0503020204020204" pitchFamily="34" charset="-122"/>
                <a:ea typeface="微软雅黑" panose="020B0503020204020204" pitchFamily="34" charset="-122"/>
              </a:rPr>
              <a:t>五</a:t>
            </a:r>
            <a:r>
              <a:rPr lang="zh-CN" altLang="en-US" dirty="0" smtClean="0">
                <a:latin typeface="微软雅黑" panose="020B0503020204020204" pitchFamily="34" charset="-122"/>
                <a:ea typeface="微软雅黑" panose="020B0503020204020204" pitchFamily="34" charset="-122"/>
              </a:rPr>
              <a:t>、工具</a:t>
            </a:r>
            <a:endParaRPr lang="zh-CN" altLang="en-US" dirty="0">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xmlns="" id="{15B98B4C-478D-430B-AD03-2C69536B6AD8}"/>
              </a:ext>
            </a:extLst>
          </p:cNvPr>
          <p:cNvGraphicFramePr>
            <a:graphicFrameLocks noGrp="1"/>
          </p:cNvGraphicFramePr>
          <p:nvPr>
            <p:extLst>
              <p:ext uri="{D42A27DB-BD31-4B8C-83A1-F6EECF244321}">
                <p14:modId xmlns:p14="http://schemas.microsoft.com/office/powerpoint/2010/main" val="4246829300"/>
              </p:ext>
            </p:extLst>
          </p:nvPr>
        </p:nvGraphicFramePr>
        <p:xfrm>
          <a:off x="2036600" y="1604698"/>
          <a:ext cx="7502254" cy="1948636"/>
        </p:xfrm>
        <a:graphic>
          <a:graphicData uri="http://schemas.openxmlformats.org/drawingml/2006/table">
            <a:tbl>
              <a:tblPr firstRow="1" bandRow="1">
                <a:tableStyleId>{5940675A-B579-460E-94D1-54222C63F5DA}</a:tableStyleId>
              </a:tblPr>
              <a:tblGrid>
                <a:gridCol w="3740745">
                  <a:extLst>
                    <a:ext uri="{9D8B030D-6E8A-4147-A177-3AD203B41FA5}">
                      <a16:colId xmlns:a16="http://schemas.microsoft.com/office/drawing/2014/main" xmlns="" val="20000"/>
                    </a:ext>
                  </a:extLst>
                </a:gridCol>
                <a:gridCol w="3761509">
                  <a:extLst>
                    <a:ext uri="{9D8B030D-6E8A-4147-A177-3AD203B41FA5}">
                      <a16:colId xmlns:a16="http://schemas.microsoft.com/office/drawing/2014/main" xmlns="" val="20001"/>
                    </a:ext>
                  </a:extLst>
                </a:gridCol>
              </a:tblGrid>
              <a:tr h="375104">
                <a:tc gridSpan="2">
                  <a:txBody>
                    <a:bodyPr/>
                    <a:lstStyle/>
                    <a:p>
                      <a:pPr algn="ctr"/>
                      <a:r>
                        <a:rPr lang="en-US" altLang="zh-CN" dirty="0" smtClean="0">
                          <a:solidFill>
                            <a:schemeClr val="bg1"/>
                          </a:solidFill>
                        </a:rPr>
                        <a:t>web</a:t>
                      </a:r>
                      <a:endParaRPr lang="zh-CN" altLang="en-US"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8D4"/>
                    </a:solidFill>
                  </a:tcPr>
                </a:tc>
                <a:tc hMerge="1">
                  <a:txBody>
                    <a:bodyPr/>
                    <a:lstStyle/>
                    <a:p>
                      <a:endParaRPr lang="zh-CN" altLang="en-US"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xmlns="" val="10000"/>
                  </a:ext>
                </a:extLst>
              </a:tr>
              <a:tr h="393383">
                <a:tc>
                  <a:txBody>
                    <a:bodyPr/>
                    <a:lstStyle/>
                    <a:p>
                      <a:r>
                        <a:rPr lang="zh-CN" altLang="en-US" dirty="0" smtClean="0"/>
                        <a:t>开发工具</a:t>
                      </a:r>
                      <a:endParaRPr lang="zh-CN" altLang="en-US" dirty="0"/>
                    </a:p>
                  </a:txBody>
                  <a:tcPr>
                    <a:lnT w="12700" cmpd="sng">
                      <a:noFill/>
                    </a:lnT>
                  </a:tcPr>
                </a:tc>
                <a:tc>
                  <a:txBody>
                    <a:bodyPr/>
                    <a:lstStyle/>
                    <a:p>
                      <a:r>
                        <a:rPr lang="en-US" altLang="zh-CN" dirty="0" smtClean="0"/>
                        <a:t>idea</a:t>
                      </a:r>
                      <a:endParaRPr lang="zh-CN" altLang="en-US" dirty="0"/>
                    </a:p>
                  </a:txBody>
                  <a:tcPr>
                    <a:lnT w="12700" cmpd="sng">
                      <a:noFill/>
                    </a:lnT>
                  </a:tcPr>
                </a:tc>
                <a:extLst>
                  <a:ext uri="{0D108BD9-81ED-4DB2-BD59-A6C34878D82A}">
                    <a16:rowId xmlns:a16="http://schemas.microsoft.com/office/drawing/2014/main" xmlns="" val="10001"/>
                  </a:ext>
                </a:extLst>
              </a:tr>
              <a:tr h="393383">
                <a:tc>
                  <a:txBody>
                    <a:bodyPr/>
                    <a:lstStyle/>
                    <a:p>
                      <a:r>
                        <a:rPr lang="zh-CN" altLang="en-US" dirty="0" smtClean="0"/>
                        <a:t>数据库</a:t>
                      </a:r>
                      <a:endParaRPr lang="zh-CN" altLang="en-US" dirty="0"/>
                    </a:p>
                  </a:txBody>
                  <a:tcPr/>
                </a:tc>
                <a:tc>
                  <a:txBody>
                    <a:bodyPr/>
                    <a:lstStyle/>
                    <a:p>
                      <a:r>
                        <a:rPr lang="en-US" altLang="zh-CN" dirty="0" smtClean="0"/>
                        <a:t>MySQL</a:t>
                      </a:r>
                      <a:endParaRPr lang="zh-CN" altLang="en-US" dirty="0"/>
                    </a:p>
                  </a:txBody>
                  <a:tcPr/>
                </a:tc>
                <a:extLst>
                  <a:ext uri="{0D108BD9-81ED-4DB2-BD59-A6C34878D82A}">
                    <a16:rowId xmlns:a16="http://schemas.microsoft.com/office/drawing/2014/main" xmlns="" val="10002"/>
                  </a:ext>
                </a:extLst>
              </a:tr>
              <a:tr h="393383">
                <a:tc>
                  <a:txBody>
                    <a:bodyPr/>
                    <a:lstStyle/>
                    <a:p>
                      <a:r>
                        <a:rPr lang="zh-CN" altLang="en-US" dirty="0" smtClean="0"/>
                        <a:t>开发技术</a:t>
                      </a:r>
                      <a:endParaRPr lang="zh-CN" altLang="en-US" dirty="0"/>
                    </a:p>
                  </a:txBody>
                  <a:tcPr/>
                </a:tc>
                <a:tc>
                  <a:txBody>
                    <a:bodyPr/>
                    <a:lstStyle/>
                    <a:p>
                      <a:r>
                        <a:rPr lang="en-US" altLang="zh-CN" dirty="0" smtClean="0"/>
                        <a:t>java</a:t>
                      </a:r>
                      <a:r>
                        <a:rPr lang="zh-CN" altLang="en-US" dirty="0" smtClean="0"/>
                        <a:t>、</a:t>
                      </a:r>
                      <a:r>
                        <a:rPr lang="en-US" altLang="zh-CN" dirty="0" smtClean="0"/>
                        <a:t>Spring</a:t>
                      </a:r>
                      <a:r>
                        <a:rPr lang="zh-CN" altLang="en-US" dirty="0" smtClean="0"/>
                        <a:t>、</a:t>
                      </a:r>
                      <a:r>
                        <a:rPr lang="en-US" altLang="zh-CN" dirty="0" err="1" smtClean="0"/>
                        <a:t>sql</a:t>
                      </a:r>
                      <a:r>
                        <a:rPr lang="zh-CN" altLang="en-US" dirty="0" smtClean="0"/>
                        <a:t>、</a:t>
                      </a:r>
                      <a:r>
                        <a:rPr lang="en-US" altLang="zh-CN" dirty="0" err="1" smtClean="0"/>
                        <a:t>js</a:t>
                      </a:r>
                      <a:endParaRPr lang="zh-CN" altLang="en-US" dirty="0"/>
                    </a:p>
                  </a:txBody>
                  <a:tcPr/>
                </a:tc>
                <a:extLst>
                  <a:ext uri="{0D108BD9-81ED-4DB2-BD59-A6C34878D82A}">
                    <a16:rowId xmlns:a16="http://schemas.microsoft.com/office/drawing/2014/main" xmlns="" val="10003"/>
                  </a:ext>
                </a:extLst>
              </a:tr>
              <a:tr h="393383">
                <a:tc>
                  <a:txBody>
                    <a:bodyPr/>
                    <a:lstStyle/>
                    <a:p>
                      <a:r>
                        <a:rPr lang="zh-CN" altLang="en-US" dirty="0" smtClean="0"/>
                        <a:t>中间件</a:t>
                      </a:r>
                      <a:endParaRPr lang="zh-CN" altLang="en-US" dirty="0"/>
                    </a:p>
                  </a:txBody>
                  <a:tcPr/>
                </a:tc>
                <a:tc>
                  <a:txBody>
                    <a:bodyPr/>
                    <a:lstStyle/>
                    <a:p>
                      <a:r>
                        <a:rPr lang="en-US" altLang="zh-CN" dirty="0" smtClean="0"/>
                        <a:t>Tomcat </a:t>
                      </a:r>
                      <a:r>
                        <a:rPr lang="zh-CN" altLang="en-US" dirty="0" smtClean="0"/>
                        <a:t>、</a:t>
                      </a:r>
                      <a:r>
                        <a:rPr lang="en-US" altLang="zh-CN" dirty="0" err="1" smtClean="0"/>
                        <a:t>jdk</a:t>
                      </a:r>
                      <a:endParaRPr lang="zh-CN" altLang="en-US" dirty="0"/>
                    </a:p>
                  </a:txBody>
                  <a:tcPr/>
                </a:tc>
                <a:extLst>
                  <a:ext uri="{0D108BD9-81ED-4DB2-BD59-A6C34878D82A}">
                    <a16:rowId xmlns:a16="http://schemas.microsoft.com/office/drawing/2014/main" xmlns="" val="10004"/>
                  </a:ext>
                </a:extLst>
              </a:tr>
            </a:tbl>
          </a:graphicData>
        </a:graphic>
      </p:graphicFrame>
      <p:graphicFrame>
        <p:nvGraphicFramePr>
          <p:cNvPr id="6" name="表格 5">
            <a:extLst>
              <a:ext uri="{FF2B5EF4-FFF2-40B4-BE49-F238E27FC236}">
                <a16:creationId xmlns:a16="http://schemas.microsoft.com/office/drawing/2014/main" xmlns="" id="{15B98B4C-478D-430B-AD03-2C69536B6AD8}"/>
              </a:ext>
            </a:extLst>
          </p:cNvPr>
          <p:cNvGraphicFramePr>
            <a:graphicFrameLocks noGrp="1"/>
          </p:cNvGraphicFramePr>
          <p:nvPr>
            <p:extLst>
              <p:ext uri="{D42A27DB-BD31-4B8C-83A1-F6EECF244321}">
                <p14:modId xmlns:p14="http://schemas.microsoft.com/office/powerpoint/2010/main" val="2557955781"/>
              </p:ext>
            </p:extLst>
          </p:nvPr>
        </p:nvGraphicFramePr>
        <p:xfrm>
          <a:off x="2043527" y="3959971"/>
          <a:ext cx="7502254" cy="1161870"/>
        </p:xfrm>
        <a:graphic>
          <a:graphicData uri="http://schemas.openxmlformats.org/drawingml/2006/table">
            <a:tbl>
              <a:tblPr firstRow="1" bandRow="1">
                <a:tableStyleId>{5940675A-B579-460E-94D1-54222C63F5DA}</a:tableStyleId>
              </a:tblPr>
              <a:tblGrid>
                <a:gridCol w="3740745">
                  <a:extLst>
                    <a:ext uri="{9D8B030D-6E8A-4147-A177-3AD203B41FA5}">
                      <a16:colId xmlns:a16="http://schemas.microsoft.com/office/drawing/2014/main" xmlns="" val="20000"/>
                    </a:ext>
                  </a:extLst>
                </a:gridCol>
                <a:gridCol w="3761509">
                  <a:extLst>
                    <a:ext uri="{9D8B030D-6E8A-4147-A177-3AD203B41FA5}">
                      <a16:colId xmlns:a16="http://schemas.microsoft.com/office/drawing/2014/main" xmlns="" val="20001"/>
                    </a:ext>
                  </a:extLst>
                </a:gridCol>
              </a:tblGrid>
              <a:tr h="375104">
                <a:tc gridSpan="2">
                  <a:txBody>
                    <a:bodyPr/>
                    <a:lstStyle/>
                    <a:p>
                      <a:pPr algn="ctr"/>
                      <a:r>
                        <a:rPr lang="zh-CN" altLang="en-US" dirty="0" smtClean="0">
                          <a:solidFill>
                            <a:schemeClr val="bg1"/>
                          </a:solidFill>
                        </a:rPr>
                        <a:t>手机</a:t>
                      </a:r>
                      <a:endParaRPr lang="zh-CN" altLang="en-US"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8D4"/>
                    </a:solidFill>
                  </a:tcPr>
                </a:tc>
                <a:tc hMerge="1">
                  <a:txBody>
                    <a:bodyPr/>
                    <a:lstStyle/>
                    <a:p>
                      <a:endParaRPr lang="zh-CN" altLang="en-US"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xmlns="" val="10000"/>
                  </a:ext>
                </a:extLst>
              </a:tr>
              <a:tr h="393383">
                <a:tc>
                  <a:txBody>
                    <a:bodyPr/>
                    <a:lstStyle/>
                    <a:p>
                      <a:r>
                        <a:rPr lang="zh-CN" altLang="en-US" dirty="0" smtClean="0"/>
                        <a:t>开发工具</a:t>
                      </a:r>
                      <a:endParaRPr lang="zh-CN" altLang="en-US" dirty="0"/>
                    </a:p>
                  </a:txBody>
                  <a:tcPr>
                    <a:lnT w="12700" cmpd="sng">
                      <a:noFill/>
                    </a:lnT>
                  </a:tcPr>
                </a:tc>
                <a:tc>
                  <a:txBody>
                    <a:bodyPr/>
                    <a:lstStyle/>
                    <a:p>
                      <a:r>
                        <a:rPr lang="en-US" altLang="zh-CN" dirty="0" smtClean="0"/>
                        <a:t>Android studio</a:t>
                      </a:r>
                      <a:endParaRPr lang="zh-CN" altLang="en-US" dirty="0"/>
                    </a:p>
                  </a:txBody>
                  <a:tcPr>
                    <a:lnT w="12700" cmpd="sng">
                      <a:noFill/>
                    </a:lnT>
                  </a:tcPr>
                </a:tc>
                <a:extLst>
                  <a:ext uri="{0D108BD9-81ED-4DB2-BD59-A6C34878D82A}">
                    <a16:rowId xmlns:a16="http://schemas.microsoft.com/office/drawing/2014/main" xmlns="" val="10001"/>
                  </a:ext>
                </a:extLst>
              </a:tr>
              <a:tr h="393383">
                <a:tc>
                  <a:txBody>
                    <a:bodyPr/>
                    <a:lstStyle/>
                    <a:p>
                      <a:r>
                        <a:rPr lang="zh-CN" altLang="en-US" dirty="0" smtClean="0"/>
                        <a:t>开发技术</a:t>
                      </a:r>
                      <a:endParaRPr lang="zh-CN" altLang="en-US" dirty="0"/>
                    </a:p>
                  </a:txBody>
                  <a:tcPr/>
                </a:tc>
                <a:tc>
                  <a:txBody>
                    <a:bodyPr/>
                    <a:lstStyle/>
                    <a:p>
                      <a:r>
                        <a:rPr lang="en-US" altLang="zh-CN" dirty="0" smtClean="0"/>
                        <a:t>java</a:t>
                      </a:r>
                      <a:endParaRPr lang="zh-CN" altLang="en-US"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658691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9EF3AEDA-4CC9-4CDB-96DA-4ECCD1F836CA}"/>
              </a:ext>
            </a:extLst>
          </p:cNvPr>
          <p:cNvSpPr>
            <a:spLocks noGrp="1"/>
          </p:cNvSpPr>
          <p:nvPr>
            <p:ph type="title"/>
          </p:nvPr>
        </p:nvSpPr>
        <p:spPr/>
        <p:txBody>
          <a:bodyPr/>
          <a:lstStyle/>
          <a:p>
            <a:r>
              <a:rPr lang="zh-CN" altLang="en-US" dirty="0"/>
              <a:t>目录</a:t>
            </a:r>
            <a:endParaRPr lang="en-US" dirty="0"/>
          </a:p>
        </p:txBody>
      </p:sp>
      <p:sp>
        <p:nvSpPr>
          <p:cNvPr id="4" name="矩形 3"/>
          <p:cNvSpPr/>
          <p:nvPr/>
        </p:nvSpPr>
        <p:spPr>
          <a:xfrm>
            <a:off x="977980" y="1431244"/>
            <a:ext cx="1849110" cy="2585323"/>
          </a:xfrm>
          <a:prstGeom prst="rect">
            <a:avLst/>
          </a:prstGeom>
        </p:spPr>
        <p:txBody>
          <a:bodyPr wrap="square">
            <a:spAutoFit/>
          </a:bodyPr>
          <a:lstStyle/>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rgbClr val="7F7F7F"/>
                </a:solidFill>
                <a:effectLst/>
                <a:uLnTx/>
                <a:uFillTx/>
                <a:latin typeface="微软雅黑" panose="020B0503020204020204" pitchFamily="34" charset="-122"/>
                <a:ea typeface="微软雅黑" panose="020B0503020204020204" pitchFamily="34" charset="-122"/>
              </a:rPr>
              <a:t>背景</a:t>
            </a:r>
            <a:endParaRPr kumimoji="0" lang="en-US" altLang="zh-CN" b="1" i="0" u="none" strike="noStrike" kern="1200" cap="none" spc="0" normalizeH="0" baseline="0" noProof="0" dirty="0">
              <a:ln>
                <a:noFill/>
              </a:ln>
              <a:solidFill>
                <a:srgbClr val="7F7F7F"/>
              </a:solidFill>
              <a:effectLst/>
              <a:uLnTx/>
              <a:uFillTx/>
              <a:latin typeface="微软雅黑" panose="020B0503020204020204" pitchFamily="34" charset="-122"/>
              <a:ea typeface="微软雅黑" panose="020B0503020204020204" pitchFamily="34" charset="-122"/>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lang="zh-CN" altLang="en-US" b="1" dirty="0" smtClean="0">
                <a:solidFill>
                  <a:srgbClr val="7F7F7F"/>
                </a:solidFill>
                <a:latin typeface="微软雅黑" panose="020B0503020204020204" pitchFamily="34" charset="-122"/>
                <a:ea typeface="微软雅黑" panose="020B0503020204020204" pitchFamily="34" charset="-122"/>
              </a:rPr>
              <a:t>目标</a:t>
            </a:r>
            <a:endParaRPr lang="en-US" altLang="zh-CN" b="1" dirty="0">
              <a:solidFill>
                <a:srgbClr val="7F7F7F"/>
              </a:solidFill>
              <a:latin typeface="微软雅黑" panose="020B0503020204020204" pitchFamily="34" charset="-122"/>
              <a:ea typeface="微软雅黑" panose="020B0503020204020204" pitchFamily="34" charset="-122"/>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rgbClr val="7F7F7F"/>
                </a:solidFill>
                <a:effectLst/>
                <a:uLnTx/>
                <a:uFillTx/>
                <a:latin typeface="微软雅黑" panose="020B0503020204020204" pitchFamily="34" charset="-122"/>
                <a:ea typeface="微软雅黑" panose="020B0503020204020204" pitchFamily="34" charset="-122"/>
                <a:cs typeface="+mn-cs"/>
              </a:rPr>
              <a:t>介绍</a:t>
            </a:r>
            <a:endParaRPr kumimoji="0" lang="en-US" altLang="zh-CN" b="1" i="0" u="none" strike="noStrike" kern="1200" cap="none" spc="0" normalizeH="0" baseline="0" noProof="0" dirty="0">
              <a:ln>
                <a:noFill/>
              </a:ln>
              <a:solidFill>
                <a:srgbClr val="7F7F7F"/>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rgbClr val="7F7F7F"/>
                </a:solidFill>
                <a:effectLst/>
                <a:uLnTx/>
                <a:uFillTx/>
                <a:latin typeface="微软雅黑" panose="020B0503020204020204" pitchFamily="34" charset="-122"/>
                <a:ea typeface="微软雅黑" panose="020B0503020204020204" pitchFamily="34" charset="-122"/>
                <a:cs typeface="+mn-cs"/>
              </a:rPr>
              <a:t>流程</a:t>
            </a:r>
            <a:endParaRPr kumimoji="0" lang="en-US" altLang="zh-CN" b="1" i="0" u="none" strike="noStrike" kern="1200" cap="none" spc="0" normalizeH="0" baseline="0" noProof="0" dirty="0">
              <a:ln>
                <a:noFill/>
              </a:ln>
              <a:solidFill>
                <a:srgbClr val="7F7F7F"/>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rPr>
              <a:t>工具</a:t>
            </a:r>
            <a:endParaRPr kumimoji="0" lang="en-US" altLang="zh-CN" b="1" i="0" u="none" strike="noStrike" kern="120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rgbClr val="005AA0"/>
                </a:solidFill>
                <a:effectLst/>
                <a:uLnTx/>
                <a:uFillTx/>
                <a:latin typeface="微软雅黑" panose="020B0503020204020204" pitchFamily="34" charset="-122"/>
                <a:ea typeface="微软雅黑" panose="020B0503020204020204" pitchFamily="34" charset="-122"/>
              </a:rPr>
              <a:t>目的</a:t>
            </a:r>
            <a:endParaRPr kumimoji="0" lang="en-US" altLang="zh-CN" b="1" i="0" u="none" strike="noStrike" kern="1200" cap="none" spc="0" normalizeH="0" baseline="0" noProof="0" dirty="0">
              <a:ln>
                <a:noFill/>
              </a:ln>
              <a:solidFill>
                <a:srgbClr val="005AA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802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latin typeface="微软雅黑" panose="020B0503020204020204" pitchFamily="34" charset="-122"/>
                <a:ea typeface="微软雅黑" panose="020B0503020204020204" pitchFamily="34" charset="-122"/>
              </a:rPr>
              <a:t>六</a:t>
            </a:r>
            <a:r>
              <a:rPr lang="zh-CN" altLang="en-US" dirty="0" smtClean="0">
                <a:latin typeface="微软雅黑" panose="020B0503020204020204" pitchFamily="34" charset="-122"/>
                <a:ea typeface="微软雅黑" panose="020B0503020204020204" pitchFamily="34" charset="-122"/>
              </a:rPr>
              <a:t>、目的</a:t>
            </a:r>
            <a:endParaRPr lang="zh-CN" altLang="en-US" dirty="0">
              <a:latin typeface="微软雅黑" panose="020B0503020204020204" pitchFamily="34" charset="-122"/>
              <a:ea typeface="微软雅黑" panose="020B0503020204020204" pitchFamily="34" charset="-122"/>
            </a:endParaRPr>
          </a:p>
        </p:txBody>
      </p:sp>
      <p:sp>
        <p:nvSpPr>
          <p:cNvPr id="6" name="内容占位符 2"/>
          <p:cNvSpPr txBox="1">
            <a:spLocks/>
          </p:cNvSpPr>
          <p:nvPr/>
        </p:nvSpPr>
        <p:spPr bwMode="auto">
          <a:xfrm>
            <a:off x="1081048" y="1741249"/>
            <a:ext cx="5073141" cy="2768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5720" rIns="91440" bIns="45720" numCol="1" anchor="t" anchorCtr="0" compatLnSpc="1">
            <a:prstTxWarp prst="textNoShape">
              <a:avLst/>
            </a:prstTxWarp>
          </a:bodyPr>
          <a:lstStyle>
            <a:lvl1pPr marL="342900" indent="-342900" algn="l" rtl="0" eaLnBrk="0" fontAlgn="t" hangingPunct="0">
              <a:lnSpc>
                <a:spcPct val="120000"/>
              </a:lnSpc>
              <a:spcBef>
                <a:spcPct val="20000"/>
              </a:spcBef>
              <a:spcAft>
                <a:spcPct val="0"/>
              </a:spcAft>
              <a:buClr>
                <a:schemeClr val="accent2"/>
              </a:buClr>
              <a:buBlip>
                <a:blip r:embed="rId3"/>
              </a:buBlip>
              <a:defRPr sz="2800">
                <a:solidFill>
                  <a:schemeClr val="tx1"/>
                </a:solidFill>
                <a:latin typeface="黑体" pitchFamily="49" charset="-122"/>
                <a:ea typeface="黑体" pitchFamily="49" charset="-122"/>
                <a:cs typeface="+mn-cs"/>
              </a:defRPr>
            </a:lvl1pPr>
            <a:lvl2pPr marL="742950" indent="-285750" algn="l" rtl="0" eaLnBrk="0" fontAlgn="t" hangingPunct="0">
              <a:lnSpc>
                <a:spcPct val="120000"/>
              </a:lnSpc>
              <a:spcBef>
                <a:spcPct val="20000"/>
              </a:spcBef>
              <a:spcAft>
                <a:spcPct val="0"/>
              </a:spcAft>
              <a:buClr>
                <a:schemeClr val="accent2"/>
              </a:buClr>
              <a:buFont typeface="Arial" pitchFamily="34" charset="0"/>
              <a:buBlip>
                <a:blip r:embed="rId3"/>
              </a:buBlip>
              <a:defRPr sz="2400">
                <a:solidFill>
                  <a:schemeClr val="tx1"/>
                </a:solidFill>
                <a:latin typeface="黑体" pitchFamily="49" charset="-122"/>
                <a:ea typeface="黑体" pitchFamily="49" charset="-122"/>
              </a:defRPr>
            </a:lvl2pPr>
            <a:lvl3pPr marL="1181100" indent="-266700" algn="l" rtl="0" eaLnBrk="0" fontAlgn="t" hangingPunct="0">
              <a:lnSpc>
                <a:spcPct val="120000"/>
              </a:lnSpc>
              <a:spcBef>
                <a:spcPct val="20000"/>
              </a:spcBef>
              <a:spcAft>
                <a:spcPct val="0"/>
              </a:spcAft>
              <a:buClr>
                <a:schemeClr val="accent2"/>
              </a:buClr>
              <a:buBlip>
                <a:blip r:embed="rId3"/>
              </a:buBlip>
              <a:defRPr sz="2400">
                <a:solidFill>
                  <a:schemeClr val="tx1"/>
                </a:solidFill>
                <a:latin typeface="黑体" pitchFamily="49" charset="-122"/>
                <a:ea typeface="黑体" pitchFamily="49" charset="-122"/>
              </a:defRPr>
            </a:lvl3pPr>
            <a:lvl4pPr marL="1638300" indent="-266700" algn="l" rtl="0" eaLnBrk="0" fontAlgn="t" hangingPunct="0">
              <a:lnSpc>
                <a:spcPct val="120000"/>
              </a:lnSpc>
              <a:spcBef>
                <a:spcPct val="20000"/>
              </a:spcBef>
              <a:spcAft>
                <a:spcPct val="0"/>
              </a:spcAft>
              <a:buClr>
                <a:schemeClr val="accent2"/>
              </a:buClr>
              <a:buFont typeface="Arial" pitchFamily="34" charset="0"/>
              <a:buBlip>
                <a:blip r:embed="rId3"/>
              </a:buBlip>
              <a:defRPr sz="2400">
                <a:solidFill>
                  <a:schemeClr val="tx1"/>
                </a:solidFill>
                <a:latin typeface="黑体" pitchFamily="49" charset="-122"/>
                <a:ea typeface="黑体" pitchFamily="49" charset="-122"/>
              </a:defRPr>
            </a:lvl4pPr>
            <a:lvl5pPr marL="2095500" indent="-266700" algn="l" rtl="0" eaLnBrk="0" fontAlgn="t" hangingPunct="0">
              <a:lnSpc>
                <a:spcPct val="120000"/>
              </a:lnSpc>
              <a:spcBef>
                <a:spcPct val="20000"/>
              </a:spcBef>
              <a:spcAft>
                <a:spcPct val="0"/>
              </a:spcAft>
              <a:buClr>
                <a:schemeClr val="accent2"/>
              </a:buClr>
              <a:buBlip>
                <a:blip r:embed="rId3"/>
              </a:buBlip>
              <a:defRPr sz="2400">
                <a:solidFill>
                  <a:schemeClr val="tx1"/>
                </a:solidFill>
                <a:latin typeface="黑体" pitchFamily="49" charset="-122"/>
                <a:ea typeface="黑体" pitchFamily="49" charset="-122"/>
              </a:defRPr>
            </a:lvl5pPr>
            <a:lvl6pPr marL="2552700" indent="-266700" algn="l" rtl="0" fontAlgn="t">
              <a:lnSpc>
                <a:spcPct val="120000"/>
              </a:lnSpc>
              <a:spcBef>
                <a:spcPct val="20000"/>
              </a:spcBef>
              <a:spcAft>
                <a:spcPct val="0"/>
              </a:spcAft>
              <a:buClr>
                <a:schemeClr val="accent2"/>
              </a:buClr>
              <a:buBlip>
                <a:blip r:embed="rId3"/>
              </a:buBlip>
              <a:defRPr sz="2000">
                <a:solidFill>
                  <a:schemeClr val="tx1"/>
                </a:solidFill>
                <a:latin typeface="+mn-lt"/>
                <a:ea typeface="+mn-ea"/>
              </a:defRPr>
            </a:lvl6pPr>
            <a:lvl7pPr marL="3009900" indent="-266700" algn="l" rtl="0" fontAlgn="t">
              <a:lnSpc>
                <a:spcPct val="120000"/>
              </a:lnSpc>
              <a:spcBef>
                <a:spcPct val="20000"/>
              </a:spcBef>
              <a:spcAft>
                <a:spcPct val="0"/>
              </a:spcAft>
              <a:buClr>
                <a:schemeClr val="accent2"/>
              </a:buClr>
              <a:buBlip>
                <a:blip r:embed="rId3"/>
              </a:buBlip>
              <a:defRPr sz="2000">
                <a:solidFill>
                  <a:schemeClr val="tx1"/>
                </a:solidFill>
                <a:latin typeface="+mn-lt"/>
                <a:ea typeface="+mn-ea"/>
              </a:defRPr>
            </a:lvl7pPr>
            <a:lvl8pPr marL="3467100" indent="-266700" algn="l" rtl="0" fontAlgn="t">
              <a:lnSpc>
                <a:spcPct val="120000"/>
              </a:lnSpc>
              <a:spcBef>
                <a:spcPct val="20000"/>
              </a:spcBef>
              <a:spcAft>
                <a:spcPct val="0"/>
              </a:spcAft>
              <a:buClr>
                <a:schemeClr val="accent2"/>
              </a:buClr>
              <a:buBlip>
                <a:blip r:embed="rId3"/>
              </a:buBlip>
              <a:defRPr sz="2000">
                <a:solidFill>
                  <a:schemeClr val="tx1"/>
                </a:solidFill>
                <a:latin typeface="+mn-lt"/>
                <a:ea typeface="+mn-ea"/>
              </a:defRPr>
            </a:lvl8pPr>
            <a:lvl9pPr marL="3924300" indent="-266700" algn="l" rtl="0" fontAlgn="t">
              <a:lnSpc>
                <a:spcPct val="120000"/>
              </a:lnSpc>
              <a:spcBef>
                <a:spcPct val="20000"/>
              </a:spcBef>
              <a:spcAft>
                <a:spcPct val="0"/>
              </a:spcAft>
              <a:buClr>
                <a:schemeClr val="accent2"/>
              </a:buClr>
              <a:buBlip>
                <a:blip r:embed="rId3"/>
              </a:buBlip>
              <a:defRPr sz="2000">
                <a:solidFill>
                  <a:schemeClr val="tx1"/>
                </a:solidFill>
                <a:latin typeface="+mn-lt"/>
                <a:ea typeface="+mn-ea"/>
              </a:defRPr>
            </a:lvl9pPr>
          </a:lstStyle>
          <a:p>
            <a:pPr>
              <a:lnSpc>
                <a:spcPct val="150000"/>
              </a:lnSpc>
            </a:pPr>
            <a:r>
              <a:rPr lang="zh-CN" altLang="en-US" sz="1800" dirty="0" smtClean="0">
                <a:latin typeface="微软雅黑" pitchFamily="34" charset="-122"/>
                <a:ea typeface="微软雅黑" pitchFamily="34" charset="-122"/>
              </a:rPr>
              <a:t>总结</a:t>
            </a:r>
            <a:endParaRPr lang="en-US" altLang="zh-CN" sz="1800" dirty="0" smtClean="0">
              <a:latin typeface="微软雅黑" pitchFamily="34" charset="-122"/>
              <a:ea typeface="微软雅黑" pitchFamily="34" charset="-122"/>
            </a:endParaRPr>
          </a:p>
          <a:p>
            <a:pPr>
              <a:lnSpc>
                <a:spcPct val="150000"/>
              </a:lnSpc>
            </a:pPr>
            <a:r>
              <a:rPr lang="zh-CN" altLang="en-US" sz="1800" dirty="0" smtClean="0">
                <a:latin typeface="微软雅黑" pitchFamily="34" charset="-122"/>
                <a:ea typeface="微软雅黑" pitchFamily="34" charset="-122"/>
              </a:rPr>
              <a:t>毕设准备</a:t>
            </a:r>
            <a:endParaRPr lang="en-US" altLang="zh-CN" sz="1800" dirty="0" smtClean="0">
              <a:latin typeface="微软雅黑" pitchFamily="34" charset="-122"/>
              <a:ea typeface="微软雅黑" pitchFamily="34" charset="-122"/>
            </a:endParaRPr>
          </a:p>
          <a:p>
            <a:pPr>
              <a:lnSpc>
                <a:spcPct val="150000"/>
              </a:lnSpc>
            </a:pPr>
            <a:r>
              <a:rPr lang="zh-CN" altLang="en-US" sz="1800" dirty="0" smtClean="0">
                <a:latin typeface="微软雅黑" pitchFamily="34" charset="-122"/>
                <a:ea typeface="微软雅黑" pitchFamily="34" charset="-122"/>
              </a:rPr>
              <a:t>项目合作</a:t>
            </a:r>
            <a:endParaRPr lang="en-US" altLang="zh-CN" sz="1800" dirty="0" smtClean="0">
              <a:latin typeface="微软雅黑" pitchFamily="34" charset="-122"/>
              <a:ea typeface="微软雅黑" pitchFamily="34" charset="-122"/>
            </a:endParaRPr>
          </a:p>
          <a:p>
            <a:pPr>
              <a:lnSpc>
                <a:spcPct val="150000"/>
              </a:lnSpc>
            </a:pPr>
            <a:r>
              <a:rPr lang="zh-CN" altLang="en-US" sz="1800" dirty="0" smtClean="0">
                <a:latin typeface="微软雅黑" pitchFamily="34" charset="-122"/>
                <a:ea typeface="微软雅黑" pitchFamily="34" charset="-122"/>
              </a:rPr>
              <a:t>快速了解</a:t>
            </a:r>
            <a:endParaRPr lang="en-US" altLang="zh-CN" sz="1800" dirty="0" smtClean="0">
              <a:latin typeface="微软雅黑" pitchFamily="34" charset="-122"/>
              <a:ea typeface="微软雅黑" pitchFamily="34" charset="-122"/>
            </a:endParaRPr>
          </a:p>
          <a:p>
            <a:pPr>
              <a:lnSpc>
                <a:spcPct val="150000"/>
              </a:lnSpc>
            </a:pPr>
            <a:r>
              <a:rPr lang="zh-CN" altLang="en-US" sz="1800" dirty="0" smtClean="0">
                <a:latin typeface="微软雅黑" pitchFamily="34" charset="-122"/>
                <a:ea typeface="微软雅黑" pitchFamily="34" charset="-122"/>
              </a:rPr>
              <a:t>信息安全</a:t>
            </a:r>
            <a:endParaRPr lang="en-US" altLang="zh-CN" sz="1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589103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6BACBD1-52C1-44D0-BBFC-5BA78B6D65C3}"/>
              </a:ext>
            </a:extLst>
          </p:cNvPr>
          <p:cNvSpPr>
            <a:spLocks noGrp="1"/>
          </p:cNvSpPr>
          <p:nvPr>
            <p:ph type="ctrTitle"/>
          </p:nvPr>
        </p:nvSpPr>
        <p:spPr>
          <a:xfrm>
            <a:off x="1524000" y="2114782"/>
            <a:ext cx="9144000" cy="991310"/>
          </a:xfrm>
        </p:spPr>
        <p:txBody>
          <a:bodyPr/>
          <a:lstStyle/>
          <a:p>
            <a:pPr algn="ctr"/>
            <a:r>
              <a:rPr lang="zh-CN" altLang="en-US" dirty="0"/>
              <a:t>谢谢</a:t>
            </a:r>
            <a:endParaRPr lang="en-US" dirty="0"/>
          </a:p>
        </p:txBody>
      </p:sp>
    </p:spTree>
    <p:extLst>
      <p:ext uri="{BB962C8B-B14F-4D97-AF65-F5344CB8AC3E}">
        <p14:creationId xmlns:p14="http://schemas.microsoft.com/office/powerpoint/2010/main" val="1406365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7980" y="1431244"/>
            <a:ext cx="1849110" cy="2585323"/>
          </a:xfrm>
          <a:prstGeom prst="rect">
            <a:avLst/>
          </a:prstGeom>
        </p:spPr>
        <p:txBody>
          <a:bodyPr wrap="square">
            <a:spAutoFit/>
          </a:bodyPr>
          <a:lstStyle/>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rgbClr val="005AA0"/>
                </a:solidFill>
                <a:effectLst/>
                <a:uLnTx/>
                <a:uFillTx/>
                <a:latin typeface="微软雅黑" panose="020B0503020204020204" pitchFamily="34" charset="-122"/>
                <a:ea typeface="微软雅黑" panose="020B0503020204020204" pitchFamily="34" charset="-122"/>
              </a:rPr>
              <a:t>背景</a:t>
            </a:r>
            <a:endParaRPr kumimoji="0" lang="en-US" altLang="zh-CN" b="1" i="0" u="none" strike="noStrike" kern="1200" cap="none" spc="0" normalizeH="0" baseline="0" noProof="0" dirty="0">
              <a:ln>
                <a:noFill/>
              </a:ln>
              <a:solidFill>
                <a:srgbClr val="005AA0"/>
              </a:solidFill>
              <a:effectLst/>
              <a:uLnTx/>
              <a:uFillTx/>
              <a:latin typeface="微软雅黑" panose="020B0503020204020204" pitchFamily="34" charset="-122"/>
              <a:ea typeface="微软雅黑" panose="020B0503020204020204" pitchFamily="34" charset="-122"/>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lang="zh-CN" altLang="en-US" b="1" dirty="0" smtClean="0">
                <a:solidFill>
                  <a:schemeClr val="bg1">
                    <a:lumMod val="50000"/>
                  </a:schemeClr>
                </a:solidFill>
                <a:latin typeface="微软雅黑" panose="020B0503020204020204" pitchFamily="34" charset="-122"/>
                <a:ea typeface="微软雅黑" panose="020B0503020204020204" pitchFamily="34" charset="-122"/>
              </a:rPr>
              <a:t>目标</a:t>
            </a:r>
            <a:endParaRPr lang="en-US" altLang="zh-CN" b="1" dirty="0">
              <a:solidFill>
                <a:schemeClr val="bg1">
                  <a:lumMod val="50000"/>
                </a:schemeClr>
              </a:solidFill>
              <a:latin typeface="微软雅黑" panose="020B0503020204020204" pitchFamily="34" charset="-122"/>
              <a:ea typeface="微软雅黑" panose="020B0503020204020204" pitchFamily="34" charset="-122"/>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rPr>
              <a:t>介绍</a:t>
            </a:r>
            <a:endParaRPr kumimoji="0" lang="en-US" altLang="zh-CN"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rPr>
              <a:t>流程</a:t>
            </a:r>
            <a:endParaRPr kumimoji="0" lang="en-US" altLang="zh-CN"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rPr>
              <a:t>工具</a:t>
            </a:r>
            <a:endParaRPr kumimoji="0" lang="en-US" altLang="zh-CN" b="1" i="0" u="none" strike="noStrike" kern="120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rPr>
              <a:t>目的</a:t>
            </a:r>
            <a:endParaRPr kumimoji="0" lang="en-US" altLang="zh-CN"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5" name="标题 4">
            <a:extLst>
              <a:ext uri="{FF2B5EF4-FFF2-40B4-BE49-F238E27FC236}">
                <a16:creationId xmlns:a16="http://schemas.microsoft.com/office/drawing/2014/main" xmlns="" id="{9EF3AEDA-4CC9-4CDB-96DA-4ECCD1F836CA}"/>
              </a:ext>
            </a:extLst>
          </p:cNvPr>
          <p:cNvSpPr>
            <a:spLocks noGrp="1"/>
          </p:cNvSpPr>
          <p:nvPr>
            <p:ph type="title"/>
          </p:nvPr>
        </p:nvSpPr>
        <p:spPr/>
        <p:txBody>
          <a:bodyPr/>
          <a:lstStyle/>
          <a:p>
            <a:r>
              <a:rPr lang="zh-CN" altLang="en-US" dirty="0"/>
              <a:t>目录</a:t>
            </a:r>
            <a:endParaRPr lang="en-US" dirty="0"/>
          </a:p>
        </p:txBody>
      </p:sp>
    </p:spTree>
    <p:extLst>
      <p:ext uri="{BB962C8B-B14F-4D97-AF65-F5344CB8AC3E}">
        <p14:creationId xmlns:p14="http://schemas.microsoft.com/office/powerpoint/2010/main" val="1200603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一</a:t>
            </a:r>
            <a:r>
              <a:rPr lang="zh-CN" altLang="en-US" dirty="0" smtClean="0"/>
              <a:t>、背景</a:t>
            </a:r>
            <a:endParaRPr lang="zh-CN" altLang="en-US" dirty="0">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bwMode="auto">
          <a:xfrm>
            <a:off x="683423" y="1212005"/>
            <a:ext cx="11172027" cy="2284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5720" rIns="91440" bIns="45720" numCol="1" anchor="t" anchorCtr="0" compatLnSpc="1">
            <a:prstTxWarp prst="textNoShape">
              <a:avLst/>
            </a:prstTxWarp>
          </a:bodyPr>
          <a:lstStyle>
            <a:lvl1pPr marL="342900" indent="-342900" algn="l" rtl="0" eaLnBrk="0" fontAlgn="t" hangingPunct="0">
              <a:lnSpc>
                <a:spcPct val="120000"/>
              </a:lnSpc>
              <a:spcBef>
                <a:spcPct val="20000"/>
              </a:spcBef>
              <a:spcAft>
                <a:spcPct val="0"/>
              </a:spcAft>
              <a:buClr>
                <a:schemeClr val="accent2"/>
              </a:buClr>
              <a:buBlip>
                <a:blip r:embed="rId3"/>
              </a:buBlip>
              <a:defRPr sz="2800">
                <a:solidFill>
                  <a:schemeClr val="tx1"/>
                </a:solidFill>
                <a:latin typeface="黑体" pitchFamily="49" charset="-122"/>
                <a:ea typeface="黑体" pitchFamily="49" charset="-122"/>
                <a:cs typeface="+mn-cs"/>
              </a:defRPr>
            </a:lvl1pPr>
            <a:lvl2pPr marL="742950" indent="-285750" algn="l" rtl="0" eaLnBrk="0" fontAlgn="t" hangingPunct="0">
              <a:lnSpc>
                <a:spcPct val="120000"/>
              </a:lnSpc>
              <a:spcBef>
                <a:spcPct val="20000"/>
              </a:spcBef>
              <a:spcAft>
                <a:spcPct val="0"/>
              </a:spcAft>
              <a:buClr>
                <a:schemeClr val="accent2"/>
              </a:buClr>
              <a:buFont typeface="Arial" pitchFamily="34" charset="0"/>
              <a:buBlip>
                <a:blip r:embed="rId3"/>
              </a:buBlip>
              <a:defRPr sz="2400">
                <a:solidFill>
                  <a:schemeClr val="tx1"/>
                </a:solidFill>
                <a:latin typeface="黑体" pitchFamily="49" charset="-122"/>
                <a:ea typeface="黑体" pitchFamily="49" charset="-122"/>
              </a:defRPr>
            </a:lvl2pPr>
            <a:lvl3pPr marL="1181100" indent="-266700" algn="l" rtl="0" eaLnBrk="0" fontAlgn="t" hangingPunct="0">
              <a:lnSpc>
                <a:spcPct val="120000"/>
              </a:lnSpc>
              <a:spcBef>
                <a:spcPct val="20000"/>
              </a:spcBef>
              <a:spcAft>
                <a:spcPct val="0"/>
              </a:spcAft>
              <a:buClr>
                <a:schemeClr val="accent2"/>
              </a:buClr>
              <a:buBlip>
                <a:blip r:embed="rId3"/>
              </a:buBlip>
              <a:defRPr sz="2400">
                <a:solidFill>
                  <a:schemeClr val="tx1"/>
                </a:solidFill>
                <a:latin typeface="黑体" pitchFamily="49" charset="-122"/>
                <a:ea typeface="黑体" pitchFamily="49" charset="-122"/>
              </a:defRPr>
            </a:lvl3pPr>
            <a:lvl4pPr marL="1638300" indent="-266700" algn="l" rtl="0" eaLnBrk="0" fontAlgn="t" hangingPunct="0">
              <a:lnSpc>
                <a:spcPct val="120000"/>
              </a:lnSpc>
              <a:spcBef>
                <a:spcPct val="20000"/>
              </a:spcBef>
              <a:spcAft>
                <a:spcPct val="0"/>
              </a:spcAft>
              <a:buClr>
                <a:schemeClr val="accent2"/>
              </a:buClr>
              <a:buFont typeface="Arial" pitchFamily="34" charset="0"/>
              <a:buBlip>
                <a:blip r:embed="rId3"/>
              </a:buBlip>
              <a:defRPr sz="2400">
                <a:solidFill>
                  <a:schemeClr val="tx1"/>
                </a:solidFill>
                <a:latin typeface="黑体" pitchFamily="49" charset="-122"/>
                <a:ea typeface="黑体" pitchFamily="49" charset="-122"/>
              </a:defRPr>
            </a:lvl4pPr>
            <a:lvl5pPr marL="2095500" indent="-266700" algn="l" rtl="0" eaLnBrk="0" fontAlgn="t" hangingPunct="0">
              <a:lnSpc>
                <a:spcPct val="120000"/>
              </a:lnSpc>
              <a:spcBef>
                <a:spcPct val="20000"/>
              </a:spcBef>
              <a:spcAft>
                <a:spcPct val="0"/>
              </a:spcAft>
              <a:buClr>
                <a:schemeClr val="accent2"/>
              </a:buClr>
              <a:buBlip>
                <a:blip r:embed="rId3"/>
              </a:buBlip>
              <a:defRPr sz="2400">
                <a:solidFill>
                  <a:schemeClr val="tx1"/>
                </a:solidFill>
                <a:latin typeface="黑体" pitchFamily="49" charset="-122"/>
                <a:ea typeface="黑体" pitchFamily="49" charset="-122"/>
              </a:defRPr>
            </a:lvl5pPr>
            <a:lvl6pPr marL="2552700" indent="-266700" algn="l" rtl="0" fontAlgn="t">
              <a:lnSpc>
                <a:spcPct val="120000"/>
              </a:lnSpc>
              <a:spcBef>
                <a:spcPct val="20000"/>
              </a:spcBef>
              <a:spcAft>
                <a:spcPct val="0"/>
              </a:spcAft>
              <a:buClr>
                <a:schemeClr val="accent2"/>
              </a:buClr>
              <a:buBlip>
                <a:blip r:embed="rId3"/>
              </a:buBlip>
              <a:defRPr sz="2000">
                <a:solidFill>
                  <a:schemeClr val="tx1"/>
                </a:solidFill>
                <a:latin typeface="+mn-lt"/>
                <a:ea typeface="+mn-ea"/>
              </a:defRPr>
            </a:lvl6pPr>
            <a:lvl7pPr marL="3009900" indent="-266700" algn="l" rtl="0" fontAlgn="t">
              <a:lnSpc>
                <a:spcPct val="120000"/>
              </a:lnSpc>
              <a:spcBef>
                <a:spcPct val="20000"/>
              </a:spcBef>
              <a:spcAft>
                <a:spcPct val="0"/>
              </a:spcAft>
              <a:buClr>
                <a:schemeClr val="accent2"/>
              </a:buClr>
              <a:buBlip>
                <a:blip r:embed="rId3"/>
              </a:buBlip>
              <a:defRPr sz="2000">
                <a:solidFill>
                  <a:schemeClr val="tx1"/>
                </a:solidFill>
                <a:latin typeface="+mn-lt"/>
                <a:ea typeface="+mn-ea"/>
              </a:defRPr>
            </a:lvl7pPr>
            <a:lvl8pPr marL="3467100" indent="-266700" algn="l" rtl="0" fontAlgn="t">
              <a:lnSpc>
                <a:spcPct val="120000"/>
              </a:lnSpc>
              <a:spcBef>
                <a:spcPct val="20000"/>
              </a:spcBef>
              <a:spcAft>
                <a:spcPct val="0"/>
              </a:spcAft>
              <a:buClr>
                <a:schemeClr val="accent2"/>
              </a:buClr>
              <a:buBlip>
                <a:blip r:embed="rId3"/>
              </a:buBlip>
              <a:defRPr sz="2000">
                <a:solidFill>
                  <a:schemeClr val="tx1"/>
                </a:solidFill>
                <a:latin typeface="+mn-lt"/>
                <a:ea typeface="+mn-ea"/>
              </a:defRPr>
            </a:lvl8pPr>
            <a:lvl9pPr marL="3924300" indent="-266700" algn="l" rtl="0" fontAlgn="t">
              <a:lnSpc>
                <a:spcPct val="120000"/>
              </a:lnSpc>
              <a:spcBef>
                <a:spcPct val="20000"/>
              </a:spcBef>
              <a:spcAft>
                <a:spcPct val="0"/>
              </a:spcAft>
              <a:buClr>
                <a:schemeClr val="accent2"/>
              </a:buClr>
              <a:buBlip>
                <a:blip r:embed="rId3"/>
              </a:buBlip>
              <a:defRPr sz="2000">
                <a:solidFill>
                  <a:schemeClr val="tx1"/>
                </a:solidFill>
                <a:latin typeface="+mn-lt"/>
                <a:ea typeface="+mn-ea"/>
              </a:defRPr>
            </a:lvl9pPr>
          </a:lstStyle>
          <a:p>
            <a:r>
              <a:rPr lang="zh-CN" altLang="zh-CN" sz="1800" dirty="0"/>
              <a:t>基于</a:t>
            </a:r>
            <a:r>
              <a:rPr lang="en-US" altLang="zh-CN" sz="1800" dirty="0"/>
              <a:t>PKI</a:t>
            </a:r>
            <a:r>
              <a:rPr lang="zh-CN" altLang="zh-CN" sz="1800" dirty="0"/>
              <a:t>的二维码安全认证系统是一个安全身份认证系统，涉及信息安全、计算机技术、网络通讯技术、密码学等多学科的范畴</a:t>
            </a:r>
            <a:r>
              <a:rPr lang="zh-CN" altLang="zh-CN" sz="1800" dirty="0" smtClean="0"/>
              <a:t>。</a:t>
            </a:r>
            <a:endParaRPr lang="en-US" altLang="zh-CN" sz="1800" dirty="0" smtClean="0"/>
          </a:p>
          <a:p>
            <a:r>
              <a:rPr lang="zh-CN" altLang="zh-CN" sz="1800" dirty="0" smtClean="0"/>
              <a:t>扫</a:t>
            </a:r>
            <a:r>
              <a:rPr lang="zh-CN" altLang="zh-CN" sz="1800" dirty="0"/>
              <a:t>码登录作为一种新的登录方式，它不仅更为便捷，其不需再次输入用户信息直接扫码登录的方式更意味着减少了账户泄密的风险，相比传统登录方式而言更加安全。基于</a:t>
            </a:r>
            <a:r>
              <a:rPr lang="en-US" altLang="zh-CN" sz="1800" dirty="0"/>
              <a:t>PKI</a:t>
            </a:r>
            <a:r>
              <a:rPr lang="zh-CN" altLang="zh-CN" sz="1800" dirty="0"/>
              <a:t>的二维码安全认证系统在扫码登录的基础上，结合</a:t>
            </a:r>
            <a:r>
              <a:rPr lang="en-US" altLang="zh-CN" sz="1800" dirty="0"/>
              <a:t>PKI</a:t>
            </a:r>
            <a:r>
              <a:rPr lang="zh-CN" altLang="zh-CN" sz="1800" dirty="0"/>
              <a:t>技术进行用户身份认证，进一步提高系统安全性</a:t>
            </a:r>
            <a:r>
              <a:rPr lang="zh-CN" altLang="zh-CN" sz="1800" dirty="0" smtClean="0"/>
              <a:t>。</a:t>
            </a:r>
          </a:p>
          <a:p>
            <a:pPr marL="0" indent="0">
              <a:lnSpc>
                <a:spcPct val="150000"/>
              </a:lnSpc>
              <a:buNone/>
            </a:pPr>
            <a:endPar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t" latinLnBrk="0" hangingPunct="0">
              <a:lnSpc>
                <a:spcPct val="150000"/>
              </a:lnSpc>
              <a:spcBef>
                <a:spcPct val="20000"/>
              </a:spcBef>
              <a:spcAft>
                <a:spcPct val="0"/>
              </a:spcAft>
              <a:buClr>
                <a:srgbClr val="ED7D31"/>
              </a:buClr>
              <a:buSzTx/>
              <a:buNone/>
              <a:tabLst/>
              <a:defRPr/>
            </a:pPr>
            <a:endParaRPr lang="en-US" altLang="zh-CN" sz="18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179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9EF3AEDA-4CC9-4CDB-96DA-4ECCD1F836CA}"/>
              </a:ext>
            </a:extLst>
          </p:cNvPr>
          <p:cNvSpPr>
            <a:spLocks noGrp="1"/>
          </p:cNvSpPr>
          <p:nvPr>
            <p:ph type="title"/>
          </p:nvPr>
        </p:nvSpPr>
        <p:spPr/>
        <p:txBody>
          <a:bodyPr/>
          <a:lstStyle/>
          <a:p>
            <a:r>
              <a:rPr lang="zh-CN" altLang="en-US" dirty="0"/>
              <a:t>目录</a:t>
            </a:r>
            <a:endParaRPr lang="en-US" dirty="0"/>
          </a:p>
        </p:txBody>
      </p:sp>
      <p:sp>
        <p:nvSpPr>
          <p:cNvPr id="4" name="矩形 3"/>
          <p:cNvSpPr/>
          <p:nvPr/>
        </p:nvSpPr>
        <p:spPr>
          <a:xfrm>
            <a:off x="977980" y="1431244"/>
            <a:ext cx="1849110" cy="2585323"/>
          </a:xfrm>
          <a:prstGeom prst="rect">
            <a:avLst/>
          </a:prstGeom>
        </p:spPr>
        <p:txBody>
          <a:bodyPr wrap="square">
            <a:spAutoFit/>
          </a:bodyPr>
          <a:lstStyle/>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rgbClr val="7F7F7F"/>
                </a:solidFill>
                <a:effectLst/>
                <a:uLnTx/>
                <a:uFillTx/>
                <a:latin typeface="微软雅黑" panose="020B0503020204020204" pitchFamily="34" charset="-122"/>
                <a:ea typeface="微软雅黑" panose="020B0503020204020204" pitchFamily="34" charset="-122"/>
              </a:rPr>
              <a:t>背景</a:t>
            </a:r>
            <a:endParaRPr kumimoji="0" lang="en-US" altLang="zh-CN" b="1" i="0" u="none" strike="noStrike" kern="1200" cap="none" spc="0" normalizeH="0" baseline="0" noProof="0" dirty="0">
              <a:ln>
                <a:noFill/>
              </a:ln>
              <a:solidFill>
                <a:srgbClr val="7F7F7F"/>
              </a:solidFill>
              <a:effectLst/>
              <a:uLnTx/>
              <a:uFillTx/>
              <a:latin typeface="微软雅黑" panose="020B0503020204020204" pitchFamily="34" charset="-122"/>
              <a:ea typeface="微软雅黑" panose="020B0503020204020204" pitchFamily="34" charset="-122"/>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lang="zh-CN" altLang="en-US" b="1" dirty="0" smtClean="0">
                <a:solidFill>
                  <a:srgbClr val="005AA0"/>
                </a:solidFill>
                <a:latin typeface="微软雅黑" panose="020B0503020204020204" pitchFamily="34" charset="-122"/>
                <a:ea typeface="微软雅黑" panose="020B0503020204020204" pitchFamily="34" charset="-122"/>
              </a:rPr>
              <a:t>目标</a:t>
            </a:r>
            <a:endParaRPr lang="en-US" altLang="zh-CN" b="1" dirty="0">
              <a:solidFill>
                <a:srgbClr val="005AA0"/>
              </a:solidFill>
              <a:latin typeface="微软雅黑" panose="020B0503020204020204" pitchFamily="34" charset="-122"/>
              <a:ea typeface="微软雅黑" panose="020B0503020204020204" pitchFamily="34" charset="-122"/>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rPr>
              <a:t>介绍</a:t>
            </a:r>
            <a:endParaRPr kumimoji="0" lang="en-US" altLang="zh-CN"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rPr>
              <a:t>流程</a:t>
            </a:r>
            <a:endParaRPr kumimoji="0" lang="en-US" altLang="zh-CN"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rPr>
              <a:t>工具</a:t>
            </a:r>
            <a:endParaRPr kumimoji="0" lang="en-US" altLang="zh-CN" b="1" i="0" u="none" strike="noStrike" kern="120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rPr>
              <a:t>目的</a:t>
            </a:r>
            <a:endParaRPr kumimoji="0" lang="en-US" altLang="zh-CN"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4987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latin typeface="微软雅黑" panose="020B0503020204020204" pitchFamily="34" charset="-122"/>
                <a:ea typeface="微软雅黑" panose="020B0503020204020204" pitchFamily="34" charset="-122"/>
              </a:rPr>
              <a:t>二</a:t>
            </a:r>
            <a:r>
              <a:rPr lang="zh-CN" altLang="en-US" dirty="0" smtClean="0">
                <a:latin typeface="微软雅黑" panose="020B0503020204020204" pitchFamily="34" charset="-122"/>
                <a:ea typeface="微软雅黑" panose="020B0503020204020204" pitchFamily="34" charset="-122"/>
              </a:rPr>
              <a:t>、目标</a:t>
            </a:r>
            <a:endParaRPr lang="zh-CN" altLang="en-US" dirty="0">
              <a:latin typeface="微软雅黑" panose="020B0503020204020204" pitchFamily="34" charset="-122"/>
              <a:ea typeface="微软雅黑" panose="020B0503020204020204" pitchFamily="34" charset="-122"/>
            </a:endParaRPr>
          </a:p>
        </p:txBody>
      </p:sp>
      <p:sp>
        <p:nvSpPr>
          <p:cNvPr id="42" name="灯片编号占位符 1">
            <a:extLst>
              <a:ext uri="{FF2B5EF4-FFF2-40B4-BE49-F238E27FC236}">
                <a16:creationId xmlns:a16="http://schemas.microsoft.com/office/drawing/2014/main" xmlns="" id="{52B5A7BC-B573-4555-A014-D81C8A71FB83}"/>
              </a:ext>
            </a:extLst>
          </p:cNvPr>
          <p:cNvSpPr txBox="1">
            <a:spLocks/>
          </p:cNvSpPr>
          <p:nvPr/>
        </p:nvSpPr>
        <p:spPr>
          <a:xfrm>
            <a:off x="11379200" y="6453336"/>
            <a:ext cx="477440" cy="28803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AEE1F9B-DF5D-448A-81C4-5C35D8A8547D}" type="slidenum">
              <a:rPr lang="en-US" altLang="zh-CN" smtClean="0"/>
              <a:pPr>
                <a:defRPr/>
              </a:pPr>
              <a:t>5</a:t>
            </a:fld>
            <a:endParaRPr lang="en-US" altLang="zh-CN">
              <a:latin typeface="Times" charset="0"/>
            </a:endParaRPr>
          </a:p>
        </p:txBody>
      </p:sp>
      <p:sp>
        <p:nvSpPr>
          <p:cNvPr id="43" name="日期占位符 2">
            <a:extLst>
              <a:ext uri="{FF2B5EF4-FFF2-40B4-BE49-F238E27FC236}">
                <a16:creationId xmlns:a16="http://schemas.microsoft.com/office/drawing/2014/main" xmlns="" id="{95915716-301A-45D6-9215-B0CAEDBCE3B1}"/>
              </a:ext>
            </a:extLst>
          </p:cNvPr>
          <p:cNvSpPr txBox="1">
            <a:spLocks/>
          </p:cNvSpPr>
          <p:nvPr/>
        </p:nvSpPr>
        <p:spPr>
          <a:xfrm>
            <a:off x="9042400" y="6318251"/>
            <a:ext cx="2032000" cy="1555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a:t> </a:t>
            </a:r>
          </a:p>
        </p:txBody>
      </p:sp>
      <p:sp>
        <p:nvSpPr>
          <p:cNvPr id="26" name="内容占位符 2"/>
          <p:cNvSpPr txBox="1">
            <a:spLocks/>
          </p:cNvSpPr>
          <p:nvPr/>
        </p:nvSpPr>
        <p:spPr bwMode="auto">
          <a:xfrm>
            <a:off x="683423" y="1212005"/>
            <a:ext cx="11172027" cy="24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5720" rIns="91440" bIns="45720" numCol="1" anchor="t" anchorCtr="0" compatLnSpc="1">
            <a:prstTxWarp prst="textNoShape">
              <a:avLst/>
            </a:prstTxWarp>
          </a:bodyPr>
          <a:lstStyle>
            <a:lvl1pPr marL="342900" indent="-342900" algn="l" rtl="0" eaLnBrk="0" fontAlgn="t" hangingPunct="0">
              <a:lnSpc>
                <a:spcPct val="120000"/>
              </a:lnSpc>
              <a:spcBef>
                <a:spcPct val="20000"/>
              </a:spcBef>
              <a:spcAft>
                <a:spcPct val="0"/>
              </a:spcAft>
              <a:buClr>
                <a:schemeClr val="accent2"/>
              </a:buClr>
              <a:buBlip>
                <a:blip r:embed="rId3"/>
              </a:buBlip>
              <a:defRPr sz="2800">
                <a:solidFill>
                  <a:schemeClr val="tx1"/>
                </a:solidFill>
                <a:latin typeface="黑体" pitchFamily="49" charset="-122"/>
                <a:ea typeface="黑体" pitchFamily="49" charset="-122"/>
                <a:cs typeface="+mn-cs"/>
              </a:defRPr>
            </a:lvl1pPr>
            <a:lvl2pPr marL="742950" indent="-285750" algn="l" rtl="0" eaLnBrk="0" fontAlgn="t" hangingPunct="0">
              <a:lnSpc>
                <a:spcPct val="120000"/>
              </a:lnSpc>
              <a:spcBef>
                <a:spcPct val="20000"/>
              </a:spcBef>
              <a:spcAft>
                <a:spcPct val="0"/>
              </a:spcAft>
              <a:buClr>
                <a:schemeClr val="accent2"/>
              </a:buClr>
              <a:buFont typeface="Arial" pitchFamily="34" charset="0"/>
              <a:buBlip>
                <a:blip r:embed="rId3"/>
              </a:buBlip>
              <a:defRPr sz="2400">
                <a:solidFill>
                  <a:schemeClr val="tx1"/>
                </a:solidFill>
                <a:latin typeface="黑体" pitchFamily="49" charset="-122"/>
                <a:ea typeface="黑体" pitchFamily="49" charset="-122"/>
              </a:defRPr>
            </a:lvl2pPr>
            <a:lvl3pPr marL="1181100" indent="-266700" algn="l" rtl="0" eaLnBrk="0" fontAlgn="t" hangingPunct="0">
              <a:lnSpc>
                <a:spcPct val="120000"/>
              </a:lnSpc>
              <a:spcBef>
                <a:spcPct val="20000"/>
              </a:spcBef>
              <a:spcAft>
                <a:spcPct val="0"/>
              </a:spcAft>
              <a:buClr>
                <a:schemeClr val="accent2"/>
              </a:buClr>
              <a:buBlip>
                <a:blip r:embed="rId3"/>
              </a:buBlip>
              <a:defRPr sz="2400">
                <a:solidFill>
                  <a:schemeClr val="tx1"/>
                </a:solidFill>
                <a:latin typeface="黑体" pitchFamily="49" charset="-122"/>
                <a:ea typeface="黑体" pitchFamily="49" charset="-122"/>
              </a:defRPr>
            </a:lvl3pPr>
            <a:lvl4pPr marL="1638300" indent="-266700" algn="l" rtl="0" eaLnBrk="0" fontAlgn="t" hangingPunct="0">
              <a:lnSpc>
                <a:spcPct val="120000"/>
              </a:lnSpc>
              <a:spcBef>
                <a:spcPct val="20000"/>
              </a:spcBef>
              <a:spcAft>
                <a:spcPct val="0"/>
              </a:spcAft>
              <a:buClr>
                <a:schemeClr val="accent2"/>
              </a:buClr>
              <a:buFont typeface="Arial" pitchFamily="34" charset="0"/>
              <a:buBlip>
                <a:blip r:embed="rId3"/>
              </a:buBlip>
              <a:defRPr sz="2400">
                <a:solidFill>
                  <a:schemeClr val="tx1"/>
                </a:solidFill>
                <a:latin typeface="黑体" pitchFamily="49" charset="-122"/>
                <a:ea typeface="黑体" pitchFamily="49" charset="-122"/>
              </a:defRPr>
            </a:lvl4pPr>
            <a:lvl5pPr marL="2095500" indent="-266700" algn="l" rtl="0" eaLnBrk="0" fontAlgn="t" hangingPunct="0">
              <a:lnSpc>
                <a:spcPct val="120000"/>
              </a:lnSpc>
              <a:spcBef>
                <a:spcPct val="20000"/>
              </a:spcBef>
              <a:spcAft>
                <a:spcPct val="0"/>
              </a:spcAft>
              <a:buClr>
                <a:schemeClr val="accent2"/>
              </a:buClr>
              <a:buBlip>
                <a:blip r:embed="rId3"/>
              </a:buBlip>
              <a:defRPr sz="2400">
                <a:solidFill>
                  <a:schemeClr val="tx1"/>
                </a:solidFill>
                <a:latin typeface="黑体" pitchFamily="49" charset="-122"/>
                <a:ea typeface="黑体" pitchFamily="49" charset="-122"/>
              </a:defRPr>
            </a:lvl5pPr>
            <a:lvl6pPr marL="2552700" indent="-266700" algn="l" rtl="0" fontAlgn="t">
              <a:lnSpc>
                <a:spcPct val="120000"/>
              </a:lnSpc>
              <a:spcBef>
                <a:spcPct val="20000"/>
              </a:spcBef>
              <a:spcAft>
                <a:spcPct val="0"/>
              </a:spcAft>
              <a:buClr>
                <a:schemeClr val="accent2"/>
              </a:buClr>
              <a:buBlip>
                <a:blip r:embed="rId3"/>
              </a:buBlip>
              <a:defRPr sz="2000">
                <a:solidFill>
                  <a:schemeClr val="tx1"/>
                </a:solidFill>
                <a:latin typeface="+mn-lt"/>
                <a:ea typeface="+mn-ea"/>
              </a:defRPr>
            </a:lvl6pPr>
            <a:lvl7pPr marL="3009900" indent="-266700" algn="l" rtl="0" fontAlgn="t">
              <a:lnSpc>
                <a:spcPct val="120000"/>
              </a:lnSpc>
              <a:spcBef>
                <a:spcPct val="20000"/>
              </a:spcBef>
              <a:spcAft>
                <a:spcPct val="0"/>
              </a:spcAft>
              <a:buClr>
                <a:schemeClr val="accent2"/>
              </a:buClr>
              <a:buBlip>
                <a:blip r:embed="rId3"/>
              </a:buBlip>
              <a:defRPr sz="2000">
                <a:solidFill>
                  <a:schemeClr val="tx1"/>
                </a:solidFill>
                <a:latin typeface="+mn-lt"/>
                <a:ea typeface="+mn-ea"/>
              </a:defRPr>
            </a:lvl7pPr>
            <a:lvl8pPr marL="3467100" indent="-266700" algn="l" rtl="0" fontAlgn="t">
              <a:lnSpc>
                <a:spcPct val="120000"/>
              </a:lnSpc>
              <a:spcBef>
                <a:spcPct val="20000"/>
              </a:spcBef>
              <a:spcAft>
                <a:spcPct val="0"/>
              </a:spcAft>
              <a:buClr>
                <a:schemeClr val="accent2"/>
              </a:buClr>
              <a:buBlip>
                <a:blip r:embed="rId3"/>
              </a:buBlip>
              <a:defRPr sz="2000">
                <a:solidFill>
                  <a:schemeClr val="tx1"/>
                </a:solidFill>
                <a:latin typeface="+mn-lt"/>
                <a:ea typeface="+mn-ea"/>
              </a:defRPr>
            </a:lvl8pPr>
            <a:lvl9pPr marL="3924300" indent="-266700" algn="l" rtl="0" fontAlgn="t">
              <a:lnSpc>
                <a:spcPct val="120000"/>
              </a:lnSpc>
              <a:spcBef>
                <a:spcPct val="20000"/>
              </a:spcBef>
              <a:spcAft>
                <a:spcPct val="0"/>
              </a:spcAft>
              <a:buClr>
                <a:schemeClr val="accent2"/>
              </a:buClr>
              <a:buBlip>
                <a:blip r:embed="rId3"/>
              </a:buBlip>
              <a:defRPr sz="2000">
                <a:solidFill>
                  <a:schemeClr val="tx1"/>
                </a:solidFill>
                <a:latin typeface="+mn-lt"/>
                <a:ea typeface="+mn-ea"/>
              </a:defRPr>
            </a:lvl9pPr>
          </a:lstStyle>
          <a:p>
            <a:pPr>
              <a:lnSpc>
                <a:spcPct val="150000"/>
              </a:lnSpc>
            </a:pPr>
            <a:r>
              <a:rPr lang="en-US" altLang="zh-CN" sz="1800" dirty="0" smtClean="0">
                <a:latin typeface="微软雅黑" pitchFamily="34" charset="-122"/>
                <a:ea typeface="微软雅黑" pitchFamily="34" charset="-122"/>
              </a:rPr>
              <a:t>android</a:t>
            </a:r>
          </a:p>
          <a:p>
            <a:pPr>
              <a:lnSpc>
                <a:spcPct val="150000"/>
              </a:lnSpc>
            </a:pPr>
            <a:r>
              <a:rPr lang="zh-CN" altLang="en-US" sz="1800" dirty="0" smtClean="0">
                <a:latin typeface="微软雅黑" pitchFamily="34" charset="-122"/>
                <a:ea typeface="微软雅黑" pitchFamily="34" charset="-122"/>
              </a:rPr>
              <a:t>扫</a:t>
            </a:r>
            <a:r>
              <a:rPr lang="zh-CN" altLang="en-US" sz="1800" dirty="0">
                <a:latin typeface="微软雅黑" pitchFamily="34" charset="-122"/>
                <a:ea typeface="微软雅黑" pitchFamily="34" charset="-122"/>
              </a:rPr>
              <a:t>码</a:t>
            </a:r>
            <a:endParaRPr lang="en-US" altLang="zh-CN" sz="1800" dirty="0">
              <a:latin typeface="微软雅黑" pitchFamily="34" charset="-122"/>
              <a:ea typeface="微软雅黑" pitchFamily="34" charset="-122"/>
            </a:endParaRPr>
          </a:p>
          <a:p>
            <a:pPr>
              <a:lnSpc>
                <a:spcPct val="150000"/>
              </a:lnSpc>
            </a:pPr>
            <a:r>
              <a:rPr lang="zh-CN" altLang="en-US" sz="1800" dirty="0">
                <a:latin typeface="微软雅黑" pitchFamily="34" charset="-122"/>
                <a:ea typeface="微软雅黑" pitchFamily="34" charset="-122"/>
              </a:rPr>
              <a:t>签名</a:t>
            </a:r>
            <a:endParaRPr lang="en-US" altLang="zh-CN" sz="1800" dirty="0">
              <a:latin typeface="微软雅黑" pitchFamily="34" charset="-122"/>
              <a:ea typeface="微软雅黑" pitchFamily="34" charset="-122"/>
            </a:endParaRPr>
          </a:p>
          <a:p>
            <a:pPr>
              <a:lnSpc>
                <a:spcPct val="150000"/>
              </a:lnSpc>
            </a:pPr>
            <a:r>
              <a:rPr lang="zh-CN" altLang="en-US" sz="1800" dirty="0">
                <a:latin typeface="微软雅黑" pitchFamily="34" charset="-122"/>
                <a:ea typeface="微软雅黑" pitchFamily="34" charset="-122"/>
              </a:rPr>
              <a:t>验证</a:t>
            </a:r>
            <a:endParaRPr lang="en-US" altLang="zh-CN" sz="1800" dirty="0">
              <a:latin typeface="微软雅黑" pitchFamily="34" charset="-122"/>
              <a:ea typeface="微软雅黑" pitchFamily="34" charset="-122"/>
            </a:endParaRPr>
          </a:p>
          <a:p>
            <a:pPr>
              <a:lnSpc>
                <a:spcPct val="150000"/>
              </a:lnSpc>
            </a:pPr>
            <a:r>
              <a:rPr lang="zh-CN" altLang="en-US" sz="1800" dirty="0">
                <a:latin typeface="微软雅黑" pitchFamily="34" charset="-122"/>
                <a:ea typeface="微软雅黑" pitchFamily="34" charset="-122"/>
              </a:rPr>
              <a:t>登录</a:t>
            </a:r>
          </a:p>
          <a:p>
            <a:pPr marL="0" indent="0">
              <a:lnSpc>
                <a:spcPct val="150000"/>
              </a:lnSpc>
              <a:buNone/>
            </a:pPr>
            <a:endPar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t" latinLnBrk="0" hangingPunct="0">
              <a:lnSpc>
                <a:spcPct val="150000"/>
              </a:lnSpc>
              <a:spcBef>
                <a:spcPct val="20000"/>
              </a:spcBef>
              <a:spcAft>
                <a:spcPct val="0"/>
              </a:spcAft>
              <a:buClr>
                <a:srgbClr val="ED7D31"/>
              </a:buClr>
              <a:buSzTx/>
              <a:buNone/>
              <a:tabLst/>
              <a:defRPr/>
            </a:pPr>
            <a:endParaRPr lang="en-US" altLang="zh-CN" sz="18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4885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9EF3AEDA-4CC9-4CDB-96DA-4ECCD1F836CA}"/>
              </a:ext>
            </a:extLst>
          </p:cNvPr>
          <p:cNvSpPr>
            <a:spLocks noGrp="1"/>
          </p:cNvSpPr>
          <p:nvPr>
            <p:ph type="title"/>
          </p:nvPr>
        </p:nvSpPr>
        <p:spPr/>
        <p:txBody>
          <a:bodyPr/>
          <a:lstStyle/>
          <a:p>
            <a:r>
              <a:rPr lang="zh-CN" altLang="en-US" dirty="0"/>
              <a:t>目录</a:t>
            </a:r>
            <a:endParaRPr lang="en-US" dirty="0"/>
          </a:p>
        </p:txBody>
      </p:sp>
      <p:sp>
        <p:nvSpPr>
          <p:cNvPr id="4" name="矩形 3"/>
          <p:cNvSpPr/>
          <p:nvPr/>
        </p:nvSpPr>
        <p:spPr>
          <a:xfrm>
            <a:off x="977980" y="1431244"/>
            <a:ext cx="1849110" cy="2585323"/>
          </a:xfrm>
          <a:prstGeom prst="rect">
            <a:avLst/>
          </a:prstGeom>
        </p:spPr>
        <p:txBody>
          <a:bodyPr wrap="square">
            <a:spAutoFit/>
          </a:bodyPr>
          <a:lstStyle/>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rgbClr val="7F7F7F"/>
                </a:solidFill>
                <a:effectLst/>
                <a:uLnTx/>
                <a:uFillTx/>
                <a:latin typeface="微软雅黑" panose="020B0503020204020204" pitchFamily="34" charset="-122"/>
                <a:ea typeface="微软雅黑" panose="020B0503020204020204" pitchFamily="34" charset="-122"/>
              </a:rPr>
              <a:t>背景</a:t>
            </a:r>
            <a:endParaRPr kumimoji="0" lang="en-US" altLang="zh-CN" b="1" i="0" u="none" strike="noStrike" kern="1200" cap="none" spc="0" normalizeH="0" baseline="0" noProof="0" dirty="0">
              <a:ln>
                <a:noFill/>
              </a:ln>
              <a:solidFill>
                <a:srgbClr val="7F7F7F"/>
              </a:solidFill>
              <a:effectLst/>
              <a:uLnTx/>
              <a:uFillTx/>
              <a:latin typeface="微软雅黑" panose="020B0503020204020204" pitchFamily="34" charset="-122"/>
              <a:ea typeface="微软雅黑" panose="020B0503020204020204" pitchFamily="34" charset="-122"/>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lang="zh-CN" altLang="en-US" b="1" dirty="0" smtClean="0">
                <a:solidFill>
                  <a:srgbClr val="7F7F7F"/>
                </a:solidFill>
                <a:latin typeface="微软雅黑" panose="020B0503020204020204" pitchFamily="34" charset="-122"/>
                <a:ea typeface="微软雅黑" panose="020B0503020204020204" pitchFamily="34" charset="-122"/>
              </a:rPr>
              <a:t>目标</a:t>
            </a:r>
            <a:endParaRPr lang="en-US" altLang="zh-CN" b="1" dirty="0">
              <a:solidFill>
                <a:srgbClr val="7F7F7F"/>
              </a:solidFill>
              <a:latin typeface="微软雅黑" panose="020B0503020204020204" pitchFamily="34" charset="-122"/>
              <a:ea typeface="微软雅黑" panose="020B0503020204020204" pitchFamily="34" charset="-122"/>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rgbClr val="005AA0"/>
                </a:solidFill>
                <a:effectLst/>
                <a:uLnTx/>
                <a:uFillTx/>
                <a:latin typeface="微软雅黑" panose="020B0503020204020204" pitchFamily="34" charset="-122"/>
                <a:ea typeface="微软雅黑" panose="020B0503020204020204" pitchFamily="34" charset="-122"/>
                <a:cs typeface="+mn-cs"/>
              </a:rPr>
              <a:t>介绍</a:t>
            </a:r>
            <a:endParaRPr kumimoji="0" lang="en-US" altLang="zh-CN" b="1" i="0" u="none" strike="noStrike" kern="1200" cap="none" spc="0" normalizeH="0" baseline="0" noProof="0" dirty="0">
              <a:ln>
                <a:noFill/>
              </a:ln>
              <a:solidFill>
                <a:srgbClr val="005AA0"/>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rPr>
              <a:t>流程</a:t>
            </a:r>
            <a:endParaRPr kumimoji="0" lang="en-US" altLang="zh-CN"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rPr>
              <a:t>工具</a:t>
            </a:r>
            <a:endParaRPr kumimoji="0" lang="en-US" altLang="zh-CN" b="1" i="0" u="none" strike="noStrike" kern="120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rPr>
              <a:t>目的</a:t>
            </a:r>
            <a:endParaRPr kumimoji="0" lang="en-US" altLang="zh-CN"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7931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439189" y="121284"/>
            <a:ext cx="10515600" cy="5051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三</a:t>
            </a:r>
            <a:r>
              <a:rPr lang="zh-CN" altLang="en-US" dirty="0" smtClean="0">
                <a:latin typeface="微软雅黑" panose="020B0503020204020204" pitchFamily="34" charset="-122"/>
                <a:ea typeface="微软雅黑" panose="020B0503020204020204" pitchFamily="34" charset="-122"/>
              </a:rPr>
              <a:t>、介绍</a:t>
            </a:r>
            <a:endParaRPr lang="zh-CN" altLang="en-US" dirty="0">
              <a:latin typeface="微软雅黑" panose="020B0503020204020204" pitchFamily="34" charset="-122"/>
              <a:ea typeface="微软雅黑" panose="020B0503020204020204" pitchFamily="34" charset="-122"/>
            </a:endParaRPr>
          </a:p>
        </p:txBody>
      </p:sp>
      <p:sp>
        <p:nvSpPr>
          <p:cNvPr id="44" name="内容占位符 2"/>
          <p:cNvSpPr txBox="1">
            <a:spLocks/>
          </p:cNvSpPr>
          <p:nvPr/>
        </p:nvSpPr>
        <p:spPr bwMode="auto">
          <a:xfrm>
            <a:off x="670025" y="2562823"/>
            <a:ext cx="4262650" cy="2663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5720" rIns="91440" bIns="45720" numCol="1" anchor="t" anchorCtr="0" compatLnSpc="1">
            <a:prstTxWarp prst="textNoShape">
              <a:avLst/>
            </a:prstTxWarp>
          </a:bodyPr>
          <a:lstStyle>
            <a:lvl1pPr marL="342900" indent="-342900" algn="l" rtl="0" eaLnBrk="0" fontAlgn="t" hangingPunct="0">
              <a:lnSpc>
                <a:spcPct val="120000"/>
              </a:lnSpc>
              <a:spcBef>
                <a:spcPct val="20000"/>
              </a:spcBef>
              <a:spcAft>
                <a:spcPct val="0"/>
              </a:spcAft>
              <a:buClr>
                <a:schemeClr val="accent2"/>
              </a:buClr>
              <a:buBlip>
                <a:blip r:embed="rId3"/>
              </a:buBlip>
              <a:defRPr sz="2800">
                <a:solidFill>
                  <a:schemeClr val="tx1"/>
                </a:solidFill>
                <a:latin typeface="黑体" pitchFamily="49" charset="-122"/>
                <a:ea typeface="黑体" pitchFamily="49" charset="-122"/>
                <a:cs typeface="+mn-cs"/>
              </a:defRPr>
            </a:lvl1pPr>
            <a:lvl2pPr marL="742950" indent="-285750" algn="l" rtl="0" eaLnBrk="0" fontAlgn="t" hangingPunct="0">
              <a:lnSpc>
                <a:spcPct val="120000"/>
              </a:lnSpc>
              <a:spcBef>
                <a:spcPct val="20000"/>
              </a:spcBef>
              <a:spcAft>
                <a:spcPct val="0"/>
              </a:spcAft>
              <a:buClr>
                <a:schemeClr val="accent2"/>
              </a:buClr>
              <a:buFont typeface="Arial" pitchFamily="34" charset="0"/>
              <a:buBlip>
                <a:blip r:embed="rId3"/>
              </a:buBlip>
              <a:defRPr sz="2400">
                <a:solidFill>
                  <a:schemeClr val="tx1"/>
                </a:solidFill>
                <a:latin typeface="黑体" pitchFamily="49" charset="-122"/>
                <a:ea typeface="黑体" pitchFamily="49" charset="-122"/>
              </a:defRPr>
            </a:lvl2pPr>
            <a:lvl3pPr marL="1181100" indent="-266700" algn="l" rtl="0" eaLnBrk="0" fontAlgn="t" hangingPunct="0">
              <a:lnSpc>
                <a:spcPct val="120000"/>
              </a:lnSpc>
              <a:spcBef>
                <a:spcPct val="20000"/>
              </a:spcBef>
              <a:spcAft>
                <a:spcPct val="0"/>
              </a:spcAft>
              <a:buClr>
                <a:schemeClr val="accent2"/>
              </a:buClr>
              <a:buBlip>
                <a:blip r:embed="rId3"/>
              </a:buBlip>
              <a:defRPr sz="2400">
                <a:solidFill>
                  <a:schemeClr val="tx1"/>
                </a:solidFill>
                <a:latin typeface="黑体" pitchFamily="49" charset="-122"/>
                <a:ea typeface="黑体" pitchFamily="49" charset="-122"/>
              </a:defRPr>
            </a:lvl3pPr>
            <a:lvl4pPr marL="1638300" indent="-266700" algn="l" rtl="0" eaLnBrk="0" fontAlgn="t" hangingPunct="0">
              <a:lnSpc>
                <a:spcPct val="120000"/>
              </a:lnSpc>
              <a:spcBef>
                <a:spcPct val="20000"/>
              </a:spcBef>
              <a:spcAft>
                <a:spcPct val="0"/>
              </a:spcAft>
              <a:buClr>
                <a:schemeClr val="accent2"/>
              </a:buClr>
              <a:buFont typeface="Arial" pitchFamily="34" charset="0"/>
              <a:buBlip>
                <a:blip r:embed="rId3"/>
              </a:buBlip>
              <a:defRPr sz="2400">
                <a:solidFill>
                  <a:schemeClr val="tx1"/>
                </a:solidFill>
                <a:latin typeface="黑体" pitchFamily="49" charset="-122"/>
                <a:ea typeface="黑体" pitchFamily="49" charset="-122"/>
              </a:defRPr>
            </a:lvl4pPr>
            <a:lvl5pPr marL="2095500" indent="-266700" algn="l" rtl="0" eaLnBrk="0" fontAlgn="t" hangingPunct="0">
              <a:lnSpc>
                <a:spcPct val="120000"/>
              </a:lnSpc>
              <a:spcBef>
                <a:spcPct val="20000"/>
              </a:spcBef>
              <a:spcAft>
                <a:spcPct val="0"/>
              </a:spcAft>
              <a:buClr>
                <a:schemeClr val="accent2"/>
              </a:buClr>
              <a:buBlip>
                <a:blip r:embed="rId3"/>
              </a:buBlip>
              <a:defRPr sz="2400">
                <a:solidFill>
                  <a:schemeClr val="tx1"/>
                </a:solidFill>
                <a:latin typeface="黑体" pitchFamily="49" charset="-122"/>
                <a:ea typeface="黑体" pitchFamily="49" charset="-122"/>
              </a:defRPr>
            </a:lvl5pPr>
            <a:lvl6pPr marL="2552700" indent="-266700" algn="l" rtl="0" fontAlgn="t">
              <a:lnSpc>
                <a:spcPct val="120000"/>
              </a:lnSpc>
              <a:spcBef>
                <a:spcPct val="20000"/>
              </a:spcBef>
              <a:spcAft>
                <a:spcPct val="0"/>
              </a:spcAft>
              <a:buClr>
                <a:schemeClr val="accent2"/>
              </a:buClr>
              <a:buBlip>
                <a:blip r:embed="rId3"/>
              </a:buBlip>
              <a:defRPr sz="2000">
                <a:solidFill>
                  <a:schemeClr val="tx1"/>
                </a:solidFill>
                <a:latin typeface="+mn-lt"/>
                <a:ea typeface="+mn-ea"/>
              </a:defRPr>
            </a:lvl6pPr>
            <a:lvl7pPr marL="3009900" indent="-266700" algn="l" rtl="0" fontAlgn="t">
              <a:lnSpc>
                <a:spcPct val="120000"/>
              </a:lnSpc>
              <a:spcBef>
                <a:spcPct val="20000"/>
              </a:spcBef>
              <a:spcAft>
                <a:spcPct val="0"/>
              </a:spcAft>
              <a:buClr>
                <a:schemeClr val="accent2"/>
              </a:buClr>
              <a:buBlip>
                <a:blip r:embed="rId3"/>
              </a:buBlip>
              <a:defRPr sz="2000">
                <a:solidFill>
                  <a:schemeClr val="tx1"/>
                </a:solidFill>
                <a:latin typeface="+mn-lt"/>
                <a:ea typeface="+mn-ea"/>
              </a:defRPr>
            </a:lvl7pPr>
            <a:lvl8pPr marL="3467100" indent="-266700" algn="l" rtl="0" fontAlgn="t">
              <a:lnSpc>
                <a:spcPct val="120000"/>
              </a:lnSpc>
              <a:spcBef>
                <a:spcPct val="20000"/>
              </a:spcBef>
              <a:spcAft>
                <a:spcPct val="0"/>
              </a:spcAft>
              <a:buClr>
                <a:schemeClr val="accent2"/>
              </a:buClr>
              <a:buBlip>
                <a:blip r:embed="rId3"/>
              </a:buBlip>
              <a:defRPr sz="2000">
                <a:solidFill>
                  <a:schemeClr val="tx1"/>
                </a:solidFill>
                <a:latin typeface="+mn-lt"/>
                <a:ea typeface="+mn-ea"/>
              </a:defRPr>
            </a:lvl8pPr>
            <a:lvl9pPr marL="3924300" indent="-266700" algn="l" rtl="0" fontAlgn="t">
              <a:lnSpc>
                <a:spcPct val="120000"/>
              </a:lnSpc>
              <a:spcBef>
                <a:spcPct val="20000"/>
              </a:spcBef>
              <a:spcAft>
                <a:spcPct val="0"/>
              </a:spcAft>
              <a:buClr>
                <a:schemeClr val="accent2"/>
              </a:buClr>
              <a:buBlip>
                <a:blip r:embed="rId3"/>
              </a:buBlip>
              <a:defRPr sz="2000">
                <a:solidFill>
                  <a:schemeClr val="tx1"/>
                </a:solidFill>
                <a:latin typeface="+mn-lt"/>
                <a:ea typeface="+mn-ea"/>
              </a:defRPr>
            </a:lvl9pPr>
          </a:lstStyle>
          <a:p>
            <a:pPr>
              <a:lnSpc>
                <a:spcPct val="150000"/>
              </a:lnSpc>
            </a:pPr>
            <a:r>
              <a:rPr lang="en-US" altLang="zh-CN" sz="1800" dirty="0" smtClean="0">
                <a:latin typeface="微软雅黑" pitchFamily="34" charset="-122"/>
                <a:ea typeface="微软雅黑" pitchFamily="34" charset="-122"/>
              </a:rPr>
              <a:t>PKI</a:t>
            </a:r>
          </a:p>
          <a:p>
            <a:pPr>
              <a:lnSpc>
                <a:spcPct val="150000"/>
              </a:lnSpc>
            </a:pPr>
            <a:r>
              <a:rPr lang="zh-CN" altLang="en-US" sz="1800" dirty="0" smtClean="0">
                <a:latin typeface="微软雅黑" pitchFamily="34" charset="-122"/>
                <a:ea typeface="微软雅黑" pitchFamily="34" charset="-122"/>
              </a:rPr>
              <a:t>二维码</a:t>
            </a:r>
            <a:endParaRPr lang="en-US" altLang="zh-CN" sz="1800" dirty="0">
              <a:latin typeface="微软雅黑" pitchFamily="34" charset="-122"/>
              <a:ea typeface="微软雅黑" pitchFamily="34" charset="-122"/>
            </a:endParaRPr>
          </a:p>
          <a:p>
            <a:pPr>
              <a:lnSpc>
                <a:spcPct val="150000"/>
              </a:lnSpc>
            </a:pPr>
            <a:r>
              <a:rPr lang="zh-CN" altLang="en-US" sz="1800" dirty="0">
                <a:latin typeface="微软雅黑" pitchFamily="34" charset="-122"/>
                <a:ea typeface="微软雅黑" pitchFamily="34" charset="-122"/>
              </a:rPr>
              <a:t>签名</a:t>
            </a:r>
            <a:endParaRPr lang="en-US" altLang="zh-CN" sz="1800" dirty="0">
              <a:latin typeface="微软雅黑" pitchFamily="34" charset="-122"/>
              <a:ea typeface="微软雅黑" pitchFamily="34" charset="-122"/>
            </a:endParaRPr>
          </a:p>
          <a:p>
            <a:pPr>
              <a:lnSpc>
                <a:spcPct val="150000"/>
              </a:lnSpc>
            </a:pPr>
            <a:r>
              <a:rPr lang="zh-CN" altLang="en-US" sz="1800" dirty="0" smtClean="0">
                <a:latin typeface="微软雅黑" pitchFamily="34" charset="-122"/>
                <a:ea typeface="微软雅黑" pitchFamily="34" charset="-122"/>
              </a:rPr>
              <a:t>验证</a:t>
            </a:r>
            <a:endParaRPr lang="en-US" altLang="zh-CN" sz="1800" dirty="0" smtClean="0">
              <a:latin typeface="微软雅黑" pitchFamily="34" charset="-122"/>
              <a:ea typeface="微软雅黑" pitchFamily="34" charset="-122"/>
            </a:endParaRPr>
          </a:p>
          <a:p>
            <a:pPr>
              <a:lnSpc>
                <a:spcPct val="150000"/>
              </a:lnSpc>
            </a:pPr>
            <a:r>
              <a:rPr kumimoji="0" lang="zh-CN" altLang="en-US" sz="18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证书</a:t>
            </a:r>
            <a:endParaRPr kumimoji="0" lang="en-US" altLang="zh-CN" sz="1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t" latinLnBrk="0" hangingPunct="0">
              <a:lnSpc>
                <a:spcPct val="150000"/>
              </a:lnSpc>
              <a:spcBef>
                <a:spcPct val="20000"/>
              </a:spcBef>
              <a:spcAft>
                <a:spcPct val="0"/>
              </a:spcAft>
              <a:buClr>
                <a:srgbClr val="ED7D31"/>
              </a:buClr>
              <a:buSzTx/>
              <a:buNone/>
              <a:tabLst/>
              <a:defRPr/>
            </a:pPr>
            <a:endParaRPr lang="en-US" altLang="zh-CN" sz="1800"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p:nvSpPr>
        <p:spPr>
          <a:xfrm>
            <a:off x="670025" y="1649192"/>
            <a:ext cx="1120820" cy="646331"/>
          </a:xfrm>
          <a:prstGeom prst="rect">
            <a:avLst/>
          </a:prstGeom>
          <a:noFill/>
        </p:spPr>
        <p:txBody>
          <a:bodyPr wrap="none" lIns="91440" tIns="45720" rIns="91440" bIns="45720">
            <a:spAutoFit/>
          </a:bodyPr>
          <a:lstStyle/>
          <a:p>
            <a:pPr algn="ctr"/>
            <a:r>
              <a:rPr lang="zh-CN" altLang="en-US" sz="36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概念</a:t>
            </a:r>
            <a:endParaRPr lang="zh-CN" alt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636434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439189" y="121284"/>
            <a:ext cx="10515600" cy="5051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三</a:t>
            </a:r>
            <a:r>
              <a:rPr lang="zh-CN" altLang="en-US" dirty="0" smtClean="0">
                <a:latin typeface="微软雅黑" panose="020B0503020204020204" pitchFamily="34" charset="-122"/>
                <a:ea typeface="微软雅黑" panose="020B0503020204020204" pitchFamily="34" charset="-122"/>
              </a:rPr>
              <a:t>、介绍</a:t>
            </a:r>
            <a:endParaRPr lang="zh-CN" altLang="en-US" dirty="0">
              <a:latin typeface="微软雅黑" panose="020B0503020204020204" pitchFamily="34" charset="-122"/>
              <a:ea typeface="微软雅黑" panose="020B0503020204020204" pitchFamily="34" charset="-122"/>
            </a:endParaRPr>
          </a:p>
        </p:txBody>
      </p:sp>
      <p:sp>
        <p:nvSpPr>
          <p:cNvPr id="44" name="内容占位符 2"/>
          <p:cNvSpPr txBox="1">
            <a:spLocks/>
          </p:cNvSpPr>
          <p:nvPr/>
        </p:nvSpPr>
        <p:spPr bwMode="auto">
          <a:xfrm>
            <a:off x="623848" y="2572522"/>
            <a:ext cx="5073141" cy="2678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5720" rIns="91440" bIns="45720" numCol="1" anchor="t" anchorCtr="0" compatLnSpc="1">
            <a:prstTxWarp prst="textNoShape">
              <a:avLst/>
            </a:prstTxWarp>
          </a:bodyPr>
          <a:lstStyle>
            <a:lvl1pPr marL="342900" indent="-342900" algn="l" rtl="0" eaLnBrk="0" fontAlgn="t" hangingPunct="0">
              <a:lnSpc>
                <a:spcPct val="120000"/>
              </a:lnSpc>
              <a:spcBef>
                <a:spcPct val="20000"/>
              </a:spcBef>
              <a:spcAft>
                <a:spcPct val="0"/>
              </a:spcAft>
              <a:buClr>
                <a:schemeClr val="accent2"/>
              </a:buClr>
              <a:buBlip>
                <a:blip r:embed="rId3"/>
              </a:buBlip>
              <a:defRPr sz="2800">
                <a:solidFill>
                  <a:schemeClr val="tx1"/>
                </a:solidFill>
                <a:latin typeface="黑体" pitchFamily="49" charset="-122"/>
                <a:ea typeface="黑体" pitchFamily="49" charset="-122"/>
                <a:cs typeface="+mn-cs"/>
              </a:defRPr>
            </a:lvl1pPr>
            <a:lvl2pPr marL="742950" indent="-285750" algn="l" rtl="0" eaLnBrk="0" fontAlgn="t" hangingPunct="0">
              <a:lnSpc>
                <a:spcPct val="120000"/>
              </a:lnSpc>
              <a:spcBef>
                <a:spcPct val="20000"/>
              </a:spcBef>
              <a:spcAft>
                <a:spcPct val="0"/>
              </a:spcAft>
              <a:buClr>
                <a:schemeClr val="accent2"/>
              </a:buClr>
              <a:buFont typeface="Arial" pitchFamily="34" charset="0"/>
              <a:buBlip>
                <a:blip r:embed="rId3"/>
              </a:buBlip>
              <a:defRPr sz="2400">
                <a:solidFill>
                  <a:schemeClr val="tx1"/>
                </a:solidFill>
                <a:latin typeface="黑体" pitchFamily="49" charset="-122"/>
                <a:ea typeface="黑体" pitchFamily="49" charset="-122"/>
              </a:defRPr>
            </a:lvl2pPr>
            <a:lvl3pPr marL="1181100" indent="-266700" algn="l" rtl="0" eaLnBrk="0" fontAlgn="t" hangingPunct="0">
              <a:lnSpc>
                <a:spcPct val="120000"/>
              </a:lnSpc>
              <a:spcBef>
                <a:spcPct val="20000"/>
              </a:spcBef>
              <a:spcAft>
                <a:spcPct val="0"/>
              </a:spcAft>
              <a:buClr>
                <a:schemeClr val="accent2"/>
              </a:buClr>
              <a:buBlip>
                <a:blip r:embed="rId3"/>
              </a:buBlip>
              <a:defRPr sz="2400">
                <a:solidFill>
                  <a:schemeClr val="tx1"/>
                </a:solidFill>
                <a:latin typeface="黑体" pitchFamily="49" charset="-122"/>
                <a:ea typeface="黑体" pitchFamily="49" charset="-122"/>
              </a:defRPr>
            </a:lvl3pPr>
            <a:lvl4pPr marL="1638300" indent="-266700" algn="l" rtl="0" eaLnBrk="0" fontAlgn="t" hangingPunct="0">
              <a:lnSpc>
                <a:spcPct val="120000"/>
              </a:lnSpc>
              <a:spcBef>
                <a:spcPct val="20000"/>
              </a:spcBef>
              <a:spcAft>
                <a:spcPct val="0"/>
              </a:spcAft>
              <a:buClr>
                <a:schemeClr val="accent2"/>
              </a:buClr>
              <a:buFont typeface="Arial" pitchFamily="34" charset="0"/>
              <a:buBlip>
                <a:blip r:embed="rId3"/>
              </a:buBlip>
              <a:defRPr sz="2400">
                <a:solidFill>
                  <a:schemeClr val="tx1"/>
                </a:solidFill>
                <a:latin typeface="黑体" pitchFamily="49" charset="-122"/>
                <a:ea typeface="黑体" pitchFamily="49" charset="-122"/>
              </a:defRPr>
            </a:lvl4pPr>
            <a:lvl5pPr marL="2095500" indent="-266700" algn="l" rtl="0" eaLnBrk="0" fontAlgn="t" hangingPunct="0">
              <a:lnSpc>
                <a:spcPct val="120000"/>
              </a:lnSpc>
              <a:spcBef>
                <a:spcPct val="20000"/>
              </a:spcBef>
              <a:spcAft>
                <a:spcPct val="0"/>
              </a:spcAft>
              <a:buClr>
                <a:schemeClr val="accent2"/>
              </a:buClr>
              <a:buBlip>
                <a:blip r:embed="rId3"/>
              </a:buBlip>
              <a:defRPr sz="2400">
                <a:solidFill>
                  <a:schemeClr val="tx1"/>
                </a:solidFill>
                <a:latin typeface="黑体" pitchFamily="49" charset="-122"/>
                <a:ea typeface="黑体" pitchFamily="49" charset="-122"/>
              </a:defRPr>
            </a:lvl5pPr>
            <a:lvl6pPr marL="2552700" indent="-266700" algn="l" rtl="0" fontAlgn="t">
              <a:lnSpc>
                <a:spcPct val="120000"/>
              </a:lnSpc>
              <a:spcBef>
                <a:spcPct val="20000"/>
              </a:spcBef>
              <a:spcAft>
                <a:spcPct val="0"/>
              </a:spcAft>
              <a:buClr>
                <a:schemeClr val="accent2"/>
              </a:buClr>
              <a:buBlip>
                <a:blip r:embed="rId3"/>
              </a:buBlip>
              <a:defRPr sz="2000">
                <a:solidFill>
                  <a:schemeClr val="tx1"/>
                </a:solidFill>
                <a:latin typeface="+mn-lt"/>
                <a:ea typeface="+mn-ea"/>
              </a:defRPr>
            </a:lvl6pPr>
            <a:lvl7pPr marL="3009900" indent="-266700" algn="l" rtl="0" fontAlgn="t">
              <a:lnSpc>
                <a:spcPct val="120000"/>
              </a:lnSpc>
              <a:spcBef>
                <a:spcPct val="20000"/>
              </a:spcBef>
              <a:spcAft>
                <a:spcPct val="0"/>
              </a:spcAft>
              <a:buClr>
                <a:schemeClr val="accent2"/>
              </a:buClr>
              <a:buBlip>
                <a:blip r:embed="rId3"/>
              </a:buBlip>
              <a:defRPr sz="2000">
                <a:solidFill>
                  <a:schemeClr val="tx1"/>
                </a:solidFill>
                <a:latin typeface="+mn-lt"/>
                <a:ea typeface="+mn-ea"/>
              </a:defRPr>
            </a:lvl7pPr>
            <a:lvl8pPr marL="3467100" indent="-266700" algn="l" rtl="0" fontAlgn="t">
              <a:lnSpc>
                <a:spcPct val="120000"/>
              </a:lnSpc>
              <a:spcBef>
                <a:spcPct val="20000"/>
              </a:spcBef>
              <a:spcAft>
                <a:spcPct val="0"/>
              </a:spcAft>
              <a:buClr>
                <a:schemeClr val="accent2"/>
              </a:buClr>
              <a:buBlip>
                <a:blip r:embed="rId3"/>
              </a:buBlip>
              <a:defRPr sz="2000">
                <a:solidFill>
                  <a:schemeClr val="tx1"/>
                </a:solidFill>
                <a:latin typeface="+mn-lt"/>
                <a:ea typeface="+mn-ea"/>
              </a:defRPr>
            </a:lvl8pPr>
            <a:lvl9pPr marL="3924300" indent="-266700" algn="l" rtl="0" fontAlgn="t">
              <a:lnSpc>
                <a:spcPct val="120000"/>
              </a:lnSpc>
              <a:spcBef>
                <a:spcPct val="20000"/>
              </a:spcBef>
              <a:spcAft>
                <a:spcPct val="0"/>
              </a:spcAft>
              <a:buClr>
                <a:schemeClr val="accent2"/>
              </a:buClr>
              <a:buBlip>
                <a:blip r:embed="rId3"/>
              </a:buBlip>
              <a:defRPr sz="2000">
                <a:solidFill>
                  <a:schemeClr val="tx1"/>
                </a:solidFill>
                <a:latin typeface="+mn-lt"/>
                <a:ea typeface="+mn-ea"/>
              </a:defRPr>
            </a:lvl9pPr>
          </a:lstStyle>
          <a:p>
            <a:pPr>
              <a:lnSpc>
                <a:spcPct val="150000"/>
              </a:lnSpc>
            </a:pPr>
            <a:r>
              <a:rPr lang="en-US" altLang="zh-CN" sz="1800" dirty="0" smtClean="0">
                <a:latin typeface="微软雅黑" pitchFamily="34" charset="-122"/>
                <a:ea typeface="微软雅黑" pitchFamily="34" charset="-122"/>
              </a:rPr>
              <a:t>RSA</a:t>
            </a:r>
            <a:endParaRPr lang="en-US" altLang="zh-CN" sz="1800" dirty="0" smtClean="0">
              <a:latin typeface="微软雅黑" pitchFamily="34" charset="-122"/>
              <a:ea typeface="微软雅黑" pitchFamily="34" charset="-122"/>
            </a:endParaRPr>
          </a:p>
          <a:p>
            <a:pPr>
              <a:lnSpc>
                <a:spcPct val="150000"/>
              </a:lnSpc>
            </a:pPr>
            <a:r>
              <a:rPr lang="en-US" altLang="zh-CN" sz="1800" dirty="0" smtClean="0">
                <a:latin typeface="微软雅黑" pitchFamily="34" charset="-122"/>
                <a:ea typeface="微软雅黑" pitchFamily="34" charset="-122"/>
              </a:rPr>
              <a:t>hash</a:t>
            </a:r>
            <a:endParaRPr lang="en-US" altLang="zh-CN" sz="1800" dirty="0">
              <a:latin typeface="微软雅黑" pitchFamily="34" charset="-122"/>
              <a:ea typeface="微软雅黑" pitchFamily="34" charset="-122"/>
            </a:endParaRPr>
          </a:p>
          <a:p>
            <a:pPr>
              <a:lnSpc>
                <a:spcPct val="150000"/>
              </a:lnSpc>
            </a:pPr>
            <a:r>
              <a:rPr lang="en-US" altLang="zh-CN" sz="1800" dirty="0" smtClean="0">
                <a:latin typeface="微软雅黑" pitchFamily="34" charset="-122"/>
                <a:ea typeface="微软雅黑" pitchFamily="34" charset="-122"/>
              </a:rPr>
              <a:t>Base64</a:t>
            </a:r>
          </a:p>
          <a:p>
            <a:pPr>
              <a:lnSpc>
                <a:spcPct val="150000"/>
              </a:lnSpc>
            </a:pPr>
            <a:r>
              <a:rPr lang="en-US" altLang="zh-CN" sz="1800" dirty="0" smtClean="0">
                <a:latin typeface="微软雅黑" pitchFamily="34" charset="-122"/>
                <a:ea typeface="微软雅黑" pitchFamily="34" charset="-122"/>
              </a:rPr>
              <a:t>Open </a:t>
            </a:r>
            <a:r>
              <a:rPr lang="en-US" altLang="zh-CN" sz="1800" dirty="0" err="1" smtClean="0">
                <a:latin typeface="微软雅黑" pitchFamily="34" charset="-122"/>
                <a:ea typeface="微软雅黑" pitchFamily="34" charset="-122"/>
              </a:rPr>
              <a:t>ssl</a:t>
            </a:r>
            <a:r>
              <a:rPr lang="en-US" altLang="zh-CN" sz="1800" dirty="0" smtClean="0">
                <a:latin typeface="微软雅黑" pitchFamily="34" charset="-122"/>
                <a:ea typeface="微软雅黑" pitchFamily="34" charset="-122"/>
              </a:rPr>
              <a:t> C</a:t>
            </a:r>
            <a:endParaRPr lang="en-US" altLang="zh-CN" sz="1800" dirty="0">
              <a:latin typeface="微软雅黑" pitchFamily="34" charset="-122"/>
              <a:ea typeface="微软雅黑" pitchFamily="34" charset="-122"/>
            </a:endParaRPr>
          </a:p>
          <a:p>
            <a:pPr>
              <a:lnSpc>
                <a:spcPct val="150000"/>
              </a:lnSpc>
            </a:pPr>
            <a:r>
              <a:rPr lang="en-US" altLang="zh-CN" sz="1800" dirty="0" smtClean="0">
                <a:latin typeface="微软雅黑" pitchFamily="34" charset="-122"/>
                <a:ea typeface="微软雅黑" pitchFamily="34" charset="-122"/>
              </a:rPr>
              <a:t>Signature Cipher Java</a:t>
            </a:r>
            <a:endParaRPr lang="en-US" altLang="zh-CN" sz="1800" dirty="0">
              <a:latin typeface="微软雅黑" pitchFamily="34" charset="-122"/>
              <a:ea typeface="微软雅黑" pitchFamily="34" charset="-122"/>
            </a:endParaRPr>
          </a:p>
        </p:txBody>
      </p:sp>
      <p:sp>
        <p:nvSpPr>
          <p:cNvPr id="2" name="矩形 1"/>
          <p:cNvSpPr/>
          <p:nvPr/>
        </p:nvSpPr>
        <p:spPr>
          <a:xfrm>
            <a:off x="670021" y="1649192"/>
            <a:ext cx="1120820" cy="646331"/>
          </a:xfrm>
          <a:prstGeom prst="rect">
            <a:avLst/>
          </a:prstGeom>
          <a:noFill/>
        </p:spPr>
        <p:txBody>
          <a:bodyPr wrap="none" lIns="91440" tIns="45720" rIns="91440" bIns="45720">
            <a:spAutoFit/>
          </a:bodyPr>
          <a:lstStyle/>
          <a:p>
            <a:pPr algn="ctr"/>
            <a:r>
              <a:rPr lang="zh-CN" altLang="en-US" sz="3600" b="1" cap="none"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微软雅黑" pitchFamily="34" charset="-122"/>
                <a:ea typeface="微软雅黑" pitchFamily="34" charset="-122"/>
              </a:rPr>
              <a:t>算法</a:t>
            </a:r>
            <a:endParaRPr lang="zh-CN" alt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776668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9EF3AEDA-4CC9-4CDB-96DA-4ECCD1F836CA}"/>
              </a:ext>
            </a:extLst>
          </p:cNvPr>
          <p:cNvSpPr>
            <a:spLocks noGrp="1"/>
          </p:cNvSpPr>
          <p:nvPr>
            <p:ph type="title"/>
          </p:nvPr>
        </p:nvSpPr>
        <p:spPr/>
        <p:txBody>
          <a:bodyPr/>
          <a:lstStyle/>
          <a:p>
            <a:r>
              <a:rPr lang="zh-CN" altLang="en-US" dirty="0"/>
              <a:t>目录</a:t>
            </a:r>
            <a:endParaRPr lang="en-US" dirty="0"/>
          </a:p>
        </p:txBody>
      </p:sp>
      <p:sp>
        <p:nvSpPr>
          <p:cNvPr id="4" name="矩形 3"/>
          <p:cNvSpPr/>
          <p:nvPr/>
        </p:nvSpPr>
        <p:spPr>
          <a:xfrm>
            <a:off x="977980" y="1431244"/>
            <a:ext cx="1849110" cy="2585323"/>
          </a:xfrm>
          <a:prstGeom prst="rect">
            <a:avLst/>
          </a:prstGeom>
        </p:spPr>
        <p:txBody>
          <a:bodyPr wrap="square">
            <a:spAutoFit/>
          </a:bodyPr>
          <a:lstStyle/>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rgbClr val="7F7F7F"/>
                </a:solidFill>
                <a:effectLst/>
                <a:uLnTx/>
                <a:uFillTx/>
                <a:latin typeface="微软雅黑" panose="020B0503020204020204" pitchFamily="34" charset="-122"/>
                <a:ea typeface="微软雅黑" panose="020B0503020204020204" pitchFamily="34" charset="-122"/>
              </a:rPr>
              <a:t>背景</a:t>
            </a:r>
            <a:endParaRPr kumimoji="0" lang="en-US" altLang="zh-CN" b="1" i="0" u="none" strike="noStrike" kern="1200" cap="none" spc="0" normalizeH="0" baseline="0" noProof="0" dirty="0">
              <a:ln>
                <a:noFill/>
              </a:ln>
              <a:solidFill>
                <a:srgbClr val="7F7F7F"/>
              </a:solidFill>
              <a:effectLst/>
              <a:uLnTx/>
              <a:uFillTx/>
              <a:latin typeface="微软雅黑" panose="020B0503020204020204" pitchFamily="34" charset="-122"/>
              <a:ea typeface="微软雅黑" panose="020B0503020204020204" pitchFamily="34" charset="-122"/>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lang="zh-CN" altLang="en-US" b="1" dirty="0" smtClean="0">
                <a:solidFill>
                  <a:srgbClr val="7F7F7F"/>
                </a:solidFill>
                <a:latin typeface="微软雅黑" panose="020B0503020204020204" pitchFamily="34" charset="-122"/>
                <a:ea typeface="微软雅黑" panose="020B0503020204020204" pitchFamily="34" charset="-122"/>
              </a:rPr>
              <a:t>目标</a:t>
            </a:r>
            <a:endParaRPr lang="en-US" altLang="zh-CN" b="1" dirty="0">
              <a:solidFill>
                <a:srgbClr val="7F7F7F"/>
              </a:solidFill>
              <a:latin typeface="微软雅黑" panose="020B0503020204020204" pitchFamily="34" charset="-122"/>
              <a:ea typeface="微软雅黑" panose="020B0503020204020204" pitchFamily="34" charset="-122"/>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rgbClr val="7F7F7F"/>
                </a:solidFill>
                <a:effectLst/>
                <a:uLnTx/>
                <a:uFillTx/>
                <a:latin typeface="微软雅黑" panose="020B0503020204020204" pitchFamily="34" charset="-122"/>
                <a:ea typeface="微软雅黑" panose="020B0503020204020204" pitchFamily="34" charset="-122"/>
                <a:cs typeface="+mn-cs"/>
              </a:rPr>
              <a:t>介绍</a:t>
            </a:r>
            <a:endParaRPr kumimoji="0" lang="en-US" altLang="zh-CN" b="1" i="0" u="none" strike="noStrike" kern="1200" cap="none" spc="0" normalizeH="0" baseline="0" noProof="0" dirty="0">
              <a:ln>
                <a:noFill/>
              </a:ln>
              <a:solidFill>
                <a:srgbClr val="7F7F7F"/>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rgbClr val="005AA0"/>
                </a:solidFill>
                <a:effectLst/>
                <a:uLnTx/>
                <a:uFillTx/>
                <a:latin typeface="微软雅黑" panose="020B0503020204020204" pitchFamily="34" charset="-122"/>
                <a:ea typeface="微软雅黑" panose="020B0503020204020204" pitchFamily="34" charset="-122"/>
                <a:cs typeface="+mn-cs"/>
              </a:rPr>
              <a:t>流程</a:t>
            </a:r>
            <a:endParaRPr kumimoji="0" lang="en-US" altLang="zh-CN" b="1" i="0" u="none" strike="noStrike" kern="1200" cap="none" spc="0" normalizeH="0" baseline="0" noProof="0" dirty="0">
              <a:ln>
                <a:noFill/>
              </a:ln>
              <a:solidFill>
                <a:srgbClr val="005AA0"/>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rPr>
              <a:t>工具</a:t>
            </a:r>
            <a:endParaRPr kumimoji="0" lang="en-US" altLang="zh-CN" b="1" i="0" u="none" strike="noStrike" kern="120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0" fontAlgn="base" latinLnBrk="0" hangingPunct="0">
              <a:lnSpc>
                <a:spcPct val="150000"/>
              </a:lnSpc>
              <a:spcBef>
                <a:spcPct val="0"/>
              </a:spcBef>
              <a:spcAft>
                <a:spcPct val="0"/>
              </a:spcAft>
              <a:buClrTx/>
              <a:buSzTx/>
              <a:buFont typeface="+mj-ea"/>
              <a:buAutoNum type="ea1JpnChsDbPeriod"/>
              <a:tabLst/>
              <a:defRPr/>
            </a:pPr>
            <a:r>
              <a:rPr kumimoji="0" lang="zh-CN" altLang="en-US" b="1" i="0" u="none" strike="noStrike" kern="1200" cap="none" spc="0" normalizeH="0" baseline="0" noProof="0" dirty="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rPr>
              <a:t>目的</a:t>
            </a:r>
            <a:endParaRPr kumimoji="0" lang="en-US" altLang="zh-CN"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7143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8C00"/>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10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6179</TotalTime>
  <Words>378</Words>
  <Application>Microsoft Office PowerPoint</Application>
  <PresentationFormat>宽屏</PresentationFormat>
  <Paragraphs>133</Paragraphs>
  <Slides>16</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等线</vt:lpstr>
      <vt:lpstr>黑体</vt:lpstr>
      <vt:lpstr>宋体</vt:lpstr>
      <vt:lpstr>微软雅黑</vt:lpstr>
      <vt:lpstr>Arial</vt:lpstr>
      <vt:lpstr>Arial Black</vt:lpstr>
      <vt:lpstr>Segoe UI</vt:lpstr>
      <vt:lpstr>Times</vt:lpstr>
      <vt:lpstr>Office 主题​​</vt:lpstr>
      <vt:lpstr>基于PKI的二维码安全认证系统</vt:lpstr>
      <vt:lpstr>目录</vt:lpstr>
      <vt:lpstr>一、背景</vt:lpstr>
      <vt:lpstr>目录</vt:lpstr>
      <vt:lpstr>二、目标</vt:lpstr>
      <vt:lpstr>目录</vt:lpstr>
      <vt:lpstr>三、介绍</vt:lpstr>
      <vt:lpstr>三、介绍</vt:lpstr>
      <vt:lpstr>目录</vt:lpstr>
      <vt:lpstr>四、流程</vt:lpstr>
      <vt:lpstr>四、流程</vt:lpstr>
      <vt:lpstr>目录</vt:lpstr>
      <vt:lpstr>五、工具</vt:lpstr>
      <vt:lpstr>目录</vt:lpstr>
      <vt:lpstr>六、目的</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高嵩</dc:creator>
  <cp:lastModifiedBy>屈凯</cp:lastModifiedBy>
  <cp:revision>164</cp:revision>
  <dcterms:created xsi:type="dcterms:W3CDTF">2018-07-23T07:18:34Z</dcterms:created>
  <dcterms:modified xsi:type="dcterms:W3CDTF">2019-06-18T12:41:05Z</dcterms:modified>
</cp:coreProperties>
</file>