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g1dB2vAkGDYjEGUQs5KaJDu1EB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1F66"/>
    <a:srgbClr val="8166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35883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 スライド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A081A6C-4E60-47D3-B453-B6237B0E9A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3600000">
            <a:off x="9446680" y="-581166"/>
            <a:ext cx="6497647" cy="432114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A3F7F13-2C37-4932-B2E0-A2136B1407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3600000">
            <a:off x="-2660935" y="3004635"/>
            <a:ext cx="6497647" cy="432114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縦書きテキスト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縦書きタイトルと&#10;縦書きテキスト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セクション見出し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 つのコンテンツ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のみ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白紙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コンテンツ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付きの図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ja-JP"/>
              <a:t>企画案１</a:t>
            </a:r>
            <a:endParaRPr/>
          </a:p>
        </p:txBody>
      </p:sp>
      <p:sp>
        <p:nvSpPr>
          <p:cNvPr id="85" name="Google Shape;85;p1"/>
          <p:cNvSpPr/>
          <p:nvPr/>
        </p:nvSpPr>
        <p:spPr>
          <a:xfrm>
            <a:off x="2600872" y="1526026"/>
            <a:ext cx="6990300" cy="3805800"/>
          </a:xfrm>
          <a:prstGeom prst="frame">
            <a:avLst>
              <a:gd name="adj1" fmla="val 6956"/>
            </a:avLst>
          </a:prstGeom>
          <a:gradFill>
            <a:gsLst>
              <a:gs pos="0">
                <a:srgbClr val="2C1E66"/>
              </a:gs>
              <a:gs pos="100000">
                <a:srgbClr val="392767"/>
              </a:gs>
            </a:gsLst>
            <a:lin ang="0" scaled="0"/>
          </a:gra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CF967E88-C9CF-41F2-9375-C4C51484A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0">
            <a:off x="9446680" y="-581166"/>
            <a:ext cx="6497647" cy="432114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E5902CD8-2D99-4F65-B45F-54D71871B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3600000">
            <a:off x="-2660935" y="3004635"/>
            <a:ext cx="6497647" cy="432114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/>
          <p:nvPr/>
        </p:nvSpPr>
        <p:spPr>
          <a:xfrm>
            <a:off x="6600" y="0"/>
            <a:ext cx="12178800" cy="1177200"/>
          </a:xfrm>
          <a:prstGeom prst="rect">
            <a:avLst/>
          </a:prstGeom>
          <a:gradFill>
            <a:gsLst>
              <a:gs pos="0">
                <a:srgbClr val="2C1E66"/>
              </a:gs>
              <a:gs pos="100000">
                <a:srgbClr val="39276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9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>
                <a:solidFill>
                  <a:schemeClr val="lt1"/>
                </a:solidFill>
              </a:rPr>
              <a:t>  シーン遷移図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9"/>
          <p:cNvSpPr/>
          <p:nvPr/>
        </p:nvSpPr>
        <p:spPr>
          <a:xfrm>
            <a:off x="904188" y="3101419"/>
            <a:ext cx="1696825" cy="1168924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タイトル</a:t>
            </a: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3610466" y="3148552"/>
            <a:ext cx="1970202" cy="115949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セレクト</a:t>
            </a:r>
            <a:endParaRPr sz="2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9"/>
          <p:cNvSpPr/>
          <p:nvPr/>
        </p:nvSpPr>
        <p:spPr>
          <a:xfrm>
            <a:off x="6372520" y="2846894"/>
            <a:ext cx="1885361" cy="81070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ステージ制</a:t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6372519" y="3902696"/>
            <a:ext cx="1885361" cy="81070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エンドレス</a:t>
            </a:r>
            <a:endParaRPr/>
          </a:p>
        </p:txBody>
      </p:sp>
      <p:sp>
        <p:nvSpPr>
          <p:cNvPr id="146" name="Google Shape;146;p9"/>
          <p:cNvSpPr/>
          <p:nvPr/>
        </p:nvSpPr>
        <p:spPr>
          <a:xfrm>
            <a:off x="9030879" y="3148552"/>
            <a:ext cx="1885361" cy="128204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リザルト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/>
          <p:nvPr/>
        </p:nvSpPr>
        <p:spPr>
          <a:xfrm>
            <a:off x="6600" y="0"/>
            <a:ext cx="12178800" cy="1177200"/>
          </a:xfrm>
          <a:prstGeom prst="rect">
            <a:avLst/>
          </a:prstGeom>
          <a:gradFill>
            <a:gsLst>
              <a:gs pos="0">
                <a:srgbClr val="2C1E66"/>
              </a:gs>
              <a:gs pos="100000">
                <a:srgbClr val="39276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>
                <a:solidFill>
                  <a:schemeClr val="lt1"/>
                </a:solidFill>
              </a:rPr>
              <a:t>  参考タイトル：パルクール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3" name="Google Shape;153;p10"/>
          <p:cNvSpPr txBox="1">
            <a:spLocks noGrp="1"/>
          </p:cNvSpPr>
          <p:nvPr>
            <p:ph type="body" idx="1"/>
          </p:nvPr>
        </p:nvSpPr>
        <p:spPr>
          <a:xfrm>
            <a:off x="838200" y="1825626"/>
            <a:ext cx="3686666" cy="766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ja-JP" sz="3600"/>
              <a:t>GhostRunner</a:t>
            </a:r>
            <a:endParaRPr sz="3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"/>
          <p:cNvSpPr/>
          <p:nvPr/>
        </p:nvSpPr>
        <p:spPr>
          <a:xfrm>
            <a:off x="6600" y="0"/>
            <a:ext cx="12178800" cy="1177200"/>
          </a:xfrm>
          <a:prstGeom prst="rect">
            <a:avLst/>
          </a:prstGeom>
          <a:gradFill>
            <a:gsLst>
              <a:gs pos="0">
                <a:srgbClr val="2C1E66"/>
              </a:gs>
              <a:gs pos="100000">
                <a:srgbClr val="39276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>
                <a:solidFill>
                  <a:schemeClr val="lt1"/>
                </a:solidFill>
              </a:rPr>
              <a:t>  参考タイトル：破壊表現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0" name="Google Shape;160;p11"/>
          <p:cNvSpPr txBox="1">
            <a:spLocks noGrp="1"/>
          </p:cNvSpPr>
          <p:nvPr>
            <p:ph type="body" idx="1"/>
          </p:nvPr>
        </p:nvSpPr>
        <p:spPr>
          <a:xfrm>
            <a:off x="838199" y="1825624"/>
            <a:ext cx="10294857" cy="21147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ja-JP" sz="3600"/>
              <a:t>TearDown</a:t>
            </a:r>
            <a:endParaRPr sz="3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/>
              <a:t>メモ</a:t>
            </a:r>
            <a:endParaRPr/>
          </a:p>
        </p:txBody>
      </p:sp>
      <p:sp>
        <p:nvSpPr>
          <p:cNvPr id="166" name="Google Shape;166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ja-JP" sz="1600"/>
              <a:t>UI関連に写すもの</a:t>
            </a:r>
            <a:br>
              <a:rPr lang="ja-JP" sz="1600"/>
            </a:br>
            <a:r>
              <a:rPr lang="ja-JP" sz="1600"/>
              <a:t>レティクル、武器、残機、残り時間・生存時間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/>
          <p:nvPr/>
        </p:nvSpPr>
        <p:spPr>
          <a:xfrm>
            <a:off x="6600" y="0"/>
            <a:ext cx="12178800" cy="1177200"/>
          </a:xfrm>
          <a:prstGeom prst="rect">
            <a:avLst/>
          </a:prstGeom>
          <a:gradFill>
            <a:gsLst>
              <a:gs pos="0">
                <a:srgbClr val="2C1E66"/>
              </a:gs>
              <a:gs pos="100000">
                <a:srgbClr val="39276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66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/>
              <a:t>  </a:t>
            </a:r>
            <a:r>
              <a:rPr lang="ja-JP">
                <a:solidFill>
                  <a:schemeClr val="lt1"/>
                </a:solidFill>
              </a:rPr>
              <a:t>目次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/>
              <a:t>コンセプト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/>
              <a:t>ゲームルール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/>
              <a:t>システム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/>
              <a:t>簡易シーン遷移図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/>
              <a:t>参考タイトル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/>
          <p:nvPr/>
        </p:nvSpPr>
        <p:spPr>
          <a:xfrm>
            <a:off x="6600" y="0"/>
            <a:ext cx="12178800" cy="1177200"/>
          </a:xfrm>
          <a:prstGeom prst="rect">
            <a:avLst/>
          </a:prstGeom>
          <a:gradFill>
            <a:gsLst>
              <a:gs pos="0">
                <a:srgbClr val="2C1E66"/>
              </a:gs>
              <a:gs pos="100000">
                <a:srgbClr val="39276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>
                <a:solidFill>
                  <a:schemeClr val="lt1"/>
                </a:solidFill>
              </a:rPr>
              <a:t>  コンセプト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1769817" y="3044858"/>
            <a:ext cx="8611516" cy="961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ja-JP" sz="8000" dirty="0"/>
              <a:t>破壊×パルクール</a:t>
            </a:r>
            <a:endParaRPr sz="8000" dirty="0"/>
          </a:p>
        </p:txBody>
      </p:sp>
      <p:sp>
        <p:nvSpPr>
          <p:cNvPr id="100" name="Google Shape;100;p3"/>
          <p:cNvSpPr txBox="1"/>
          <p:nvPr/>
        </p:nvSpPr>
        <p:spPr>
          <a:xfrm>
            <a:off x="1866507" y="4006392"/>
            <a:ext cx="8418136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ジャンル：パルクールアクション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開発環境：Unity 6.044.1f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プレイ人数：1人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/>
          <p:nvPr/>
        </p:nvSpPr>
        <p:spPr>
          <a:xfrm>
            <a:off x="6600" y="0"/>
            <a:ext cx="12178800" cy="1177200"/>
          </a:xfrm>
          <a:prstGeom prst="rect">
            <a:avLst/>
          </a:prstGeom>
          <a:gradFill>
            <a:gsLst>
              <a:gs pos="0">
                <a:srgbClr val="2C1E66"/>
              </a:gs>
              <a:gs pos="100000">
                <a:srgbClr val="39276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66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>
                <a:solidFill>
                  <a:schemeClr val="lt1"/>
                </a:solidFill>
              </a:rPr>
              <a:t>  ゲーム画面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7" name="Google Shape;107;p4" title="プレイ画面イメージ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9163" y="1690700"/>
            <a:ext cx="8993674" cy="5058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/>
          <p:nvPr/>
        </p:nvSpPr>
        <p:spPr>
          <a:xfrm>
            <a:off x="6600" y="0"/>
            <a:ext cx="12178800" cy="1177200"/>
          </a:xfrm>
          <a:prstGeom prst="rect">
            <a:avLst/>
          </a:prstGeom>
          <a:gradFill>
            <a:gsLst>
              <a:gs pos="0">
                <a:srgbClr val="2C1E66"/>
              </a:gs>
              <a:gs pos="100000">
                <a:srgbClr val="39276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66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>
                <a:solidFill>
                  <a:schemeClr val="lt1"/>
                </a:solidFill>
              </a:rPr>
              <a:t>  ゲームルール：破壊表現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0F1CA13-1CED-47C8-BEC1-994BBA4B9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966" y="2724347"/>
            <a:ext cx="2513495" cy="2154023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48067F7-FCC0-4F27-BB70-71314AA33EA3}"/>
              </a:ext>
            </a:extLst>
          </p:cNvPr>
          <p:cNvSpPr/>
          <p:nvPr/>
        </p:nvSpPr>
        <p:spPr>
          <a:xfrm>
            <a:off x="7428322" y="2337847"/>
            <a:ext cx="1451728" cy="26112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4800" dirty="0"/>
              <a:t>障害物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CCE3133-D7DC-4595-9F07-CA32ECA1E1ED}"/>
              </a:ext>
            </a:extLst>
          </p:cNvPr>
          <p:cNvSpPr/>
          <p:nvPr/>
        </p:nvSpPr>
        <p:spPr>
          <a:xfrm>
            <a:off x="6600" y="4949072"/>
            <a:ext cx="12185400" cy="1065229"/>
          </a:xfrm>
          <a:prstGeom prst="rect">
            <a:avLst/>
          </a:prstGeom>
          <a:solidFill>
            <a:srgbClr val="2D1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/>
          <p:nvPr/>
        </p:nvSpPr>
        <p:spPr>
          <a:xfrm>
            <a:off x="6600" y="0"/>
            <a:ext cx="12178800" cy="1177200"/>
          </a:xfrm>
          <a:prstGeom prst="rect">
            <a:avLst/>
          </a:prstGeom>
          <a:gradFill>
            <a:gsLst>
              <a:gs pos="0">
                <a:srgbClr val="2C1E66"/>
              </a:gs>
              <a:gs pos="100000">
                <a:srgbClr val="39276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66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>
                <a:solidFill>
                  <a:schemeClr val="lt1"/>
                </a:solidFill>
              </a:rPr>
              <a:t>  ゲームルール：破壊表現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E0F1CA13-1CED-47C8-BEC1-994BBA4B9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966" y="2724347"/>
            <a:ext cx="2513495" cy="2154023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48067F7-FCC0-4F27-BB70-71314AA33EA3}"/>
              </a:ext>
            </a:extLst>
          </p:cNvPr>
          <p:cNvSpPr/>
          <p:nvPr/>
        </p:nvSpPr>
        <p:spPr>
          <a:xfrm>
            <a:off x="7428322" y="2337847"/>
            <a:ext cx="1451728" cy="261122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ja-JP" altLang="en-US" sz="4800" dirty="0"/>
              <a:t>障害物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CCE3133-D7DC-4595-9F07-CA32ECA1E1ED}"/>
              </a:ext>
            </a:extLst>
          </p:cNvPr>
          <p:cNvSpPr/>
          <p:nvPr/>
        </p:nvSpPr>
        <p:spPr>
          <a:xfrm>
            <a:off x="6600" y="4949072"/>
            <a:ext cx="12185400" cy="1065229"/>
          </a:xfrm>
          <a:prstGeom prst="rect">
            <a:avLst/>
          </a:prstGeom>
          <a:solidFill>
            <a:srgbClr val="2D1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EC213D6-AC0A-435E-82D3-A56E6F7781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821" y="3052984"/>
            <a:ext cx="1168254" cy="118095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2D2BAFE-3F87-477C-A3D9-5DE883FACA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6323" y="2010116"/>
            <a:ext cx="3255725" cy="326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199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7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3.33333E-6 L 0.32695 0.00416 " pathEditMode="relative" rAng="0" ptsTypes="AA">
                                      <p:cBhvr>
                                        <p:cTn id="6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41" y="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xit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/>
          <p:nvPr/>
        </p:nvSpPr>
        <p:spPr>
          <a:xfrm>
            <a:off x="6600" y="0"/>
            <a:ext cx="12178800" cy="1177200"/>
          </a:xfrm>
          <a:prstGeom prst="rect">
            <a:avLst/>
          </a:prstGeom>
          <a:gradFill>
            <a:gsLst>
              <a:gs pos="0">
                <a:srgbClr val="2C1E66"/>
              </a:gs>
              <a:gs pos="100000">
                <a:srgbClr val="39276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6"/>
          <p:cNvSpPr txBox="1">
            <a:spLocks noGrp="1"/>
          </p:cNvSpPr>
          <p:nvPr>
            <p:ph type="title"/>
          </p:nvPr>
        </p:nvSpPr>
        <p:spPr>
          <a:xfrm>
            <a:off x="660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>
                <a:solidFill>
                  <a:schemeClr val="lt1"/>
                </a:solidFill>
              </a:rPr>
              <a:t>  ゲームルール：ステージ制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ja-JP" sz="3600"/>
              <a:t>ステージ制</a:t>
            </a:r>
            <a:br>
              <a:rPr lang="ja-JP"/>
            </a:br>
            <a:r>
              <a:rPr lang="ja-JP"/>
              <a:t>残機とクリアタイムでスコア加算</a:t>
            </a:r>
            <a:br>
              <a:rPr lang="ja-JP"/>
            </a:br>
            <a:br>
              <a:rPr lang="ja-JP"/>
            </a:b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/>
          <p:nvPr/>
        </p:nvSpPr>
        <p:spPr>
          <a:xfrm>
            <a:off x="6600" y="0"/>
            <a:ext cx="12178800" cy="1177200"/>
          </a:xfrm>
          <a:prstGeom prst="rect">
            <a:avLst/>
          </a:prstGeom>
          <a:gradFill>
            <a:gsLst>
              <a:gs pos="0">
                <a:srgbClr val="2C1E66"/>
              </a:gs>
              <a:gs pos="100000">
                <a:srgbClr val="39276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>
                <a:solidFill>
                  <a:schemeClr val="lt1"/>
                </a:solidFill>
              </a:rPr>
              <a:t>  ゲームルール：エンドレス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ja-JP" sz="3600"/>
              <a:t>エンドレス</a:t>
            </a:r>
            <a:br>
              <a:rPr lang="ja-JP"/>
            </a:br>
            <a:r>
              <a:rPr lang="ja-JP"/>
              <a:t>自動生成を行い逐次生成していく、</a:t>
            </a:r>
            <a:br>
              <a:rPr lang="ja-JP"/>
            </a:br>
            <a:r>
              <a:rPr lang="ja-JP"/>
              <a:t>１度死ぬまでに走った距離がスコア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/>
          <p:nvPr/>
        </p:nvSpPr>
        <p:spPr>
          <a:xfrm>
            <a:off x="6600" y="0"/>
            <a:ext cx="12178800" cy="1177200"/>
          </a:xfrm>
          <a:prstGeom prst="rect">
            <a:avLst/>
          </a:prstGeom>
          <a:gradFill>
            <a:gsLst>
              <a:gs pos="0">
                <a:srgbClr val="2C1E66"/>
              </a:gs>
              <a:gs pos="100000">
                <a:srgbClr val="392767"/>
              </a:gs>
            </a:gsLst>
            <a:lin ang="0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ja-JP">
                <a:solidFill>
                  <a:schemeClr val="lt1"/>
                </a:solidFill>
              </a:rPr>
              <a:t>  システム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5" name="Google Shape;135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/>
              <a:t>操作方法</a:t>
            </a:r>
            <a:br>
              <a:rPr lang="ja-JP"/>
            </a:br>
            <a:r>
              <a:rPr lang="ja-JP"/>
              <a:t>A/D：左右移動</a:t>
            </a:r>
            <a:br>
              <a:rPr lang="ja-JP"/>
            </a:br>
            <a:r>
              <a:rPr lang="ja-JP"/>
              <a:t>スペース：ジャンプ</a:t>
            </a:r>
            <a:br>
              <a:rPr lang="ja-JP"/>
            </a:br>
            <a:r>
              <a:rPr lang="ja-JP"/>
              <a:t>Shift：スロー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143</Words>
  <Application>Microsoft Office PowerPoint</Application>
  <PresentationFormat>ワイド画面</PresentationFormat>
  <Paragraphs>35</Paragraphs>
  <Slides>13</Slides>
  <Notes>13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6" baseType="lpstr">
      <vt:lpstr>ＭＳ Ｐゴシック</vt:lpstr>
      <vt:lpstr>Arial</vt:lpstr>
      <vt:lpstr>Office テーマ</vt:lpstr>
      <vt:lpstr>企画案１</vt:lpstr>
      <vt:lpstr>  目次</vt:lpstr>
      <vt:lpstr>  コンセプト</vt:lpstr>
      <vt:lpstr>  ゲーム画面</vt:lpstr>
      <vt:lpstr>  ゲームルール：破壊表現</vt:lpstr>
      <vt:lpstr>  ゲームルール：破壊表現</vt:lpstr>
      <vt:lpstr>  ゲームルール：ステージ制</vt:lpstr>
      <vt:lpstr>  ゲームルール：エンドレス</vt:lpstr>
      <vt:lpstr>  システム</vt:lpstr>
      <vt:lpstr>  シーン遷移図</vt:lpstr>
      <vt:lpstr>  参考タイトル：パルクール</vt:lpstr>
      <vt:lpstr>  参考タイトル：破壊表現</vt:lpstr>
      <vt:lpstr>メモ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企画案１</dc:title>
  <dc:creator>谷川　蓮</dc:creator>
  <cp:lastModifiedBy>谷川　蓮</cp:lastModifiedBy>
  <cp:revision>5</cp:revision>
  <dcterms:created xsi:type="dcterms:W3CDTF">2025-04-02T01:33:56Z</dcterms:created>
  <dcterms:modified xsi:type="dcterms:W3CDTF">2025-04-14T00:37:25Z</dcterms:modified>
</cp:coreProperties>
</file>