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236"/>
    <a:srgbClr val="4CA331"/>
    <a:srgbClr val="45942C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FB667A3-354E-D122-33AC-D5E4AF225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28" y="-466376"/>
            <a:ext cx="3083943" cy="30839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00" y="98898"/>
            <a:ext cx="1692000" cy="1692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15FD0E-D2B2-4A40-B0B5-79BD4419E0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68" y="554634"/>
            <a:ext cx="1012104" cy="10121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4A3A40C-65C4-4F6A-BCFC-07548A0FD5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0" y="323058"/>
            <a:ext cx="1243680" cy="124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54B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ADDE8-296F-7552-9786-7F70BD06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LOGO</a:t>
            </a:r>
            <a:r>
              <a:rPr kumimoji="1" lang="ja-JP" altLang="en-US" dirty="0"/>
              <a:t>が</a:t>
            </a:r>
            <a:r>
              <a:rPr kumimoji="1" lang="en-US" altLang="ja-JP" dirty="0"/>
              <a:t>DOOOON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920836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920836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プレイ人数</a:t>
            </a:r>
            <a:endParaRPr kumimoji="1" lang="en-US" altLang="ja-JP" sz="20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920836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プラットフォーム</a:t>
            </a:r>
            <a:endParaRPr kumimoji="1" lang="en-US" altLang="ja-JP" sz="20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920836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ターゲット</a:t>
            </a:r>
            <a:endParaRPr kumimoji="1" lang="en-US" altLang="ja-JP" sz="2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168913" y="1490662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168913" y="2719931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168913" y="3949200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Windows </a:t>
            </a:r>
            <a:r>
              <a:rPr lang="en-US" altLang="ja-JP" sz="2000" dirty="0"/>
              <a:t>PC</a:t>
            </a:r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168913" y="5178468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戦略的に協力したいゲーマー（</a:t>
            </a:r>
            <a:r>
              <a:rPr lang="en-US" altLang="ja-JP" sz="2000" dirty="0"/>
              <a:t>10</a:t>
            </a:r>
            <a:r>
              <a:rPr lang="ja-JP" altLang="en-US" sz="2000" dirty="0"/>
              <a:t>代</a:t>
            </a:r>
            <a:r>
              <a:rPr lang="en-US" altLang="ja-JP" sz="2000" dirty="0"/>
              <a:t>~20</a:t>
            </a:r>
            <a:r>
              <a:rPr lang="ja-JP" altLang="en-US" sz="2000" dirty="0"/>
              <a:t>代）</a:t>
            </a:r>
            <a:br>
              <a:rPr lang="en-US" altLang="ja-JP" sz="2000" dirty="0"/>
            </a:br>
            <a:r>
              <a:rPr lang="ja-JP" altLang="en-US" sz="2000" dirty="0"/>
              <a:t>時間制限</a:t>
            </a:r>
            <a:r>
              <a:rPr lang="en-US" altLang="ja-JP" sz="2000" dirty="0"/>
              <a:t>×</a:t>
            </a:r>
            <a:r>
              <a:rPr lang="ja-JP" altLang="en-US" sz="2000" dirty="0"/>
              <a:t>チーム連携に燃える効率化志向</a:t>
            </a:r>
            <a:endParaRPr kumimoji="1" lang="ja-JP" altLang="en-US" sz="2000" dirty="0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A77A6C28-0455-CFA5-2ED7-0EFF6A4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D9306-D52C-418F-B5C4-F9D4A65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自分たちの居場所を守るために隕石を破壊する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2124302"/>
            <a:ext cx="3965165" cy="386541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72A5D-AC9D-05AF-64F7-CC6E4447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65F7-73EF-4DE9-88DD-5D8D9E7D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3E7D7-FCA1-4878-8A19-5C3286A1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A0EC6-8368-BFFA-DAD2-7DB37F69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432A-B0E1-470C-99FE-99AE7F01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2E9AC1-4AD4-7C38-F46D-087C7BC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1992C-5EC8-4B16-AFD9-1DA424CE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F58679-BE41-473E-B216-82FDB8BA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7" y="4158071"/>
            <a:ext cx="3638550" cy="1885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B34601-6F7C-41DC-B76F-8A9B7940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4158071"/>
            <a:ext cx="3692708" cy="18859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9E256C-104E-415D-AEB1-7A012314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61" y="4160357"/>
            <a:ext cx="3343782" cy="188366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E6F544-A794-16E4-6ECA-7CA2F38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07A44-8AB6-40EC-81DB-E180B1BC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6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190</Words>
  <Application>Microsoft Office PowerPoint</Application>
  <PresentationFormat>ワイド画面</PresentationFormat>
  <Paragraphs>36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Calibri</vt:lpstr>
      <vt:lpstr>Office テーマ</vt:lpstr>
      <vt:lpstr>LOGOがDOOOON</vt:lpstr>
      <vt:lpstr>概要</vt:lpstr>
      <vt:lpstr>内容</vt:lpstr>
      <vt:lpstr>ゲームルール</vt:lpstr>
      <vt:lpstr>システム</vt:lpstr>
      <vt:lpstr>参考タイトル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白井　君弥</cp:lastModifiedBy>
  <cp:revision>12</cp:revision>
  <dcterms:created xsi:type="dcterms:W3CDTF">2025-04-02T01:42:17Z</dcterms:created>
  <dcterms:modified xsi:type="dcterms:W3CDTF">2025-04-10T17:31:49Z</dcterms:modified>
</cp:coreProperties>
</file>