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B235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A3479-23B3-4DB5-A463-E53797D5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54B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B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EDFD-5192-413F-86D7-8D7554755D23}" type="datetimeFigureOut">
              <a:rPr lang="ja-JP" altLang="en-US" smtClean="0"/>
              <a:pPr/>
              <a:t>2025/4/9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A2D86-BB45-4D03-86C7-F4C8FCB25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企画案２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E9F641-B868-49A8-AC8E-DC6A972F0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38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09133-10C6-4568-BFD2-19E97012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D9306-D52C-418F-B5C4-F9D4A65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自分たちの居場所を守るために隕石を破壊する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B65F7-73EF-4DE9-88DD-5D8D9E7D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3E7D7-FCA1-4878-8A19-5C3286A1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6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432A-B0E1-470C-99FE-99AE7F01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1992C-5EC8-4B16-AFD9-1DA424CE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F58679-BE41-473E-B216-82FDB8BA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7" y="4158071"/>
            <a:ext cx="3638550" cy="1885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B34601-6F7C-41DC-B76F-8A9B7940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4158071"/>
            <a:ext cx="3692708" cy="18859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9E256C-104E-415D-AEB1-7A012314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61" y="4160357"/>
            <a:ext cx="3343782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139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ＭＳ Ｐゴシック</vt:lpstr>
      <vt:lpstr>Arial</vt:lpstr>
      <vt:lpstr>Office テーマ</vt:lpstr>
      <vt:lpstr>企画案２</vt:lpstr>
      <vt:lpstr>概要</vt:lpstr>
      <vt:lpstr>内容</vt:lpstr>
      <vt:lpstr>ゲームルール</vt:lpstr>
      <vt:lpstr>システム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 </cp:lastModifiedBy>
  <cp:revision>8</cp:revision>
  <dcterms:created xsi:type="dcterms:W3CDTF">2025-04-02T01:42:17Z</dcterms:created>
  <dcterms:modified xsi:type="dcterms:W3CDTF">2025-04-09T07:39:07Z</dcterms:modified>
</cp:coreProperties>
</file>