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5BD"/>
    <a:srgbClr val="54B235"/>
    <a:srgbClr val="549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1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楕円 8">
            <a:extLst>
              <a:ext uri="{FF2B5EF4-FFF2-40B4-BE49-F238E27FC236}">
                <a16:creationId xmlns:a16="http://schemas.microsoft.com/office/drawing/2014/main" id="{2DA9A3F4-C39D-49A8-90F1-60B395A95592}"/>
              </a:ext>
            </a:extLst>
          </p:cNvPr>
          <p:cNvSpPr/>
          <p:nvPr userDrawn="1"/>
        </p:nvSpPr>
        <p:spPr>
          <a:xfrm>
            <a:off x="8905240" y="-1125616"/>
            <a:ext cx="4038600" cy="403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400" dirty="0"/>
              <a:t>仮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C7C0847-734B-4EF8-8634-DE669C980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2865"/>
            <a:ext cx="9144000" cy="1653381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D41D5E7-814F-4221-8BCE-C9BC824B6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3818"/>
            <a:ext cx="9144000" cy="512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F89EB5-5689-4632-AF39-45D8BA04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93063F-936A-49E1-AB2D-6AE7DF90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5A9B0F6-9998-4B97-A213-2EA2D3BBCA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25"/>
          <a:stretch/>
        </p:blipFill>
        <p:spPr>
          <a:xfrm>
            <a:off x="8486140" y="4658360"/>
            <a:ext cx="2438400" cy="199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0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A33C1-2E90-41EC-B692-951913FE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06A3D5-7C9B-46A5-B9D0-2BF2BCBAE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B9C31A-9575-4E2D-AD01-181B505D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EDFD-5192-413F-86D7-8D7554755D23}" type="datetimeFigureOut">
              <a:rPr kumimoji="1" lang="ja-JP" altLang="en-US" smtClean="0"/>
              <a:t>2025/4/10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6E73EE-9BDF-4D80-AA01-E18179AE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EEA539-90F0-435B-8B3E-6CDA1954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82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C639E4A-5F80-4382-BFE8-126E54828C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800" y="98898"/>
            <a:ext cx="1692000" cy="1692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215FD0E-D2B2-4A40-B0B5-79BD4419E0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546" y="554634"/>
            <a:ext cx="1012104" cy="101210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4A3A40C-65C4-4F6A-BCFC-07548A0FD5C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40" y="323058"/>
            <a:ext cx="1243680" cy="124368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C1206A5-DDEC-44DC-A46D-447301090AEA}"/>
              </a:ext>
            </a:extLst>
          </p:cNvPr>
          <p:cNvSpPr/>
          <p:nvPr userDrawn="1"/>
        </p:nvSpPr>
        <p:spPr>
          <a:xfrm>
            <a:off x="0" y="1440000"/>
            <a:ext cx="12192000" cy="3978000"/>
          </a:xfrm>
          <a:prstGeom prst="rect">
            <a:avLst/>
          </a:prstGeom>
          <a:solidFill>
            <a:srgbClr val="54B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1342387-F19D-4A40-8076-5ECE616C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632"/>
            <a:ext cx="10515600" cy="28527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2281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6ED1B-ED02-4883-86C1-BF156B28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64BE6A-ADB6-434C-98CA-ABCFD7763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B79E0A-DFC1-4553-9B42-3E911CDE9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D70FFA-3706-4E3C-A001-BB5091312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EDFD-5192-413F-86D7-8D7554755D23}" type="datetimeFigureOut">
              <a:rPr kumimoji="1" lang="ja-JP" altLang="en-US" smtClean="0"/>
              <a:t>2025/4/10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1A94DE-B111-44CD-9CDC-39457D5F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43D21A-2213-49E7-99DC-90180354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82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D4F59-CC16-4869-A444-3F5A88ADF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5BA8A9-265C-496A-A627-1B1CFCFBD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3A3986-06EF-4010-B483-7E5478897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412FA1A-D791-40B2-A98B-4D5667391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65545C1-C53E-4390-A111-F8360ABAE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840F419-67B7-4E8B-AFE1-548574CE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EDFD-5192-413F-86D7-8D7554755D23}" type="datetimeFigureOut">
              <a:rPr kumimoji="1" lang="ja-JP" altLang="en-US" smtClean="0"/>
              <a:t>2025/4/10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08AC716-E6D3-4599-A271-542BAD4D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CC5D38-6BCB-4652-8ED9-25DF28B6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57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947339-3214-4283-A8A9-1AAA2C86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294EB3A-02E4-4A3B-B5B6-A52880E7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EDFD-5192-413F-86D7-8D7554755D23}" type="datetimeFigureOut">
              <a:rPr kumimoji="1" lang="ja-JP" altLang="en-US" smtClean="0"/>
              <a:t>2025/4/10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19E92B-299D-4AA8-AB6F-E9579B2D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ACA5FB-08E7-45E0-A110-9FF4C61E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80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C0C811A-CCBC-4D97-9130-19D2545F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EDFD-5192-413F-86D7-8D7554755D23}" type="datetimeFigureOut">
              <a:rPr kumimoji="1" lang="ja-JP" altLang="en-US" smtClean="0"/>
              <a:t>2025/4/10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1F153F-DACB-4C86-AD01-9AE6243B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47B357-44AC-475A-9AA7-51611EBE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90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B2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FF76F9E-7895-4E13-8E8F-2C41E4F0B82F}"/>
              </a:ext>
            </a:extLst>
          </p:cNvPr>
          <p:cNvSpPr/>
          <p:nvPr userDrawn="1"/>
        </p:nvSpPr>
        <p:spPr>
          <a:xfrm>
            <a:off x="228000" y="270000"/>
            <a:ext cx="11736000" cy="631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8DED4F9-EE7A-4C63-805F-473A31DD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213272-2666-40D2-AC76-153100F39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7EF711-42F4-47DD-B826-ED91A2DF1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9EDFD-5192-413F-86D7-8D7554755D23}" type="datetimeFigureOut">
              <a:rPr lang="ja-JP" altLang="en-US" smtClean="0"/>
              <a:pPr/>
              <a:t>2025/4/10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53B886-EA81-4D7E-B87C-F739E0BDA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6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12E307-5DD6-4F6D-B22F-55C6E87FC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D73D8-14F5-4D69-99A1-794EA162E22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6261374-0440-49D0-B52D-005DE7258D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27" b="10181"/>
          <a:stretch/>
        </p:blipFill>
        <p:spPr>
          <a:xfrm>
            <a:off x="10820400" y="4977323"/>
            <a:ext cx="1143600" cy="161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2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2A2D86-BB45-4D03-86C7-F4C8FCB253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それっぽいロゴ</a:t>
            </a:r>
          </a:p>
        </p:txBody>
      </p:sp>
    </p:spTree>
    <p:extLst>
      <p:ext uri="{BB962C8B-B14F-4D97-AF65-F5344CB8AC3E}">
        <p14:creationId xmlns:p14="http://schemas.microsoft.com/office/powerpoint/2010/main" val="62738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A6B8AF-4B47-472C-8F1C-315013DA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B09133-10C6-4568-BFD2-19E970124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ジャンル：サンドボックス　　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プレイ想定時間：三分サイクル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プレイ人数：一人</a:t>
            </a:r>
          </a:p>
        </p:txBody>
      </p:sp>
    </p:spTree>
    <p:extLst>
      <p:ext uri="{BB962C8B-B14F-4D97-AF65-F5344CB8AC3E}">
        <p14:creationId xmlns:p14="http://schemas.microsoft.com/office/powerpoint/2010/main" val="10953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9CF714-11BB-4A08-8C9C-CF70C6DE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BD9306-D52C-418F-B5C4-F9D4A6552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自分たちの居場所を守るために隕石を破壊する</a:t>
            </a:r>
          </a:p>
        </p:txBody>
      </p:sp>
    </p:spTree>
    <p:extLst>
      <p:ext uri="{BB962C8B-B14F-4D97-AF65-F5344CB8AC3E}">
        <p14:creationId xmlns:p14="http://schemas.microsoft.com/office/powerpoint/2010/main" val="289837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8B65F7-73EF-4DE9-88DD-5D8D9E7D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ゲームルール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83E7D7-FCA1-4878-8A19-5C3286A15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破壊するための兵器を、住処や近くのオブジェクトを崩して再構築し作成する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ステージは箱庭型にする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（</a:t>
            </a:r>
            <a:r>
              <a:rPr lang="en-US" altLang="ja-JP" dirty="0" err="1"/>
              <a:t>PerlinNoise</a:t>
            </a:r>
            <a:r>
              <a:rPr lang="ja-JP" altLang="en-US" dirty="0"/>
              <a:t>による地形生成、また施設生成も行う）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最終的に集めた素材で作成される物が変わる（収集要素）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563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0A6D60-3FBA-4D4B-9CF1-3B931FE4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システム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9432A-B0E1-470C-99FE-99AE7F015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WASD</a:t>
            </a:r>
            <a:r>
              <a:rPr lang="ja-JP" altLang="en-US" dirty="0"/>
              <a:t>：移動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Space</a:t>
            </a:r>
            <a:r>
              <a:rPr lang="ja-JP" altLang="en-US" dirty="0"/>
              <a:t>：ジャンプ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左クリック：破壊操作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327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95BBF7-520C-4411-BD63-44BC8D7B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参考タイトル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31992C-5EC8-4B16-AFD9-1DA424CE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Minecraft</a:t>
            </a:r>
            <a:r>
              <a:rPr lang="ja-JP" altLang="en-US" dirty="0"/>
              <a:t>：アルゴリズムやボクセルデザインなど 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Fortnite</a:t>
            </a:r>
            <a:r>
              <a:rPr lang="ja-JP" altLang="en-US" dirty="0"/>
              <a:t>：破壊する際の動きなどとして参考に（耐久性） 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ドラクエビルダーズ：デザイン、</a:t>
            </a:r>
            <a:r>
              <a:rPr lang="en-US" altLang="ja-JP" dirty="0"/>
              <a:t>Minecraft</a:t>
            </a:r>
            <a:r>
              <a:rPr lang="ja-JP" altLang="en-US" dirty="0"/>
              <a:t>よりかはこちらに寄せたい 雰囲気はポップな形にしたい。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0F58679-BE41-473E-B216-82FDB8BA9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97" y="4158071"/>
            <a:ext cx="3638550" cy="18859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EB34601-6F7C-41DC-B76F-8A9B79408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4158071"/>
            <a:ext cx="3692708" cy="188595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59E256C-104E-415D-AEB1-7A012314A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561" y="4160357"/>
            <a:ext cx="3343782" cy="188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43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507A44-8AB6-40EC-81DB-E180B1BC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466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138</Words>
  <Application>Microsoft Office PowerPoint</Application>
  <PresentationFormat>ワイド画面</PresentationFormat>
  <Paragraphs>21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0" baseType="lpstr">
      <vt:lpstr>ＭＳ Ｐゴシック</vt:lpstr>
      <vt:lpstr>Arial</vt:lpstr>
      <vt:lpstr>Office テーマ</vt:lpstr>
      <vt:lpstr>それっぽいロゴ</vt:lpstr>
      <vt:lpstr>概要</vt:lpstr>
      <vt:lpstr>内容</vt:lpstr>
      <vt:lpstr>ゲームルール</vt:lpstr>
      <vt:lpstr>システム</vt:lpstr>
      <vt:lpstr>参考タイトル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企画案２</dc:title>
  <dc:creator>A23014</dc:creator>
  <cp:lastModifiedBy> </cp:lastModifiedBy>
  <cp:revision>11</cp:revision>
  <dcterms:created xsi:type="dcterms:W3CDTF">2025-04-02T01:42:17Z</dcterms:created>
  <dcterms:modified xsi:type="dcterms:W3CDTF">2025-04-10T07:37:32Z</dcterms:modified>
</cp:coreProperties>
</file>