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sldIdLst>
    <p:sldId id="263" r:id="rId2"/>
    <p:sldId id="265" r:id="rId3"/>
    <p:sldId id="271" r:id="rId4"/>
    <p:sldId id="272" r:id="rId5"/>
    <p:sldId id="257" r:id="rId6"/>
    <p:sldId id="273" r:id="rId7"/>
    <p:sldId id="258" r:id="rId8"/>
    <p:sldId id="259" r:id="rId9"/>
    <p:sldId id="260" r:id="rId10"/>
    <p:sldId id="264" r:id="rId11"/>
    <p:sldId id="267" r:id="rId12"/>
    <p:sldId id="269" r:id="rId13"/>
    <p:sldId id="270" r:id="rId14"/>
    <p:sldId id="274" r:id="rId15"/>
    <p:sldId id="261" r:id="rId16"/>
    <p:sldId id="278" r:id="rId17"/>
    <p:sldId id="279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331"/>
    <a:srgbClr val="45942C"/>
    <a:srgbClr val="54B236"/>
    <a:srgbClr val="54B235"/>
    <a:srgbClr val="CCE5BD"/>
    <a:srgbClr val="549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6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61CF-0E8B-46BF-B851-917FA295F748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02DA0-3F72-481A-A6C3-F10341206B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51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ジャンル：サンドボックス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プレイ想定時間：三分サイクル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プレイ人数：一人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02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2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0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75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C0847-734B-4EF8-8634-DE669C98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2865"/>
            <a:ext cx="9144000" cy="1653381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41D5E7-814F-4221-8BCE-C9BC824B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818"/>
            <a:ext cx="9144000" cy="512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89EB5-5689-4632-AF39-45D8BA04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3063F-936A-49E1-AB2D-6AE7DF90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FB667A3-354E-D122-33AC-D5E4AF2251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28" y="-466376"/>
            <a:ext cx="3083943" cy="30839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966CA57-9D0F-4964-D001-0394803F2C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5A9B0F6-9998-4B97-A213-2EA2D3BB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5"/>
          <a:stretch/>
        </p:blipFill>
        <p:spPr>
          <a:xfrm>
            <a:off x="8486140" y="4658360"/>
            <a:ext cx="2438400" cy="19964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39597F-EA3F-DF73-CC29-ECE861FC08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9" b="11362"/>
          <a:stretch/>
        </p:blipFill>
        <p:spPr>
          <a:xfrm>
            <a:off x="8035817" y="5463118"/>
            <a:ext cx="1292718" cy="1144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502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33C1-2E90-41EC-B692-951913F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3D5-7C9B-46A5-B9D0-2BF2BCBA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9C31A-9575-4E2D-AD01-181B505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E73EE-9BDF-4D80-AA01-E18179A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EA539-90F0-435B-8B3E-6CDA195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D3FCD48-C691-F0CE-E92A-BBC85A020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27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C639E4A-5F80-4382-BFE8-126E54828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00" y="98898"/>
            <a:ext cx="1692000" cy="1692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215FD0E-D2B2-4A40-B0B5-79BD4419E0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68" y="554634"/>
            <a:ext cx="1012104" cy="101210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4A3A40C-65C4-4F6A-BCFC-07548A0FD5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0" y="323058"/>
            <a:ext cx="1243680" cy="124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1206A5-DDEC-44DC-A46D-447301090AEA}"/>
              </a:ext>
            </a:extLst>
          </p:cNvPr>
          <p:cNvSpPr/>
          <p:nvPr userDrawn="1"/>
        </p:nvSpPr>
        <p:spPr>
          <a:xfrm>
            <a:off x="0" y="1440000"/>
            <a:ext cx="12192000" cy="3978000"/>
          </a:xfrm>
          <a:prstGeom prst="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1342387-F19D-4A40-8076-5ECE616C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2281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6ED1B-ED02-4883-86C1-BF156B28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4BE6A-ADB6-434C-98CA-ABCFD7763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79E0A-DFC1-4553-9B42-3E911CDE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70FFA-3706-4E3C-A001-BB509131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A94DE-B111-44CD-9CDC-39457D5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3D21A-2213-49E7-99DC-90180354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69D5ECC-6B5C-583C-9995-BA21B90EC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D4F59-CC16-4869-A444-3F5A88AD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5BA8A9-265C-496A-A627-1B1CFCFB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A3986-06EF-4010-B483-7E547889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12FA1A-D791-40B2-A98B-4D5667391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5545C1-C53E-4390-A111-F8360ABA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40F419-67B7-4E8B-AFE1-548574CE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8AC716-E6D3-4599-A271-542BAD4D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C5D38-6BCB-4652-8ED9-25DF28B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860EE8E-DB9E-ADC6-08B6-9EF2F8CBD2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47339-3214-4283-A8A9-1AAA2C86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94EB3A-02E4-4A3B-B5B6-A52880E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19E92B-299D-4AA8-AB6F-E9579B2D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ACA5FB-08E7-45E0-A110-9FF4C61E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3C6F88-115E-949E-F193-291745F15F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0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0C811A-CCBC-4D97-9130-19D2545F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1F153F-DACB-4C86-AD01-9AE6243B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7B357-44AC-475A-9AA7-51611EBE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F90DFA-BDEB-27B5-69D6-536DA0727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0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F76F9E-7895-4E13-8E8F-2C41E4F0B82F}"/>
              </a:ext>
            </a:extLst>
          </p:cNvPr>
          <p:cNvSpPr/>
          <p:nvPr userDrawn="1"/>
        </p:nvSpPr>
        <p:spPr>
          <a:xfrm>
            <a:off x="228000" y="270000"/>
            <a:ext cx="11736000" cy="631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DED4F9-EE7A-4C63-805F-473A31D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213272-2666-40D2-AC76-153100F3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EF711-42F4-47DD-B826-ED91A2DF1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69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3B886-EA81-4D7E-B87C-F739E0BD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695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2E307-5DD6-4F6D-B22F-55C6E87F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69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73D8-14F5-4D69-99A1-794EA162E22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19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ADDE8-296F-7552-9786-7F70BD06F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LOGO</a:t>
            </a:r>
            <a:r>
              <a:rPr kumimoji="1" lang="ja-JP" altLang="en-US" dirty="0"/>
              <a:t>が</a:t>
            </a:r>
            <a:r>
              <a:rPr kumimoji="1" lang="en-US" altLang="ja-JP" dirty="0"/>
              <a:t>DOOOON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AD7C3E-BDD0-7559-587C-B0459D497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白井・谷川・石神・河村</a:t>
            </a:r>
          </a:p>
        </p:txBody>
      </p:sp>
    </p:spTree>
    <p:extLst>
      <p:ext uri="{BB962C8B-B14F-4D97-AF65-F5344CB8AC3E}">
        <p14:creationId xmlns:p14="http://schemas.microsoft.com/office/powerpoint/2010/main" val="219737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7F422-584C-42C6-BC20-B141BAB2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技術ポイント</a:t>
            </a:r>
          </a:p>
        </p:txBody>
      </p:sp>
    </p:spTree>
    <p:extLst>
      <p:ext uri="{BB962C8B-B14F-4D97-AF65-F5344CB8AC3E}">
        <p14:creationId xmlns:p14="http://schemas.microsoft.com/office/powerpoint/2010/main" val="10707385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F4528A-D7B6-447E-AAE0-8C59A0087914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Noise</a:t>
            </a:r>
            <a:r>
              <a:rPr lang="ja-JP" altLang="en-US" sz="2800" dirty="0"/>
              <a:t>（通常のノイズ）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5E19D4-B3FC-4679-9D4C-9B5A51AEEB84}"/>
              </a:ext>
            </a:extLst>
          </p:cNvPr>
          <p:cNvSpPr txBox="1"/>
          <p:nvPr/>
        </p:nvSpPr>
        <p:spPr>
          <a:xfrm>
            <a:off x="838200" y="2631530"/>
            <a:ext cx="10301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完全にランダムで</a:t>
            </a:r>
            <a:br>
              <a:rPr lang="en-US" altLang="ja-JP" sz="2800" dirty="0"/>
            </a:br>
            <a:r>
              <a:rPr lang="ja-JP" altLang="en-US" sz="2800" dirty="0"/>
              <a:t>隣同士に関連性がない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不自然な点の集合体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例：テレビの砂嵐など</a:t>
            </a:r>
            <a:endParaRPr lang="en-US" altLang="ja-JP" sz="2800" dirty="0"/>
          </a:p>
        </p:txBody>
      </p:sp>
      <p:pic>
        <p:nvPicPr>
          <p:cNvPr id="3074" name="Picture 2" descr="パーリンノイズ - 週末レイトレーシング 第二週 (翻訳) - inzkyk.xyz">
            <a:extLst>
              <a:ext uri="{FF2B5EF4-FFF2-40B4-BE49-F238E27FC236}">
                <a16:creationId xmlns:a16="http://schemas.microsoft.com/office/drawing/2014/main" id="{0202A5F4-4850-4BEE-A675-DF1AF6DD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28" y="2213908"/>
            <a:ext cx="5358357" cy="321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9310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0571DC30-46E9-4037-8D48-257581D3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27" y="2213907"/>
            <a:ext cx="5358357" cy="32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89A4B4-AFEA-44B5-A461-EB8FB55C6D2B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Perilin</a:t>
            </a:r>
            <a:r>
              <a:rPr lang="en-US" altLang="ja-JP" sz="2800" dirty="0"/>
              <a:t> Noise</a:t>
            </a:r>
            <a:r>
              <a:rPr lang="ja-JP" altLang="en-US" sz="2800" dirty="0"/>
              <a:t>（パーリンノイズ）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A9669D-4AAA-4F3E-A6C6-5F2FDE34ACBF}"/>
              </a:ext>
            </a:extLst>
          </p:cNvPr>
          <p:cNvSpPr txBox="1"/>
          <p:nvPr/>
        </p:nvSpPr>
        <p:spPr>
          <a:xfrm>
            <a:off x="838200" y="2631530"/>
            <a:ext cx="10301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連続性があり</a:t>
            </a:r>
            <a:br>
              <a:rPr lang="en-US" altLang="ja-JP" sz="2800" dirty="0"/>
            </a:br>
            <a:r>
              <a:rPr lang="ja-JP" altLang="en-US" sz="2800" dirty="0"/>
              <a:t>隣同士の値が近しい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自然な見た目に近づく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例：雲など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3721999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0571DC30-46E9-4037-8D48-257581D3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22" y="1821492"/>
            <a:ext cx="5358357" cy="32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187D81-A869-4601-843D-57B22250133D}"/>
              </a:ext>
            </a:extLst>
          </p:cNvPr>
          <p:cNvSpPr txBox="1"/>
          <p:nvPr/>
        </p:nvSpPr>
        <p:spPr>
          <a:xfrm>
            <a:off x="838199" y="5173353"/>
            <a:ext cx="10354519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r"/>
            <a:r>
              <a:rPr lang="ja-JP" altLang="en-US" sz="3200" dirty="0"/>
              <a:t>こちらのノイズを用いて地形を生成することにする</a:t>
            </a:r>
            <a:br>
              <a:rPr lang="en-US" altLang="ja-JP" sz="3200" dirty="0"/>
            </a:br>
            <a:r>
              <a:rPr lang="en-US" altLang="ja-JP" sz="2800" dirty="0"/>
              <a:t>※</a:t>
            </a:r>
            <a:r>
              <a:rPr lang="ja-JP" altLang="en-US" sz="2800" dirty="0"/>
              <a:t>各施設は逐次判定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702079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9E847-0C0C-46CE-A52B-08B7F96B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参考タイトル</a:t>
            </a:r>
          </a:p>
        </p:txBody>
      </p:sp>
    </p:spTree>
    <p:extLst>
      <p:ext uri="{BB962C8B-B14F-4D97-AF65-F5344CB8AC3E}">
        <p14:creationId xmlns:p14="http://schemas.microsoft.com/office/powerpoint/2010/main" val="42947457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73CAD5F-32F4-4781-8F8B-B78E6119C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" r="4690"/>
          <a:stretch/>
        </p:blipFill>
        <p:spPr>
          <a:xfrm>
            <a:off x="6385127" y="2028856"/>
            <a:ext cx="4968673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84336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E7DD9A-648E-4313-B617-355FE40C6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5" y="2028856"/>
            <a:ext cx="4970926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</p:spTree>
    <p:extLst>
      <p:ext uri="{BB962C8B-B14F-4D97-AF65-F5344CB8AC3E}">
        <p14:creationId xmlns:p14="http://schemas.microsoft.com/office/powerpoint/2010/main" val="335260316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268F83-8A74-485D-93CC-15836E88D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9" r="3995"/>
          <a:stretch/>
        </p:blipFill>
        <p:spPr>
          <a:xfrm>
            <a:off x="6393965" y="2028856"/>
            <a:ext cx="4959836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</p:spTree>
    <p:extLst>
      <p:ext uri="{BB962C8B-B14F-4D97-AF65-F5344CB8AC3E}">
        <p14:creationId xmlns:p14="http://schemas.microsoft.com/office/powerpoint/2010/main" val="372122225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0D915-CCC3-4805-91D2-AE8948E5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A645F5-6797-4E86-8466-A3CBB117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588" y="1825625"/>
            <a:ext cx="3058212" cy="4351338"/>
          </a:xfrm>
        </p:spPr>
        <p:txBody>
          <a:bodyPr/>
          <a:lstStyle/>
          <a:p>
            <a:r>
              <a:rPr kumimoji="1" lang="ja-JP" altLang="en-US" dirty="0"/>
              <a:t>コンセプト</a:t>
            </a:r>
            <a:endParaRPr kumimoji="1" lang="en-US" altLang="ja-JP" dirty="0"/>
          </a:p>
          <a:p>
            <a:r>
              <a:rPr kumimoji="1" lang="ja-JP" altLang="en-US" dirty="0"/>
              <a:t>ゲーム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コンセプト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ルール</a:t>
            </a:r>
            <a:endParaRPr kumimoji="1" lang="en-US" altLang="ja-JP" dirty="0"/>
          </a:p>
          <a:p>
            <a:pPr lvl="1"/>
            <a:r>
              <a:rPr lang="ja-JP" altLang="en-US" dirty="0"/>
              <a:t>システム</a:t>
            </a:r>
            <a:endParaRPr lang="en-US" altLang="ja-JP" dirty="0"/>
          </a:p>
          <a:p>
            <a:r>
              <a:rPr lang="ja-JP" altLang="en-US" dirty="0"/>
              <a:t>参考タイトル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53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D78A5-4604-43FA-9F14-24F13EFB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ゲームコンセプト・概要</a:t>
            </a:r>
          </a:p>
        </p:txBody>
      </p:sp>
    </p:spTree>
    <p:extLst>
      <p:ext uri="{BB962C8B-B14F-4D97-AF65-F5344CB8AC3E}">
        <p14:creationId xmlns:p14="http://schemas.microsoft.com/office/powerpoint/2010/main" val="394659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1C2B7-3EE7-413B-BC7E-BBB348F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27731-2750-4643-92DB-A94CC7DA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38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6B8AF-4B47-472C-8F1C-315013D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2409DE2-83FA-F1B8-6CE0-0525AAC80C81}"/>
              </a:ext>
            </a:extLst>
          </p:cNvPr>
          <p:cNvSpPr/>
          <p:nvPr/>
        </p:nvSpPr>
        <p:spPr>
          <a:xfrm>
            <a:off x="1920836" y="1490662"/>
            <a:ext cx="1997671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ジャンル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E0C4F7A-F0C7-4DD5-956A-A7E34847DFA1}"/>
              </a:ext>
            </a:extLst>
          </p:cNvPr>
          <p:cNvSpPr/>
          <p:nvPr/>
        </p:nvSpPr>
        <p:spPr>
          <a:xfrm>
            <a:off x="1920836" y="2719931"/>
            <a:ext cx="1997671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プレイ人数</a:t>
            </a:r>
            <a:endParaRPr kumimoji="1" lang="en-US" altLang="ja-JP" sz="20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D44EAA8-903A-9100-A570-D890B36E1166}"/>
              </a:ext>
            </a:extLst>
          </p:cNvPr>
          <p:cNvSpPr/>
          <p:nvPr/>
        </p:nvSpPr>
        <p:spPr>
          <a:xfrm>
            <a:off x="1920836" y="3949200"/>
            <a:ext cx="1997671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プラットフォーム</a:t>
            </a:r>
            <a:endParaRPr kumimoji="1" lang="en-US" altLang="ja-JP" sz="20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B9889F-D802-8803-16D8-27D0BAB2D4FD}"/>
              </a:ext>
            </a:extLst>
          </p:cNvPr>
          <p:cNvSpPr/>
          <p:nvPr/>
        </p:nvSpPr>
        <p:spPr>
          <a:xfrm>
            <a:off x="1920836" y="5178468"/>
            <a:ext cx="1997671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ターゲット</a:t>
            </a:r>
            <a:endParaRPr kumimoji="1" lang="en-US" altLang="ja-JP" sz="20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380E535-6EF8-9CA1-1BE6-ABCB109E9C68}"/>
              </a:ext>
            </a:extLst>
          </p:cNvPr>
          <p:cNvSpPr/>
          <p:nvPr/>
        </p:nvSpPr>
        <p:spPr>
          <a:xfrm>
            <a:off x="4168913" y="1490662"/>
            <a:ext cx="6102250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サンドボックス・アクションサバイバル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AE3896E-BF9E-F0BD-2C4B-428C1678A1AD}"/>
              </a:ext>
            </a:extLst>
          </p:cNvPr>
          <p:cNvSpPr/>
          <p:nvPr/>
        </p:nvSpPr>
        <p:spPr>
          <a:xfrm>
            <a:off x="4168913" y="2719931"/>
            <a:ext cx="6102250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１人～２人（モードによって異なる）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A83D234-C8F6-EB8E-2538-8FF6799840E7}"/>
              </a:ext>
            </a:extLst>
          </p:cNvPr>
          <p:cNvSpPr/>
          <p:nvPr/>
        </p:nvSpPr>
        <p:spPr>
          <a:xfrm>
            <a:off x="4168913" y="3949200"/>
            <a:ext cx="6102250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Windows </a:t>
            </a:r>
            <a:r>
              <a:rPr lang="en-US" altLang="ja-JP" sz="2000" dirty="0"/>
              <a:t>PC</a:t>
            </a:r>
            <a:endParaRPr kumimoji="1" lang="ja-JP" altLang="en-US" sz="20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BDF6C2-C929-D094-9170-6076A60DB0E5}"/>
              </a:ext>
            </a:extLst>
          </p:cNvPr>
          <p:cNvSpPr/>
          <p:nvPr/>
        </p:nvSpPr>
        <p:spPr>
          <a:xfrm>
            <a:off x="4168913" y="5178468"/>
            <a:ext cx="6102250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ja-JP" altLang="en-US" sz="2000" dirty="0"/>
              <a:t>戦略的に協力したいゲーマー（</a:t>
            </a:r>
            <a:r>
              <a:rPr lang="en-US" altLang="ja-JP" sz="2000" dirty="0"/>
              <a:t>10</a:t>
            </a:r>
            <a:r>
              <a:rPr lang="ja-JP" altLang="en-US" sz="2000" dirty="0"/>
              <a:t>代</a:t>
            </a:r>
            <a:r>
              <a:rPr lang="en-US" altLang="ja-JP" sz="2000" dirty="0"/>
              <a:t>~20</a:t>
            </a:r>
            <a:r>
              <a:rPr lang="ja-JP" altLang="en-US" sz="2000" dirty="0"/>
              <a:t>代）</a:t>
            </a:r>
            <a:br>
              <a:rPr lang="en-US" altLang="ja-JP" sz="2000" dirty="0"/>
            </a:br>
            <a:r>
              <a:rPr lang="ja-JP" altLang="en-US" sz="2000" dirty="0"/>
              <a:t>時間制限</a:t>
            </a:r>
            <a:r>
              <a:rPr lang="en-US" altLang="ja-JP" sz="2000" dirty="0"/>
              <a:t>×</a:t>
            </a:r>
            <a:r>
              <a:rPr lang="ja-JP" altLang="en-US" sz="2000" dirty="0"/>
              <a:t>チーム連携に燃える効率化志向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53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A1A5B-AAAD-4304-98F4-1BD3E2D0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ゲームイメージ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1A3264-1C85-46EB-9E50-778EB925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53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CF714-11BB-4A08-8C9C-CF70C6DE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BD9306-D52C-418F-B5C4-F9D4A655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自分たちの居場所を守るために隕石を破壊する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984AC7-ED54-B6E1-C9EA-F0E93EBD1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32" b="95871" l="4906" r="95472">
                        <a14:foregroundMark x1="10818" y1="14194" x2="48428" y2="11742"/>
                        <a14:foregroundMark x1="48428" y1="11742" x2="68050" y2="13419"/>
                        <a14:foregroundMark x1="68050" y1="13419" x2="71195" y2="17032"/>
                        <a14:foregroundMark x1="78239" y1="28774" x2="84780" y2="16645"/>
                        <a14:foregroundMark x1="84780" y1="16645" x2="84906" y2="15871"/>
                        <a14:foregroundMark x1="95472" y1="10968" x2="86038" y2="65548"/>
                        <a14:foregroundMark x1="86038" y1="65548" x2="81384" y2="73419"/>
                        <a14:foregroundMark x1="81384" y1="73419" x2="58994" y2="83742"/>
                        <a14:foregroundMark x1="62642" y1="79484" x2="76855" y2="71484"/>
                        <a14:foregroundMark x1="84025" y1="67355" x2="88050" y2="66194"/>
                        <a14:foregroundMark x1="89057" y1="65419" x2="87421" y2="70194"/>
                        <a14:foregroundMark x1="88679" y1="64387" x2="89057" y2="68258"/>
                        <a14:foregroundMark x1="89811" y1="63355" x2="90189" y2="68000"/>
                        <a14:foregroundMark x1="90566" y1="61290" x2="91069" y2="65806"/>
                        <a14:foregroundMark x1="91195" y1="63355" x2="86667" y2="69806"/>
                        <a14:foregroundMark x1="86667" y1="69806" x2="55472" y2="87097"/>
                        <a14:foregroundMark x1="62642" y1="80258" x2="47421" y2="88774"/>
                        <a14:foregroundMark x1="39245" y1="93032" x2="40755" y2="93935"/>
                        <a14:foregroundMark x1="10440" y1="60000" x2="9560" y2="16000"/>
                        <a14:foregroundMark x1="9560" y1="16000" x2="56855" y2="5806"/>
                        <a14:foregroundMark x1="11698" y1="60387" x2="24151" y2="81161"/>
                        <a14:foregroundMark x1="24151" y1="81161" x2="30063" y2="85548"/>
                        <a14:foregroundMark x1="30063" y1="85548" x2="31950" y2="87871"/>
                        <a14:foregroundMark x1="29811" y1="87484" x2="40629" y2="93161"/>
                        <a14:foregroundMark x1="42264" y1="93290" x2="36855" y2="95871"/>
                        <a14:foregroundMark x1="38365" y1="94065" x2="31069" y2="91355"/>
                        <a14:foregroundMark x1="31069" y1="91355" x2="31069" y2="91355"/>
                        <a14:foregroundMark x1="10189" y1="10968" x2="23774" y2="11613"/>
                        <a14:foregroundMark x1="23774" y1="11613" x2="43270" y2="10710"/>
                        <a14:foregroundMark x1="24151" y1="8516" x2="34717" y2="8645"/>
                        <a14:foregroundMark x1="34717" y1="8645" x2="45912" y2="8000"/>
                        <a14:foregroundMark x1="9308" y1="11226" x2="8805" y2="25548"/>
                        <a14:foregroundMark x1="5157" y1="9161" x2="5031" y2="7871"/>
                        <a14:foregroundMark x1="40000" y1="6581" x2="55346" y2="5548"/>
                        <a14:foregroundMark x1="55346" y1="5548" x2="50189" y2="5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2124302"/>
            <a:ext cx="3965165" cy="38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7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B65F7-73EF-4DE9-88DD-5D8D9E7D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ゲームルール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3E7D7-FCA1-4878-8A19-5C3286A1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破壊するための兵器を、住処や近くのオブジェクトを崩して再構築し作成する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ステージは箱庭型にする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dirty="0" err="1"/>
              <a:t>PerlinNoise</a:t>
            </a:r>
            <a:r>
              <a:rPr lang="ja-JP" altLang="en-US" dirty="0"/>
              <a:t>による地形生成、また施設生成も行う）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最終的に集めた素材で作成される物が変わる（収集要素）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563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A6D60-3FBA-4D4B-9CF1-3B931FE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9432A-B0E1-470C-99FE-99AE7F01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WASD</a:t>
            </a:r>
            <a:r>
              <a:rPr lang="ja-JP" altLang="en-US" dirty="0"/>
              <a:t>：移動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Space</a:t>
            </a:r>
            <a:r>
              <a:rPr lang="ja-JP" altLang="en-US" dirty="0"/>
              <a:t>：ジャンプ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左クリック：破壊操作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27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oupCreate2">
      <a:majorFont>
        <a:latin typeface="Arial Black"/>
        <a:ea typeface="VDL Ｖ７ゴシック B"/>
        <a:cs typeface=""/>
      </a:majorFont>
      <a:minorFont>
        <a:latin typeface="Arial"/>
        <a:ea typeface="VDL Ｖ７ゴシック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380</Words>
  <Application>Microsoft Office PowerPoint</Application>
  <PresentationFormat>ワイド画面</PresentationFormat>
  <Paragraphs>63</Paragraphs>
  <Slides>17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VDL Ｖ７ゴシック B</vt:lpstr>
      <vt:lpstr>VDL Ｖ７ゴシック L</vt:lpstr>
      <vt:lpstr>游ゴシック</vt:lpstr>
      <vt:lpstr>Arial</vt:lpstr>
      <vt:lpstr>Arial Black</vt:lpstr>
      <vt:lpstr>Office テーマ</vt:lpstr>
      <vt:lpstr>LOGOがDOOOON</vt:lpstr>
      <vt:lpstr>目次</vt:lpstr>
      <vt:lpstr>ゲームコンセプト・概要</vt:lpstr>
      <vt:lpstr>コンセプト</vt:lpstr>
      <vt:lpstr>概要</vt:lpstr>
      <vt:lpstr>ゲームイメージ</vt:lpstr>
      <vt:lpstr>内容</vt:lpstr>
      <vt:lpstr>ゲームルール</vt:lpstr>
      <vt:lpstr>システム</vt:lpstr>
      <vt:lpstr>技術ポイント</vt:lpstr>
      <vt:lpstr>地形生成用アルゴリズム</vt:lpstr>
      <vt:lpstr>地形生成用アルゴリズム</vt:lpstr>
      <vt:lpstr>地形生成用アルゴリズム</vt:lpstr>
      <vt:lpstr>参考タイトル</vt:lpstr>
      <vt:lpstr>参考タイトル</vt:lpstr>
      <vt:lpstr>参考タイトル</vt:lpstr>
      <vt:lpstr>参考タイトル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企画案２</dc:title>
  <dc:creator>A23014</dc:creator>
  <cp:lastModifiedBy>白井　君弥</cp:lastModifiedBy>
  <cp:revision>21</cp:revision>
  <dcterms:created xsi:type="dcterms:W3CDTF">2025-04-02T01:42:17Z</dcterms:created>
  <dcterms:modified xsi:type="dcterms:W3CDTF">2025-04-11T07:34:52Z</dcterms:modified>
</cp:coreProperties>
</file>