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93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41E598-275C-4D7F-9502-B3F206FD3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30C4DF-2001-4735-8210-7FBF4140B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857B78-5070-49AD-BA8E-7801CDF00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F5E43-A7F8-494C-9583-969120F4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B914C-F419-4564-BD9C-EC81EFB6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20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A7A367-3092-4C83-B7A0-D36BBB6D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BA978B-C8A1-4C2C-B618-60AA33474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7E43F0-7FF2-4BE1-9B57-C6A1E071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4EE7EE-0076-482C-8B27-267CF9791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5017D4-468F-4D58-BC6F-49DCCF61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62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86810B9-84D1-496B-AE8E-AE9743E60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11ED22-CA70-4766-8588-0862858A0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5B5DDA-BC1D-4CB4-995C-79C714D2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77F87-0F11-49A6-92F2-EBCE91CE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1AE39-8364-44FD-BBED-0CA7B9F8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66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0F33F-176C-45A1-A986-054CFC56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2723F0-1E7C-421C-B1B7-D0703FA7B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606A17-F9DA-43EF-9F57-E86294CD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F6636-48BF-4D83-9570-50973B63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CF975D-95F6-43A5-A8AB-3E6D7BDF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06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74D39-2C33-4C14-8AD3-9FFBDA63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D9C7DE-7609-4CF6-AE6E-1A3F8081B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5C576C-4ED1-4033-A0BD-8B3C96AC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26B3C-EA45-471F-85E8-98BA680C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87AA88-BD73-4720-81C6-74E996D5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05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79218-5C8D-467E-B075-B54506547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40A6237-11FD-4187-81F6-F564D668D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1C325E3-5C6C-4E0C-814B-357D320ED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668401-2974-42A0-A2F5-7EE71C9F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8617A2-E262-4045-8F58-2AD92867F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FD8CEE-57C2-4E09-B1D7-27C5CA80E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8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AC7D2-1E1D-4774-A6B6-DD587057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1B9831-05C5-4C51-8F6A-9DCDF50A3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97E490-9965-4C00-98E1-7531F2FD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A08EF8-788C-48EA-8C17-2792CA395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400593-4D84-40AF-8325-1EB98AEF7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26E522-74CD-4D3A-AB32-9D5ACCF5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05CE09-4138-4A7B-A9D2-3B6CB52E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772C88-20F5-4A22-8160-C69C0FC0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996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C09AA-1533-4AFC-9C47-794100D21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E11151-F665-4307-B18F-591B1BA0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2F77EE0-D5EC-4FD6-A0CC-8387C7CB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ADA2BD1-08F6-4054-B2A4-3A1121C7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2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13CD61-C5CA-4B2D-BB52-A52EEC38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29FF0F-79F3-406E-97F9-888D66A9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6F7ADC-098E-43A6-8F96-9DEFBCF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80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2B1AD-7664-4FA3-9D4B-FD9AC30A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824F27-104C-4716-9305-503C22360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A10DB38-600C-4A81-A169-7BF36B293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F47BF5-FA59-4F5C-9852-AA397B56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6811B3-1F9F-4CC1-901E-9BD21017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2C2120-C3AD-40FA-8CD5-1043B762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05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222A0-A186-41F2-A2C8-2DC2ED692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336B338-0B73-46B9-A9D2-88C37015F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7BB728-2D52-40C0-B0C7-D6E7B415E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532400-0ED4-4DE3-8DBC-EA63CC9A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7CBB95-45C0-40B3-8FFF-BBC5C5F2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3BF88F-6EFC-464E-BA9D-AE0D3E15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925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38A6D1-B6F0-4CA9-886B-2728A733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6A871B-7C3E-4EDD-B1CD-B7E598C0F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C34F8-46F6-4691-887C-D1385B83B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E7036-8FEA-4F06-8176-E73516270B24}" type="datetimeFigureOut">
              <a:rPr kumimoji="1" lang="ja-JP" altLang="en-US" smtClean="0"/>
              <a:t>2025/4/2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F16FBE-44BC-41D8-9AD3-C13B0AA5C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43FB62-E28B-42A4-A3EA-5982AD054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AC290-8EF6-4E6B-9AEE-4C236A436F8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94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1EEAF-7AF5-4618-8A47-63C3E8E7F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企画案１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FCB75B-BBAA-414E-ACBC-7E48C79D9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ジャンル：３</a:t>
            </a:r>
            <a:r>
              <a:rPr kumimoji="1" lang="en-US" altLang="ja-JP" dirty="0"/>
              <a:t>D</a:t>
            </a:r>
            <a:r>
              <a:rPr kumimoji="1" lang="ja-JP" altLang="en-US" dirty="0"/>
              <a:t>ランゲーム</a:t>
            </a:r>
            <a:br>
              <a:rPr kumimoji="1" lang="en-US" altLang="ja-JP" dirty="0"/>
            </a:br>
            <a:r>
              <a:rPr kumimoji="1" lang="ja-JP" altLang="en-US" dirty="0"/>
              <a:t>プレイ想定時間：約５分サイクル</a:t>
            </a:r>
            <a:endParaRPr kumimoji="1" lang="en-US" altLang="ja-JP" dirty="0"/>
          </a:p>
          <a:p>
            <a:r>
              <a:rPr lang="ja-JP" altLang="en-US" dirty="0"/>
              <a:t>プレイ人数：</a:t>
            </a:r>
            <a:r>
              <a:rPr lang="en-US" altLang="ja-JP" dirty="0"/>
              <a:t>1</a:t>
            </a:r>
            <a:r>
              <a:rPr lang="ja-JP" altLang="en-US" dirty="0"/>
              <a:t>人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139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2753B-2D15-48D4-B860-7305195F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E5BF5C-824C-46A2-8C08-ADEFF032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  <a:endParaRPr kumimoji="1" lang="en-US" altLang="ja-JP" dirty="0"/>
          </a:p>
          <a:p>
            <a:r>
              <a:rPr lang="ja-JP" altLang="en-US" dirty="0"/>
              <a:t>ゲームルール</a:t>
            </a:r>
            <a:endParaRPr lang="en-US" altLang="ja-JP" dirty="0"/>
          </a:p>
          <a:p>
            <a:r>
              <a:rPr kumimoji="1" lang="ja-JP" altLang="en-US" dirty="0"/>
              <a:t>システム</a:t>
            </a:r>
            <a:endParaRPr kumimoji="1" lang="en-US" altLang="ja-JP" dirty="0"/>
          </a:p>
          <a:p>
            <a:r>
              <a:rPr lang="ja-JP" altLang="en-US" dirty="0"/>
              <a:t>簡易シーン遷移図</a:t>
            </a:r>
            <a:endParaRPr lang="en-US" altLang="ja-JP" dirty="0"/>
          </a:p>
          <a:p>
            <a:r>
              <a:rPr kumimoji="1" lang="ja-JP" altLang="en-US" dirty="0"/>
              <a:t>参考タイトル</a:t>
            </a:r>
          </a:p>
        </p:txBody>
      </p:sp>
    </p:spTree>
    <p:extLst>
      <p:ext uri="{BB962C8B-B14F-4D97-AF65-F5344CB8AC3E}">
        <p14:creationId xmlns:p14="http://schemas.microsoft.com/office/powerpoint/2010/main" val="3902158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C7884-8A86-435C-980F-30180684B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E23EDA-DE29-462A-8C7C-703FB3AF3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dirty="0"/>
              <a:t>障害物を破壊しながらパルクールでステージを進んでいく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931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566658-3F7F-4373-AF36-DAB50B0C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ゲームルール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34AFC1-36BE-4CDE-8B56-E236B970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ステージ制</a:t>
            </a:r>
            <a:br>
              <a:rPr kumimoji="1" lang="en-US" altLang="ja-JP" dirty="0"/>
            </a:br>
            <a:r>
              <a:rPr kumimoji="1" lang="ja-JP" altLang="en-US" dirty="0"/>
              <a:t>マリオのようなもの、残機とクリアタイムでスコア加算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lang="en-US" altLang="ja-JP" dirty="0"/>
          </a:p>
          <a:p>
            <a:r>
              <a:rPr kumimoji="1" lang="ja-JP" altLang="en-US" dirty="0"/>
              <a:t>エンドレス</a:t>
            </a:r>
            <a:br>
              <a:rPr kumimoji="1" lang="en-US" altLang="ja-JP" dirty="0"/>
            </a:br>
            <a:r>
              <a:rPr kumimoji="1" lang="ja-JP" altLang="en-US" dirty="0"/>
              <a:t>自動生成を行い逐次生成していく、</a:t>
            </a:r>
            <a:br>
              <a:rPr kumimoji="1" lang="en-US" altLang="ja-JP" dirty="0"/>
            </a:br>
            <a:r>
              <a:rPr kumimoji="1" lang="ja-JP" altLang="en-US" dirty="0"/>
              <a:t>１度死ぬまでに走った距離がスコア</a:t>
            </a:r>
          </a:p>
        </p:txBody>
      </p:sp>
    </p:spTree>
    <p:extLst>
      <p:ext uri="{BB962C8B-B14F-4D97-AF65-F5344CB8AC3E}">
        <p14:creationId xmlns:p14="http://schemas.microsoft.com/office/powerpoint/2010/main" val="325277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3BDEB-751F-46E2-B0E9-755539EA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5402CD-368A-4BB4-B445-6E8F06A94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操作方法</a:t>
            </a:r>
            <a:br>
              <a:rPr kumimoji="1" lang="en-US" altLang="ja-JP" dirty="0"/>
            </a:br>
            <a:r>
              <a:rPr kumimoji="1" lang="en-US" altLang="ja-JP" dirty="0"/>
              <a:t>A/D</a:t>
            </a:r>
            <a:r>
              <a:rPr kumimoji="1" lang="ja-JP" altLang="en-US" dirty="0"/>
              <a:t>：左右移動</a:t>
            </a:r>
            <a:br>
              <a:rPr kumimoji="1" lang="en-US" altLang="ja-JP" dirty="0"/>
            </a:br>
            <a:r>
              <a:rPr kumimoji="1" lang="ja-JP" altLang="en-US" dirty="0"/>
              <a:t>スペース：ジャンプ</a:t>
            </a:r>
            <a:br>
              <a:rPr kumimoji="1" lang="en-US" altLang="ja-JP" dirty="0"/>
            </a:br>
            <a:r>
              <a:rPr kumimoji="1" lang="en-US" altLang="ja-JP" dirty="0"/>
              <a:t>Shift</a:t>
            </a:r>
            <a:r>
              <a:rPr kumimoji="1" lang="ja-JP" altLang="en-US" dirty="0"/>
              <a:t>：スロー</a:t>
            </a:r>
          </a:p>
        </p:txBody>
      </p:sp>
    </p:spTree>
    <p:extLst>
      <p:ext uri="{BB962C8B-B14F-4D97-AF65-F5344CB8AC3E}">
        <p14:creationId xmlns:p14="http://schemas.microsoft.com/office/powerpoint/2010/main" val="324837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044EE-FCD0-485D-AEC5-38813C32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簡易シーン遷移図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04EF7AD9-A3B6-427E-9359-D1AC4FD00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3914"/>
            <a:ext cx="10479924" cy="280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1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0C2EFF-32F6-4770-A805-C95DC7FC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参考タイトル</a:t>
            </a:r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E6CDB410-FC26-440C-9763-41A905C9E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758429" cy="379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5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103</Words>
  <Application>Microsoft Office PowerPoint</Application>
  <PresentationFormat>ワイド画面</PresentationFormat>
  <Paragraphs>18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企画案１</vt:lpstr>
      <vt:lpstr>目次</vt:lpstr>
      <vt:lpstr>ゲーム内容</vt:lpstr>
      <vt:lpstr>ゲームルール</vt:lpstr>
      <vt:lpstr>システム</vt:lpstr>
      <vt:lpstr>簡易シーン遷移図</vt:lpstr>
      <vt:lpstr>参考タイトル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企画案１</dc:title>
  <dc:creator>谷川　蓮</dc:creator>
  <cp:lastModifiedBy>谷川　蓮</cp:lastModifiedBy>
  <cp:revision>3</cp:revision>
  <dcterms:created xsi:type="dcterms:W3CDTF">2025-04-02T01:33:56Z</dcterms:created>
  <dcterms:modified xsi:type="dcterms:W3CDTF">2025-04-02T02:14:33Z</dcterms:modified>
</cp:coreProperties>
</file>