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59" d="100"/>
          <a:sy n="59" d="100"/>
        </p:scale>
        <p:origin x="60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7C0847-734B-4EF8-8634-DE669C9803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D41D5E7-814F-4221-8BCE-C9BC824B68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D5A3479-23B3-4DB5-A463-E53797D51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9EDFD-5192-413F-86D7-8D7554755D23}" type="datetimeFigureOut">
              <a:rPr kumimoji="1" lang="ja-JP" altLang="en-US" smtClean="0"/>
              <a:t>2025/4/2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7F89EB5-5689-4632-AF39-45D8BA046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E93063F-936A-49E1-AB2D-6AE7DF90F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D73D8-14F5-4D69-99A1-794EA162E2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1502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D9E600-4669-4A77-916B-9CDC8CC53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E540670-2036-4DBA-98DA-C6AF628FD2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D4B394D-ED41-4D93-96FE-836DE942D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9EDFD-5192-413F-86D7-8D7554755D23}" type="datetimeFigureOut">
              <a:rPr kumimoji="1" lang="ja-JP" altLang="en-US" smtClean="0"/>
              <a:t>2025/4/2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6BD1A79-9394-41B9-B6B0-053F2BA88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B543BC9-A4C9-40CB-AA60-320737901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D73D8-14F5-4D69-99A1-794EA162E2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4236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717BEE9-EF52-445A-9C78-971F6C94CD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B69766C-D45A-4BC4-9AA9-5D12D12B17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81F82C3-A4A5-4C6E-AD65-D504EEEC0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9EDFD-5192-413F-86D7-8D7554755D23}" type="datetimeFigureOut">
              <a:rPr kumimoji="1" lang="ja-JP" altLang="en-US" smtClean="0"/>
              <a:t>2025/4/2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95544A3-DB72-4D15-8543-63DC6F213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D45D8EB-DC34-4199-8749-583FA6476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D73D8-14F5-4D69-99A1-794EA162E2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3225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3A33C1-2E90-41EC-B692-951913FE0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506A3D5-7C9B-46A5-B9D0-2BF2BCBAE9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AB9C31A-9575-4E2D-AD01-181B505DA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9EDFD-5192-413F-86D7-8D7554755D23}" type="datetimeFigureOut">
              <a:rPr kumimoji="1" lang="ja-JP" altLang="en-US" smtClean="0"/>
              <a:t>2025/4/2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56E73EE-9BDF-4D80-AA01-E18179AEE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CEEA539-90F0-435B-8B3E-6CDA19547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D73D8-14F5-4D69-99A1-794EA162E2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7827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342387-F19D-4A40-8076-5ECE616CC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613F1AC-BE76-41B2-9B8F-CE61A1133D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8CFD735-8107-4951-8810-F0C042B5A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9EDFD-5192-413F-86D7-8D7554755D23}" type="datetimeFigureOut">
              <a:rPr kumimoji="1" lang="ja-JP" altLang="en-US" smtClean="0"/>
              <a:t>2025/4/2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B08368D-BACA-470A-97AD-82483BEA1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E1F2D5E-9240-41D5-9431-A2BCC6CCD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D73D8-14F5-4D69-99A1-794EA162E2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2811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26ED1B-ED02-4883-86C1-BF156B28D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864BE6A-ADB6-434C-98CA-ABCFD77637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9B79E0A-DFC1-4553-9B42-3E911CDE9A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4D70FFA-3706-4E3C-A001-BB5091312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9EDFD-5192-413F-86D7-8D7554755D23}" type="datetimeFigureOut">
              <a:rPr kumimoji="1" lang="ja-JP" altLang="en-US" smtClean="0"/>
              <a:t>2025/4/2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01A94DE-B111-44CD-9CDC-39457D5FD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443D21A-2213-49E7-99DC-901803549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D73D8-14F5-4D69-99A1-794EA162E2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1828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6D4F59-CC16-4869-A444-3F5A88ADF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45BA8A9-265C-496A-A627-1B1CFCFBD5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C3A3986-06EF-4010-B483-7E54788977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412FA1A-D791-40B2-A98B-4D56673917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65545C1-C53E-4390-A111-F8360ABAE4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840F419-67B7-4E8B-AFE1-548574CEB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9EDFD-5192-413F-86D7-8D7554755D23}" type="datetimeFigureOut">
              <a:rPr kumimoji="1" lang="ja-JP" altLang="en-US" smtClean="0"/>
              <a:t>2025/4/2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08AC716-E6D3-4599-A271-542BAD4D2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78CC5D38-6BCB-4652-8ED9-25DF28B62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D73D8-14F5-4D69-99A1-794EA162E2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4573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C947339-3214-4283-A8A9-1AAA2C86C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294EB3A-02E4-4A3B-B5B6-A52880E76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9EDFD-5192-413F-86D7-8D7554755D23}" type="datetimeFigureOut">
              <a:rPr kumimoji="1" lang="ja-JP" altLang="en-US" smtClean="0"/>
              <a:t>2025/4/2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B19E92B-299D-4AA8-AB6F-E9579B2DD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3ACA5FB-08E7-45E0-A110-9FF4C61E8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D73D8-14F5-4D69-99A1-794EA162E2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4800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C0C811A-CCBC-4D97-9130-19D2545F4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9EDFD-5192-413F-86D7-8D7554755D23}" type="datetimeFigureOut">
              <a:rPr kumimoji="1" lang="ja-JP" altLang="en-US" smtClean="0"/>
              <a:t>2025/4/2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31F153F-DACB-4C86-AD01-9AE6243B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447B357-44AC-475A-9AA7-51611EBEB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D73D8-14F5-4D69-99A1-794EA162E2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4900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D79F46-9C4C-4E48-89EE-C2730CA5E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2149D4D-F94F-47C3-9E59-F75CE1325E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2E3BE1F-976C-4B4D-AC2D-FDE5B74433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02E7089-3DF9-4BDC-9EB8-DE8C45F75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9EDFD-5192-413F-86D7-8D7554755D23}" type="datetimeFigureOut">
              <a:rPr kumimoji="1" lang="ja-JP" altLang="en-US" smtClean="0"/>
              <a:t>2025/4/2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0545D7C-04FC-41B1-A803-DD2DB594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723A7FB-360E-48CD-AC0A-190B0D4B6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D73D8-14F5-4D69-99A1-794EA162E2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8835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D264974-4C34-4135-BA7C-11D562079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2E5043A-AC07-4C87-BCB1-C0C14740E0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952B0E7-0F09-4328-9958-6566C9BE26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98ABC8F-9BF7-4A4F-B941-3BF3EBC80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9EDFD-5192-413F-86D7-8D7554755D23}" type="datetimeFigureOut">
              <a:rPr kumimoji="1" lang="ja-JP" altLang="en-US" smtClean="0"/>
              <a:t>2025/4/2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3F8794D-1F34-484E-94F2-DB332CC4F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E0F9CF4-6846-46FE-96A0-4C4CFBEDD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D73D8-14F5-4D69-99A1-794EA162E2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0684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8DED4F9-EE7A-4C63-805F-473A31DD2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9213272-2666-40D2-AC76-153100F393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17EF711-42F4-47DD-B826-ED91A2DF1D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09EDFD-5192-413F-86D7-8D7554755D23}" type="datetimeFigureOut">
              <a:rPr kumimoji="1" lang="ja-JP" altLang="en-US" smtClean="0"/>
              <a:t>2025/4/2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853B886-EA81-4D7E-B87C-F739E0BDAF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F12E307-5DD6-4F6D-B22F-55C6E87FCE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1D73D8-14F5-4D69-99A1-794EA162E2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1923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D2A2D86-BB45-4D03-86C7-F4C8FCB253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/>
              <a:t>企画案２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6E9F641-B868-49A8-AC8E-DC6A972F06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27386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7A6B8AF-4B47-472C-8F1C-315013DA6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dirty="0"/>
              <a:t>概要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2B09133-10C6-4568-BFD2-19E970124F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ジャンル：サンドボックス　　　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プレイ想定時間：三分サイクル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プレイ人数：一人</a:t>
            </a:r>
          </a:p>
        </p:txBody>
      </p:sp>
    </p:spTree>
    <p:extLst>
      <p:ext uri="{BB962C8B-B14F-4D97-AF65-F5344CB8AC3E}">
        <p14:creationId xmlns:p14="http://schemas.microsoft.com/office/powerpoint/2010/main" val="109533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59CF714-11BB-4A08-8C9C-CF70C6DE6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dirty="0"/>
              <a:t>内容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9BD9306-D52C-418F-B5C4-F9D4A65524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自分たちの居場所を守るために隕石を破壊する</a:t>
            </a:r>
          </a:p>
        </p:txBody>
      </p:sp>
    </p:spTree>
    <p:extLst>
      <p:ext uri="{BB962C8B-B14F-4D97-AF65-F5344CB8AC3E}">
        <p14:creationId xmlns:p14="http://schemas.microsoft.com/office/powerpoint/2010/main" val="2898372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B8B65F7-73EF-4DE9-88DD-5D8D9E7DF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dirty="0"/>
              <a:t>ゲームルール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B83E7D7-FCA1-4878-8A19-5C3286A15D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破壊するための兵器を、住処や近くのオブジェクトを崩して再構築し作成する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ステージは箱庭型にする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（</a:t>
            </a:r>
            <a:r>
              <a:rPr lang="en-US" altLang="ja-JP" dirty="0" err="1"/>
              <a:t>PerlinNoise</a:t>
            </a:r>
            <a:r>
              <a:rPr lang="ja-JP" altLang="en-US" dirty="0"/>
              <a:t>による地形生成、また施設生成も行う）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 最終的に集めた素材で作成される物が変わる（収集要素）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25639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0A6D60-3FBA-4D4B-9CF1-3B931FE46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dirty="0"/>
              <a:t>システム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229432A-B0E1-470C-99FE-99AE7F0151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ja-JP" dirty="0"/>
              <a:t>WASD</a:t>
            </a:r>
            <a:r>
              <a:rPr lang="ja-JP" altLang="en-US" dirty="0"/>
              <a:t>：移動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Space</a:t>
            </a:r>
            <a:r>
              <a:rPr lang="ja-JP" altLang="en-US" dirty="0"/>
              <a:t>：ジャンプ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左クリック：破壊操作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683277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95BBF7-520C-4411-BD63-44BC8D7B0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dirty="0"/>
              <a:t>参考タイトル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131992C-5EC8-4B16-AFD9-1DA424CE3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ja-JP" dirty="0"/>
              <a:t>Minecraft</a:t>
            </a:r>
            <a:r>
              <a:rPr lang="ja-JP" altLang="en-US" dirty="0"/>
              <a:t>：アルゴリズムやボクセルデザインなど 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 err="1"/>
              <a:t>Fortnite</a:t>
            </a:r>
            <a:r>
              <a:rPr lang="ja-JP" altLang="en-US" dirty="0"/>
              <a:t>：破壊する際の動きなどとして参考に（耐久性） 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ドラクエビルダーズ：デザイン、</a:t>
            </a:r>
            <a:r>
              <a:rPr lang="en-US" altLang="ja-JP" dirty="0"/>
              <a:t>Minecraft</a:t>
            </a:r>
            <a:r>
              <a:rPr lang="ja-JP" altLang="en-US" dirty="0"/>
              <a:t>よりかはこちらに寄せたい 雰囲気はポップな形にしたい。</a:t>
            </a:r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B0F58679-BE41-473E-B216-82FDB8BA93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097" y="4158071"/>
            <a:ext cx="3638550" cy="188595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0EB34601-6F7C-41DC-B76F-8A9B79408B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6750" y="4158071"/>
            <a:ext cx="3692708" cy="1885950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859E256C-104E-415D-AEB1-7A012314AA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6561" y="4160357"/>
            <a:ext cx="3343782" cy="1883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8433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139</Words>
  <Application>Microsoft Office PowerPoint</Application>
  <PresentationFormat>ワイド画面</PresentationFormat>
  <Paragraphs>21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0" baseType="lpstr">
      <vt:lpstr>游ゴシック</vt:lpstr>
      <vt:lpstr>游ゴシック Light</vt:lpstr>
      <vt:lpstr>Arial</vt:lpstr>
      <vt:lpstr>Office テーマ</vt:lpstr>
      <vt:lpstr>企画案２</vt:lpstr>
      <vt:lpstr>概要</vt:lpstr>
      <vt:lpstr>内容</vt:lpstr>
      <vt:lpstr>ゲームルール</vt:lpstr>
      <vt:lpstr>システム</vt:lpstr>
      <vt:lpstr>参考タイトル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企画案２</dc:title>
  <dc:creator>A23014</dc:creator>
  <cp:lastModifiedBy>A23014</cp:lastModifiedBy>
  <cp:revision>3</cp:revision>
  <dcterms:created xsi:type="dcterms:W3CDTF">2025-04-02T01:42:17Z</dcterms:created>
  <dcterms:modified xsi:type="dcterms:W3CDTF">2025-04-02T01:56:37Z</dcterms:modified>
</cp:coreProperties>
</file>