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4" r:id="rId5"/>
    <p:sldId id="274" r:id="rId6"/>
    <p:sldId id="259" r:id="rId7"/>
    <p:sldId id="260" r:id="rId8"/>
    <p:sldId id="262" r:id="rId9"/>
    <p:sldId id="263" r:id="rId10"/>
    <p:sldId id="268" r:id="rId11"/>
    <p:sldId id="266" r:id="rId12"/>
    <p:sldId id="267" r:id="rId13"/>
    <p:sldId id="269" r:id="rId14"/>
    <p:sldId id="270" r:id="rId15"/>
    <p:sldId id="271" r:id="rId16"/>
    <p:sldId id="275" r:id="rId17"/>
    <p:sldId id="276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A61961-2672-4CF1-98EE-4BA0B540042F}">
          <p14:sldIdLst>
            <p14:sldId id="256"/>
            <p14:sldId id="257"/>
            <p14:sldId id="258"/>
            <p14:sldId id="264"/>
            <p14:sldId id="274"/>
            <p14:sldId id="259"/>
            <p14:sldId id="260"/>
            <p14:sldId id="262"/>
            <p14:sldId id="263"/>
            <p14:sldId id="268"/>
            <p14:sldId id="266"/>
            <p14:sldId id="267"/>
            <p14:sldId id="269"/>
            <p14:sldId id="270"/>
            <p14:sldId id="271"/>
            <p14:sldId id="275"/>
            <p14:sldId id="276"/>
            <p14:sldId id="272"/>
            <p14:sldId id="273"/>
          </p14:sldIdLst>
        </p14:section>
        <p14:section name="Untitled Section" id="{02C288D5-1A31-491F-B7A4-76F40EC5EA7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6C288-2305-4390-8476-03C29048238B}" v="2" dt="2024-05-16T07:54:59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Basit" userId="365038a5-4a26-4623-9123-ca698b7f2d44" providerId="ADAL" clId="{CC66C288-2305-4390-8476-03C29048238B}"/>
    <pc:docChg chg="undo custSel addSld modSld modSection">
      <pc:chgData name="Abdul Basit" userId="365038a5-4a26-4623-9123-ca698b7f2d44" providerId="ADAL" clId="{CC66C288-2305-4390-8476-03C29048238B}" dt="2024-05-16T08:02:38.713" v="1498" actId="20577"/>
      <pc:docMkLst>
        <pc:docMk/>
      </pc:docMkLst>
      <pc:sldChg chg="modSp mod">
        <pc:chgData name="Abdul Basit" userId="365038a5-4a26-4623-9123-ca698b7f2d44" providerId="ADAL" clId="{CC66C288-2305-4390-8476-03C29048238B}" dt="2024-05-16T08:02:19.285" v="1495" actId="21"/>
        <pc:sldMkLst>
          <pc:docMk/>
          <pc:sldMk cId="3973093052" sldId="257"/>
        </pc:sldMkLst>
        <pc:spChg chg="mod">
          <ac:chgData name="Abdul Basit" userId="365038a5-4a26-4623-9123-ca698b7f2d44" providerId="ADAL" clId="{CC66C288-2305-4390-8476-03C29048238B}" dt="2024-05-16T08:02:19.285" v="1495" actId="21"/>
          <ac:spMkLst>
            <pc:docMk/>
            <pc:sldMk cId="3973093052" sldId="257"/>
            <ac:spMk id="3" creationId="{DE373C5A-13DC-A2E4-1FD3-0D6314E949EF}"/>
          </ac:spMkLst>
        </pc:spChg>
      </pc:sldChg>
      <pc:sldChg chg="modSp mod">
        <pc:chgData name="Abdul Basit" userId="365038a5-4a26-4623-9123-ca698b7f2d44" providerId="ADAL" clId="{CC66C288-2305-4390-8476-03C29048238B}" dt="2024-05-16T07:45:02.453" v="91" actId="14"/>
        <pc:sldMkLst>
          <pc:docMk/>
          <pc:sldMk cId="1402494405" sldId="271"/>
        </pc:sldMkLst>
        <pc:spChg chg="mod">
          <ac:chgData name="Abdul Basit" userId="365038a5-4a26-4623-9123-ca698b7f2d44" providerId="ADAL" clId="{CC66C288-2305-4390-8476-03C29048238B}" dt="2024-05-16T07:45:02.453" v="91" actId="14"/>
          <ac:spMkLst>
            <pc:docMk/>
            <pc:sldMk cId="1402494405" sldId="271"/>
            <ac:spMk id="3" creationId="{F5BFCA9D-CFB5-070E-B550-098CEB0C3986}"/>
          </ac:spMkLst>
        </pc:spChg>
      </pc:sldChg>
      <pc:sldChg chg="modSp mod">
        <pc:chgData name="Abdul Basit" userId="365038a5-4a26-4623-9123-ca698b7f2d44" providerId="ADAL" clId="{CC66C288-2305-4390-8476-03C29048238B}" dt="2024-05-16T08:02:33.219" v="1496" actId="1076"/>
        <pc:sldMkLst>
          <pc:docMk/>
          <pc:sldMk cId="2905934717" sldId="272"/>
        </pc:sldMkLst>
        <pc:spChg chg="mod">
          <ac:chgData name="Abdul Basit" userId="365038a5-4a26-4623-9123-ca698b7f2d44" providerId="ADAL" clId="{CC66C288-2305-4390-8476-03C29048238B}" dt="2024-05-16T08:02:33.219" v="1496" actId="1076"/>
          <ac:spMkLst>
            <pc:docMk/>
            <pc:sldMk cId="2905934717" sldId="272"/>
            <ac:spMk id="3" creationId="{2FDF5481-3745-C87A-7AE4-07BA95CEEF02}"/>
          </ac:spMkLst>
        </pc:spChg>
      </pc:sldChg>
      <pc:sldChg chg="modSp mod">
        <pc:chgData name="Abdul Basit" userId="365038a5-4a26-4623-9123-ca698b7f2d44" providerId="ADAL" clId="{CC66C288-2305-4390-8476-03C29048238B}" dt="2024-05-16T08:02:38.713" v="1498" actId="20577"/>
        <pc:sldMkLst>
          <pc:docMk/>
          <pc:sldMk cId="1740905953" sldId="273"/>
        </pc:sldMkLst>
        <pc:spChg chg="mod">
          <ac:chgData name="Abdul Basit" userId="365038a5-4a26-4623-9123-ca698b7f2d44" providerId="ADAL" clId="{CC66C288-2305-4390-8476-03C29048238B}" dt="2024-05-16T08:02:38.713" v="1498" actId="20577"/>
          <ac:spMkLst>
            <pc:docMk/>
            <pc:sldMk cId="1740905953" sldId="273"/>
            <ac:spMk id="3" creationId="{0C79E742-6F42-0E08-6ADE-AD3D4CD286D5}"/>
          </ac:spMkLst>
        </pc:spChg>
      </pc:sldChg>
      <pc:sldChg chg="modSp new mod">
        <pc:chgData name="Abdul Basit" userId="365038a5-4a26-4623-9123-ca698b7f2d44" providerId="ADAL" clId="{CC66C288-2305-4390-8476-03C29048238B}" dt="2024-05-16T07:54:10.341" v="663" actId="20577"/>
        <pc:sldMkLst>
          <pc:docMk/>
          <pc:sldMk cId="2911421090" sldId="275"/>
        </pc:sldMkLst>
        <pc:spChg chg="mod">
          <ac:chgData name="Abdul Basit" userId="365038a5-4a26-4623-9123-ca698b7f2d44" providerId="ADAL" clId="{CC66C288-2305-4390-8476-03C29048238B}" dt="2024-05-16T07:46:31.465" v="274" actId="20577"/>
          <ac:spMkLst>
            <pc:docMk/>
            <pc:sldMk cId="2911421090" sldId="275"/>
            <ac:spMk id="2" creationId="{0F6D7FF9-4505-3EFA-697E-D699C047D4FC}"/>
          </ac:spMkLst>
        </pc:spChg>
        <pc:spChg chg="mod">
          <ac:chgData name="Abdul Basit" userId="365038a5-4a26-4623-9123-ca698b7f2d44" providerId="ADAL" clId="{CC66C288-2305-4390-8476-03C29048238B}" dt="2024-05-16T07:54:10.341" v="663" actId="20577"/>
          <ac:spMkLst>
            <pc:docMk/>
            <pc:sldMk cId="2911421090" sldId="275"/>
            <ac:spMk id="3" creationId="{7DCF0C0E-F691-5CC5-EBA8-25E37CC5A74D}"/>
          </ac:spMkLst>
        </pc:spChg>
      </pc:sldChg>
      <pc:sldChg chg="addSp delSp modSp new mod">
        <pc:chgData name="Abdul Basit" userId="365038a5-4a26-4623-9123-ca698b7f2d44" providerId="ADAL" clId="{CC66C288-2305-4390-8476-03C29048238B}" dt="2024-05-16T08:00:52.742" v="1474" actId="20577"/>
        <pc:sldMkLst>
          <pc:docMk/>
          <pc:sldMk cId="2832344869" sldId="276"/>
        </pc:sldMkLst>
        <pc:spChg chg="del mod">
          <ac:chgData name="Abdul Basit" userId="365038a5-4a26-4623-9123-ca698b7f2d44" providerId="ADAL" clId="{CC66C288-2305-4390-8476-03C29048238B}" dt="2024-05-16T07:49:35.413" v="413" actId="478"/>
          <ac:spMkLst>
            <pc:docMk/>
            <pc:sldMk cId="2832344869" sldId="276"/>
            <ac:spMk id="2" creationId="{AF7B311C-AF9B-41CD-17D9-19C89117D689}"/>
          </ac:spMkLst>
        </pc:spChg>
        <pc:spChg chg="del mod">
          <ac:chgData name="Abdul Basit" userId="365038a5-4a26-4623-9123-ca698b7f2d44" providerId="ADAL" clId="{CC66C288-2305-4390-8476-03C29048238B}" dt="2024-05-16T07:49:50.051" v="419" actId="22"/>
          <ac:spMkLst>
            <pc:docMk/>
            <pc:sldMk cId="2832344869" sldId="276"/>
            <ac:spMk id="3" creationId="{E680BBA9-D58C-76CB-140A-B81C1A97B86B}"/>
          </ac:spMkLst>
        </pc:spChg>
        <pc:spChg chg="add mod">
          <ac:chgData name="Abdul Basit" userId="365038a5-4a26-4623-9123-ca698b7f2d44" providerId="ADAL" clId="{CC66C288-2305-4390-8476-03C29048238B}" dt="2024-05-16T08:00:52.742" v="1474" actId="20577"/>
          <ac:spMkLst>
            <pc:docMk/>
            <pc:sldMk cId="2832344869" sldId="276"/>
            <ac:spMk id="9" creationId="{8CE5839D-92F0-79D5-BEE0-3517A03EE78D}"/>
          </ac:spMkLst>
        </pc:spChg>
        <pc:spChg chg="add del mod">
          <ac:chgData name="Abdul Basit" userId="365038a5-4a26-4623-9123-ca698b7f2d44" providerId="ADAL" clId="{CC66C288-2305-4390-8476-03C29048238B}" dt="2024-05-16T07:51:20.287" v="584" actId="22"/>
          <ac:spMkLst>
            <pc:docMk/>
            <pc:sldMk cId="2832344869" sldId="276"/>
            <ac:spMk id="11" creationId="{60DB3DEB-4A91-440F-EFAB-17E14B5F97E1}"/>
          </ac:spMkLst>
        </pc:spChg>
        <pc:spChg chg="add del mod">
          <ac:chgData name="Abdul Basit" userId="365038a5-4a26-4623-9123-ca698b7f2d44" providerId="ADAL" clId="{CC66C288-2305-4390-8476-03C29048238B}" dt="2024-05-16T07:52:57.566" v="589" actId="478"/>
          <ac:spMkLst>
            <pc:docMk/>
            <pc:sldMk cId="2832344869" sldId="276"/>
            <ac:spMk id="15" creationId="{E5D998D1-5E78-CAF2-2C63-BD352A27E73D}"/>
          </ac:spMkLst>
        </pc:spChg>
        <pc:spChg chg="add mod">
          <ac:chgData name="Abdul Basit" userId="365038a5-4a26-4623-9123-ca698b7f2d44" providerId="ADAL" clId="{CC66C288-2305-4390-8476-03C29048238B}" dt="2024-05-16T07:56:30.329" v="922" actId="20577"/>
          <ac:spMkLst>
            <pc:docMk/>
            <pc:sldMk cId="2832344869" sldId="276"/>
            <ac:spMk id="22" creationId="{FA0A9464-8287-1D23-1DBF-837A67771A1A}"/>
          </ac:spMkLst>
        </pc:spChg>
        <pc:picChg chg="add del mod ord">
          <ac:chgData name="Abdul Basit" userId="365038a5-4a26-4623-9123-ca698b7f2d44" providerId="ADAL" clId="{CC66C288-2305-4390-8476-03C29048238B}" dt="2024-05-16T07:51:10.342" v="583" actId="478"/>
          <ac:picMkLst>
            <pc:docMk/>
            <pc:sldMk cId="2832344869" sldId="276"/>
            <ac:picMk id="8" creationId="{81D97EEA-9BAB-819B-8078-E54253FF6A54}"/>
          </ac:picMkLst>
        </pc:picChg>
        <pc:picChg chg="add del mod ord">
          <ac:chgData name="Abdul Basit" userId="365038a5-4a26-4623-9123-ca698b7f2d44" providerId="ADAL" clId="{CC66C288-2305-4390-8476-03C29048238B}" dt="2024-05-16T07:52:41.880" v="586" actId="478"/>
          <ac:picMkLst>
            <pc:docMk/>
            <pc:sldMk cId="2832344869" sldId="276"/>
            <ac:picMk id="13" creationId="{1344EA45-162E-9712-BE27-50EC559B26EA}"/>
          </ac:picMkLst>
        </pc:picChg>
        <pc:picChg chg="add mod">
          <ac:chgData name="Abdul Basit" userId="365038a5-4a26-4623-9123-ca698b7f2d44" providerId="ADAL" clId="{CC66C288-2305-4390-8476-03C29048238B}" dt="2024-05-16T07:54:17.350" v="665" actId="14100"/>
          <ac:picMkLst>
            <pc:docMk/>
            <pc:sldMk cId="2832344869" sldId="276"/>
            <ac:picMk id="17" creationId="{7E4ADA6B-CB66-A281-AF29-322FB3E6D540}"/>
          </ac:picMkLst>
        </pc:picChg>
        <pc:picChg chg="add mod">
          <ac:chgData name="Abdul Basit" userId="365038a5-4a26-4623-9123-ca698b7f2d44" providerId="ADAL" clId="{CC66C288-2305-4390-8476-03C29048238B}" dt="2024-05-16T07:54:54.814" v="671" actId="14100"/>
          <ac:picMkLst>
            <pc:docMk/>
            <pc:sldMk cId="2832344869" sldId="276"/>
            <ac:picMk id="21" creationId="{D20200EA-CC74-E702-E6BA-B12B0EBE13E5}"/>
          </ac:picMkLst>
        </pc:picChg>
        <pc:cxnChg chg="add mod">
          <ac:chgData name="Abdul Basit" userId="365038a5-4a26-4623-9123-ca698b7f2d44" providerId="ADAL" clId="{CC66C288-2305-4390-8476-03C29048238B}" dt="2024-05-16T07:54:23.916" v="667" actId="1076"/>
          <ac:cxnSpMkLst>
            <pc:docMk/>
            <pc:sldMk cId="2832344869" sldId="276"/>
            <ac:cxnSpMk id="19" creationId="{9F5CB507-3E61-103A-22D2-EE7910A35345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091A14-503C-441C-829D-A82A49DCAD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87964B35-600A-416D-8C50-0A3C5CCFB636}">
      <dgm:prSet/>
      <dgm:spPr/>
      <dgm:t>
        <a:bodyPr/>
        <a:lstStyle/>
        <a:p>
          <a:pPr>
            <a:defRPr cap="all"/>
          </a:pPr>
          <a:r>
            <a:rPr lang="en-GB"/>
            <a:t>Sender</a:t>
          </a:r>
          <a:endParaRPr lang="en-US"/>
        </a:p>
      </dgm:t>
    </dgm:pt>
    <dgm:pt modelId="{7B2409BF-4E9C-41D9-B7E5-27B07BE704B7}" type="parTrans" cxnId="{C98C29CD-1228-4AFC-ADE2-426D9E52D620}">
      <dgm:prSet/>
      <dgm:spPr/>
      <dgm:t>
        <a:bodyPr/>
        <a:lstStyle/>
        <a:p>
          <a:endParaRPr lang="en-US"/>
        </a:p>
      </dgm:t>
    </dgm:pt>
    <dgm:pt modelId="{37EC61BD-6351-40FB-A7DB-F5A7E96FE967}" type="sibTrans" cxnId="{C98C29CD-1228-4AFC-ADE2-426D9E52D620}">
      <dgm:prSet/>
      <dgm:spPr/>
      <dgm:t>
        <a:bodyPr/>
        <a:lstStyle/>
        <a:p>
          <a:endParaRPr lang="en-US"/>
        </a:p>
      </dgm:t>
    </dgm:pt>
    <dgm:pt modelId="{3CDA268E-6110-49E2-A4BA-FED1D4493CCF}">
      <dgm:prSet/>
      <dgm:spPr/>
      <dgm:t>
        <a:bodyPr/>
        <a:lstStyle/>
        <a:p>
          <a:pPr>
            <a:defRPr cap="all"/>
          </a:pPr>
          <a:r>
            <a:rPr lang="en-GB"/>
            <a:t>Receiver</a:t>
          </a:r>
          <a:endParaRPr lang="en-US"/>
        </a:p>
      </dgm:t>
    </dgm:pt>
    <dgm:pt modelId="{8F26C130-AD65-404B-8A9B-A08B8D91C5B7}" type="parTrans" cxnId="{0FFEB2F4-65BB-43F7-A239-E9B199F13BC2}">
      <dgm:prSet/>
      <dgm:spPr/>
      <dgm:t>
        <a:bodyPr/>
        <a:lstStyle/>
        <a:p>
          <a:endParaRPr lang="en-US"/>
        </a:p>
      </dgm:t>
    </dgm:pt>
    <dgm:pt modelId="{6A237B97-4CA1-4F39-8280-B04AB30E3BB9}" type="sibTrans" cxnId="{0FFEB2F4-65BB-43F7-A239-E9B199F13BC2}">
      <dgm:prSet/>
      <dgm:spPr/>
      <dgm:t>
        <a:bodyPr/>
        <a:lstStyle/>
        <a:p>
          <a:endParaRPr lang="en-US"/>
        </a:p>
      </dgm:t>
    </dgm:pt>
    <dgm:pt modelId="{282C777D-0A76-40F3-967D-F9B4D0B2FD8A}">
      <dgm:prSet/>
      <dgm:spPr/>
      <dgm:t>
        <a:bodyPr/>
        <a:lstStyle/>
        <a:p>
          <a:pPr>
            <a:defRPr cap="all"/>
          </a:pPr>
          <a:r>
            <a:rPr lang="en-GB"/>
            <a:t>Attack</a:t>
          </a:r>
          <a:endParaRPr lang="en-US"/>
        </a:p>
      </dgm:t>
    </dgm:pt>
    <dgm:pt modelId="{C442A72A-6A25-41E2-8D7F-17F5B8817B2D}" type="parTrans" cxnId="{82027F6C-B9BA-444E-97A9-08F722881AAA}">
      <dgm:prSet/>
      <dgm:spPr/>
      <dgm:t>
        <a:bodyPr/>
        <a:lstStyle/>
        <a:p>
          <a:endParaRPr lang="en-US"/>
        </a:p>
      </dgm:t>
    </dgm:pt>
    <dgm:pt modelId="{914D5A82-80BE-4DB7-A2B8-324A19B2123D}" type="sibTrans" cxnId="{82027F6C-B9BA-444E-97A9-08F722881AAA}">
      <dgm:prSet/>
      <dgm:spPr/>
      <dgm:t>
        <a:bodyPr/>
        <a:lstStyle/>
        <a:p>
          <a:endParaRPr lang="en-US"/>
        </a:p>
      </dgm:t>
    </dgm:pt>
    <dgm:pt modelId="{0D3C3CF8-116E-4034-802B-75607CD6AEFA}" type="pres">
      <dgm:prSet presAssocID="{6C091A14-503C-441C-829D-A82A49DCAD0E}" presName="root" presStyleCnt="0">
        <dgm:presLayoutVars>
          <dgm:dir/>
          <dgm:resizeHandles val="exact"/>
        </dgm:presLayoutVars>
      </dgm:prSet>
      <dgm:spPr/>
    </dgm:pt>
    <dgm:pt modelId="{BD30AA20-6390-4D99-926D-9E697C81864B}" type="pres">
      <dgm:prSet presAssocID="{87964B35-600A-416D-8C50-0A3C5CCFB636}" presName="compNode" presStyleCnt="0"/>
      <dgm:spPr/>
    </dgm:pt>
    <dgm:pt modelId="{ADA2D613-997F-40FA-B459-F8037DAA977E}" type="pres">
      <dgm:prSet presAssocID="{87964B35-600A-416D-8C50-0A3C5CCFB636}" presName="iconBgRect" presStyleLbl="bgShp" presStyleIdx="0" presStyleCnt="3"/>
      <dgm:spPr/>
    </dgm:pt>
    <dgm:pt modelId="{C115B596-B88B-46E0-89FF-F891C60393A6}" type="pres">
      <dgm:prSet presAssocID="{87964B35-600A-416D-8C50-0A3C5CCFB6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E19401CE-A003-4966-9226-5446AFAFEAC4}" type="pres">
      <dgm:prSet presAssocID="{87964B35-600A-416D-8C50-0A3C5CCFB636}" presName="spaceRect" presStyleCnt="0"/>
      <dgm:spPr/>
    </dgm:pt>
    <dgm:pt modelId="{9D7842DD-B403-4DA2-95AC-7D4DA36DD9BF}" type="pres">
      <dgm:prSet presAssocID="{87964B35-600A-416D-8C50-0A3C5CCFB636}" presName="textRect" presStyleLbl="revTx" presStyleIdx="0" presStyleCnt="3">
        <dgm:presLayoutVars>
          <dgm:chMax val="1"/>
          <dgm:chPref val="1"/>
        </dgm:presLayoutVars>
      </dgm:prSet>
      <dgm:spPr/>
    </dgm:pt>
    <dgm:pt modelId="{C3C74427-B7DF-4D85-93C4-77B224AB5E25}" type="pres">
      <dgm:prSet presAssocID="{37EC61BD-6351-40FB-A7DB-F5A7E96FE967}" presName="sibTrans" presStyleCnt="0"/>
      <dgm:spPr/>
    </dgm:pt>
    <dgm:pt modelId="{5AA47A44-84B0-4EC4-B0CA-FDD278FD39EC}" type="pres">
      <dgm:prSet presAssocID="{3CDA268E-6110-49E2-A4BA-FED1D4493CCF}" presName="compNode" presStyleCnt="0"/>
      <dgm:spPr/>
    </dgm:pt>
    <dgm:pt modelId="{C487B2D2-606F-4B0F-9B70-282A17DB6D2F}" type="pres">
      <dgm:prSet presAssocID="{3CDA268E-6110-49E2-A4BA-FED1D4493CCF}" presName="iconBgRect" presStyleLbl="bgShp" presStyleIdx="1" presStyleCnt="3"/>
      <dgm:spPr/>
    </dgm:pt>
    <dgm:pt modelId="{6CB6B1EF-D7DF-47C8-832C-4A255466D78A}" type="pres">
      <dgm:prSet presAssocID="{3CDA268E-6110-49E2-A4BA-FED1D4493C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BC828A2A-55F9-42E5-9615-9DED72AE81E2}" type="pres">
      <dgm:prSet presAssocID="{3CDA268E-6110-49E2-A4BA-FED1D4493CCF}" presName="spaceRect" presStyleCnt="0"/>
      <dgm:spPr/>
    </dgm:pt>
    <dgm:pt modelId="{8068FE50-63B0-4D42-A2D7-7E81CEA4C386}" type="pres">
      <dgm:prSet presAssocID="{3CDA268E-6110-49E2-A4BA-FED1D4493CCF}" presName="textRect" presStyleLbl="revTx" presStyleIdx="1" presStyleCnt="3">
        <dgm:presLayoutVars>
          <dgm:chMax val="1"/>
          <dgm:chPref val="1"/>
        </dgm:presLayoutVars>
      </dgm:prSet>
      <dgm:spPr/>
    </dgm:pt>
    <dgm:pt modelId="{BF5BB73F-B69C-4B65-A04E-66F0ABF0F462}" type="pres">
      <dgm:prSet presAssocID="{6A237B97-4CA1-4F39-8280-B04AB30E3BB9}" presName="sibTrans" presStyleCnt="0"/>
      <dgm:spPr/>
    </dgm:pt>
    <dgm:pt modelId="{5A8216D6-C65A-4178-9E93-7D3BE76DE208}" type="pres">
      <dgm:prSet presAssocID="{282C777D-0A76-40F3-967D-F9B4D0B2FD8A}" presName="compNode" presStyleCnt="0"/>
      <dgm:spPr/>
    </dgm:pt>
    <dgm:pt modelId="{B00BED45-820C-4A4A-BF7A-05EF69D49779}" type="pres">
      <dgm:prSet presAssocID="{282C777D-0A76-40F3-967D-F9B4D0B2FD8A}" presName="iconBgRect" presStyleLbl="bgShp" presStyleIdx="2" presStyleCnt="3"/>
      <dgm:spPr/>
    </dgm:pt>
    <dgm:pt modelId="{F56FF565-D475-49FF-BD5D-DF3445C19241}" type="pres">
      <dgm:prSet presAssocID="{282C777D-0A76-40F3-967D-F9B4D0B2FD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8B7F1B1-C673-4292-BAC0-F953D3B52064}" type="pres">
      <dgm:prSet presAssocID="{282C777D-0A76-40F3-967D-F9B4D0B2FD8A}" presName="spaceRect" presStyleCnt="0"/>
      <dgm:spPr/>
    </dgm:pt>
    <dgm:pt modelId="{545572CF-F2E4-497D-9BBC-37052E546347}" type="pres">
      <dgm:prSet presAssocID="{282C777D-0A76-40F3-967D-F9B4D0B2FD8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5B1BE04-92BD-4CB9-96FF-E705DDC90C1B}" type="presOf" srcId="{87964B35-600A-416D-8C50-0A3C5CCFB636}" destId="{9D7842DD-B403-4DA2-95AC-7D4DA36DD9BF}" srcOrd="0" destOrd="0" presId="urn:microsoft.com/office/officeart/2018/5/layout/IconCircleLabelList"/>
    <dgm:cxn modelId="{DC07021E-6A8C-4D0F-BC5D-A4E8B28220BF}" type="presOf" srcId="{6C091A14-503C-441C-829D-A82A49DCAD0E}" destId="{0D3C3CF8-116E-4034-802B-75607CD6AEFA}" srcOrd="0" destOrd="0" presId="urn:microsoft.com/office/officeart/2018/5/layout/IconCircleLabelList"/>
    <dgm:cxn modelId="{41374132-CAD0-449C-964B-5B9290B9ECCA}" type="presOf" srcId="{3CDA268E-6110-49E2-A4BA-FED1D4493CCF}" destId="{8068FE50-63B0-4D42-A2D7-7E81CEA4C386}" srcOrd="0" destOrd="0" presId="urn:microsoft.com/office/officeart/2018/5/layout/IconCircleLabelList"/>
    <dgm:cxn modelId="{82027F6C-B9BA-444E-97A9-08F722881AAA}" srcId="{6C091A14-503C-441C-829D-A82A49DCAD0E}" destId="{282C777D-0A76-40F3-967D-F9B4D0B2FD8A}" srcOrd="2" destOrd="0" parTransId="{C442A72A-6A25-41E2-8D7F-17F5B8817B2D}" sibTransId="{914D5A82-80BE-4DB7-A2B8-324A19B2123D}"/>
    <dgm:cxn modelId="{A94DBC90-4363-44AB-8171-A382504FCAE4}" type="presOf" srcId="{282C777D-0A76-40F3-967D-F9B4D0B2FD8A}" destId="{545572CF-F2E4-497D-9BBC-37052E546347}" srcOrd="0" destOrd="0" presId="urn:microsoft.com/office/officeart/2018/5/layout/IconCircleLabelList"/>
    <dgm:cxn modelId="{C98C29CD-1228-4AFC-ADE2-426D9E52D620}" srcId="{6C091A14-503C-441C-829D-A82A49DCAD0E}" destId="{87964B35-600A-416D-8C50-0A3C5CCFB636}" srcOrd="0" destOrd="0" parTransId="{7B2409BF-4E9C-41D9-B7E5-27B07BE704B7}" sibTransId="{37EC61BD-6351-40FB-A7DB-F5A7E96FE967}"/>
    <dgm:cxn modelId="{0FFEB2F4-65BB-43F7-A239-E9B199F13BC2}" srcId="{6C091A14-503C-441C-829D-A82A49DCAD0E}" destId="{3CDA268E-6110-49E2-A4BA-FED1D4493CCF}" srcOrd="1" destOrd="0" parTransId="{8F26C130-AD65-404B-8A9B-A08B8D91C5B7}" sibTransId="{6A237B97-4CA1-4F39-8280-B04AB30E3BB9}"/>
    <dgm:cxn modelId="{255FC2F8-61C9-4E71-8FF9-9EE5EDFC950C}" type="presParOf" srcId="{0D3C3CF8-116E-4034-802B-75607CD6AEFA}" destId="{BD30AA20-6390-4D99-926D-9E697C81864B}" srcOrd="0" destOrd="0" presId="urn:microsoft.com/office/officeart/2018/5/layout/IconCircleLabelList"/>
    <dgm:cxn modelId="{381DCCA0-3483-4CFD-B1B6-63B1E7696FA0}" type="presParOf" srcId="{BD30AA20-6390-4D99-926D-9E697C81864B}" destId="{ADA2D613-997F-40FA-B459-F8037DAA977E}" srcOrd="0" destOrd="0" presId="urn:microsoft.com/office/officeart/2018/5/layout/IconCircleLabelList"/>
    <dgm:cxn modelId="{7D2E3ED4-9F3E-400D-A8AC-ACDC4B191049}" type="presParOf" srcId="{BD30AA20-6390-4D99-926D-9E697C81864B}" destId="{C115B596-B88B-46E0-89FF-F891C60393A6}" srcOrd="1" destOrd="0" presId="urn:microsoft.com/office/officeart/2018/5/layout/IconCircleLabelList"/>
    <dgm:cxn modelId="{0FB1A576-2276-4286-8736-93AA4304EB23}" type="presParOf" srcId="{BD30AA20-6390-4D99-926D-9E697C81864B}" destId="{E19401CE-A003-4966-9226-5446AFAFEAC4}" srcOrd="2" destOrd="0" presId="urn:microsoft.com/office/officeart/2018/5/layout/IconCircleLabelList"/>
    <dgm:cxn modelId="{BF82DB70-A2B6-4CC0-8492-BD3853194FBD}" type="presParOf" srcId="{BD30AA20-6390-4D99-926D-9E697C81864B}" destId="{9D7842DD-B403-4DA2-95AC-7D4DA36DD9BF}" srcOrd="3" destOrd="0" presId="urn:microsoft.com/office/officeart/2018/5/layout/IconCircleLabelList"/>
    <dgm:cxn modelId="{BAAD6EEF-FF3B-4B68-9D88-BB7FB4299B0B}" type="presParOf" srcId="{0D3C3CF8-116E-4034-802B-75607CD6AEFA}" destId="{C3C74427-B7DF-4D85-93C4-77B224AB5E25}" srcOrd="1" destOrd="0" presId="urn:microsoft.com/office/officeart/2018/5/layout/IconCircleLabelList"/>
    <dgm:cxn modelId="{2E0932FE-244C-4B6F-AC4D-074C4A65AE6B}" type="presParOf" srcId="{0D3C3CF8-116E-4034-802B-75607CD6AEFA}" destId="{5AA47A44-84B0-4EC4-B0CA-FDD278FD39EC}" srcOrd="2" destOrd="0" presId="urn:microsoft.com/office/officeart/2018/5/layout/IconCircleLabelList"/>
    <dgm:cxn modelId="{F0B145D7-4ADB-48EF-8C8E-440CEADC59E5}" type="presParOf" srcId="{5AA47A44-84B0-4EC4-B0CA-FDD278FD39EC}" destId="{C487B2D2-606F-4B0F-9B70-282A17DB6D2F}" srcOrd="0" destOrd="0" presId="urn:microsoft.com/office/officeart/2018/5/layout/IconCircleLabelList"/>
    <dgm:cxn modelId="{0817E062-124B-4A38-9E8B-61864AD39F59}" type="presParOf" srcId="{5AA47A44-84B0-4EC4-B0CA-FDD278FD39EC}" destId="{6CB6B1EF-D7DF-47C8-832C-4A255466D78A}" srcOrd="1" destOrd="0" presId="urn:microsoft.com/office/officeart/2018/5/layout/IconCircleLabelList"/>
    <dgm:cxn modelId="{F272E688-E2AC-4954-93B3-B4C57C78131C}" type="presParOf" srcId="{5AA47A44-84B0-4EC4-B0CA-FDD278FD39EC}" destId="{BC828A2A-55F9-42E5-9615-9DED72AE81E2}" srcOrd="2" destOrd="0" presId="urn:microsoft.com/office/officeart/2018/5/layout/IconCircleLabelList"/>
    <dgm:cxn modelId="{848218F1-2929-46D7-BB69-97D3C39921B9}" type="presParOf" srcId="{5AA47A44-84B0-4EC4-B0CA-FDD278FD39EC}" destId="{8068FE50-63B0-4D42-A2D7-7E81CEA4C386}" srcOrd="3" destOrd="0" presId="urn:microsoft.com/office/officeart/2018/5/layout/IconCircleLabelList"/>
    <dgm:cxn modelId="{ED238294-E262-484B-8D0C-116D01AB596F}" type="presParOf" srcId="{0D3C3CF8-116E-4034-802B-75607CD6AEFA}" destId="{BF5BB73F-B69C-4B65-A04E-66F0ABF0F462}" srcOrd="3" destOrd="0" presId="urn:microsoft.com/office/officeart/2018/5/layout/IconCircleLabelList"/>
    <dgm:cxn modelId="{FA83D7A2-8693-4197-AA41-C6C7AE7088EB}" type="presParOf" srcId="{0D3C3CF8-116E-4034-802B-75607CD6AEFA}" destId="{5A8216D6-C65A-4178-9E93-7D3BE76DE208}" srcOrd="4" destOrd="0" presId="urn:microsoft.com/office/officeart/2018/5/layout/IconCircleLabelList"/>
    <dgm:cxn modelId="{33D52B22-58B8-4E4E-AAD3-734184B1B46A}" type="presParOf" srcId="{5A8216D6-C65A-4178-9E93-7D3BE76DE208}" destId="{B00BED45-820C-4A4A-BF7A-05EF69D49779}" srcOrd="0" destOrd="0" presId="urn:microsoft.com/office/officeart/2018/5/layout/IconCircleLabelList"/>
    <dgm:cxn modelId="{D6DCD273-15AE-4D20-8BE8-DE3E7BFCFAB7}" type="presParOf" srcId="{5A8216D6-C65A-4178-9E93-7D3BE76DE208}" destId="{F56FF565-D475-49FF-BD5D-DF3445C19241}" srcOrd="1" destOrd="0" presId="urn:microsoft.com/office/officeart/2018/5/layout/IconCircleLabelList"/>
    <dgm:cxn modelId="{DB27038A-EA08-4A80-80B1-813074C8EFB9}" type="presParOf" srcId="{5A8216D6-C65A-4178-9E93-7D3BE76DE208}" destId="{F8B7F1B1-C673-4292-BAC0-F953D3B52064}" srcOrd="2" destOrd="0" presId="urn:microsoft.com/office/officeart/2018/5/layout/IconCircleLabelList"/>
    <dgm:cxn modelId="{DF56D3D2-8F7C-424F-A285-12C88ED0A2C2}" type="presParOf" srcId="{5A8216D6-C65A-4178-9E93-7D3BE76DE208}" destId="{545572CF-F2E4-497D-9BBC-37052E54634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0B2D2F-109C-44BE-A306-9D72AF02DF4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A93FCB-83F0-450C-9AB0-640EB20BD18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 need to ensure confidentiality of the message.</a:t>
          </a:r>
          <a:endParaRPr lang="en-US"/>
        </a:p>
      </dgm:t>
    </dgm:pt>
    <dgm:pt modelId="{D72FE148-2881-4391-B18E-F1C716487D4D}" type="parTrans" cxnId="{DFFD48A6-88F7-4249-8136-979A5A97BEAA}">
      <dgm:prSet/>
      <dgm:spPr/>
      <dgm:t>
        <a:bodyPr/>
        <a:lstStyle/>
        <a:p>
          <a:endParaRPr lang="en-US"/>
        </a:p>
      </dgm:t>
    </dgm:pt>
    <dgm:pt modelId="{CE7BB12D-867B-48BA-B713-10E7425D12A5}" type="sibTrans" cxnId="{DFFD48A6-88F7-4249-8136-979A5A97BEAA}">
      <dgm:prSet/>
      <dgm:spPr/>
      <dgm:t>
        <a:bodyPr/>
        <a:lstStyle/>
        <a:p>
          <a:endParaRPr lang="en-US"/>
        </a:p>
      </dgm:t>
    </dgm:pt>
    <dgm:pt modelId="{774F7D8C-2BEE-45D2-966E-9582156B29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message is encrypted into an AES cipher</a:t>
          </a:r>
          <a:endParaRPr lang="en-US"/>
        </a:p>
      </dgm:t>
    </dgm:pt>
    <dgm:pt modelId="{D158CC93-9726-4522-820F-ADFAE1AD8CE8}" type="parTrans" cxnId="{7FC19A26-4E3D-446A-AA08-4BD5F49FF85C}">
      <dgm:prSet/>
      <dgm:spPr/>
      <dgm:t>
        <a:bodyPr/>
        <a:lstStyle/>
        <a:p>
          <a:endParaRPr lang="en-US"/>
        </a:p>
      </dgm:t>
    </dgm:pt>
    <dgm:pt modelId="{3DA6CD20-5529-4F07-A259-AE3C051C7DC9}" type="sibTrans" cxnId="{7FC19A26-4E3D-446A-AA08-4BD5F49FF85C}">
      <dgm:prSet/>
      <dgm:spPr/>
      <dgm:t>
        <a:bodyPr/>
        <a:lstStyle/>
        <a:p>
          <a:endParaRPr lang="en-US"/>
        </a:p>
      </dgm:t>
    </dgm:pt>
    <dgm:pt modelId="{2894A34D-73B6-427F-827B-9F86A74186A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location of the cipher is determined by an already set formula</a:t>
          </a:r>
          <a:endParaRPr lang="en-US"/>
        </a:p>
      </dgm:t>
    </dgm:pt>
    <dgm:pt modelId="{9C793D18-22CC-4A89-8D3D-929FDAA86B71}" type="parTrans" cxnId="{602748BD-EE24-4B4E-B10C-3EF01913D854}">
      <dgm:prSet/>
      <dgm:spPr/>
      <dgm:t>
        <a:bodyPr/>
        <a:lstStyle/>
        <a:p>
          <a:endParaRPr lang="en-US"/>
        </a:p>
      </dgm:t>
    </dgm:pt>
    <dgm:pt modelId="{6FE4011A-DD27-4E95-B55F-CA271D40859F}" type="sibTrans" cxnId="{602748BD-EE24-4B4E-B10C-3EF01913D854}">
      <dgm:prSet/>
      <dgm:spPr/>
      <dgm:t>
        <a:bodyPr/>
        <a:lstStyle/>
        <a:p>
          <a:endParaRPr lang="en-US"/>
        </a:p>
      </dgm:t>
    </dgm:pt>
    <dgm:pt modelId="{EB953D32-8760-4362-A6C9-12A2CB4B93A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formula needs n, a randomly generated integer</a:t>
          </a:r>
          <a:endParaRPr lang="en-US"/>
        </a:p>
      </dgm:t>
    </dgm:pt>
    <dgm:pt modelId="{2D8C72D3-B5AE-4580-9EF7-C058FBD5FBFB}" type="parTrans" cxnId="{0AB78A4E-5073-4E44-8DB6-BD638876573D}">
      <dgm:prSet/>
      <dgm:spPr/>
      <dgm:t>
        <a:bodyPr/>
        <a:lstStyle/>
        <a:p>
          <a:endParaRPr lang="en-US"/>
        </a:p>
      </dgm:t>
    </dgm:pt>
    <dgm:pt modelId="{B0FD95E9-0D14-44AE-A894-11B278E7993A}" type="sibTrans" cxnId="{0AB78A4E-5073-4E44-8DB6-BD638876573D}">
      <dgm:prSet/>
      <dgm:spPr/>
      <dgm:t>
        <a:bodyPr/>
        <a:lstStyle/>
        <a:p>
          <a:endParaRPr lang="en-US"/>
        </a:p>
      </dgm:t>
    </dgm:pt>
    <dgm:pt modelId="{A867D026-D4C6-4028-9587-81BE33F3B3F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location of n within image is also already set</a:t>
          </a:r>
          <a:endParaRPr lang="en-US"/>
        </a:p>
      </dgm:t>
    </dgm:pt>
    <dgm:pt modelId="{6A226B06-9340-4FF7-B482-D00677781D2D}" type="parTrans" cxnId="{066A7A93-CEE5-4979-AAC1-6417B49E9848}">
      <dgm:prSet/>
      <dgm:spPr/>
      <dgm:t>
        <a:bodyPr/>
        <a:lstStyle/>
        <a:p>
          <a:endParaRPr lang="en-US"/>
        </a:p>
      </dgm:t>
    </dgm:pt>
    <dgm:pt modelId="{1F621149-6BDE-4341-AD7D-DC736DF2EBB5}" type="sibTrans" cxnId="{066A7A93-CEE5-4979-AAC1-6417B49E9848}">
      <dgm:prSet/>
      <dgm:spPr/>
      <dgm:t>
        <a:bodyPr/>
        <a:lstStyle/>
        <a:p>
          <a:endParaRPr lang="en-US"/>
        </a:p>
      </dgm:t>
    </dgm:pt>
    <dgm:pt modelId="{2593BC9A-64D5-4B40-9CB6-79823E0F7A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AES decryption key is randomly generated and its location determined by n as well.</a:t>
          </a:r>
          <a:endParaRPr lang="en-US"/>
        </a:p>
      </dgm:t>
    </dgm:pt>
    <dgm:pt modelId="{C0601468-D95D-4AA9-A66E-F5B0FED00CE8}" type="parTrans" cxnId="{AE6B95E7-55C2-4C05-8DC5-8AEE59DAAAC3}">
      <dgm:prSet/>
      <dgm:spPr/>
      <dgm:t>
        <a:bodyPr/>
        <a:lstStyle/>
        <a:p>
          <a:endParaRPr lang="en-US"/>
        </a:p>
      </dgm:t>
    </dgm:pt>
    <dgm:pt modelId="{B28F9609-1431-4AAE-A727-AD9E58F9524E}" type="sibTrans" cxnId="{AE6B95E7-55C2-4C05-8DC5-8AEE59DAAAC3}">
      <dgm:prSet/>
      <dgm:spPr/>
      <dgm:t>
        <a:bodyPr/>
        <a:lstStyle/>
        <a:p>
          <a:endParaRPr lang="en-US"/>
        </a:p>
      </dgm:t>
    </dgm:pt>
    <dgm:pt modelId="{B6660C5C-5BF9-4531-9E82-87B5A968B18E}" type="pres">
      <dgm:prSet presAssocID="{350B2D2F-109C-44BE-A306-9D72AF02DF48}" presName="root" presStyleCnt="0">
        <dgm:presLayoutVars>
          <dgm:dir/>
          <dgm:resizeHandles val="exact"/>
        </dgm:presLayoutVars>
      </dgm:prSet>
      <dgm:spPr/>
    </dgm:pt>
    <dgm:pt modelId="{9C74B709-8E6B-4F81-B944-63B64C6B448A}" type="pres">
      <dgm:prSet presAssocID="{22A93FCB-83F0-450C-9AB0-640EB20BD183}" presName="compNode" presStyleCnt="0"/>
      <dgm:spPr/>
    </dgm:pt>
    <dgm:pt modelId="{236F5BD6-0B91-4633-8630-744082E949B5}" type="pres">
      <dgm:prSet presAssocID="{22A93FCB-83F0-450C-9AB0-640EB20BD183}" presName="bgRect" presStyleLbl="bgShp" presStyleIdx="0" presStyleCnt="6"/>
      <dgm:spPr/>
    </dgm:pt>
    <dgm:pt modelId="{F71BD638-81A9-4A13-ADD3-B0A1AE4641EC}" type="pres">
      <dgm:prSet presAssocID="{22A93FCB-83F0-450C-9AB0-640EB20BD18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8FE3748-8DF4-44D2-8108-BC3B4CA153E6}" type="pres">
      <dgm:prSet presAssocID="{22A93FCB-83F0-450C-9AB0-640EB20BD183}" presName="spaceRect" presStyleCnt="0"/>
      <dgm:spPr/>
    </dgm:pt>
    <dgm:pt modelId="{993013F3-2ED7-451D-B7F5-85AA0E9121A8}" type="pres">
      <dgm:prSet presAssocID="{22A93FCB-83F0-450C-9AB0-640EB20BD183}" presName="parTx" presStyleLbl="revTx" presStyleIdx="0" presStyleCnt="6">
        <dgm:presLayoutVars>
          <dgm:chMax val="0"/>
          <dgm:chPref val="0"/>
        </dgm:presLayoutVars>
      </dgm:prSet>
      <dgm:spPr/>
    </dgm:pt>
    <dgm:pt modelId="{6113A43B-7A8D-4EFA-B974-ED5E0307795C}" type="pres">
      <dgm:prSet presAssocID="{CE7BB12D-867B-48BA-B713-10E7425D12A5}" presName="sibTrans" presStyleCnt="0"/>
      <dgm:spPr/>
    </dgm:pt>
    <dgm:pt modelId="{DF1AC726-08EB-4480-AC48-9A7E0793377E}" type="pres">
      <dgm:prSet presAssocID="{774F7D8C-2BEE-45D2-966E-9582156B29AF}" presName="compNode" presStyleCnt="0"/>
      <dgm:spPr/>
    </dgm:pt>
    <dgm:pt modelId="{D1E6F457-4A11-449A-B606-4FB27ED714A5}" type="pres">
      <dgm:prSet presAssocID="{774F7D8C-2BEE-45D2-966E-9582156B29AF}" presName="bgRect" presStyleLbl="bgShp" presStyleIdx="1" presStyleCnt="6"/>
      <dgm:spPr/>
    </dgm:pt>
    <dgm:pt modelId="{337D8CF6-2E83-47FF-BA0E-A90CE16219F3}" type="pres">
      <dgm:prSet presAssocID="{774F7D8C-2BEE-45D2-966E-9582156B29A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F05EF6C-CB01-4D63-A630-8BC85DEC3F30}" type="pres">
      <dgm:prSet presAssocID="{774F7D8C-2BEE-45D2-966E-9582156B29AF}" presName="spaceRect" presStyleCnt="0"/>
      <dgm:spPr/>
    </dgm:pt>
    <dgm:pt modelId="{4072C116-7571-435F-8437-5141BD01A66E}" type="pres">
      <dgm:prSet presAssocID="{774F7D8C-2BEE-45D2-966E-9582156B29AF}" presName="parTx" presStyleLbl="revTx" presStyleIdx="1" presStyleCnt="6">
        <dgm:presLayoutVars>
          <dgm:chMax val="0"/>
          <dgm:chPref val="0"/>
        </dgm:presLayoutVars>
      </dgm:prSet>
      <dgm:spPr/>
    </dgm:pt>
    <dgm:pt modelId="{BA2F74C7-FB65-4192-BD48-3BA6EEB5DBA8}" type="pres">
      <dgm:prSet presAssocID="{3DA6CD20-5529-4F07-A259-AE3C051C7DC9}" presName="sibTrans" presStyleCnt="0"/>
      <dgm:spPr/>
    </dgm:pt>
    <dgm:pt modelId="{40250990-D1E6-41A7-A037-B9B712E50F1F}" type="pres">
      <dgm:prSet presAssocID="{2894A34D-73B6-427F-827B-9F86A74186A7}" presName="compNode" presStyleCnt="0"/>
      <dgm:spPr/>
    </dgm:pt>
    <dgm:pt modelId="{4408E04C-3224-405B-8935-0C0EB06CFD0D}" type="pres">
      <dgm:prSet presAssocID="{2894A34D-73B6-427F-827B-9F86A74186A7}" presName="bgRect" presStyleLbl="bgShp" presStyleIdx="2" presStyleCnt="6"/>
      <dgm:spPr/>
    </dgm:pt>
    <dgm:pt modelId="{7914596F-43EA-40FA-8643-11EC11D54B37}" type="pres">
      <dgm:prSet presAssocID="{2894A34D-73B6-427F-827B-9F86A74186A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57F8B08-6F4E-4A68-90D7-FC1FC334F805}" type="pres">
      <dgm:prSet presAssocID="{2894A34D-73B6-427F-827B-9F86A74186A7}" presName="spaceRect" presStyleCnt="0"/>
      <dgm:spPr/>
    </dgm:pt>
    <dgm:pt modelId="{9713902B-A6A8-4DE8-89F0-FF48EE7AC93C}" type="pres">
      <dgm:prSet presAssocID="{2894A34D-73B6-427F-827B-9F86A74186A7}" presName="parTx" presStyleLbl="revTx" presStyleIdx="2" presStyleCnt="6">
        <dgm:presLayoutVars>
          <dgm:chMax val="0"/>
          <dgm:chPref val="0"/>
        </dgm:presLayoutVars>
      </dgm:prSet>
      <dgm:spPr/>
    </dgm:pt>
    <dgm:pt modelId="{9457C8A8-77E6-4653-AF38-B1686DF8565B}" type="pres">
      <dgm:prSet presAssocID="{6FE4011A-DD27-4E95-B55F-CA271D40859F}" presName="sibTrans" presStyleCnt="0"/>
      <dgm:spPr/>
    </dgm:pt>
    <dgm:pt modelId="{FCE41E8C-F2AC-4A4D-B58B-3417DAA410FD}" type="pres">
      <dgm:prSet presAssocID="{EB953D32-8760-4362-A6C9-12A2CB4B93A4}" presName="compNode" presStyleCnt="0"/>
      <dgm:spPr/>
    </dgm:pt>
    <dgm:pt modelId="{0C9E1F2B-D968-424D-8C71-0E08C1CE01BB}" type="pres">
      <dgm:prSet presAssocID="{EB953D32-8760-4362-A6C9-12A2CB4B93A4}" presName="bgRect" presStyleLbl="bgShp" presStyleIdx="3" presStyleCnt="6"/>
      <dgm:spPr/>
    </dgm:pt>
    <dgm:pt modelId="{0C466967-1EA8-4B32-B1DB-BF6AC2DAAEC7}" type="pres">
      <dgm:prSet presAssocID="{EB953D32-8760-4362-A6C9-12A2CB4B93A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988E056-0AB4-4795-95C8-764C221EA32A}" type="pres">
      <dgm:prSet presAssocID="{EB953D32-8760-4362-A6C9-12A2CB4B93A4}" presName="spaceRect" presStyleCnt="0"/>
      <dgm:spPr/>
    </dgm:pt>
    <dgm:pt modelId="{A1FF92FE-046E-456C-BF3A-10B1173B8588}" type="pres">
      <dgm:prSet presAssocID="{EB953D32-8760-4362-A6C9-12A2CB4B93A4}" presName="parTx" presStyleLbl="revTx" presStyleIdx="3" presStyleCnt="6">
        <dgm:presLayoutVars>
          <dgm:chMax val="0"/>
          <dgm:chPref val="0"/>
        </dgm:presLayoutVars>
      </dgm:prSet>
      <dgm:spPr/>
    </dgm:pt>
    <dgm:pt modelId="{6DAE9DC7-D213-42D5-B244-52C97B1F7B02}" type="pres">
      <dgm:prSet presAssocID="{B0FD95E9-0D14-44AE-A894-11B278E7993A}" presName="sibTrans" presStyleCnt="0"/>
      <dgm:spPr/>
    </dgm:pt>
    <dgm:pt modelId="{7F28352A-8AAA-41DA-9EA8-62D8AE8808A1}" type="pres">
      <dgm:prSet presAssocID="{A867D026-D4C6-4028-9587-81BE33F3B3F9}" presName="compNode" presStyleCnt="0"/>
      <dgm:spPr/>
    </dgm:pt>
    <dgm:pt modelId="{1B5DEA5C-B7BF-4F02-A662-9A16F17A3773}" type="pres">
      <dgm:prSet presAssocID="{A867D026-D4C6-4028-9587-81BE33F3B3F9}" presName="bgRect" presStyleLbl="bgShp" presStyleIdx="4" presStyleCnt="6"/>
      <dgm:spPr/>
    </dgm:pt>
    <dgm:pt modelId="{4480E687-D72C-4E96-B554-B0B994EE748D}" type="pres">
      <dgm:prSet presAssocID="{A867D026-D4C6-4028-9587-81BE33F3B3F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A17B9C20-C4E1-4939-ACE8-8FCEB3D059F1}" type="pres">
      <dgm:prSet presAssocID="{A867D026-D4C6-4028-9587-81BE33F3B3F9}" presName="spaceRect" presStyleCnt="0"/>
      <dgm:spPr/>
    </dgm:pt>
    <dgm:pt modelId="{53F2801E-0B68-4FAC-83E7-688A35106CB7}" type="pres">
      <dgm:prSet presAssocID="{A867D026-D4C6-4028-9587-81BE33F3B3F9}" presName="parTx" presStyleLbl="revTx" presStyleIdx="4" presStyleCnt="6">
        <dgm:presLayoutVars>
          <dgm:chMax val="0"/>
          <dgm:chPref val="0"/>
        </dgm:presLayoutVars>
      </dgm:prSet>
      <dgm:spPr/>
    </dgm:pt>
    <dgm:pt modelId="{CB1A9A3B-7B85-4577-8A41-3CFC04AA646B}" type="pres">
      <dgm:prSet presAssocID="{1F621149-6BDE-4341-AD7D-DC736DF2EBB5}" presName="sibTrans" presStyleCnt="0"/>
      <dgm:spPr/>
    </dgm:pt>
    <dgm:pt modelId="{0B7F3D9A-70D4-4B48-9A9D-497A13689F94}" type="pres">
      <dgm:prSet presAssocID="{2593BC9A-64D5-4B40-9CB6-79823E0F7AF6}" presName="compNode" presStyleCnt="0"/>
      <dgm:spPr/>
    </dgm:pt>
    <dgm:pt modelId="{C77068B2-C0D4-47D8-A9A3-B12F49295995}" type="pres">
      <dgm:prSet presAssocID="{2593BC9A-64D5-4B40-9CB6-79823E0F7AF6}" presName="bgRect" presStyleLbl="bgShp" presStyleIdx="5" presStyleCnt="6"/>
      <dgm:spPr/>
    </dgm:pt>
    <dgm:pt modelId="{EDDDA445-65EE-4D40-99CB-7196946EC945}" type="pres">
      <dgm:prSet presAssocID="{2593BC9A-64D5-4B40-9CB6-79823E0F7AF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5FA9D955-F0B8-4C9E-9397-45FA684B83B9}" type="pres">
      <dgm:prSet presAssocID="{2593BC9A-64D5-4B40-9CB6-79823E0F7AF6}" presName="spaceRect" presStyleCnt="0"/>
      <dgm:spPr/>
    </dgm:pt>
    <dgm:pt modelId="{198D7773-5A69-4F0C-A985-BA79208269AD}" type="pres">
      <dgm:prSet presAssocID="{2593BC9A-64D5-4B40-9CB6-79823E0F7AF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FC3C70A-180E-416E-8EE2-3306AFE0A684}" type="presOf" srcId="{2894A34D-73B6-427F-827B-9F86A74186A7}" destId="{9713902B-A6A8-4DE8-89F0-FF48EE7AC93C}" srcOrd="0" destOrd="0" presId="urn:microsoft.com/office/officeart/2018/2/layout/IconVerticalSolidList"/>
    <dgm:cxn modelId="{749AC30C-86A6-4F5B-912E-DB69BD014BF0}" type="presOf" srcId="{2593BC9A-64D5-4B40-9CB6-79823E0F7AF6}" destId="{198D7773-5A69-4F0C-A985-BA79208269AD}" srcOrd="0" destOrd="0" presId="urn:microsoft.com/office/officeart/2018/2/layout/IconVerticalSolidList"/>
    <dgm:cxn modelId="{5902CD21-3972-42D1-837B-70BD789203AF}" type="presOf" srcId="{774F7D8C-2BEE-45D2-966E-9582156B29AF}" destId="{4072C116-7571-435F-8437-5141BD01A66E}" srcOrd="0" destOrd="0" presId="urn:microsoft.com/office/officeart/2018/2/layout/IconVerticalSolidList"/>
    <dgm:cxn modelId="{7FC19A26-4E3D-446A-AA08-4BD5F49FF85C}" srcId="{350B2D2F-109C-44BE-A306-9D72AF02DF48}" destId="{774F7D8C-2BEE-45D2-966E-9582156B29AF}" srcOrd="1" destOrd="0" parTransId="{D158CC93-9726-4522-820F-ADFAE1AD8CE8}" sibTransId="{3DA6CD20-5529-4F07-A259-AE3C051C7DC9}"/>
    <dgm:cxn modelId="{7061096C-EEEB-45CC-B6DB-19D16A03AE78}" type="presOf" srcId="{350B2D2F-109C-44BE-A306-9D72AF02DF48}" destId="{B6660C5C-5BF9-4531-9E82-87B5A968B18E}" srcOrd="0" destOrd="0" presId="urn:microsoft.com/office/officeart/2018/2/layout/IconVerticalSolidList"/>
    <dgm:cxn modelId="{BD26E64D-2940-4AAA-8530-453FAD6BA5D2}" type="presOf" srcId="{22A93FCB-83F0-450C-9AB0-640EB20BD183}" destId="{993013F3-2ED7-451D-B7F5-85AA0E9121A8}" srcOrd="0" destOrd="0" presId="urn:microsoft.com/office/officeart/2018/2/layout/IconVerticalSolidList"/>
    <dgm:cxn modelId="{0AB78A4E-5073-4E44-8DB6-BD638876573D}" srcId="{350B2D2F-109C-44BE-A306-9D72AF02DF48}" destId="{EB953D32-8760-4362-A6C9-12A2CB4B93A4}" srcOrd="3" destOrd="0" parTransId="{2D8C72D3-B5AE-4580-9EF7-C058FBD5FBFB}" sibTransId="{B0FD95E9-0D14-44AE-A894-11B278E7993A}"/>
    <dgm:cxn modelId="{517F044F-7387-4CAB-B2D8-61BEEDD1FF17}" type="presOf" srcId="{A867D026-D4C6-4028-9587-81BE33F3B3F9}" destId="{53F2801E-0B68-4FAC-83E7-688A35106CB7}" srcOrd="0" destOrd="0" presId="urn:microsoft.com/office/officeart/2018/2/layout/IconVerticalSolidList"/>
    <dgm:cxn modelId="{066A7A93-CEE5-4979-AAC1-6417B49E9848}" srcId="{350B2D2F-109C-44BE-A306-9D72AF02DF48}" destId="{A867D026-D4C6-4028-9587-81BE33F3B3F9}" srcOrd="4" destOrd="0" parTransId="{6A226B06-9340-4FF7-B482-D00677781D2D}" sibTransId="{1F621149-6BDE-4341-AD7D-DC736DF2EBB5}"/>
    <dgm:cxn modelId="{DFFD48A6-88F7-4249-8136-979A5A97BEAA}" srcId="{350B2D2F-109C-44BE-A306-9D72AF02DF48}" destId="{22A93FCB-83F0-450C-9AB0-640EB20BD183}" srcOrd="0" destOrd="0" parTransId="{D72FE148-2881-4391-B18E-F1C716487D4D}" sibTransId="{CE7BB12D-867B-48BA-B713-10E7425D12A5}"/>
    <dgm:cxn modelId="{602748BD-EE24-4B4E-B10C-3EF01913D854}" srcId="{350B2D2F-109C-44BE-A306-9D72AF02DF48}" destId="{2894A34D-73B6-427F-827B-9F86A74186A7}" srcOrd="2" destOrd="0" parTransId="{9C793D18-22CC-4A89-8D3D-929FDAA86B71}" sibTransId="{6FE4011A-DD27-4E95-B55F-CA271D40859F}"/>
    <dgm:cxn modelId="{AE6B95E7-55C2-4C05-8DC5-8AEE59DAAAC3}" srcId="{350B2D2F-109C-44BE-A306-9D72AF02DF48}" destId="{2593BC9A-64D5-4B40-9CB6-79823E0F7AF6}" srcOrd="5" destOrd="0" parTransId="{C0601468-D95D-4AA9-A66E-F5B0FED00CE8}" sibTransId="{B28F9609-1431-4AAE-A727-AD9E58F9524E}"/>
    <dgm:cxn modelId="{43A52AF9-FE6D-4BE4-8A6D-8726A1DF81EE}" type="presOf" srcId="{EB953D32-8760-4362-A6C9-12A2CB4B93A4}" destId="{A1FF92FE-046E-456C-BF3A-10B1173B8588}" srcOrd="0" destOrd="0" presId="urn:microsoft.com/office/officeart/2018/2/layout/IconVerticalSolidList"/>
    <dgm:cxn modelId="{DE3F4E41-455C-4D58-BB66-323392DC5B58}" type="presParOf" srcId="{B6660C5C-5BF9-4531-9E82-87B5A968B18E}" destId="{9C74B709-8E6B-4F81-B944-63B64C6B448A}" srcOrd="0" destOrd="0" presId="urn:microsoft.com/office/officeart/2018/2/layout/IconVerticalSolidList"/>
    <dgm:cxn modelId="{18329603-95C5-42F7-AE43-1758FBF3DB28}" type="presParOf" srcId="{9C74B709-8E6B-4F81-B944-63B64C6B448A}" destId="{236F5BD6-0B91-4633-8630-744082E949B5}" srcOrd="0" destOrd="0" presId="urn:microsoft.com/office/officeart/2018/2/layout/IconVerticalSolidList"/>
    <dgm:cxn modelId="{8EEB7937-8161-4B6D-A421-C0172F89B5B9}" type="presParOf" srcId="{9C74B709-8E6B-4F81-B944-63B64C6B448A}" destId="{F71BD638-81A9-4A13-ADD3-B0A1AE4641EC}" srcOrd="1" destOrd="0" presId="urn:microsoft.com/office/officeart/2018/2/layout/IconVerticalSolidList"/>
    <dgm:cxn modelId="{B5DA3215-3B60-4617-960E-0CB20D99BE71}" type="presParOf" srcId="{9C74B709-8E6B-4F81-B944-63B64C6B448A}" destId="{88FE3748-8DF4-44D2-8108-BC3B4CA153E6}" srcOrd="2" destOrd="0" presId="urn:microsoft.com/office/officeart/2018/2/layout/IconVerticalSolidList"/>
    <dgm:cxn modelId="{201B052C-19FC-46A6-94DF-83456E273C8B}" type="presParOf" srcId="{9C74B709-8E6B-4F81-B944-63B64C6B448A}" destId="{993013F3-2ED7-451D-B7F5-85AA0E9121A8}" srcOrd="3" destOrd="0" presId="urn:microsoft.com/office/officeart/2018/2/layout/IconVerticalSolidList"/>
    <dgm:cxn modelId="{36C8B0A4-EDB7-4173-8054-F7BBECC13AC9}" type="presParOf" srcId="{B6660C5C-5BF9-4531-9E82-87B5A968B18E}" destId="{6113A43B-7A8D-4EFA-B974-ED5E0307795C}" srcOrd="1" destOrd="0" presId="urn:microsoft.com/office/officeart/2018/2/layout/IconVerticalSolidList"/>
    <dgm:cxn modelId="{49173CC3-4608-4812-BF8F-2F1AB6068BCF}" type="presParOf" srcId="{B6660C5C-5BF9-4531-9E82-87B5A968B18E}" destId="{DF1AC726-08EB-4480-AC48-9A7E0793377E}" srcOrd="2" destOrd="0" presId="urn:microsoft.com/office/officeart/2018/2/layout/IconVerticalSolidList"/>
    <dgm:cxn modelId="{B7F6C333-867A-4D17-9D3A-DCDD89814276}" type="presParOf" srcId="{DF1AC726-08EB-4480-AC48-9A7E0793377E}" destId="{D1E6F457-4A11-449A-B606-4FB27ED714A5}" srcOrd="0" destOrd="0" presId="urn:microsoft.com/office/officeart/2018/2/layout/IconVerticalSolidList"/>
    <dgm:cxn modelId="{B0E08279-C2BA-458D-AB8B-EE773ACD4DB8}" type="presParOf" srcId="{DF1AC726-08EB-4480-AC48-9A7E0793377E}" destId="{337D8CF6-2E83-47FF-BA0E-A90CE16219F3}" srcOrd="1" destOrd="0" presId="urn:microsoft.com/office/officeart/2018/2/layout/IconVerticalSolidList"/>
    <dgm:cxn modelId="{7A2093B2-F447-4CC3-860D-FFBAD2406EBF}" type="presParOf" srcId="{DF1AC726-08EB-4480-AC48-9A7E0793377E}" destId="{FF05EF6C-CB01-4D63-A630-8BC85DEC3F30}" srcOrd="2" destOrd="0" presId="urn:microsoft.com/office/officeart/2018/2/layout/IconVerticalSolidList"/>
    <dgm:cxn modelId="{16221931-DA45-4FC4-BDC1-A3984430B66B}" type="presParOf" srcId="{DF1AC726-08EB-4480-AC48-9A7E0793377E}" destId="{4072C116-7571-435F-8437-5141BD01A66E}" srcOrd="3" destOrd="0" presId="urn:microsoft.com/office/officeart/2018/2/layout/IconVerticalSolidList"/>
    <dgm:cxn modelId="{962E6C72-C03B-46BB-9C14-EB4A74E17AF5}" type="presParOf" srcId="{B6660C5C-5BF9-4531-9E82-87B5A968B18E}" destId="{BA2F74C7-FB65-4192-BD48-3BA6EEB5DBA8}" srcOrd="3" destOrd="0" presId="urn:microsoft.com/office/officeart/2018/2/layout/IconVerticalSolidList"/>
    <dgm:cxn modelId="{CE1377B6-4B6A-4F1F-BA16-D0A543F0F455}" type="presParOf" srcId="{B6660C5C-5BF9-4531-9E82-87B5A968B18E}" destId="{40250990-D1E6-41A7-A037-B9B712E50F1F}" srcOrd="4" destOrd="0" presId="urn:microsoft.com/office/officeart/2018/2/layout/IconVerticalSolidList"/>
    <dgm:cxn modelId="{FB5AF573-9F6F-433D-8688-D85CF2B2A082}" type="presParOf" srcId="{40250990-D1E6-41A7-A037-B9B712E50F1F}" destId="{4408E04C-3224-405B-8935-0C0EB06CFD0D}" srcOrd="0" destOrd="0" presId="urn:microsoft.com/office/officeart/2018/2/layout/IconVerticalSolidList"/>
    <dgm:cxn modelId="{4AEE3562-D23F-455E-A712-3F37A47502DA}" type="presParOf" srcId="{40250990-D1E6-41A7-A037-B9B712E50F1F}" destId="{7914596F-43EA-40FA-8643-11EC11D54B37}" srcOrd="1" destOrd="0" presId="urn:microsoft.com/office/officeart/2018/2/layout/IconVerticalSolidList"/>
    <dgm:cxn modelId="{E185659E-A00E-4699-B5B5-6407D6437230}" type="presParOf" srcId="{40250990-D1E6-41A7-A037-B9B712E50F1F}" destId="{157F8B08-6F4E-4A68-90D7-FC1FC334F805}" srcOrd="2" destOrd="0" presId="urn:microsoft.com/office/officeart/2018/2/layout/IconVerticalSolidList"/>
    <dgm:cxn modelId="{8DC686DD-4412-4B21-BBE7-8CD2E9ECE8D3}" type="presParOf" srcId="{40250990-D1E6-41A7-A037-B9B712E50F1F}" destId="{9713902B-A6A8-4DE8-89F0-FF48EE7AC93C}" srcOrd="3" destOrd="0" presId="urn:microsoft.com/office/officeart/2018/2/layout/IconVerticalSolidList"/>
    <dgm:cxn modelId="{2A74A266-6018-4CE2-9478-B4EB534A1F42}" type="presParOf" srcId="{B6660C5C-5BF9-4531-9E82-87B5A968B18E}" destId="{9457C8A8-77E6-4653-AF38-B1686DF8565B}" srcOrd="5" destOrd="0" presId="urn:microsoft.com/office/officeart/2018/2/layout/IconVerticalSolidList"/>
    <dgm:cxn modelId="{83ADD058-8263-49BB-9DF3-4EE2F06DCE6C}" type="presParOf" srcId="{B6660C5C-5BF9-4531-9E82-87B5A968B18E}" destId="{FCE41E8C-F2AC-4A4D-B58B-3417DAA410FD}" srcOrd="6" destOrd="0" presId="urn:microsoft.com/office/officeart/2018/2/layout/IconVerticalSolidList"/>
    <dgm:cxn modelId="{EAA6EE3A-1744-4446-9B15-F4B388ECF982}" type="presParOf" srcId="{FCE41E8C-F2AC-4A4D-B58B-3417DAA410FD}" destId="{0C9E1F2B-D968-424D-8C71-0E08C1CE01BB}" srcOrd="0" destOrd="0" presId="urn:microsoft.com/office/officeart/2018/2/layout/IconVerticalSolidList"/>
    <dgm:cxn modelId="{5ACD97EB-3125-489E-8CE5-7C1784EDFAB4}" type="presParOf" srcId="{FCE41E8C-F2AC-4A4D-B58B-3417DAA410FD}" destId="{0C466967-1EA8-4B32-B1DB-BF6AC2DAAEC7}" srcOrd="1" destOrd="0" presId="urn:microsoft.com/office/officeart/2018/2/layout/IconVerticalSolidList"/>
    <dgm:cxn modelId="{EEE23A60-0EAB-4AC8-AE71-D869DB7159D7}" type="presParOf" srcId="{FCE41E8C-F2AC-4A4D-B58B-3417DAA410FD}" destId="{C988E056-0AB4-4795-95C8-764C221EA32A}" srcOrd="2" destOrd="0" presId="urn:microsoft.com/office/officeart/2018/2/layout/IconVerticalSolidList"/>
    <dgm:cxn modelId="{886BE27D-8753-49F9-83F0-42300A12C1A5}" type="presParOf" srcId="{FCE41E8C-F2AC-4A4D-B58B-3417DAA410FD}" destId="{A1FF92FE-046E-456C-BF3A-10B1173B8588}" srcOrd="3" destOrd="0" presId="urn:microsoft.com/office/officeart/2018/2/layout/IconVerticalSolidList"/>
    <dgm:cxn modelId="{C31F2437-5BF4-4764-818A-0E7A5572FD84}" type="presParOf" srcId="{B6660C5C-5BF9-4531-9E82-87B5A968B18E}" destId="{6DAE9DC7-D213-42D5-B244-52C97B1F7B02}" srcOrd="7" destOrd="0" presId="urn:microsoft.com/office/officeart/2018/2/layout/IconVerticalSolidList"/>
    <dgm:cxn modelId="{E5FB5018-017B-44D7-8E4F-2FBC05324D81}" type="presParOf" srcId="{B6660C5C-5BF9-4531-9E82-87B5A968B18E}" destId="{7F28352A-8AAA-41DA-9EA8-62D8AE8808A1}" srcOrd="8" destOrd="0" presId="urn:microsoft.com/office/officeart/2018/2/layout/IconVerticalSolidList"/>
    <dgm:cxn modelId="{6DF9AE7D-AA70-4099-8C59-55205A83A778}" type="presParOf" srcId="{7F28352A-8AAA-41DA-9EA8-62D8AE8808A1}" destId="{1B5DEA5C-B7BF-4F02-A662-9A16F17A3773}" srcOrd="0" destOrd="0" presId="urn:microsoft.com/office/officeart/2018/2/layout/IconVerticalSolidList"/>
    <dgm:cxn modelId="{7E13E240-0D25-4512-B6EA-EF71F293E477}" type="presParOf" srcId="{7F28352A-8AAA-41DA-9EA8-62D8AE8808A1}" destId="{4480E687-D72C-4E96-B554-B0B994EE748D}" srcOrd="1" destOrd="0" presId="urn:microsoft.com/office/officeart/2018/2/layout/IconVerticalSolidList"/>
    <dgm:cxn modelId="{5DB25F8F-13F7-4CF3-94B6-13A3769D0447}" type="presParOf" srcId="{7F28352A-8AAA-41DA-9EA8-62D8AE8808A1}" destId="{A17B9C20-C4E1-4939-ACE8-8FCEB3D059F1}" srcOrd="2" destOrd="0" presId="urn:microsoft.com/office/officeart/2018/2/layout/IconVerticalSolidList"/>
    <dgm:cxn modelId="{0F5B84B6-CCFB-4B08-BFA9-51F124DD025C}" type="presParOf" srcId="{7F28352A-8AAA-41DA-9EA8-62D8AE8808A1}" destId="{53F2801E-0B68-4FAC-83E7-688A35106CB7}" srcOrd="3" destOrd="0" presId="urn:microsoft.com/office/officeart/2018/2/layout/IconVerticalSolidList"/>
    <dgm:cxn modelId="{52D277CF-887D-4707-A0B0-6A200496463C}" type="presParOf" srcId="{B6660C5C-5BF9-4531-9E82-87B5A968B18E}" destId="{CB1A9A3B-7B85-4577-8A41-3CFC04AA646B}" srcOrd="9" destOrd="0" presId="urn:microsoft.com/office/officeart/2018/2/layout/IconVerticalSolidList"/>
    <dgm:cxn modelId="{44A720A4-F637-414C-8995-8FBA74B68A53}" type="presParOf" srcId="{B6660C5C-5BF9-4531-9E82-87B5A968B18E}" destId="{0B7F3D9A-70D4-4B48-9A9D-497A13689F94}" srcOrd="10" destOrd="0" presId="urn:microsoft.com/office/officeart/2018/2/layout/IconVerticalSolidList"/>
    <dgm:cxn modelId="{9D91BB3E-36E0-4B93-B205-C21A65F3A7C7}" type="presParOf" srcId="{0B7F3D9A-70D4-4B48-9A9D-497A13689F94}" destId="{C77068B2-C0D4-47D8-A9A3-B12F49295995}" srcOrd="0" destOrd="0" presId="urn:microsoft.com/office/officeart/2018/2/layout/IconVerticalSolidList"/>
    <dgm:cxn modelId="{ED1976B9-A74A-47E6-A307-22998CB6C1AF}" type="presParOf" srcId="{0B7F3D9A-70D4-4B48-9A9D-497A13689F94}" destId="{EDDDA445-65EE-4D40-99CB-7196946EC945}" srcOrd="1" destOrd="0" presId="urn:microsoft.com/office/officeart/2018/2/layout/IconVerticalSolidList"/>
    <dgm:cxn modelId="{5DC3D9BB-DBE1-4E52-8AB0-43D6D1001939}" type="presParOf" srcId="{0B7F3D9A-70D4-4B48-9A9D-497A13689F94}" destId="{5FA9D955-F0B8-4C9E-9397-45FA684B83B9}" srcOrd="2" destOrd="0" presId="urn:microsoft.com/office/officeart/2018/2/layout/IconVerticalSolidList"/>
    <dgm:cxn modelId="{DD7D3976-6793-423C-9486-B8276CF1BB87}" type="presParOf" srcId="{0B7F3D9A-70D4-4B48-9A9D-497A13689F94}" destId="{198D7773-5A69-4F0C-A985-BA79208269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2D613-997F-40FA-B459-F8037DAA977E}">
      <dsp:nvSpPr>
        <dsp:cNvPr id="0" name=""/>
        <dsp:cNvSpPr/>
      </dsp:nvSpPr>
      <dsp:spPr>
        <a:xfrm>
          <a:off x="652949" y="308812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5B596-B88B-46E0-89FF-F891C60393A6}">
      <dsp:nvSpPr>
        <dsp:cNvPr id="0" name=""/>
        <dsp:cNvSpPr/>
      </dsp:nvSpPr>
      <dsp:spPr>
        <a:xfrm>
          <a:off x="1062449" y="718312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842DD-B403-4DA2-95AC-7D4DA36DD9BF}">
      <dsp:nvSpPr>
        <dsp:cNvPr id="0" name=""/>
        <dsp:cNvSpPr/>
      </dsp:nvSpPr>
      <dsp:spPr>
        <a:xfrm>
          <a:off x="38699" y="2828813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000" kern="1200"/>
            <a:t>Sender</a:t>
          </a:r>
          <a:endParaRPr lang="en-US" sz="4000" kern="1200"/>
        </a:p>
      </dsp:txBody>
      <dsp:txXfrm>
        <a:off x="38699" y="2828813"/>
        <a:ext cx="3150000" cy="720000"/>
      </dsp:txXfrm>
    </dsp:sp>
    <dsp:sp modelId="{C487B2D2-606F-4B0F-9B70-282A17DB6D2F}">
      <dsp:nvSpPr>
        <dsp:cNvPr id="0" name=""/>
        <dsp:cNvSpPr/>
      </dsp:nvSpPr>
      <dsp:spPr>
        <a:xfrm>
          <a:off x="4354199" y="308812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6B1EF-D7DF-47C8-832C-4A255466D78A}">
      <dsp:nvSpPr>
        <dsp:cNvPr id="0" name=""/>
        <dsp:cNvSpPr/>
      </dsp:nvSpPr>
      <dsp:spPr>
        <a:xfrm>
          <a:off x="4763699" y="718312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8FE50-63B0-4D42-A2D7-7E81CEA4C386}">
      <dsp:nvSpPr>
        <dsp:cNvPr id="0" name=""/>
        <dsp:cNvSpPr/>
      </dsp:nvSpPr>
      <dsp:spPr>
        <a:xfrm>
          <a:off x="3739949" y="2828813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000" kern="1200"/>
            <a:t>Receiver</a:t>
          </a:r>
          <a:endParaRPr lang="en-US" sz="4000" kern="1200"/>
        </a:p>
      </dsp:txBody>
      <dsp:txXfrm>
        <a:off x="3739949" y="2828813"/>
        <a:ext cx="3150000" cy="720000"/>
      </dsp:txXfrm>
    </dsp:sp>
    <dsp:sp modelId="{B00BED45-820C-4A4A-BF7A-05EF69D49779}">
      <dsp:nvSpPr>
        <dsp:cNvPr id="0" name=""/>
        <dsp:cNvSpPr/>
      </dsp:nvSpPr>
      <dsp:spPr>
        <a:xfrm>
          <a:off x="8055450" y="308812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FF565-D475-49FF-BD5D-DF3445C19241}">
      <dsp:nvSpPr>
        <dsp:cNvPr id="0" name=""/>
        <dsp:cNvSpPr/>
      </dsp:nvSpPr>
      <dsp:spPr>
        <a:xfrm>
          <a:off x="8464950" y="718312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572CF-F2E4-497D-9BBC-37052E546347}">
      <dsp:nvSpPr>
        <dsp:cNvPr id="0" name=""/>
        <dsp:cNvSpPr/>
      </dsp:nvSpPr>
      <dsp:spPr>
        <a:xfrm>
          <a:off x="7441200" y="2828813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000" kern="1200"/>
            <a:t>Attack</a:t>
          </a:r>
          <a:endParaRPr lang="en-US" sz="4000" kern="1200"/>
        </a:p>
      </dsp:txBody>
      <dsp:txXfrm>
        <a:off x="7441200" y="2828813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F5BD6-0B91-4633-8630-744082E949B5}">
      <dsp:nvSpPr>
        <dsp:cNvPr id="0" name=""/>
        <dsp:cNvSpPr/>
      </dsp:nvSpPr>
      <dsp:spPr>
        <a:xfrm>
          <a:off x="0" y="1209"/>
          <a:ext cx="10691265" cy="5155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BD638-81A9-4A13-ADD3-B0A1AE4641EC}">
      <dsp:nvSpPr>
        <dsp:cNvPr id="0" name=""/>
        <dsp:cNvSpPr/>
      </dsp:nvSpPr>
      <dsp:spPr>
        <a:xfrm>
          <a:off x="155942" y="117200"/>
          <a:ext cx="283532" cy="2835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013F3-2ED7-451D-B7F5-85AA0E9121A8}">
      <dsp:nvSpPr>
        <dsp:cNvPr id="0" name=""/>
        <dsp:cNvSpPr/>
      </dsp:nvSpPr>
      <dsp:spPr>
        <a:xfrm>
          <a:off x="595418" y="1209"/>
          <a:ext cx="10095846" cy="515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59" tIns="54559" rIns="54559" bIns="5455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We need to ensure confidentiality of the message.</a:t>
          </a:r>
          <a:endParaRPr lang="en-US" sz="1900" kern="1200"/>
        </a:p>
      </dsp:txBody>
      <dsp:txXfrm>
        <a:off x="595418" y="1209"/>
        <a:ext cx="10095846" cy="515513"/>
      </dsp:txXfrm>
    </dsp:sp>
    <dsp:sp modelId="{D1E6F457-4A11-449A-B606-4FB27ED714A5}">
      <dsp:nvSpPr>
        <dsp:cNvPr id="0" name=""/>
        <dsp:cNvSpPr/>
      </dsp:nvSpPr>
      <dsp:spPr>
        <a:xfrm>
          <a:off x="0" y="645602"/>
          <a:ext cx="10691265" cy="5155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D8CF6-2E83-47FF-BA0E-A90CE16219F3}">
      <dsp:nvSpPr>
        <dsp:cNvPr id="0" name=""/>
        <dsp:cNvSpPr/>
      </dsp:nvSpPr>
      <dsp:spPr>
        <a:xfrm>
          <a:off x="155942" y="761592"/>
          <a:ext cx="283532" cy="2835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2C116-7571-435F-8437-5141BD01A66E}">
      <dsp:nvSpPr>
        <dsp:cNvPr id="0" name=""/>
        <dsp:cNvSpPr/>
      </dsp:nvSpPr>
      <dsp:spPr>
        <a:xfrm>
          <a:off x="595418" y="645602"/>
          <a:ext cx="10095846" cy="515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59" tIns="54559" rIns="54559" bIns="5455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message is encrypted into an AES cipher</a:t>
          </a:r>
          <a:endParaRPr lang="en-US" sz="1900" kern="1200"/>
        </a:p>
      </dsp:txBody>
      <dsp:txXfrm>
        <a:off x="595418" y="645602"/>
        <a:ext cx="10095846" cy="515513"/>
      </dsp:txXfrm>
    </dsp:sp>
    <dsp:sp modelId="{4408E04C-3224-405B-8935-0C0EB06CFD0D}">
      <dsp:nvSpPr>
        <dsp:cNvPr id="0" name=""/>
        <dsp:cNvSpPr/>
      </dsp:nvSpPr>
      <dsp:spPr>
        <a:xfrm>
          <a:off x="0" y="1289994"/>
          <a:ext cx="10691265" cy="5155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4596F-43EA-40FA-8643-11EC11D54B37}">
      <dsp:nvSpPr>
        <dsp:cNvPr id="0" name=""/>
        <dsp:cNvSpPr/>
      </dsp:nvSpPr>
      <dsp:spPr>
        <a:xfrm>
          <a:off x="155942" y="1405985"/>
          <a:ext cx="283532" cy="2835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3902B-A6A8-4DE8-89F0-FF48EE7AC93C}">
      <dsp:nvSpPr>
        <dsp:cNvPr id="0" name=""/>
        <dsp:cNvSpPr/>
      </dsp:nvSpPr>
      <dsp:spPr>
        <a:xfrm>
          <a:off x="595418" y="1289994"/>
          <a:ext cx="10095846" cy="515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59" tIns="54559" rIns="54559" bIns="5455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location of the cipher is determined by an already set formula</a:t>
          </a:r>
          <a:endParaRPr lang="en-US" sz="1900" kern="1200"/>
        </a:p>
      </dsp:txBody>
      <dsp:txXfrm>
        <a:off x="595418" y="1289994"/>
        <a:ext cx="10095846" cy="515513"/>
      </dsp:txXfrm>
    </dsp:sp>
    <dsp:sp modelId="{0C9E1F2B-D968-424D-8C71-0E08C1CE01BB}">
      <dsp:nvSpPr>
        <dsp:cNvPr id="0" name=""/>
        <dsp:cNvSpPr/>
      </dsp:nvSpPr>
      <dsp:spPr>
        <a:xfrm>
          <a:off x="0" y="1934387"/>
          <a:ext cx="10691265" cy="5155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66967-1EA8-4B32-B1DB-BF6AC2DAAEC7}">
      <dsp:nvSpPr>
        <dsp:cNvPr id="0" name=""/>
        <dsp:cNvSpPr/>
      </dsp:nvSpPr>
      <dsp:spPr>
        <a:xfrm>
          <a:off x="155942" y="2050377"/>
          <a:ext cx="283532" cy="2835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F92FE-046E-456C-BF3A-10B1173B8588}">
      <dsp:nvSpPr>
        <dsp:cNvPr id="0" name=""/>
        <dsp:cNvSpPr/>
      </dsp:nvSpPr>
      <dsp:spPr>
        <a:xfrm>
          <a:off x="595418" y="1934387"/>
          <a:ext cx="10095846" cy="515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59" tIns="54559" rIns="54559" bIns="5455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formula needs n, a randomly generated integer</a:t>
          </a:r>
          <a:endParaRPr lang="en-US" sz="1900" kern="1200"/>
        </a:p>
      </dsp:txBody>
      <dsp:txXfrm>
        <a:off x="595418" y="1934387"/>
        <a:ext cx="10095846" cy="515513"/>
      </dsp:txXfrm>
    </dsp:sp>
    <dsp:sp modelId="{1B5DEA5C-B7BF-4F02-A662-9A16F17A3773}">
      <dsp:nvSpPr>
        <dsp:cNvPr id="0" name=""/>
        <dsp:cNvSpPr/>
      </dsp:nvSpPr>
      <dsp:spPr>
        <a:xfrm>
          <a:off x="0" y="2578779"/>
          <a:ext cx="10691265" cy="5155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0E687-D72C-4E96-B554-B0B994EE748D}">
      <dsp:nvSpPr>
        <dsp:cNvPr id="0" name=""/>
        <dsp:cNvSpPr/>
      </dsp:nvSpPr>
      <dsp:spPr>
        <a:xfrm>
          <a:off x="155942" y="2694770"/>
          <a:ext cx="283532" cy="2835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2801E-0B68-4FAC-83E7-688A35106CB7}">
      <dsp:nvSpPr>
        <dsp:cNvPr id="0" name=""/>
        <dsp:cNvSpPr/>
      </dsp:nvSpPr>
      <dsp:spPr>
        <a:xfrm>
          <a:off x="595418" y="2578779"/>
          <a:ext cx="10095846" cy="515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59" tIns="54559" rIns="54559" bIns="5455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location of n within image is also already set</a:t>
          </a:r>
          <a:endParaRPr lang="en-US" sz="1900" kern="1200"/>
        </a:p>
      </dsp:txBody>
      <dsp:txXfrm>
        <a:off x="595418" y="2578779"/>
        <a:ext cx="10095846" cy="515513"/>
      </dsp:txXfrm>
    </dsp:sp>
    <dsp:sp modelId="{C77068B2-C0D4-47D8-A9A3-B12F49295995}">
      <dsp:nvSpPr>
        <dsp:cNvPr id="0" name=""/>
        <dsp:cNvSpPr/>
      </dsp:nvSpPr>
      <dsp:spPr>
        <a:xfrm>
          <a:off x="0" y="3223172"/>
          <a:ext cx="10691265" cy="5155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DA445-65EE-4D40-99CB-7196946EC945}">
      <dsp:nvSpPr>
        <dsp:cNvPr id="0" name=""/>
        <dsp:cNvSpPr/>
      </dsp:nvSpPr>
      <dsp:spPr>
        <a:xfrm>
          <a:off x="155942" y="3339162"/>
          <a:ext cx="283532" cy="28353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D7773-5A69-4F0C-A985-BA79208269AD}">
      <dsp:nvSpPr>
        <dsp:cNvPr id="0" name=""/>
        <dsp:cNvSpPr/>
      </dsp:nvSpPr>
      <dsp:spPr>
        <a:xfrm>
          <a:off x="595418" y="3223172"/>
          <a:ext cx="10095846" cy="515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59" tIns="54559" rIns="54559" bIns="5455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AES decryption key is randomly generated and its location determined by n as well.</a:t>
          </a:r>
          <a:endParaRPr lang="en-US" sz="1900" kern="1200"/>
        </a:p>
      </dsp:txBody>
      <dsp:txXfrm>
        <a:off x="595418" y="3223172"/>
        <a:ext cx="10095846" cy="515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7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6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1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3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3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1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2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3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AF4DD-429D-53E0-327B-14334ED78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15" r="10185" b="-1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CED09-9FD9-B804-9837-C12645593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8656" y="914400"/>
            <a:ext cx="6236208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Information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D5ED9-5156-7B30-78E8-9D92BFE35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656" y="2221992"/>
            <a:ext cx="6236208" cy="39410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Group Members: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 Aleem Siddique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Abdul Basit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Ahmad Raza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0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AE91-B9B4-2B45-57C8-1DC4A86D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E39A-041D-404B-D119-9A64B0B07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AES:</a:t>
            </a:r>
            <a:br>
              <a:rPr lang="en-GB" dirty="0"/>
            </a:b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5218-E181-D41F-A83B-A5F8670D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0034-F8D6-B918-4562-A01DD5A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4E764-91EE-B0F4-9C1D-42C6B715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5B7B4-A597-4A39-2C5E-F1E3DE016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88" y="2616454"/>
            <a:ext cx="4103733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039119-3E5B-35DE-623F-2FC5B235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674" y="2379988"/>
            <a:ext cx="6525536" cy="3581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3301C6-1570-3570-3544-644C562C15B2}"/>
              </a:ext>
            </a:extLst>
          </p:cNvPr>
          <p:cNvCxnSpPr/>
          <p:nvPr/>
        </p:nvCxnSpPr>
        <p:spPr>
          <a:xfrm>
            <a:off x="5243815" y="1568196"/>
            <a:ext cx="0" cy="44629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9907D0-438F-2AD7-9885-1B27E78ACFE9}"/>
              </a:ext>
            </a:extLst>
          </p:cNvPr>
          <p:cNvSpPr txBox="1"/>
          <p:nvPr/>
        </p:nvSpPr>
        <p:spPr>
          <a:xfrm>
            <a:off x="5409674" y="1568196"/>
            <a:ext cx="335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Sending:</a:t>
            </a:r>
          </a:p>
        </p:txBody>
      </p:sp>
    </p:spTree>
    <p:extLst>
      <p:ext uri="{BB962C8B-B14F-4D97-AF65-F5344CB8AC3E}">
        <p14:creationId xmlns:p14="http://schemas.microsoft.com/office/powerpoint/2010/main" val="216846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C1E7-5CC3-91D1-765E-81E89A8E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C02B-0C7E-A945-5E91-885C87F3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27048"/>
            <a:ext cx="10691265" cy="4434840"/>
          </a:xfrm>
        </p:spPr>
        <p:txBody>
          <a:bodyPr/>
          <a:lstStyle/>
          <a:p>
            <a:r>
              <a:rPr lang="en-GB" dirty="0"/>
              <a:t>After receiving the image, we get to decoding</a:t>
            </a:r>
            <a:br>
              <a:rPr lang="en-GB" dirty="0"/>
            </a:br>
            <a:r>
              <a:rPr lang="en-GB" dirty="0"/>
              <a:t>it. We extract n first: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BE5B3-C4D5-E8DB-4774-0F546451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7E929-CB99-07CA-BDF1-56CC4445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9405-4F99-D8C8-CF71-E85C5B8B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720DF1-1281-8660-CBB7-1F7926940595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046268" y="1527048"/>
            <a:ext cx="0" cy="4434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4F185C-D394-45FE-66B2-453A3AC5BBDD}"/>
              </a:ext>
            </a:extLst>
          </p:cNvPr>
          <p:cNvSpPr txBox="1"/>
          <p:nvPr/>
        </p:nvSpPr>
        <p:spPr>
          <a:xfrm>
            <a:off x="6096000" y="1527048"/>
            <a:ext cx="529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now extract the cipher: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E7A5AC-5BDB-4F69-6623-34E809C98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37" y="2288517"/>
            <a:ext cx="4572638" cy="2152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994D58-EC9B-D974-E23A-A0723BFB2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734" y="2288517"/>
            <a:ext cx="5246164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7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C1E7-5CC3-91D1-765E-81E89A8E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C02B-0C7E-A945-5E91-885C87F3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27048"/>
            <a:ext cx="10691265" cy="4434840"/>
          </a:xfrm>
        </p:spPr>
        <p:txBody>
          <a:bodyPr/>
          <a:lstStyle/>
          <a:p>
            <a:r>
              <a:rPr lang="en-GB" dirty="0"/>
              <a:t>Extracting the key: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BE5B3-C4D5-E8DB-4774-0F546451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7E929-CB99-07CA-BDF1-56CC4445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9405-4F99-D8C8-CF71-E85C5B8B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12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720DF1-1281-8660-CBB7-1F7926940595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046268" y="1527048"/>
            <a:ext cx="0" cy="4434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4F185C-D394-45FE-66B2-453A3AC5BBDD}"/>
              </a:ext>
            </a:extLst>
          </p:cNvPr>
          <p:cNvSpPr txBox="1"/>
          <p:nvPr/>
        </p:nvSpPr>
        <p:spPr>
          <a:xfrm>
            <a:off x="6096000" y="1527048"/>
            <a:ext cx="529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Conversion to bits and cipher decryption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9E48EF-9668-91AF-F040-645278C2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88517"/>
            <a:ext cx="4658375" cy="19624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A0CF8A-6972-C888-82D5-AD80D68D4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734" y="2288517"/>
            <a:ext cx="5246164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AE91-B9B4-2B45-57C8-1DC4A86D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E39A-041D-404B-D119-9A64B0B07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AES:</a:t>
            </a:r>
            <a:br>
              <a:rPr lang="en-GB" dirty="0"/>
            </a:b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5218-E181-D41F-A83B-A5F8670D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0034-F8D6-B918-4562-A01DD5A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4E764-91EE-B0F4-9C1D-42C6B715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13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3301C6-1570-3570-3544-644C562C15B2}"/>
              </a:ext>
            </a:extLst>
          </p:cNvPr>
          <p:cNvCxnSpPr/>
          <p:nvPr/>
        </p:nvCxnSpPr>
        <p:spPr>
          <a:xfrm>
            <a:off x="5243815" y="1568196"/>
            <a:ext cx="0" cy="44629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9907D0-438F-2AD7-9885-1B27E78ACFE9}"/>
              </a:ext>
            </a:extLst>
          </p:cNvPr>
          <p:cNvSpPr txBox="1"/>
          <p:nvPr/>
        </p:nvSpPr>
        <p:spPr>
          <a:xfrm>
            <a:off x="5409674" y="1568196"/>
            <a:ext cx="335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Receiving: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02B775-A505-7D8C-165D-EF5EE75E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2689738"/>
            <a:ext cx="4255412" cy="876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5A38C6-4ABB-D50F-FC5B-9D5BDE43A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675" y="2005943"/>
            <a:ext cx="5982226" cy="411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8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B7A7-CE42-435A-8E6F-A798A93E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Provision of confidentiality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33A0B11-321F-85F8-44C0-EAF04FD8F5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E715F-4C50-1101-A795-ADAD322C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78E4-B257-98A5-F53E-A0EAEC31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3E04-C7CB-60FA-91E3-9F422544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Padlock on computer motherboard">
            <a:extLst>
              <a:ext uri="{FF2B5EF4-FFF2-40B4-BE49-F238E27FC236}">
                <a16:creationId xmlns:a16="http://schemas.microsoft.com/office/drawing/2014/main" id="{EB9CD81C-0556-195A-1CAA-A53F26E33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8" r="32262" b="-1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BC3AB7-F091-DD06-CECF-6C047A44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r>
              <a:rPr lang="en-GB" dirty="0"/>
              <a:t>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FCA9D-CFB5-070E-B550-098CEB0C3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r>
              <a:rPr lang="en-GB" dirty="0"/>
              <a:t>A brute force attack will have huge difficulty to break the method because:</a:t>
            </a:r>
          </a:p>
          <a:p>
            <a:pPr lvl="1"/>
            <a:r>
              <a:rPr lang="en-GB" dirty="0"/>
              <a:t>Need to know if there is some n embedded in the image.</a:t>
            </a:r>
            <a:br>
              <a:rPr lang="en-GB" dirty="0"/>
            </a:br>
            <a:r>
              <a:rPr lang="en-GB" dirty="0"/>
              <a:t>Need to know what and where is n</a:t>
            </a:r>
            <a:br>
              <a:rPr lang="en-GB" dirty="0"/>
            </a:br>
            <a:r>
              <a:rPr lang="en-GB" dirty="0"/>
              <a:t>Need to know the formula to get the key and the cipher</a:t>
            </a:r>
            <a:br>
              <a:rPr lang="en-GB" dirty="0"/>
            </a:br>
            <a:r>
              <a:rPr lang="en-GB" dirty="0"/>
              <a:t>Need to know the encryption algorithm</a:t>
            </a:r>
            <a:br>
              <a:rPr lang="en-GB" dirty="0"/>
            </a:br>
            <a:r>
              <a:rPr lang="en-GB" dirty="0"/>
              <a:t>Need to know the stopping criteria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8584-B0DC-FD74-8E1C-75C825A5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4BF121-2723-4D35-ADA9-215CD054C4BC}" type="datetime1">
              <a:rPr lang="en-US" smtClean="0"/>
              <a:pPr>
                <a:spcAft>
                  <a:spcPts val="600"/>
                </a:spcAft>
              </a:pPr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8BFF5-2337-A635-4849-44D95095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4088" y="6356350"/>
            <a:ext cx="4539727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0B25-A265-552A-9F0E-1175FC9F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9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7FF9-4505-3EFA-697E-D699C047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562708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0C0E-F691-5CC5-EBA8-25E37CC5A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1852"/>
            <a:ext cx="10691265" cy="4330036"/>
          </a:xfrm>
        </p:spPr>
        <p:txBody>
          <a:bodyPr/>
          <a:lstStyle/>
          <a:p>
            <a:r>
              <a:rPr lang="en-US" dirty="0"/>
              <a:t>We assume that the attacker knows the AES encryption.</a:t>
            </a:r>
          </a:p>
          <a:p>
            <a:r>
              <a:rPr lang="en-US" dirty="0"/>
              <a:t>We also assume that the attacker has somehow intercepted the channel and got the encoded image.</a:t>
            </a:r>
          </a:p>
          <a:p>
            <a:r>
              <a:rPr lang="en-US" dirty="0"/>
              <a:t>He somehow that there is n embedded in the start of the image.</a:t>
            </a:r>
          </a:p>
          <a:p>
            <a:r>
              <a:rPr lang="en-US" dirty="0"/>
              <a:t>He also knows the stopping bits of the cipher and the key.</a:t>
            </a:r>
          </a:p>
          <a:p>
            <a:r>
              <a:rPr lang="en-US" dirty="0"/>
              <a:t>He also know that the key length is 128 bits of AES encryption</a:t>
            </a:r>
          </a:p>
          <a:p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7C6BF-4F7C-D88E-1252-C9A8C234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7A28-5453-C985-8565-6892BB7B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E2EF-9E80-92FC-0A88-9CE27B3A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21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D989-FAE3-2E0B-B15A-C484F6AA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A275-6958-F829-3D76-59741707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28F8-CE7E-E0BA-4574-2C2ADFF1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5839D-92F0-79D5-BEE0-3517A03EE78D}"/>
              </a:ext>
            </a:extLst>
          </p:cNvPr>
          <p:cNvSpPr txBox="1"/>
          <p:nvPr/>
        </p:nvSpPr>
        <p:spPr>
          <a:xfrm>
            <a:off x="814299" y="829995"/>
            <a:ext cx="528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 got the image, extracted the bits out of it and will try to find the combination of each bit of the image with each number </a:t>
            </a:r>
            <a:r>
              <a:rPr lang="en-US" dirty="0" err="1"/>
              <a:t>i.e</a:t>
            </a:r>
            <a:r>
              <a:rPr lang="en-US" dirty="0"/>
              <a:t>, from 2 to 9.</a:t>
            </a:r>
            <a:endParaRPr lang="en-PK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4ADA6B-CB66-A281-AF29-322FB3E6D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99" y="1870221"/>
            <a:ext cx="5281702" cy="392566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5CB507-3E61-103A-22D2-EE7910A35345}"/>
              </a:ext>
            </a:extLst>
          </p:cNvPr>
          <p:cNvCxnSpPr/>
          <p:nvPr/>
        </p:nvCxnSpPr>
        <p:spPr>
          <a:xfrm>
            <a:off x="6386732" y="1002323"/>
            <a:ext cx="0" cy="4853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20200EA-CC74-E702-E6BA-B12B0EBE1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90" y="1870221"/>
            <a:ext cx="5422846" cy="39256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A0A9464-8287-1D23-1DBF-837A67771A1A}"/>
              </a:ext>
            </a:extLst>
          </p:cNvPr>
          <p:cNvSpPr txBox="1"/>
          <p:nvPr/>
        </p:nvSpPr>
        <p:spPr>
          <a:xfrm>
            <a:off x="6492490" y="848095"/>
            <a:ext cx="528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 will iterate over the image and tries to add the number to the index of image to find the key and cipher bits and will decrypt through AES decryption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32344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C7EE-0DC7-7CEA-0AD0-B75BAC38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F5481-3745-C87A-7AE4-07BA95CEE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885070"/>
            <a:ext cx="10691265" cy="4287833"/>
          </a:xfrm>
        </p:spPr>
        <p:txBody>
          <a:bodyPr/>
          <a:lstStyle/>
          <a:p>
            <a:r>
              <a:rPr lang="en-GB" dirty="0"/>
              <a:t>The random integer n should be embedded in a less obvious way.</a:t>
            </a:r>
          </a:p>
          <a:p>
            <a:r>
              <a:rPr lang="en-GB" dirty="0"/>
              <a:t>The embedding formula should be complicated.</a:t>
            </a:r>
          </a:p>
          <a:p>
            <a:r>
              <a:rPr lang="en-GB" dirty="0"/>
              <a:t>The method should be evolved to handle video steganography.</a:t>
            </a:r>
          </a:p>
          <a:p>
            <a:r>
              <a:rPr lang="en-GB" dirty="0"/>
              <a:t>Since the method falls under the category of symmetric cryptography, there should be a secure way of sharing the embedding formula and the location of 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63E07-030D-44B8-B63F-5110B786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73F0-8AB4-0BFF-96C5-4A57EA19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C73C-EFAB-4D85-4F11-12964C4D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34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A3CA-2EB9-61CD-CAF4-0AF73109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E742-6F42-0E08-6ADE-AD3D4CD2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 Aleem Siddique – Sender Code</a:t>
            </a:r>
          </a:p>
          <a:p>
            <a:r>
              <a:rPr lang="en-GB" dirty="0"/>
              <a:t>Abdul Basir – Attack Simulation</a:t>
            </a:r>
          </a:p>
          <a:p>
            <a:r>
              <a:rPr lang="en-GB" dirty="0"/>
              <a:t>Ahmad Raza – Receiver Code</a:t>
            </a:r>
          </a:p>
          <a:p>
            <a:pPr marL="0" indent="0">
              <a:buNone/>
            </a:pPr>
            <a:r>
              <a:rPr lang="en-GB" sz="3600" dirty="0"/>
              <a:t>REFERENCES:</a:t>
            </a:r>
            <a:br>
              <a:rPr lang="en-GB" sz="3600" dirty="0"/>
            </a:br>
            <a:r>
              <a:rPr lang="en-GB" dirty="0"/>
              <a:t>Usage of already implemented AES algorithm from </a:t>
            </a:r>
            <a:r>
              <a:rPr lang="en-GB" dirty="0" err="1"/>
              <a:t>pycyptodome</a:t>
            </a:r>
            <a:r>
              <a:rPr lang="en-GB" dirty="0"/>
              <a:t> python library.</a:t>
            </a:r>
            <a:endParaRPr lang="en-GB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4CF68-EB3C-FE5B-E6E8-B7C342BF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174BC-AD78-A83F-84C4-3DF69137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16318-40BA-1E91-27B3-EEA2A53C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0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4AB28-9815-F2F4-401A-DA4E5312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n-GB" dirty="0"/>
              <a:t>Selected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3C5A-13DC-A2E4-1FD3-0D6314E94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r>
              <a:rPr lang="en-GB" dirty="0"/>
              <a:t>Confidentiality:</a:t>
            </a:r>
            <a:br>
              <a:rPr lang="en-GB" dirty="0"/>
            </a:br>
            <a:r>
              <a:rPr lang="en-GB" dirty="0"/>
              <a:t>Confidentiality is ensuring that there is no unauthorised access to the information</a:t>
            </a:r>
          </a:p>
          <a:p>
            <a:r>
              <a:rPr lang="en-GB" dirty="0"/>
              <a:t>Motivation:</a:t>
            </a:r>
            <a:br>
              <a:rPr lang="en-GB" dirty="0"/>
            </a:br>
            <a:r>
              <a:rPr lang="en-GB" dirty="0"/>
              <a:t>Ensuring that the data that is being sent is not viewed by any unauthorised entity is one of the key requirements of cybersecurity and information security.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A89E-832B-AA38-3797-D96ABA8B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4BF121-2723-4D35-ADA9-215CD054C4BC}" type="datetime1">
              <a:rPr lang="en-US" smtClean="0"/>
              <a:pPr>
                <a:spcAft>
                  <a:spcPts val="600"/>
                </a:spcAft>
              </a:pPr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F9B7D-EB6D-14E9-2C68-56FFC0B7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4088" y="6356350"/>
            <a:ext cx="4539727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98770-C7FC-1865-9BAA-01504D55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Lock">
            <a:extLst>
              <a:ext uri="{FF2B5EF4-FFF2-40B4-BE49-F238E27FC236}">
                <a16:creationId xmlns:a16="http://schemas.microsoft.com/office/drawing/2014/main" id="{1A5539AC-2540-4CC3-119E-CA93DF6CF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09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4E42-7E98-A9CC-89F9-C4D8C29A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07CD-C02A-CBA4-5015-FB8E7931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Steganography:</a:t>
            </a:r>
            <a:br>
              <a:rPr lang="en-GB" dirty="0"/>
            </a:br>
            <a:r>
              <a:rPr lang="en-GB" dirty="0"/>
              <a:t>Use of steganography to ensure confidentiality of the data being sent.</a:t>
            </a:r>
          </a:p>
          <a:p>
            <a:r>
              <a:rPr lang="en-GB" dirty="0"/>
              <a:t>A random integer n:</a:t>
            </a:r>
            <a:br>
              <a:rPr lang="en-GB" dirty="0"/>
            </a:br>
            <a:r>
              <a:rPr lang="en-GB" dirty="0"/>
              <a:t>We generate a random integer n and then use that integer in a pre determined formula for steganography.</a:t>
            </a:r>
          </a:p>
          <a:p>
            <a:r>
              <a:rPr lang="en-GB" dirty="0"/>
              <a:t>AES:</a:t>
            </a:r>
            <a:br>
              <a:rPr lang="en-GB" dirty="0"/>
            </a:br>
            <a:r>
              <a:rPr lang="en-GB" dirty="0"/>
              <a:t>The message that is to be is encrypted with AES encryption with 128 bit key</a:t>
            </a:r>
          </a:p>
          <a:p>
            <a:r>
              <a:rPr lang="en-GB" dirty="0"/>
              <a:t>Symmetric Cryptography:</a:t>
            </a:r>
            <a:br>
              <a:rPr lang="en-GB" dirty="0"/>
            </a:br>
            <a:r>
              <a:rPr lang="en-GB" dirty="0"/>
              <a:t>Prior knowledge about location of n and formula by the receiver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298A4-268F-51B9-B724-D46B2751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4A46D-EE01-6CDC-5BB0-D9A7E38C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96D14-6FBC-6A80-4BF4-A634B4E8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2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8DC6-5A66-6CF1-5020-A2323FBB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F0EB-3412-CD88-0020-395AE4A0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random integer n:</a:t>
            </a:r>
            <a:br>
              <a:rPr lang="en-GB" dirty="0"/>
            </a:br>
            <a:r>
              <a:rPr lang="en-GB" dirty="0"/>
              <a:t>We generate a random integer n between 2 and 9 and put into the first 8 bytes of the image meaning in the first and second pixels entirely and 2/3</a:t>
            </a:r>
            <a:r>
              <a:rPr lang="en-GB" baseline="30000" dirty="0"/>
              <a:t>rd</a:t>
            </a:r>
            <a:r>
              <a:rPr lang="en-GB" dirty="0"/>
              <a:t> of the third pixel.</a:t>
            </a:r>
          </a:p>
          <a:p>
            <a:r>
              <a:rPr lang="en-GB" dirty="0"/>
              <a:t>The cipher:</a:t>
            </a:r>
            <a:br>
              <a:rPr lang="en-GB" dirty="0"/>
            </a:br>
            <a:r>
              <a:rPr lang="en-GB" dirty="0"/>
              <a:t>The message to be sent is put into the image staring from the 8</a:t>
            </a:r>
            <a:r>
              <a:rPr lang="en-GB" baseline="30000" dirty="0"/>
              <a:t>th</a:t>
            </a:r>
            <a:r>
              <a:rPr lang="en-GB" dirty="0"/>
              <a:t> byte and then incrementing by the jumps of n</a:t>
            </a:r>
          </a:p>
          <a:p>
            <a:r>
              <a:rPr lang="en-GB" dirty="0"/>
              <a:t>The key:</a:t>
            </a:r>
            <a:br>
              <a:rPr lang="en-GB" dirty="0"/>
            </a:br>
            <a:r>
              <a:rPr lang="en-GB" dirty="0"/>
              <a:t>The key used in AES encryption is also put into the image to be sent to the receiver for decryption. The key is put into 9</a:t>
            </a:r>
            <a:r>
              <a:rPr lang="en-GB" baseline="30000" dirty="0"/>
              <a:t>th</a:t>
            </a:r>
            <a:r>
              <a:rPr lang="en-GB" dirty="0"/>
              <a:t> pixel and then by the jumps of n we proceed.</a:t>
            </a:r>
          </a:p>
          <a:p>
            <a:r>
              <a:rPr lang="en-GB" dirty="0"/>
              <a:t>Receiver:</a:t>
            </a:r>
            <a:br>
              <a:rPr lang="en-GB" dirty="0"/>
            </a:br>
            <a:r>
              <a:rPr lang="en-GB" dirty="0"/>
              <a:t>The receiver knows where to find n and the formulas to find the key and the cipher.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8FAE5-7E10-E33E-A0E4-72905421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1AE19-83EC-C4A3-9B78-2B9E35F5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8781-9AB8-064D-605E-C9F0920D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46A3-1380-E68A-0C41-F97C377A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Size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E8FE-3B51-E9E1-0D10-9240F2B5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random n we generate ranges between 2 and 9. In the worst case scenario we will have n = 9 and hence jumps of 9. Total number of bytes in our image are 400x400x3 = 480,000. First eight bytes are used by n so 480,000-8 = 479,992 bytes left. With jumps of we can have 479,992/9 ~ 53,332 bytes. And since one character is equal to 8 bits and in steganography we use LSB of each byte hence we can send a maximum of </a:t>
            </a:r>
            <a:r>
              <a:rPr lang="en-GB" b="1" u="sng" dirty="0"/>
              <a:t>53,332 characters.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A1DF-40BE-633D-D14A-7EEFF798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D74B-1DE9-63CE-DA09-3D2C4A25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3B21-0142-7AAF-223A-0E78BD4D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0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D63A06-A5C9-FBB1-C574-D939B798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GB" dirty="0"/>
              <a:t>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6453-19A0-885F-09F7-E7D20002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4BF121-2723-4D35-ADA9-215CD054C4BC}" type="datetime1">
              <a:rPr lang="en-US" smtClean="0"/>
              <a:pPr>
                <a:spcAft>
                  <a:spcPts val="600"/>
                </a:spcAft>
              </a:pPr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0D8F7-663C-1CA2-DF2F-FF0B5C91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4088" y="6356350"/>
            <a:ext cx="4539727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7CE86-26AD-183E-00C0-5614C04D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E7E47B1-B7C0-A15C-9250-BCCF80415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246060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06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C1E7-5CC3-91D1-765E-81E89A8E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C02B-0C7E-A945-5E91-885C87F3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27048"/>
            <a:ext cx="10691265" cy="4434840"/>
          </a:xfrm>
        </p:spPr>
        <p:txBody>
          <a:bodyPr/>
          <a:lstStyle/>
          <a:p>
            <a:r>
              <a:rPr lang="en-GB" dirty="0"/>
              <a:t>Opening image, conversion to byte, generate n</a:t>
            </a:r>
            <a:br>
              <a:rPr lang="en-GB" dirty="0"/>
            </a:br>
            <a:r>
              <a:rPr lang="en-GB" dirty="0"/>
              <a:t>and the key: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BE5B3-C4D5-E8DB-4774-0F546451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7E929-CB99-07CA-BDF1-56CC4445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9405-4F99-D8C8-CF71-E85C5B8B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1D737-F610-2C9A-E158-CECEFBD1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86" y="2713417"/>
            <a:ext cx="4258269" cy="296268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720DF1-1281-8660-CBB7-1F7926940595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046268" y="1527048"/>
            <a:ext cx="0" cy="4434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4F185C-D394-45FE-66B2-453A3AC5BBDD}"/>
              </a:ext>
            </a:extLst>
          </p:cNvPr>
          <p:cNvSpPr txBox="1"/>
          <p:nvPr/>
        </p:nvSpPr>
        <p:spPr>
          <a:xfrm>
            <a:off x="6096000" y="1527048"/>
            <a:ext cx="529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Conversion to bits: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79BA86-BCB8-42C1-898C-38F8A9690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53" y="2091112"/>
            <a:ext cx="4725059" cy="14289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0C6E1E-32B7-3AF0-18E6-272967027E03}"/>
              </a:ext>
            </a:extLst>
          </p:cNvPr>
          <p:cNvSpPr txBox="1"/>
          <p:nvPr/>
        </p:nvSpPr>
        <p:spPr>
          <a:xfrm>
            <a:off x="6260606" y="3744468"/>
            <a:ext cx="465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Checks and new image array: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8FEC8F-CAEE-38F0-3E6A-AD4618654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953" y="4322397"/>
            <a:ext cx="5634456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7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C1E7-5CC3-91D1-765E-81E89A8E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C02B-0C7E-A945-5E91-885C87F3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27048"/>
            <a:ext cx="10691265" cy="4434840"/>
          </a:xfrm>
        </p:spPr>
        <p:txBody>
          <a:bodyPr/>
          <a:lstStyle/>
          <a:p>
            <a:r>
              <a:rPr lang="en-GB" dirty="0"/>
              <a:t>Encoding n into the image: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BE5B3-C4D5-E8DB-4774-0F546451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7E929-CB99-07CA-BDF1-56CC4445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9405-4F99-D8C8-CF71-E85C5B8B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720DF1-1281-8660-CBB7-1F7926940595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046268" y="1527048"/>
            <a:ext cx="0" cy="4434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4F185C-D394-45FE-66B2-453A3AC5BBDD}"/>
              </a:ext>
            </a:extLst>
          </p:cNvPr>
          <p:cNvSpPr txBox="1"/>
          <p:nvPr/>
        </p:nvSpPr>
        <p:spPr>
          <a:xfrm>
            <a:off x="6096000" y="1527048"/>
            <a:ext cx="529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Encoding the message into the image: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AFDA0A-34E5-AFE1-8137-0A2128874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963162"/>
            <a:ext cx="4839375" cy="17623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C58E71-2E5C-F4A5-09F5-E66417E97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733" y="2018026"/>
            <a:ext cx="5246162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C1E7-5CC3-91D1-765E-81E89A8E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C02B-0C7E-A945-5E91-885C87F3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27048"/>
            <a:ext cx="10691265" cy="4434840"/>
          </a:xfrm>
        </p:spPr>
        <p:txBody>
          <a:bodyPr/>
          <a:lstStyle/>
          <a:p>
            <a:r>
              <a:rPr lang="en-GB" dirty="0"/>
              <a:t>Encoding key into the image: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BE5B3-C4D5-E8DB-4774-0F546451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7E929-CB99-07CA-BDF1-56CC4445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9405-4F99-D8C8-CF71-E85C5B8B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9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720DF1-1281-8660-CBB7-1F7926940595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046268" y="1527048"/>
            <a:ext cx="0" cy="4434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4F185C-D394-45FE-66B2-453A3AC5BBDD}"/>
              </a:ext>
            </a:extLst>
          </p:cNvPr>
          <p:cNvSpPr txBox="1"/>
          <p:nvPr/>
        </p:nvSpPr>
        <p:spPr>
          <a:xfrm>
            <a:off x="6096000" y="1527048"/>
            <a:ext cx="529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Sending the image: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481533-4CC3-477F-2AE9-DF817CFB2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1868949"/>
            <a:ext cx="5286759" cy="3969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499DB3-1E14-DA34-3311-4F6ED10C5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733" y="1977094"/>
            <a:ext cx="5187293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7163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9A3C7"/>
      </a:accent1>
      <a:accent2>
        <a:srgbClr val="36B1A1"/>
      </a:accent2>
      <a:accent3>
        <a:srgbClr val="43B577"/>
      </a:accent3>
      <a:accent4>
        <a:srgbClr val="37B53C"/>
      </a:accent4>
      <a:accent5>
        <a:srgbClr val="6CB241"/>
      </a:accent5>
      <a:accent6>
        <a:srgbClr val="93AB34"/>
      </a:accent6>
      <a:hlink>
        <a:srgbClr val="BF64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853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Calisto MT</vt:lpstr>
      <vt:lpstr>Univers Condensed</vt:lpstr>
      <vt:lpstr>ChronicleVTI</vt:lpstr>
      <vt:lpstr>Information Security</vt:lpstr>
      <vt:lpstr>Selected attribute</vt:lpstr>
      <vt:lpstr>OUR MECHANISM</vt:lpstr>
      <vt:lpstr>Our mechanism</vt:lpstr>
      <vt:lpstr>Size Considerations</vt:lpstr>
      <vt:lpstr>Implementation</vt:lpstr>
      <vt:lpstr>Sender</vt:lpstr>
      <vt:lpstr>Sender</vt:lpstr>
      <vt:lpstr>Sender</vt:lpstr>
      <vt:lpstr>Sender</vt:lpstr>
      <vt:lpstr>Receiver</vt:lpstr>
      <vt:lpstr>Receiver</vt:lpstr>
      <vt:lpstr>Receiver</vt:lpstr>
      <vt:lpstr>Provision of confidentiality</vt:lpstr>
      <vt:lpstr>Attack</vt:lpstr>
      <vt:lpstr>Assumptions</vt:lpstr>
      <vt:lpstr>PowerPoint Presentation</vt:lpstr>
      <vt:lpstr>Recommendations</vt:lpstr>
      <vt:lpstr>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Muhammad Aleem Siddique Khan</dc:creator>
  <cp:lastModifiedBy>Abdul Basit</cp:lastModifiedBy>
  <cp:revision>2</cp:revision>
  <dcterms:created xsi:type="dcterms:W3CDTF">2024-05-16T06:08:55Z</dcterms:created>
  <dcterms:modified xsi:type="dcterms:W3CDTF">2024-05-16T08:02:42Z</dcterms:modified>
</cp:coreProperties>
</file>