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0" r:id="rId3"/>
    <p:sldId id="272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1999A10-4355-4A13-B008-196B21ABEE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3B596B8-8230-4695-8D76-F06AFA815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53EBF93-5FD9-4F4E-8485-7B937145C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9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1B299E6-11CC-4181-86C3-528A13F1F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DFF0049-0231-4557-A707-569556F0CA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57A0DB1-87C8-4BF4-B2A2-F9CA6ED05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6C29209-8A8F-48A7-8BA2-AFADA37CBD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66BE9C-AE7C-4C39-9694-C32D6939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1BA86D8-2A29-4A0E-AEA0-39B41C418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085E13E-918A-4D04-9E84-94148D7C8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5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2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4B6724-AB30-4E7C-BE2B-ECD94FF1B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4EC6F70-D800-4067-A36A-5BBFC8018E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2B66CB6-8988-4FBA-8524-726765A5F2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5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, Gráfico de radar&#10;&#10;Descrição gerada automaticamente">
            <a:extLst>
              <a:ext uri="{FF2B5EF4-FFF2-40B4-BE49-F238E27FC236}">
                <a16:creationId xmlns:a16="http://schemas.microsoft.com/office/drawing/2014/main" xmlns="" id="{5CE5CAC3-F86D-449C-9B3A-8BDB30599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814" r="-1" b="5615"/>
          <a:stretch/>
        </p:blipFill>
        <p:spPr>
          <a:xfrm>
            <a:off x="3068" y="1"/>
            <a:ext cx="1218893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1125B3-5864-48AA-9D11-CFFB88D21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200" b="1" i="0" dirty="0">
                <a:solidFill>
                  <a:srgbClr val="FFFFFF"/>
                </a:solidFill>
                <a:effectLst/>
                <a:latin typeface="rawline"/>
              </a:rPr>
              <a:t>App Direitos Humanos Brasil</a:t>
            </a:r>
            <a:br>
              <a:rPr lang="pt-BR" sz="6200" b="1" i="0" dirty="0">
                <a:solidFill>
                  <a:srgbClr val="FFFFFF"/>
                </a:solidFill>
                <a:effectLst/>
                <a:latin typeface="rawline"/>
              </a:rPr>
            </a:br>
            <a:endParaRPr lang="pt-BR" sz="6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7977352" y="3111679"/>
            <a:ext cx="4377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Andrei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Edson 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Ernando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Ewerton 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Lucas 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Haller 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xmlns="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8664440" cy="1560018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Canal de atendimento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41" y="2049985"/>
            <a:ext cx="8450318" cy="4225159"/>
          </a:xfrm>
        </p:spPr>
      </p:pic>
    </p:spTree>
    <p:extLst>
      <p:ext uri="{BB962C8B-B14F-4D97-AF65-F5344CB8AC3E}">
        <p14:creationId xmlns:p14="http://schemas.microsoft.com/office/powerpoint/2010/main" val="14102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xmlns="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309210" y="1088945"/>
            <a:ext cx="8664440" cy="1560018"/>
          </a:xfrm>
        </p:spPr>
        <p:txBody>
          <a:bodyPr/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Violência doméstica durante a pandemia</a:t>
            </a:r>
            <a:br>
              <a:rPr lang="pt-BR" sz="6000" b="1" dirty="0" smtClean="0">
                <a:solidFill>
                  <a:schemeClr val="bg1"/>
                </a:solidFill>
              </a:rPr>
            </a:b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1949" y="2664840"/>
            <a:ext cx="11808372" cy="299544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Uma </a:t>
            </a:r>
            <a:r>
              <a:rPr lang="pt-BR" dirty="0">
                <a:solidFill>
                  <a:schemeClr val="bg1"/>
                </a:solidFill>
              </a:rPr>
              <a:t>em cada quatro mulheres foram vítimas de violência durante a pandemia de Covid-19 no </a:t>
            </a:r>
            <a:r>
              <a:rPr lang="pt-BR" dirty="0" smtClean="0">
                <a:solidFill>
                  <a:schemeClr val="bg1"/>
                </a:solidFill>
              </a:rPr>
              <a:t>Brasil. São </a:t>
            </a:r>
            <a:r>
              <a:rPr lang="pt-BR" dirty="0">
                <a:solidFill>
                  <a:schemeClr val="bg1"/>
                </a:solidFill>
              </a:rPr>
              <a:t>13,4 milhões de mulheres que sofreram algum tipo de violência nesse </a:t>
            </a:r>
            <a:r>
              <a:rPr lang="pt-BR" dirty="0" smtClean="0">
                <a:solidFill>
                  <a:schemeClr val="bg1"/>
                </a:solidFill>
              </a:rPr>
              <a:t>período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7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xmlns="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177862" y="538311"/>
            <a:ext cx="4209393" cy="1481155"/>
          </a:xfrm>
        </p:spPr>
        <p:txBody>
          <a:bodyPr/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wline"/>
              </a:rPr>
              <a:t>Sabe 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1949" y="2664840"/>
            <a:ext cx="11808372" cy="299544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aplicativo SABE, é voltado a forma de como pode-se ajudar uma criança em situações de violência e/ou destrato humano. 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Através </a:t>
            </a:r>
            <a:r>
              <a:rPr lang="pt-BR" dirty="0">
                <a:solidFill>
                  <a:schemeClr val="bg1"/>
                </a:solidFill>
              </a:rPr>
              <a:t>de formas interativas que incentivam a criança a ler e entender melhor o funcionamento dos seus direitos.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="" xmlns:a16="http://schemas.microsoft.com/office/drawing/2014/main" id="{48F07ECC-480F-4A6F-815E-FB5F12E6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481" y="757903"/>
            <a:ext cx="3133370" cy="16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xmlns="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-38331" y="-6384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4180056" y="868263"/>
            <a:ext cx="8011944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</a:rPr>
              <a:t>“</a:t>
            </a:r>
            <a:r>
              <a:rPr lang="pt-BR" sz="2900" dirty="0"/>
              <a:t>A essência dos Direitos Humanos é direito a ter direitos.”</a:t>
            </a:r>
          </a:p>
          <a:p>
            <a:r>
              <a:rPr lang="pt-BR" sz="2900" i="1" dirty="0"/>
              <a:t>Hannah Arendt</a:t>
            </a:r>
            <a:endParaRPr lang="pt-BR" sz="2900" dirty="0"/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="" xmlns:a16="http://schemas.microsoft.com/office/drawing/2014/main" id="{AF1BE915-0DF3-4724-B194-060EE77CD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1304121"/>
            <a:ext cx="3352972" cy="250202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="" xmlns:a16="http://schemas.microsoft.com/office/drawing/2014/main" id="{EAF4FC20-7E56-43EF-9966-FFE89822D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245" y="2862941"/>
            <a:ext cx="4809528" cy="302307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F07ECC-480F-4A6F-815E-FB5F12E62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21" y="4239978"/>
            <a:ext cx="3133370" cy="16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177862" y="538311"/>
            <a:ext cx="4209393" cy="1481155"/>
          </a:xfrm>
        </p:spPr>
        <p:txBody>
          <a:bodyPr/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wline"/>
              </a:rPr>
              <a:t> 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20" name="Picture 3" descr="Gráfico, Gráfico de radar&#10;&#10;Descrição gerada automaticamente">
            <a:extLst>
              <a:ext uri="{FF2B5EF4-FFF2-40B4-BE49-F238E27FC236}">
                <a16:creationId xmlns="" xmlns:a16="http://schemas.microsoft.com/office/drawing/2014/main" xmlns:lc="http://schemas.openxmlformats.org/drawingml/2006/lockedCanvas" id="{5CE5CAC3-F86D-449C-9B3A-8BDB30599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814" r="-1" b="5615"/>
          <a:stretch/>
        </p:blipFill>
        <p:spPr>
          <a:xfrm>
            <a:off x="1534" y="5"/>
            <a:ext cx="12188932" cy="685799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7689A4-2DEB-46FE-8A68-20D9225C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30" y="2247606"/>
            <a:ext cx="6842235" cy="382991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317531" y="582364"/>
            <a:ext cx="865526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FFFF"/>
                </a:solidFill>
                <a:latin typeface="rawline"/>
              </a:rPr>
              <a:t>Direitos Humanos Brasil</a:t>
            </a:r>
            <a:r>
              <a:rPr lang="pt-BR" b="1" dirty="0">
                <a:solidFill>
                  <a:srgbClr val="FFFFFF"/>
                </a:solidFill>
                <a:latin typeface="rawline"/>
              </a:rPr>
              <a:t/>
            </a:r>
            <a:br>
              <a:rPr lang="pt-BR" b="1" dirty="0">
                <a:solidFill>
                  <a:srgbClr val="FFFFFF"/>
                </a:solidFill>
                <a:latin typeface="rawline"/>
              </a:rPr>
            </a:b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797518" y="1467353"/>
            <a:ext cx="5626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Mais humanidade, mais cidadania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724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xmlns="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3B5553-8D6E-42E6-B0DD-CCF591EB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138" y="334468"/>
            <a:ext cx="6900839" cy="97749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en-US" sz="7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0" i="0" dirty="0" smtClean="0">
                <a:solidFill>
                  <a:schemeClr val="bg1"/>
                </a:solidFill>
                <a:effectLst/>
                <a:latin typeface="rawline"/>
              </a:rPr>
              <a:t>Plataforma digital do Disque 100 e do Ligue 180 para receber denúncias, solicitações e pedidos de informação sobre temas relacionados a direitos humanos e família.</a:t>
            </a: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chemeClr val="bg1"/>
                </a:solidFill>
                <a:latin typeface="rawline"/>
              </a:rPr>
              <a:t>Iniciativa do Ministério da Mulher, da Família e dos Direitos Humanos</a:t>
            </a: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chemeClr val="bg1"/>
                </a:solidFill>
                <a:latin typeface="rawline"/>
              </a:rPr>
              <a:t>Aplicativo desenvolvido pelo Governo Federal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chemeClr val="bg1"/>
                </a:solidFill>
                <a:latin typeface="rawline"/>
              </a:rPr>
              <a:t>O aplicativo oferece indicadores com base em levantamentos sobre violências com base em dados da Ouvidoria Nacional de Direitos Humanos</a:t>
            </a:r>
            <a:endParaRPr lang="en-US" sz="2400" dirty="0">
              <a:solidFill>
                <a:schemeClr val="bg1"/>
              </a:solidFill>
              <a:latin typeface="rawline"/>
            </a:endParaRP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xmlns="" id="{92A9B5E4-F9F1-4CA4-9890-840C849EC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63" y="4084788"/>
            <a:ext cx="4705044" cy="2241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42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xmlns="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3" descr="D:\Arquivos usuário\Pictures\teste2)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4" y="795829"/>
            <a:ext cx="4675569" cy="228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Arquivos usuário\Downloads\WhatsApp Image 2021-11-29 at 16.41.30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292" y="740974"/>
            <a:ext cx="3976911" cy="537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xmlns="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299555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3B5553-8D6E-42E6-B0DD-CCF591EB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00" y="681309"/>
            <a:ext cx="6900839" cy="9774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wline"/>
              </a:rPr>
              <a:t>Dados da ouvidoria Nacional de Diretos </a:t>
            </a:r>
            <a:r>
              <a:rPr lang="pt-BR" sz="3600" b="1" dirty="0" smtClean="0">
                <a:solidFill>
                  <a:schemeClr val="bg1"/>
                </a:solidFill>
                <a:latin typeface="awline"/>
              </a:rPr>
              <a:t>Humanos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51739" y="2130228"/>
            <a:ext cx="5502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>
                    <a:lumMod val="85000"/>
                  </a:schemeClr>
                </a:solidFill>
              </a:rPr>
              <a:t>1º seme</a:t>
            </a: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str</a:t>
            </a:r>
            <a:r>
              <a:rPr lang="pt-BR" sz="3200" b="1" dirty="0">
                <a:solidFill>
                  <a:schemeClr val="bg1">
                    <a:lumMod val="85000"/>
                  </a:schemeClr>
                </a:solidFill>
              </a:rPr>
              <a:t>e de 2020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0" y="2897637"/>
            <a:ext cx="10944309" cy="13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xmlns="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wline"/>
              </a:rPr>
              <a:t>Análise por denúncia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1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96" y="2138905"/>
            <a:ext cx="7677807" cy="4047320"/>
          </a:xfrm>
        </p:spPr>
      </p:pic>
    </p:spTree>
    <p:extLst>
      <p:ext uri="{BB962C8B-B14F-4D97-AF65-F5344CB8AC3E}">
        <p14:creationId xmlns:p14="http://schemas.microsoft.com/office/powerpoint/2010/main" val="35230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xmlns="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Grupo de vulnerável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1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83" y="1854328"/>
            <a:ext cx="8639504" cy="3978475"/>
          </a:xfrm>
        </p:spPr>
      </p:pic>
    </p:spTree>
    <p:extLst>
      <p:ext uri="{BB962C8B-B14F-4D97-AF65-F5344CB8AC3E}">
        <p14:creationId xmlns:p14="http://schemas.microsoft.com/office/powerpoint/2010/main" val="17963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xmlns="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Cenário da violação 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18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30" y="1718442"/>
            <a:ext cx="9255209" cy="4303985"/>
          </a:xfrm>
        </p:spPr>
      </p:pic>
    </p:spTree>
    <p:extLst>
      <p:ext uri="{BB962C8B-B14F-4D97-AF65-F5344CB8AC3E}">
        <p14:creationId xmlns:p14="http://schemas.microsoft.com/office/powerpoint/2010/main" val="36444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xmlns="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Localidade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1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  <a14:imgEffect>
                      <a14:brightnessContrast brigh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1" y="1828802"/>
            <a:ext cx="8119242" cy="3957144"/>
          </a:xfrm>
        </p:spPr>
      </p:pic>
    </p:spTree>
    <p:extLst>
      <p:ext uri="{BB962C8B-B14F-4D97-AF65-F5344CB8AC3E}">
        <p14:creationId xmlns:p14="http://schemas.microsoft.com/office/powerpoint/2010/main" val="30358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FA88D0-E295-4CF3-934C-6423EACEB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xmlns="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-152441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Motivação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18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19" y="1813034"/>
            <a:ext cx="8466083" cy="4225158"/>
          </a:xfrm>
        </p:spPr>
      </p:pic>
    </p:spTree>
    <p:extLst>
      <p:ext uri="{BB962C8B-B14F-4D97-AF65-F5344CB8AC3E}">
        <p14:creationId xmlns:p14="http://schemas.microsoft.com/office/powerpoint/2010/main" val="24627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VTI">
  <a:themeElements>
    <a:clrScheme name="AnalogousFromRegularSeed_2SEEDS">
      <a:dk1>
        <a:srgbClr val="000000"/>
      </a:dk1>
      <a:lt1>
        <a:srgbClr val="FFFFFF"/>
      </a:lt1>
      <a:dk2>
        <a:srgbClr val="181734"/>
      </a:dk2>
      <a:lt2>
        <a:srgbClr val="F3F3F0"/>
      </a:lt2>
      <a:accent1>
        <a:srgbClr val="3D37BC"/>
      </a:accent1>
      <a:accent2>
        <a:srgbClr val="4477CC"/>
      </a:accent2>
      <a:accent3>
        <a:srgbClr val="8244CC"/>
      </a:accent3>
      <a:accent4>
        <a:srgbClr val="32BA4B"/>
      </a:accent4>
      <a:accent5>
        <a:srgbClr val="40C28E"/>
      </a:accent5>
      <a:accent6>
        <a:srgbClr val="32B8BA"/>
      </a:accent6>
      <a:hlink>
        <a:srgbClr val="8D913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201</Words>
  <Application>Microsoft Office PowerPoint</Application>
  <PresentationFormat>Personalizar</PresentationFormat>
  <Paragraphs>43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LevelVTI</vt:lpstr>
      <vt:lpstr>App Direitos Humanos Brasil </vt:lpstr>
      <vt:lpstr>INTRODUÇÃO</vt:lpstr>
      <vt:lpstr>Apresentação do PowerPoint</vt:lpstr>
      <vt:lpstr>Dados da ouvidoria Nacional de Diretos Humanos</vt:lpstr>
      <vt:lpstr>Análise por denúncia</vt:lpstr>
      <vt:lpstr>Grupo de vulnerável</vt:lpstr>
      <vt:lpstr>Cenário da violação </vt:lpstr>
      <vt:lpstr>Localidade</vt:lpstr>
      <vt:lpstr>Motivação</vt:lpstr>
      <vt:lpstr>Canal de atendimento</vt:lpstr>
      <vt:lpstr>Violência doméstica durante a pandemia </vt:lpstr>
      <vt:lpstr>Sabe </vt:lpstr>
      <vt:lpstr>Apresentação do PowerPoint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Direitos Humanos Brasil</dc:title>
  <dc:creator>Nando Almeida</dc:creator>
  <cp:lastModifiedBy>Usuário</cp:lastModifiedBy>
  <cp:revision>24</cp:revision>
  <dcterms:created xsi:type="dcterms:W3CDTF">2021-11-28T21:11:46Z</dcterms:created>
  <dcterms:modified xsi:type="dcterms:W3CDTF">2021-12-02T20:22:10Z</dcterms:modified>
</cp:coreProperties>
</file>