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7" r:id="rId14"/>
    <p:sldId id="275" r:id="rId15"/>
    <p:sldId id="276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5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5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, Gráfico de radar&#10;&#10;Descrição gerada automaticamente">
            <a:extLst>
              <a:ext uri="{FF2B5EF4-FFF2-40B4-BE49-F238E27FC236}">
                <a16:creationId xmlns:a16="http://schemas.microsoft.com/office/drawing/2014/main" id="{5CE5CAC3-F86D-449C-9B3A-8BDB30599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814" r="-1" b="5615"/>
          <a:stretch/>
        </p:blipFill>
        <p:spPr>
          <a:xfrm>
            <a:off x="3068" y="386589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1125B3-5864-48AA-9D11-CFFB88D2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200" b="1" i="0" dirty="0">
                <a:solidFill>
                  <a:srgbClr val="FFFFFF"/>
                </a:solidFill>
                <a:effectLst/>
                <a:latin typeface="rawline"/>
              </a:rPr>
              <a:t>App Direitos Humanos Brasil</a:t>
            </a:r>
            <a:br>
              <a:rPr lang="pt-BR" sz="6200" b="1" i="0" dirty="0">
                <a:solidFill>
                  <a:srgbClr val="FFFFFF"/>
                </a:solidFill>
                <a:effectLst/>
                <a:latin typeface="rawline"/>
              </a:rPr>
            </a:br>
            <a:endParaRPr lang="pt-BR" sz="6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8986345" y="3505816"/>
            <a:ext cx="4377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Edson </a:t>
            </a:r>
          </a:p>
          <a:p>
            <a:r>
              <a:rPr lang="pt-BR" sz="3600" dirty="0">
                <a:solidFill>
                  <a:schemeClr val="bg1"/>
                </a:solidFill>
              </a:rPr>
              <a:t>Ernando</a:t>
            </a:r>
          </a:p>
          <a:p>
            <a:r>
              <a:rPr lang="pt-BR" sz="3600" dirty="0">
                <a:solidFill>
                  <a:schemeClr val="bg1"/>
                </a:solidFill>
              </a:rPr>
              <a:t>Ewerton </a:t>
            </a:r>
          </a:p>
          <a:p>
            <a:r>
              <a:rPr lang="pt-BR" sz="3600" dirty="0">
                <a:solidFill>
                  <a:schemeClr val="bg1"/>
                </a:solidFill>
              </a:rPr>
              <a:t>Lucas </a:t>
            </a:r>
          </a:p>
          <a:p>
            <a:r>
              <a:rPr lang="pt-BR" sz="3600" dirty="0">
                <a:solidFill>
                  <a:schemeClr val="bg1"/>
                </a:solidFill>
              </a:rPr>
              <a:t>Haller </a:t>
            </a:r>
          </a:p>
        </p:txBody>
      </p:sp>
    </p:spTree>
    <p:extLst>
      <p:ext uri="{BB962C8B-B14F-4D97-AF65-F5344CB8AC3E}">
        <p14:creationId xmlns:p14="http://schemas.microsoft.com/office/powerpoint/2010/main" val="148727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8664440" cy="156001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Canal de atendimento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41" y="2049985"/>
            <a:ext cx="8450318" cy="4225159"/>
          </a:xfrm>
        </p:spPr>
      </p:pic>
    </p:spTree>
    <p:extLst>
      <p:ext uri="{BB962C8B-B14F-4D97-AF65-F5344CB8AC3E}">
        <p14:creationId xmlns:p14="http://schemas.microsoft.com/office/powerpoint/2010/main" val="141024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309210" y="1088945"/>
            <a:ext cx="8664440" cy="156001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Violência domestica durante a pandemia</a:t>
            </a:r>
            <a:br>
              <a:rPr lang="pt-BR" sz="6000" b="1" dirty="0">
                <a:solidFill>
                  <a:schemeClr val="bg1"/>
                </a:solidFill>
              </a:rPr>
            </a:b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Uma em cada quatro mulheres foram vítimas de violência durante a pandemia de Covid-19 no Brasil. São 13,4 milhões de mulheres que sofreram algum tipo de violência nesse período.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73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2600" y="538311"/>
            <a:ext cx="7904655" cy="1982249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App Direitos Humanos Brasil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Aplicativo permite a criação de denúncias de</a:t>
            </a:r>
          </a:p>
          <a:p>
            <a:r>
              <a:rPr lang="pt-BR" dirty="0">
                <a:solidFill>
                  <a:schemeClr val="bg1"/>
                </a:solidFill>
              </a:rPr>
              <a:t>Direitos Humanos. Podem ser realizadas denúncias de forma </a:t>
            </a:r>
          </a:p>
          <a:p>
            <a:r>
              <a:rPr lang="pt-BR" dirty="0">
                <a:solidFill>
                  <a:schemeClr val="bg1"/>
                </a:solidFill>
              </a:rPr>
              <a:t>identificada ou anônima. Cada denúncia recebe um número de protocolo para acompanhamento em tempo real dos andamentos. Será possível realização de denúncias por vídeo chamada, e chat direito com um atendente devidamente capacitado, além de muito em breve vir a ter uma área especial para denúncias realizadas na língua brasileira de sinais.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7DDCAD78-5EBE-4426-A35E-F31F8177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724" y="635460"/>
            <a:ext cx="3352972" cy="25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82600" y="538311"/>
            <a:ext cx="7904655" cy="1982249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App Direitos Humanos Brasil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lançamento de mais um canal para o registro de denúncias,</a:t>
            </a:r>
          </a:p>
          <a:p>
            <a:r>
              <a:rPr lang="pt-BR" dirty="0">
                <a:solidFill>
                  <a:schemeClr val="bg1"/>
                </a:solidFill>
              </a:rPr>
              <a:t>além de ampliar o acesso aos serviços do Disque 100 e do Ligue 180, faz parte do rol de ações de enfrentamento ao novo </a:t>
            </a:r>
            <a:r>
              <a:rPr lang="pt-BR" dirty="0" err="1">
                <a:solidFill>
                  <a:schemeClr val="bg1"/>
                </a:solidFill>
              </a:rPr>
              <a:t>coronavírus</a:t>
            </a:r>
            <a:r>
              <a:rPr lang="pt-BR" dirty="0">
                <a:solidFill>
                  <a:schemeClr val="bg1"/>
                </a:solidFill>
              </a:rPr>
              <a:t> (Covid-19).</a:t>
            </a:r>
          </a:p>
          <a:p>
            <a:r>
              <a:rPr lang="pt-BR" dirty="0">
                <a:solidFill>
                  <a:schemeClr val="bg1"/>
                </a:solidFill>
              </a:rPr>
              <a:t>Com agressores e vítimas sob o mesmo teto 24h por dia, a busca por canais de denúncia via telefone tende a diminuir, uma vez que a pessoa agredida não consegue pedir ajuda reservadamente.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7DDCAD78-5EBE-4426-A35E-F31F8177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724" y="635460"/>
            <a:ext cx="3352972" cy="25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3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0319F40A-D06E-4FC5-8EC9-D20967037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98" y="920771"/>
            <a:ext cx="3019198" cy="5392171"/>
          </a:xfrm>
        </p:spPr>
      </p:pic>
      <p:pic>
        <p:nvPicPr>
          <p:cNvPr id="27" name="Picture 2" descr="D:\Arquivos usuário\Downloads\WhatsApp Image 2021-11-29 at 16.41.30.jpeg">
            <a:extLst>
              <a:ext uri="{FF2B5EF4-FFF2-40B4-BE49-F238E27FC236}">
                <a16:creationId xmlns:a16="http://schemas.microsoft.com/office/drawing/2014/main" id="{14E7CA8D-332E-43D6-9520-4EDFD014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50" y="936893"/>
            <a:ext cx="3016130" cy="53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1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A77D529-5693-4F89-8FF4-4D892CB7A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60" y="865176"/>
            <a:ext cx="3025588" cy="538841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B38B352-DEDA-4910-9D0E-BBAA758DA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36" y="865177"/>
            <a:ext cx="3016130" cy="53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3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177862" y="538311"/>
            <a:ext cx="4209393" cy="1481155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Sabe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1949" y="2664840"/>
            <a:ext cx="11808372" cy="299544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aplicativo SABE, é voltado a forma de como pode-se ajudar uma criança em situações de violência e/ou destrato humano. </a:t>
            </a:r>
          </a:p>
          <a:p>
            <a:r>
              <a:rPr lang="pt-BR" dirty="0">
                <a:solidFill>
                  <a:schemeClr val="bg1"/>
                </a:solidFill>
              </a:rPr>
              <a:t>Através de formas interativas que incentivam a criança a ler e entender melhor o funcionamento dos seus direitos.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8F07ECC-480F-4A6F-815E-FB5F12E6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481" y="757903"/>
            <a:ext cx="3133370" cy="16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177862" y="538311"/>
            <a:ext cx="4209393" cy="1481155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Conclusão 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AF1BE915-0DF3-4724-B194-060EE77CD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1304121"/>
            <a:ext cx="3352972" cy="250202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AF4FC20-7E56-43EF-9966-FFE89822D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8055">
            <a:off x="5116831" y="2915867"/>
            <a:ext cx="4809528" cy="302307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8F07ECC-480F-4A6F-815E-FB5F12E62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21" y="4239978"/>
            <a:ext cx="3133370" cy="164603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967343" y="1754058"/>
            <a:ext cx="607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Mais humanidade, mais cidadania</a:t>
            </a:r>
            <a:r>
              <a:rPr lang="pt-BR" sz="2800" dirty="0">
                <a:solidFill>
                  <a:srgbClr val="FFFFFF"/>
                </a:solidFill>
              </a:rPr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6378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-1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177862" y="538311"/>
            <a:ext cx="4209393" cy="1481155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096000" y="4583242"/>
            <a:ext cx="57859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OBRIGADO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82601" y="961698"/>
            <a:ext cx="11147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“</a:t>
            </a:r>
            <a:r>
              <a:rPr lang="pt-BR" sz="4800" dirty="0">
                <a:solidFill>
                  <a:schemeClr val="bg1"/>
                </a:solidFill>
              </a:rPr>
              <a:t>A essência dos Direitos Humanos é direito a ter direitos.”</a:t>
            </a:r>
          </a:p>
          <a:p>
            <a:r>
              <a:rPr lang="pt-BR" sz="4800" i="1" dirty="0">
                <a:solidFill>
                  <a:schemeClr val="bg1"/>
                </a:solidFill>
              </a:rPr>
              <a:t>Hannah Arendt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D:\Arquivos usuário\Downloads\reverência-de-d-pessoas-pequenas-reverenciam-imagem-fundo-branco-211906182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8" y="3933480"/>
            <a:ext cx="3000515" cy="231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7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3B5553-8D6E-42E6-B0DD-CCF591EB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138" y="334468"/>
            <a:ext cx="6900839" cy="9774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7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rawline"/>
              </a:rPr>
              <a:t>Plataforma digital do Disque 100 e do Ligue 180 para receber denúncias, solicitações e pedidos de informação sobre temas relacionados a direitos humanos e família.</a:t>
            </a: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rawline"/>
              </a:rPr>
              <a:t>Iniciativa do Ministério da Mulher, da Família e dos Direitos Humanos</a:t>
            </a: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rawline"/>
              </a:rPr>
              <a:t>Aplicativo desenvolvido pelo Governo Federal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chemeClr val="bg1"/>
                </a:solidFill>
                <a:latin typeface="rawline"/>
              </a:rPr>
              <a:t>O aplicativo oferece indicadores com base em levantamentos sobre violências com base em dados da Ouvidoria Nacional de Direitos Humanos</a:t>
            </a:r>
            <a:endParaRPr lang="en-US" sz="2400" dirty="0">
              <a:solidFill>
                <a:schemeClr val="bg1"/>
              </a:solidFill>
              <a:latin typeface="rawline"/>
            </a:endParaRP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2A9B5E4-F9F1-4CA4-9890-840C849EC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3" y="4084788"/>
            <a:ext cx="4705044" cy="2241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420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3" descr="D:\Arquivos usuário\Pictures\teste2)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4" y="795829"/>
            <a:ext cx="4675569" cy="228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Arquivos usuário\Downloads\WhatsApp Image 2021-11-29 at 16.41.3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92" y="740974"/>
            <a:ext cx="3976911" cy="53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3068" y="299555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3B5553-8D6E-42E6-B0DD-CCF591EB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0" y="681309"/>
            <a:ext cx="6900839" cy="9774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wline"/>
              </a:rPr>
              <a:t>Dados da ouvidoria Nacional de Diretos Humanos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51739" y="2130228"/>
            <a:ext cx="5502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1º seme</a:t>
            </a:r>
            <a:r>
              <a:rPr lang="pt-BR" sz="3200" dirty="0">
                <a:solidFill>
                  <a:schemeClr val="bg1">
                    <a:lumMod val="85000"/>
                  </a:schemeClr>
                </a:solidFill>
              </a:rPr>
              <a:t>str</a:t>
            </a:r>
            <a:r>
              <a:rPr lang="pt-BR" sz="3200" b="1" dirty="0">
                <a:solidFill>
                  <a:schemeClr val="bg1">
                    <a:lumMod val="85000"/>
                  </a:schemeClr>
                </a:solidFill>
              </a:rPr>
              <a:t>e de 2020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0" y="2897637"/>
            <a:ext cx="10944309" cy="13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awline"/>
              </a:rPr>
              <a:t>Análise por denúncia</a:t>
            </a:r>
          </a:p>
        </p:txBody>
      </p:sp>
      <p:pic>
        <p:nvPicPr>
          <p:cNvPr id="1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96" y="2138905"/>
            <a:ext cx="7677807" cy="4047320"/>
          </a:xfrm>
        </p:spPr>
      </p:pic>
    </p:spTree>
    <p:extLst>
      <p:ext uri="{BB962C8B-B14F-4D97-AF65-F5344CB8AC3E}">
        <p14:creationId xmlns:p14="http://schemas.microsoft.com/office/powerpoint/2010/main" val="35230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Grupo de vulnerável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83" y="1854328"/>
            <a:ext cx="8639504" cy="3978475"/>
          </a:xfrm>
        </p:spPr>
      </p:pic>
    </p:spTree>
    <p:extLst>
      <p:ext uri="{BB962C8B-B14F-4D97-AF65-F5344CB8AC3E}">
        <p14:creationId xmlns:p14="http://schemas.microsoft.com/office/powerpoint/2010/main" val="17963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Cenário da violação 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8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30" y="1718442"/>
            <a:ext cx="9255209" cy="4303985"/>
          </a:xfrm>
        </p:spPr>
      </p:pic>
    </p:spTree>
    <p:extLst>
      <p:ext uri="{BB962C8B-B14F-4D97-AF65-F5344CB8AC3E}">
        <p14:creationId xmlns:p14="http://schemas.microsoft.com/office/powerpoint/2010/main" val="364444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Localidade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828802"/>
            <a:ext cx="8119242" cy="3957144"/>
          </a:xfrm>
        </p:spPr>
      </p:pic>
    </p:spTree>
    <p:extLst>
      <p:ext uri="{BB962C8B-B14F-4D97-AF65-F5344CB8AC3E}">
        <p14:creationId xmlns:p14="http://schemas.microsoft.com/office/powerpoint/2010/main" val="303580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o de papel amarelo liderando navios brancos">
            <a:extLst>
              <a:ext uri="{FF2B5EF4-FFF2-40B4-BE49-F238E27FC236}">
                <a16:creationId xmlns:a16="http://schemas.microsoft.com/office/drawing/2014/main" id="{6E583C4C-1431-45B8-A42C-C7567FFA2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-152441" y="252248"/>
            <a:ext cx="12188932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1CB3ECD-016F-4187-93A4-3DC4F5CFBF8B}"/>
              </a:ext>
            </a:extLst>
          </p:cNvPr>
          <p:cNvSpPr txBox="1">
            <a:spLocks/>
          </p:cNvSpPr>
          <p:nvPr/>
        </p:nvSpPr>
        <p:spPr>
          <a:xfrm>
            <a:off x="736979" y="1467353"/>
            <a:ext cx="10410092" cy="2695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b="0" i="0" dirty="0">
              <a:solidFill>
                <a:schemeClr val="bg1"/>
              </a:solidFill>
              <a:effectLst/>
              <a:latin typeface="rawline"/>
            </a:endParaRPr>
          </a:p>
          <a:p>
            <a:pPr algn="just"/>
            <a:endParaRPr lang="pt-BR" sz="2400" dirty="0">
              <a:solidFill>
                <a:schemeClr val="bg1"/>
              </a:solidFill>
              <a:latin typeface="rawline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482631" y="489855"/>
            <a:ext cx="7983482" cy="1560018"/>
          </a:xfrm>
        </p:spPr>
        <p:txBody>
          <a:bodyPr/>
          <a:lstStyle/>
          <a:p>
            <a:pPr algn="ctr"/>
            <a:r>
              <a:rPr lang="pt-BR" sz="6000" dirty="0">
                <a:solidFill>
                  <a:schemeClr val="bg1"/>
                </a:solidFill>
              </a:rPr>
              <a:t>Motivação</a:t>
            </a:r>
            <a:endParaRPr lang="pt-BR" sz="6000" dirty="0">
              <a:solidFill>
                <a:schemeClr val="bg1"/>
              </a:solidFill>
              <a:latin typeface="awline"/>
            </a:endParaRPr>
          </a:p>
        </p:txBody>
      </p:sp>
      <p:pic>
        <p:nvPicPr>
          <p:cNvPr id="18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19" y="1813034"/>
            <a:ext cx="8466083" cy="4225158"/>
          </a:xfrm>
        </p:spPr>
      </p:pic>
    </p:spTree>
    <p:extLst>
      <p:ext uri="{BB962C8B-B14F-4D97-AF65-F5344CB8AC3E}">
        <p14:creationId xmlns:p14="http://schemas.microsoft.com/office/powerpoint/2010/main" val="246271704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_2SEEDS">
      <a:dk1>
        <a:srgbClr val="000000"/>
      </a:dk1>
      <a:lt1>
        <a:srgbClr val="FFFFFF"/>
      </a:lt1>
      <a:dk2>
        <a:srgbClr val="181734"/>
      </a:dk2>
      <a:lt2>
        <a:srgbClr val="F3F3F0"/>
      </a:lt2>
      <a:accent1>
        <a:srgbClr val="3D37BC"/>
      </a:accent1>
      <a:accent2>
        <a:srgbClr val="4477CC"/>
      </a:accent2>
      <a:accent3>
        <a:srgbClr val="8244CC"/>
      </a:accent3>
      <a:accent4>
        <a:srgbClr val="32BA4B"/>
      </a:accent4>
      <a:accent5>
        <a:srgbClr val="40C28E"/>
      </a:accent5>
      <a:accent6>
        <a:srgbClr val="32B8BA"/>
      </a:accent6>
      <a:hlink>
        <a:srgbClr val="8D91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363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awline</vt:lpstr>
      <vt:lpstr>rawline</vt:lpstr>
      <vt:lpstr>Seaford</vt:lpstr>
      <vt:lpstr>Wingdings</vt:lpstr>
      <vt:lpstr>LevelVTI</vt:lpstr>
      <vt:lpstr>App Direitos Humanos Brasil </vt:lpstr>
      <vt:lpstr>INTRODUÇÃO</vt:lpstr>
      <vt:lpstr>Apresentação do PowerPoint</vt:lpstr>
      <vt:lpstr>Dados da ouvidoria Nacional de Diretos Humanos</vt:lpstr>
      <vt:lpstr>Análise por denúncia</vt:lpstr>
      <vt:lpstr>Grupo de vulnerável</vt:lpstr>
      <vt:lpstr>Cenário da violação </vt:lpstr>
      <vt:lpstr>Localidade</vt:lpstr>
      <vt:lpstr>Motivação</vt:lpstr>
      <vt:lpstr>Canal de atendimento</vt:lpstr>
      <vt:lpstr>Violência domestica durante a pandemia </vt:lpstr>
      <vt:lpstr>App Direitos Humanos Brasil</vt:lpstr>
      <vt:lpstr>App Direitos Humanos Brasil</vt:lpstr>
      <vt:lpstr>Apresentação do PowerPoint</vt:lpstr>
      <vt:lpstr>Apresentação do PowerPoint</vt:lpstr>
      <vt:lpstr>Sabe </vt:lpstr>
      <vt:lpstr>Conclusão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Direitos Humanos Brasil</dc:title>
  <dc:creator>Nando Almeida</dc:creator>
  <cp:lastModifiedBy>Andrei Lucas</cp:lastModifiedBy>
  <cp:revision>20</cp:revision>
  <dcterms:created xsi:type="dcterms:W3CDTF">2021-11-28T21:11:46Z</dcterms:created>
  <dcterms:modified xsi:type="dcterms:W3CDTF">2021-12-02T20:04:11Z</dcterms:modified>
</cp:coreProperties>
</file>