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5D275-AE0F-422A-B631-756D7A366B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59C0E-28F2-4934-9FB1-E1DB30C0FB44}">
      <dgm:prSet phldrT="[Text]"/>
      <dgm:spPr/>
      <dgm:t>
        <a:bodyPr/>
        <a:lstStyle/>
        <a:p>
          <a:r>
            <a:rPr lang="en-US" dirty="0"/>
            <a:t>Main Leaders</a:t>
          </a:r>
        </a:p>
      </dgm:t>
    </dgm:pt>
    <dgm:pt modelId="{B6A1ABDD-D7A1-4FA2-915E-BD9010E0CD63}" type="parTrans" cxnId="{094DFF95-15DB-47FF-840E-F31DAA883C75}">
      <dgm:prSet/>
      <dgm:spPr/>
      <dgm:t>
        <a:bodyPr/>
        <a:lstStyle/>
        <a:p>
          <a:endParaRPr lang="en-US"/>
        </a:p>
      </dgm:t>
    </dgm:pt>
    <dgm:pt modelId="{32E13341-F82B-4DA9-AC17-79AEDB4261EF}" type="sibTrans" cxnId="{094DFF95-15DB-47FF-840E-F31DAA883C75}">
      <dgm:prSet/>
      <dgm:spPr/>
      <dgm:t>
        <a:bodyPr/>
        <a:lstStyle/>
        <a:p>
          <a:endParaRPr lang="en-US"/>
        </a:p>
      </dgm:t>
    </dgm:pt>
    <dgm:pt modelId="{8319E5A4-F394-423D-8D2D-A56D1E45E448}">
      <dgm:prSet phldrT="[Text]"/>
      <dgm:spPr/>
      <dgm:t>
        <a:bodyPr/>
        <a:lstStyle/>
        <a:p>
          <a:r>
            <a:rPr lang="en-US" dirty="0"/>
            <a:t>Coordinators</a:t>
          </a:r>
        </a:p>
      </dgm:t>
    </dgm:pt>
    <dgm:pt modelId="{3E8D1C0B-76E7-4BC5-936A-BDBE3E704115}" type="parTrans" cxnId="{F68D5D6C-E401-4F35-A64D-335E79FD6A5E}">
      <dgm:prSet/>
      <dgm:spPr/>
      <dgm:t>
        <a:bodyPr/>
        <a:lstStyle/>
        <a:p>
          <a:endParaRPr lang="en-US"/>
        </a:p>
      </dgm:t>
    </dgm:pt>
    <dgm:pt modelId="{E805CC05-87FF-4A21-AE05-D95AE39EB58F}" type="sibTrans" cxnId="{F68D5D6C-E401-4F35-A64D-335E79FD6A5E}">
      <dgm:prSet/>
      <dgm:spPr/>
      <dgm:t>
        <a:bodyPr/>
        <a:lstStyle/>
        <a:p>
          <a:endParaRPr lang="en-US"/>
        </a:p>
      </dgm:t>
    </dgm:pt>
    <dgm:pt modelId="{67D970BC-49C4-42F5-821D-ABDA2E547966}">
      <dgm:prSet phldrT="[Text]"/>
      <dgm:spPr/>
      <dgm:t>
        <a:bodyPr/>
        <a:lstStyle/>
        <a:p>
          <a:r>
            <a:rPr lang="en-US" dirty="0"/>
            <a:t> Shepherds</a:t>
          </a:r>
        </a:p>
      </dgm:t>
    </dgm:pt>
    <dgm:pt modelId="{B43CDC02-47E1-44F7-8227-A63CA78C4B71}" type="parTrans" cxnId="{F98E254A-5C4F-49F6-B3F4-8B95001CA913}">
      <dgm:prSet/>
      <dgm:spPr/>
      <dgm:t>
        <a:bodyPr/>
        <a:lstStyle/>
        <a:p>
          <a:endParaRPr lang="en-US"/>
        </a:p>
      </dgm:t>
    </dgm:pt>
    <dgm:pt modelId="{102DF8DA-8C85-4DA4-A0FB-4A103A3CA8AD}" type="sibTrans" cxnId="{F98E254A-5C4F-49F6-B3F4-8B95001CA913}">
      <dgm:prSet/>
      <dgm:spPr/>
      <dgm:t>
        <a:bodyPr/>
        <a:lstStyle/>
        <a:p>
          <a:endParaRPr lang="en-US"/>
        </a:p>
      </dgm:t>
    </dgm:pt>
    <dgm:pt modelId="{245E58D9-8D03-4F7B-8484-56A756ED8F6D}">
      <dgm:prSet phldrT="[Text]"/>
      <dgm:spPr/>
      <dgm:t>
        <a:bodyPr/>
        <a:lstStyle/>
        <a:p>
          <a:r>
            <a:rPr lang="en-US" dirty="0"/>
            <a:t>Shepherds</a:t>
          </a:r>
        </a:p>
      </dgm:t>
    </dgm:pt>
    <dgm:pt modelId="{B218DA55-9BAE-43D2-9316-9F68E34052FA}" type="parTrans" cxnId="{CB0C1FC8-3BFF-4190-A1F5-FDFCED1AF019}">
      <dgm:prSet/>
      <dgm:spPr/>
      <dgm:t>
        <a:bodyPr/>
        <a:lstStyle/>
        <a:p>
          <a:endParaRPr lang="en-US"/>
        </a:p>
      </dgm:t>
    </dgm:pt>
    <dgm:pt modelId="{4FADC36C-A110-4493-B977-51F56954C160}" type="sibTrans" cxnId="{CB0C1FC8-3BFF-4190-A1F5-FDFCED1AF019}">
      <dgm:prSet/>
      <dgm:spPr/>
      <dgm:t>
        <a:bodyPr/>
        <a:lstStyle/>
        <a:p>
          <a:endParaRPr lang="en-US"/>
        </a:p>
      </dgm:t>
    </dgm:pt>
    <dgm:pt modelId="{0C930113-A3CA-42E7-8B41-66BABB21D3E3}">
      <dgm:prSet phldrT="[Text]"/>
      <dgm:spPr/>
      <dgm:t>
        <a:bodyPr/>
        <a:lstStyle/>
        <a:p>
          <a:r>
            <a:rPr lang="en-US" dirty="0"/>
            <a:t>Small Group</a:t>
          </a:r>
        </a:p>
      </dgm:t>
    </dgm:pt>
    <dgm:pt modelId="{2493E318-49EC-494E-AAB4-A932AB710FE9}" type="parTrans" cxnId="{F7A3F6B2-5149-47FE-BBA3-4189AC2A459E}">
      <dgm:prSet/>
      <dgm:spPr/>
      <dgm:t>
        <a:bodyPr/>
        <a:lstStyle/>
        <a:p>
          <a:endParaRPr lang="en-US"/>
        </a:p>
      </dgm:t>
    </dgm:pt>
    <dgm:pt modelId="{0295956A-C5D9-4129-B902-928E2B88F98B}" type="sibTrans" cxnId="{F7A3F6B2-5149-47FE-BBA3-4189AC2A459E}">
      <dgm:prSet/>
      <dgm:spPr/>
      <dgm:t>
        <a:bodyPr/>
        <a:lstStyle/>
        <a:p>
          <a:endParaRPr lang="en-US"/>
        </a:p>
      </dgm:t>
    </dgm:pt>
    <dgm:pt modelId="{0D9AB784-96B4-4847-A20F-5A4B05B57C44}">
      <dgm:prSet phldrT="[Text]"/>
      <dgm:spPr/>
      <dgm:t>
        <a:bodyPr/>
        <a:lstStyle/>
        <a:p>
          <a:r>
            <a:rPr lang="en-US" dirty="0"/>
            <a:t>Small Group</a:t>
          </a:r>
        </a:p>
      </dgm:t>
    </dgm:pt>
    <dgm:pt modelId="{99608121-3DCE-4B03-B998-BFF1B7F551FF}" type="parTrans" cxnId="{EE52338A-3357-4DA8-9EAA-1C0E74E0B8B0}">
      <dgm:prSet/>
      <dgm:spPr/>
      <dgm:t>
        <a:bodyPr/>
        <a:lstStyle/>
        <a:p>
          <a:endParaRPr lang="en-US"/>
        </a:p>
      </dgm:t>
    </dgm:pt>
    <dgm:pt modelId="{DA772528-AA65-45CD-B3A2-45311B4CF2F4}" type="sibTrans" cxnId="{EE52338A-3357-4DA8-9EAA-1C0E74E0B8B0}">
      <dgm:prSet/>
      <dgm:spPr/>
      <dgm:t>
        <a:bodyPr/>
        <a:lstStyle/>
        <a:p>
          <a:endParaRPr lang="en-US"/>
        </a:p>
      </dgm:t>
    </dgm:pt>
    <dgm:pt modelId="{12D8BE33-21AC-47F0-B85F-BD19C160669E}">
      <dgm:prSet phldrT="[Text]"/>
      <dgm:spPr/>
      <dgm:t>
        <a:bodyPr/>
        <a:lstStyle/>
        <a:p>
          <a:r>
            <a:rPr lang="en-US" dirty="0"/>
            <a:t>Coordinators</a:t>
          </a:r>
        </a:p>
      </dgm:t>
    </dgm:pt>
    <dgm:pt modelId="{748CE731-8F48-4251-BD26-40D4E18EA2EA}" type="parTrans" cxnId="{6A4F4EF5-AEF7-4A6C-A2E2-D7AB74FFB4D8}">
      <dgm:prSet/>
      <dgm:spPr/>
      <dgm:t>
        <a:bodyPr/>
        <a:lstStyle/>
        <a:p>
          <a:endParaRPr lang="en-US"/>
        </a:p>
      </dgm:t>
    </dgm:pt>
    <dgm:pt modelId="{D2B5CB4F-7EC3-449D-B48D-CF0677BEBCB9}" type="sibTrans" cxnId="{6A4F4EF5-AEF7-4A6C-A2E2-D7AB74FFB4D8}">
      <dgm:prSet/>
      <dgm:spPr/>
      <dgm:t>
        <a:bodyPr/>
        <a:lstStyle/>
        <a:p>
          <a:endParaRPr lang="en-US"/>
        </a:p>
      </dgm:t>
    </dgm:pt>
    <dgm:pt modelId="{A2919932-BDF5-4B81-A651-892B53A100BF}">
      <dgm:prSet phldrT="[Text]"/>
      <dgm:spPr/>
      <dgm:t>
        <a:bodyPr/>
        <a:lstStyle/>
        <a:p>
          <a:r>
            <a:rPr lang="en-US" dirty="0"/>
            <a:t>Shepherds</a:t>
          </a:r>
        </a:p>
      </dgm:t>
    </dgm:pt>
    <dgm:pt modelId="{D298BE56-7F45-4FE0-AB74-7A5F0012C91C}" type="parTrans" cxnId="{6E4594C8-99DA-4AF0-BC14-69AB55304881}">
      <dgm:prSet/>
      <dgm:spPr/>
      <dgm:t>
        <a:bodyPr/>
        <a:lstStyle/>
        <a:p>
          <a:endParaRPr lang="en-US"/>
        </a:p>
      </dgm:t>
    </dgm:pt>
    <dgm:pt modelId="{12139E09-8153-4994-8C5B-4A17DC004EDF}" type="sibTrans" cxnId="{6E4594C8-99DA-4AF0-BC14-69AB55304881}">
      <dgm:prSet/>
      <dgm:spPr/>
      <dgm:t>
        <a:bodyPr/>
        <a:lstStyle/>
        <a:p>
          <a:endParaRPr lang="en-US"/>
        </a:p>
      </dgm:t>
    </dgm:pt>
    <dgm:pt modelId="{DDA3E9B0-976A-4226-91AE-EA9910EBBA3E}">
      <dgm:prSet phldrT="[Text]"/>
      <dgm:spPr/>
      <dgm:t>
        <a:bodyPr/>
        <a:lstStyle/>
        <a:p>
          <a:r>
            <a:rPr lang="en-US" dirty="0"/>
            <a:t>Shepherds</a:t>
          </a:r>
        </a:p>
      </dgm:t>
    </dgm:pt>
    <dgm:pt modelId="{A25A18A0-9D2C-44FB-85FC-01F933257ACE}" type="parTrans" cxnId="{F8D75185-51CA-4E92-A7B0-EB18B66EE5E5}">
      <dgm:prSet/>
      <dgm:spPr/>
      <dgm:t>
        <a:bodyPr/>
        <a:lstStyle/>
        <a:p>
          <a:endParaRPr lang="en-US"/>
        </a:p>
      </dgm:t>
    </dgm:pt>
    <dgm:pt modelId="{EAA20486-77D9-443B-8D79-FF13B34F76D0}" type="sibTrans" cxnId="{F8D75185-51CA-4E92-A7B0-EB18B66EE5E5}">
      <dgm:prSet/>
      <dgm:spPr/>
      <dgm:t>
        <a:bodyPr/>
        <a:lstStyle/>
        <a:p>
          <a:endParaRPr lang="en-US"/>
        </a:p>
      </dgm:t>
    </dgm:pt>
    <dgm:pt modelId="{513C6757-378C-4127-A788-BEE899B77C72}">
      <dgm:prSet phldrT="[Text]"/>
      <dgm:spPr/>
      <dgm:t>
        <a:bodyPr/>
        <a:lstStyle/>
        <a:p>
          <a:r>
            <a:rPr lang="en-US"/>
            <a:t>Small Group</a:t>
          </a:r>
          <a:endParaRPr lang="en-US" dirty="0"/>
        </a:p>
      </dgm:t>
    </dgm:pt>
    <dgm:pt modelId="{B969172F-0A15-4E69-83A2-79EA19E66E6F}" type="parTrans" cxnId="{0470BB5D-B449-4968-8FBB-23F3A50A6EA0}">
      <dgm:prSet/>
      <dgm:spPr/>
      <dgm:t>
        <a:bodyPr/>
        <a:lstStyle/>
        <a:p>
          <a:endParaRPr lang="en-US"/>
        </a:p>
      </dgm:t>
    </dgm:pt>
    <dgm:pt modelId="{664F5348-C921-478F-B6F4-25822545DC6E}" type="sibTrans" cxnId="{0470BB5D-B449-4968-8FBB-23F3A50A6EA0}">
      <dgm:prSet/>
      <dgm:spPr/>
      <dgm:t>
        <a:bodyPr/>
        <a:lstStyle/>
        <a:p>
          <a:endParaRPr lang="en-US"/>
        </a:p>
      </dgm:t>
    </dgm:pt>
    <dgm:pt modelId="{4C710791-24D0-458E-A6DE-1EE361028954}">
      <dgm:prSet phldrT="[Text]"/>
      <dgm:spPr/>
      <dgm:t>
        <a:bodyPr/>
        <a:lstStyle/>
        <a:p>
          <a:r>
            <a:rPr lang="en-US"/>
            <a:t>Small Group</a:t>
          </a:r>
          <a:endParaRPr lang="en-US" dirty="0"/>
        </a:p>
      </dgm:t>
    </dgm:pt>
    <dgm:pt modelId="{2C4E023A-5B97-46AB-A019-27C5FA8F15EA}" type="parTrans" cxnId="{9EE7AB05-964F-4E7F-8BC6-CC78C6E56F87}">
      <dgm:prSet/>
      <dgm:spPr/>
      <dgm:t>
        <a:bodyPr/>
        <a:lstStyle/>
        <a:p>
          <a:endParaRPr lang="en-US"/>
        </a:p>
      </dgm:t>
    </dgm:pt>
    <dgm:pt modelId="{F2C7AA24-6715-4D0D-9470-428787D6788A}" type="sibTrans" cxnId="{9EE7AB05-964F-4E7F-8BC6-CC78C6E56F87}">
      <dgm:prSet/>
      <dgm:spPr/>
      <dgm:t>
        <a:bodyPr/>
        <a:lstStyle/>
        <a:p>
          <a:endParaRPr lang="en-US"/>
        </a:p>
      </dgm:t>
    </dgm:pt>
    <dgm:pt modelId="{8E8E153D-9485-423C-95CC-C941E059607D}" type="pres">
      <dgm:prSet presAssocID="{CA35D275-AE0F-422A-B631-756D7A366B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F40641-72B3-4846-8266-71B72E1F5517}" type="pres">
      <dgm:prSet presAssocID="{D8459C0E-28F2-4934-9FB1-E1DB30C0FB44}" presName="hierRoot1" presStyleCnt="0">
        <dgm:presLayoutVars>
          <dgm:hierBranch val="init"/>
        </dgm:presLayoutVars>
      </dgm:prSet>
      <dgm:spPr/>
    </dgm:pt>
    <dgm:pt modelId="{C523EDEF-1C2A-422A-828C-1486B8526A2D}" type="pres">
      <dgm:prSet presAssocID="{D8459C0E-28F2-4934-9FB1-E1DB30C0FB44}" presName="rootComposite1" presStyleCnt="0"/>
      <dgm:spPr/>
    </dgm:pt>
    <dgm:pt modelId="{4C8BFC3B-AD1B-4679-893B-9D83113A5B28}" type="pres">
      <dgm:prSet presAssocID="{D8459C0E-28F2-4934-9FB1-E1DB30C0FB44}" presName="rootText1" presStyleLbl="node0" presStyleIdx="0" presStyleCnt="1">
        <dgm:presLayoutVars>
          <dgm:chPref val="3"/>
        </dgm:presLayoutVars>
      </dgm:prSet>
      <dgm:spPr/>
    </dgm:pt>
    <dgm:pt modelId="{A9AAFAC8-AFF0-4CCD-A9AC-8380E1730B66}" type="pres">
      <dgm:prSet presAssocID="{D8459C0E-28F2-4934-9FB1-E1DB30C0FB44}" presName="rootConnector1" presStyleLbl="node1" presStyleIdx="0" presStyleCnt="0"/>
      <dgm:spPr/>
    </dgm:pt>
    <dgm:pt modelId="{88C17F08-07A5-490B-95A3-F12C4624CB3E}" type="pres">
      <dgm:prSet presAssocID="{D8459C0E-28F2-4934-9FB1-E1DB30C0FB44}" presName="hierChild2" presStyleCnt="0"/>
      <dgm:spPr/>
    </dgm:pt>
    <dgm:pt modelId="{88438ACE-8453-4D3E-888D-F20468B51BF8}" type="pres">
      <dgm:prSet presAssocID="{3E8D1C0B-76E7-4BC5-936A-BDBE3E704115}" presName="Name37" presStyleLbl="parChTrans1D2" presStyleIdx="0" presStyleCnt="2"/>
      <dgm:spPr/>
    </dgm:pt>
    <dgm:pt modelId="{251F37C7-F1DE-401F-AEA1-4C8AC74D13E2}" type="pres">
      <dgm:prSet presAssocID="{8319E5A4-F394-423D-8D2D-A56D1E45E448}" presName="hierRoot2" presStyleCnt="0">
        <dgm:presLayoutVars>
          <dgm:hierBranch val="init"/>
        </dgm:presLayoutVars>
      </dgm:prSet>
      <dgm:spPr/>
    </dgm:pt>
    <dgm:pt modelId="{6AFD92B0-A091-4889-ABC2-9F18A5F3406C}" type="pres">
      <dgm:prSet presAssocID="{8319E5A4-F394-423D-8D2D-A56D1E45E448}" presName="rootComposite" presStyleCnt="0"/>
      <dgm:spPr/>
    </dgm:pt>
    <dgm:pt modelId="{2AFEB9C2-99E8-4D0E-88AF-839D64D80559}" type="pres">
      <dgm:prSet presAssocID="{8319E5A4-F394-423D-8D2D-A56D1E45E448}" presName="rootText" presStyleLbl="node2" presStyleIdx="0" presStyleCnt="2">
        <dgm:presLayoutVars>
          <dgm:chPref val="3"/>
        </dgm:presLayoutVars>
      </dgm:prSet>
      <dgm:spPr/>
    </dgm:pt>
    <dgm:pt modelId="{7D38E31A-A331-409B-AF15-525C20061414}" type="pres">
      <dgm:prSet presAssocID="{8319E5A4-F394-423D-8D2D-A56D1E45E448}" presName="rootConnector" presStyleLbl="node2" presStyleIdx="0" presStyleCnt="2"/>
      <dgm:spPr/>
    </dgm:pt>
    <dgm:pt modelId="{5003BE23-8F8D-4605-8B29-8A8934DA3900}" type="pres">
      <dgm:prSet presAssocID="{8319E5A4-F394-423D-8D2D-A56D1E45E448}" presName="hierChild4" presStyleCnt="0"/>
      <dgm:spPr/>
    </dgm:pt>
    <dgm:pt modelId="{97BF58FD-784D-41C8-BE97-C6C3FF980756}" type="pres">
      <dgm:prSet presAssocID="{B43CDC02-47E1-44F7-8227-A63CA78C4B71}" presName="Name37" presStyleLbl="parChTrans1D3" presStyleIdx="0" presStyleCnt="4"/>
      <dgm:spPr/>
    </dgm:pt>
    <dgm:pt modelId="{519FA546-2351-48B4-B730-6351D04657B4}" type="pres">
      <dgm:prSet presAssocID="{67D970BC-49C4-42F5-821D-ABDA2E547966}" presName="hierRoot2" presStyleCnt="0">
        <dgm:presLayoutVars>
          <dgm:hierBranch val="init"/>
        </dgm:presLayoutVars>
      </dgm:prSet>
      <dgm:spPr/>
    </dgm:pt>
    <dgm:pt modelId="{B8A4FB47-B010-47E7-BD56-DAC717735FF4}" type="pres">
      <dgm:prSet presAssocID="{67D970BC-49C4-42F5-821D-ABDA2E547966}" presName="rootComposite" presStyleCnt="0"/>
      <dgm:spPr/>
    </dgm:pt>
    <dgm:pt modelId="{F776BE30-480F-4158-AFD6-277A634E25A8}" type="pres">
      <dgm:prSet presAssocID="{67D970BC-49C4-42F5-821D-ABDA2E547966}" presName="rootText" presStyleLbl="node3" presStyleIdx="0" presStyleCnt="4">
        <dgm:presLayoutVars>
          <dgm:chPref val="3"/>
        </dgm:presLayoutVars>
      </dgm:prSet>
      <dgm:spPr/>
    </dgm:pt>
    <dgm:pt modelId="{CAACAA94-914F-486D-962C-AE66C915C250}" type="pres">
      <dgm:prSet presAssocID="{67D970BC-49C4-42F5-821D-ABDA2E547966}" presName="rootConnector" presStyleLbl="node3" presStyleIdx="0" presStyleCnt="4"/>
      <dgm:spPr/>
    </dgm:pt>
    <dgm:pt modelId="{64AD7F0A-4060-4C2F-A34B-BFFF1B8FCA76}" type="pres">
      <dgm:prSet presAssocID="{67D970BC-49C4-42F5-821D-ABDA2E547966}" presName="hierChild4" presStyleCnt="0"/>
      <dgm:spPr/>
    </dgm:pt>
    <dgm:pt modelId="{073955EF-6EB6-4D54-BB53-8FAB13F2EDAD}" type="pres">
      <dgm:prSet presAssocID="{2493E318-49EC-494E-AAB4-A932AB710FE9}" presName="Name37" presStyleLbl="parChTrans1D4" presStyleIdx="0" presStyleCnt="4"/>
      <dgm:spPr/>
    </dgm:pt>
    <dgm:pt modelId="{C912E6ED-09A1-4EDA-A1B6-3A13D43EA721}" type="pres">
      <dgm:prSet presAssocID="{0C930113-A3CA-42E7-8B41-66BABB21D3E3}" presName="hierRoot2" presStyleCnt="0">
        <dgm:presLayoutVars>
          <dgm:hierBranch val="init"/>
        </dgm:presLayoutVars>
      </dgm:prSet>
      <dgm:spPr/>
    </dgm:pt>
    <dgm:pt modelId="{2B5D2AE0-A7CD-4B35-B640-5C3F2972BD12}" type="pres">
      <dgm:prSet presAssocID="{0C930113-A3CA-42E7-8B41-66BABB21D3E3}" presName="rootComposite" presStyleCnt="0"/>
      <dgm:spPr/>
    </dgm:pt>
    <dgm:pt modelId="{3E6065A7-1242-4E38-BE8E-D374CC50B541}" type="pres">
      <dgm:prSet presAssocID="{0C930113-A3CA-42E7-8B41-66BABB21D3E3}" presName="rootText" presStyleLbl="node4" presStyleIdx="0" presStyleCnt="4">
        <dgm:presLayoutVars>
          <dgm:chPref val="3"/>
        </dgm:presLayoutVars>
      </dgm:prSet>
      <dgm:spPr/>
    </dgm:pt>
    <dgm:pt modelId="{05B9C948-5C44-43EE-894D-9F9822280D71}" type="pres">
      <dgm:prSet presAssocID="{0C930113-A3CA-42E7-8B41-66BABB21D3E3}" presName="rootConnector" presStyleLbl="node4" presStyleIdx="0" presStyleCnt="4"/>
      <dgm:spPr/>
    </dgm:pt>
    <dgm:pt modelId="{A201E5E0-E242-4DD6-843C-4B07F0E70230}" type="pres">
      <dgm:prSet presAssocID="{0C930113-A3CA-42E7-8B41-66BABB21D3E3}" presName="hierChild4" presStyleCnt="0"/>
      <dgm:spPr/>
    </dgm:pt>
    <dgm:pt modelId="{FF98B8C1-A4B2-480F-98FB-2A0DE1D1F6B6}" type="pres">
      <dgm:prSet presAssocID="{0C930113-A3CA-42E7-8B41-66BABB21D3E3}" presName="hierChild5" presStyleCnt="0"/>
      <dgm:spPr/>
    </dgm:pt>
    <dgm:pt modelId="{4C88E3AB-87A2-4655-B3D3-E6BF5D623DAB}" type="pres">
      <dgm:prSet presAssocID="{67D970BC-49C4-42F5-821D-ABDA2E547966}" presName="hierChild5" presStyleCnt="0"/>
      <dgm:spPr/>
    </dgm:pt>
    <dgm:pt modelId="{ABBE4769-3D2F-4D90-939D-BBFA3D2CDF56}" type="pres">
      <dgm:prSet presAssocID="{B218DA55-9BAE-43D2-9316-9F68E34052FA}" presName="Name37" presStyleLbl="parChTrans1D3" presStyleIdx="1" presStyleCnt="4"/>
      <dgm:spPr/>
    </dgm:pt>
    <dgm:pt modelId="{37AFC33C-031A-4E5A-A1E2-AD42AE5A71ED}" type="pres">
      <dgm:prSet presAssocID="{245E58D9-8D03-4F7B-8484-56A756ED8F6D}" presName="hierRoot2" presStyleCnt="0">
        <dgm:presLayoutVars>
          <dgm:hierBranch val="init"/>
        </dgm:presLayoutVars>
      </dgm:prSet>
      <dgm:spPr/>
    </dgm:pt>
    <dgm:pt modelId="{8EAE501F-A2A3-4BF1-9002-399958AD7D36}" type="pres">
      <dgm:prSet presAssocID="{245E58D9-8D03-4F7B-8484-56A756ED8F6D}" presName="rootComposite" presStyleCnt="0"/>
      <dgm:spPr/>
    </dgm:pt>
    <dgm:pt modelId="{6CA337E0-C7C3-4384-B3F5-43D3E2FC6BDE}" type="pres">
      <dgm:prSet presAssocID="{245E58D9-8D03-4F7B-8484-56A756ED8F6D}" presName="rootText" presStyleLbl="node3" presStyleIdx="1" presStyleCnt="4">
        <dgm:presLayoutVars>
          <dgm:chPref val="3"/>
        </dgm:presLayoutVars>
      </dgm:prSet>
      <dgm:spPr/>
    </dgm:pt>
    <dgm:pt modelId="{E8606C7E-03CE-48A1-90EC-B8E5C8FCA309}" type="pres">
      <dgm:prSet presAssocID="{245E58D9-8D03-4F7B-8484-56A756ED8F6D}" presName="rootConnector" presStyleLbl="node3" presStyleIdx="1" presStyleCnt="4"/>
      <dgm:spPr/>
    </dgm:pt>
    <dgm:pt modelId="{498ADE0C-943D-4AE5-B2FF-3BF9992FE4CA}" type="pres">
      <dgm:prSet presAssocID="{245E58D9-8D03-4F7B-8484-56A756ED8F6D}" presName="hierChild4" presStyleCnt="0"/>
      <dgm:spPr/>
    </dgm:pt>
    <dgm:pt modelId="{5E88F695-736E-4C41-8681-D23E221A90E2}" type="pres">
      <dgm:prSet presAssocID="{99608121-3DCE-4B03-B998-BFF1B7F551FF}" presName="Name37" presStyleLbl="parChTrans1D4" presStyleIdx="1" presStyleCnt="4"/>
      <dgm:spPr/>
    </dgm:pt>
    <dgm:pt modelId="{769FE34C-F7A7-43D6-B60A-1377AC27DC70}" type="pres">
      <dgm:prSet presAssocID="{0D9AB784-96B4-4847-A20F-5A4B05B57C44}" presName="hierRoot2" presStyleCnt="0">
        <dgm:presLayoutVars>
          <dgm:hierBranch val="init"/>
        </dgm:presLayoutVars>
      </dgm:prSet>
      <dgm:spPr/>
    </dgm:pt>
    <dgm:pt modelId="{D56BD440-4766-41D1-92D3-6F435F8AD4B9}" type="pres">
      <dgm:prSet presAssocID="{0D9AB784-96B4-4847-A20F-5A4B05B57C44}" presName="rootComposite" presStyleCnt="0"/>
      <dgm:spPr/>
    </dgm:pt>
    <dgm:pt modelId="{CEE32FE4-535D-41AE-A34F-D9434C859106}" type="pres">
      <dgm:prSet presAssocID="{0D9AB784-96B4-4847-A20F-5A4B05B57C44}" presName="rootText" presStyleLbl="node4" presStyleIdx="1" presStyleCnt="4">
        <dgm:presLayoutVars>
          <dgm:chPref val="3"/>
        </dgm:presLayoutVars>
      </dgm:prSet>
      <dgm:spPr/>
    </dgm:pt>
    <dgm:pt modelId="{9EE19862-41CA-4EA5-96B5-DBFAB64EB86C}" type="pres">
      <dgm:prSet presAssocID="{0D9AB784-96B4-4847-A20F-5A4B05B57C44}" presName="rootConnector" presStyleLbl="node4" presStyleIdx="1" presStyleCnt="4"/>
      <dgm:spPr/>
    </dgm:pt>
    <dgm:pt modelId="{C599E072-4F26-455E-A948-5D1D059D65A7}" type="pres">
      <dgm:prSet presAssocID="{0D9AB784-96B4-4847-A20F-5A4B05B57C44}" presName="hierChild4" presStyleCnt="0"/>
      <dgm:spPr/>
    </dgm:pt>
    <dgm:pt modelId="{85DB8B08-2E9B-4D35-9EE9-B28D08E436C4}" type="pres">
      <dgm:prSet presAssocID="{0D9AB784-96B4-4847-A20F-5A4B05B57C44}" presName="hierChild5" presStyleCnt="0"/>
      <dgm:spPr/>
    </dgm:pt>
    <dgm:pt modelId="{7AA65224-94D6-47D6-9DEE-6DB131AA4D01}" type="pres">
      <dgm:prSet presAssocID="{245E58D9-8D03-4F7B-8484-56A756ED8F6D}" presName="hierChild5" presStyleCnt="0"/>
      <dgm:spPr/>
    </dgm:pt>
    <dgm:pt modelId="{469EFD3E-990F-49F7-86F5-89B14E0EF880}" type="pres">
      <dgm:prSet presAssocID="{8319E5A4-F394-423D-8D2D-A56D1E45E448}" presName="hierChild5" presStyleCnt="0"/>
      <dgm:spPr/>
    </dgm:pt>
    <dgm:pt modelId="{AE2EA845-C036-4AC5-A03F-DAF655BD05B0}" type="pres">
      <dgm:prSet presAssocID="{748CE731-8F48-4251-BD26-40D4E18EA2EA}" presName="Name37" presStyleLbl="parChTrans1D2" presStyleIdx="1" presStyleCnt="2"/>
      <dgm:spPr/>
    </dgm:pt>
    <dgm:pt modelId="{EEB3E0D8-6A49-4001-B177-335D5B05BDF8}" type="pres">
      <dgm:prSet presAssocID="{12D8BE33-21AC-47F0-B85F-BD19C160669E}" presName="hierRoot2" presStyleCnt="0">
        <dgm:presLayoutVars>
          <dgm:hierBranch val="init"/>
        </dgm:presLayoutVars>
      </dgm:prSet>
      <dgm:spPr/>
    </dgm:pt>
    <dgm:pt modelId="{ECA1817C-A35F-4671-8F9C-60914B3378D6}" type="pres">
      <dgm:prSet presAssocID="{12D8BE33-21AC-47F0-B85F-BD19C160669E}" presName="rootComposite" presStyleCnt="0"/>
      <dgm:spPr/>
    </dgm:pt>
    <dgm:pt modelId="{5D5A9E04-CC8C-4171-9CA0-09A8F9429EA1}" type="pres">
      <dgm:prSet presAssocID="{12D8BE33-21AC-47F0-B85F-BD19C160669E}" presName="rootText" presStyleLbl="node2" presStyleIdx="1" presStyleCnt="2">
        <dgm:presLayoutVars>
          <dgm:chPref val="3"/>
        </dgm:presLayoutVars>
      </dgm:prSet>
      <dgm:spPr/>
    </dgm:pt>
    <dgm:pt modelId="{77531ABD-5207-46D2-91FD-484EE32BD0E4}" type="pres">
      <dgm:prSet presAssocID="{12D8BE33-21AC-47F0-B85F-BD19C160669E}" presName="rootConnector" presStyleLbl="node2" presStyleIdx="1" presStyleCnt="2"/>
      <dgm:spPr/>
    </dgm:pt>
    <dgm:pt modelId="{867E9A45-3A9B-429B-848A-D39E80C17804}" type="pres">
      <dgm:prSet presAssocID="{12D8BE33-21AC-47F0-B85F-BD19C160669E}" presName="hierChild4" presStyleCnt="0"/>
      <dgm:spPr/>
    </dgm:pt>
    <dgm:pt modelId="{1D307B01-662D-487C-A097-AEFB9145A879}" type="pres">
      <dgm:prSet presAssocID="{A25A18A0-9D2C-44FB-85FC-01F933257ACE}" presName="Name37" presStyleLbl="parChTrans1D3" presStyleIdx="2" presStyleCnt="4"/>
      <dgm:spPr/>
    </dgm:pt>
    <dgm:pt modelId="{64413301-353E-470B-A6DC-C3D91E62454E}" type="pres">
      <dgm:prSet presAssocID="{DDA3E9B0-976A-4226-91AE-EA9910EBBA3E}" presName="hierRoot2" presStyleCnt="0">
        <dgm:presLayoutVars>
          <dgm:hierBranch val="init"/>
        </dgm:presLayoutVars>
      </dgm:prSet>
      <dgm:spPr/>
    </dgm:pt>
    <dgm:pt modelId="{249980FA-5D68-4DC2-891E-47241AEF8FAA}" type="pres">
      <dgm:prSet presAssocID="{DDA3E9B0-976A-4226-91AE-EA9910EBBA3E}" presName="rootComposite" presStyleCnt="0"/>
      <dgm:spPr/>
    </dgm:pt>
    <dgm:pt modelId="{BA2E26D1-001B-49AB-9DDA-A071292BC1A3}" type="pres">
      <dgm:prSet presAssocID="{DDA3E9B0-976A-4226-91AE-EA9910EBBA3E}" presName="rootText" presStyleLbl="node3" presStyleIdx="2" presStyleCnt="4">
        <dgm:presLayoutVars>
          <dgm:chPref val="3"/>
        </dgm:presLayoutVars>
      </dgm:prSet>
      <dgm:spPr/>
    </dgm:pt>
    <dgm:pt modelId="{819CB458-74C7-4409-AC5D-98EA94239545}" type="pres">
      <dgm:prSet presAssocID="{DDA3E9B0-976A-4226-91AE-EA9910EBBA3E}" presName="rootConnector" presStyleLbl="node3" presStyleIdx="2" presStyleCnt="4"/>
      <dgm:spPr/>
    </dgm:pt>
    <dgm:pt modelId="{0D274AE7-CA9D-48E6-B47E-1D3DE641356A}" type="pres">
      <dgm:prSet presAssocID="{DDA3E9B0-976A-4226-91AE-EA9910EBBA3E}" presName="hierChild4" presStyleCnt="0"/>
      <dgm:spPr/>
    </dgm:pt>
    <dgm:pt modelId="{1C4C34C5-363A-482D-AC15-875F552C11AB}" type="pres">
      <dgm:prSet presAssocID="{B969172F-0A15-4E69-83A2-79EA19E66E6F}" presName="Name37" presStyleLbl="parChTrans1D4" presStyleIdx="2" presStyleCnt="4"/>
      <dgm:spPr/>
    </dgm:pt>
    <dgm:pt modelId="{84F65904-DC4D-4C23-96CF-B8BDB40004CC}" type="pres">
      <dgm:prSet presAssocID="{513C6757-378C-4127-A788-BEE899B77C72}" presName="hierRoot2" presStyleCnt="0">
        <dgm:presLayoutVars>
          <dgm:hierBranch val="init"/>
        </dgm:presLayoutVars>
      </dgm:prSet>
      <dgm:spPr/>
    </dgm:pt>
    <dgm:pt modelId="{EA3A5595-8205-4977-ADEA-95A1D32DCD37}" type="pres">
      <dgm:prSet presAssocID="{513C6757-378C-4127-A788-BEE899B77C72}" presName="rootComposite" presStyleCnt="0"/>
      <dgm:spPr/>
    </dgm:pt>
    <dgm:pt modelId="{38110C07-CC93-4196-8937-6FB242391D70}" type="pres">
      <dgm:prSet presAssocID="{513C6757-378C-4127-A788-BEE899B77C72}" presName="rootText" presStyleLbl="node4" presStyleIdx="2" presStyleCnt="4">
        <dgm:presLayoutVars>
          <dgm:chPref val="3"/>
        </dgm:presLayoutVars>
      </dgm:prSet>
      <dgm:spPr/>
    </dgm:pt>
    <dgm:pt modelId="{82C0C675-E8FA-4368-A39F-B15599999ECB}" type="pres">
      <dgm:prSet presAssocID="{513C6757-378C-4127-A788-BEE899B77C72}" presName="rootConnector" presStyleLbl="node4" presStyleIdx="2" presStyleCnt="4"/>
      <dgm:spPr/>
    </dgm:pt>
    <dgm:pt modelId="{A98F9CCE-2410-44B4-BAF6-63E61DFE834D}" type="pres">
      <dgm:prSet presAssocID="{513C6757-378C-4127-A788-BEE899B77C72}" presName="hierChild4" presStyleCnt="0"/>
      <dgm:spPr/>
    </dgm:pt>
    <dgm:pt modelId="{73E446C8-1C68-49EA-9C20-F14166FBC242}" type="pres">
      <dgm:prSet presAssocID="{513C6757-378C-4127-A788-BEE899B77C72}" presName="hierChild5" presStyleCnt="0"/>
      <dgm:spPr/>
    </dgm:pt>
    <dgm:pt modelId="{7013F6C0-E452-45EC-850B-AED47287E4B3}" type="pres">
      <dgm:prSet presAssocID="{DDA3E9B0-976A-4226-91AE-EA9910EBBA3E}" presName="hierChild5" presStyleCnt="0"/>
      <dgm:spPr/>
    </dgm:pt>
    <dgm:pt modelId="{2E71A2A6-A9AF-46BB-A07F-327E24E362F0}" type="pres">
      <dgm:prSet presAssocID="{D298BE56-7F45-4FE0-AB74-7A5F0012C91C}" presName="Name37" presStyleLbl="parChTrans1D3" presStyleIdx="3" presStyleCnt="4"/>
      <dgm:spPr/>
    </dgm:pt>
    <dgm:pt modelId="{2AB18C9A-D468-41D7-9BA1-B0730C1D610B}" type="pres">
      <dgm:prSet presAssocID="{A2919932-BDF5-4B81-A651-892B53A100BF}" presName="hierRoot2" presStyleCnt="0">
        <dgm:presLayoutVars>
          <dgm:hierBranch val="init"/>
        </dgm:presLayoutVars>
      </dgm:prSet>
      <dgm:spPr/>
    </dgm:pt>
    <dgm:pt modelId="{B2116D72-5040-4CA6-BA50-AB11D0854E37}" type="pres">
      <dgm:prSet presAssocID="{A2919932-BDF5-4B81-A651-892B53A100BF}" presName="rootComposite" presStyleCnt="0"/>
      <dgm:spPr/>
    </dgm:pt>
    <dgm:pt modelId="{EFFD13AA-B135-4D7A-BA63-8765A86F4BDB}" type="pres">
      <dgm:prSet presAssocID="{A2919932-BDF5-4B81-A651-892B53A100BF}" presName="rootText" presStyleLbl="node3" presStyleIdx="3" presStyleCnt="4">
        <dgm:presLayoutVars>
          <dgm:chPref val="3"/>
        </dgm:presLayoutVars>
      </dgm:prSet>
      <dgm:spPr/>
    </dgm:pt>
    <dgm:pt modelId="{0504CFD9-FB0A-4914-B1DE-6945B93BD0E2}" type="pres">
      <dgm:prSet presAssocID="{A2919932-BDF5-4B81-A651-892B53A100BF}" presName="rootConnector" presStyleLbl="node3" presStyleIdx="3" presStyleCnt="4"/>
      <dgm:spPr/>
    </dgm:pt>
    <dgm:pt modelId="{9B2FB96B-477E-41D5-AEA5-20C183FD0AFD}" type="pres">
      <dgm:prSet presAssocID="{A2919932-BDF5-4B81-A651-892B53A100BF}" presName="hierChild4" presStyleCnt="0"/>
      <dgm:spPr/>
    </dgm:pt>
    <dgm:pt modelId="{5A4F5A20-A327-49F7-ADF4-BA0EE80DC6E4}" type="pres">
      <dgm:prSet presAssocID="{2C4E023A-5B97-46AB-A019-27C5FA8F15EA}" presName="Name37" presStyleLbl="parChTrans1D4" presStyleIdx="3" presStyleCnt="4"/>
      <dgm:spPr/>
    </dgm:pt>
    <dgm:pt modelId="{FC3887FE-5CDC-410F-AE98-28606BF4BC66}" type="pres">
      <dgm:prSet presAssocID="{4C710791-24D0-458E-A6DE-1EE361028954}" presName="hierRoot2" presStyleCnt="0">
        <dgm:presLayoutVars>
          <dgm:hierBranch val="init"/>
        </dgm:presLayoutVars>
      </dgm:prSet>
      <dgm:spPr/>
    </dgm:pt>
    <dgm:pt modelId="{F689B4B5-A2DF-4503-B1C3-37C97FFFB763}" type="pres">
      <dgm:prSet presAssocID="{4C710791-24D0-458E-A6DE-1EE361028954}" presName="rootComposite" presStyleCnt="0"/>
      <dgm:spPr/>
    </dgm:pt>
    <dgm:pt modelId="{0F546DBE-2220-4BBD-A486-991417143069}" type="pres">
      <dgm:prSet presAssocID="{4C710791-24D0-458E-A6DE-1EE361028954}" presName="rootText" presStyleLbl="node4" presStyleIdx="3" presStyleCnt="4">
        <dgm:presLayoutVars>
          <dgm:chPref val="3"/>
        </dgm:presLayoutVars>
      </dgm:prSet>
      <dgm:spPr/>
    </dgm:pt>
    <dgm:pt modelId="{393D33BE-9CC2-4E0E-8752-EE2C5814E124}" type="pres">
      <dgm:prSet presAssocID="{4C710791-24D0-458E-A6DE-1EE361028954}" presName="rootConnector" presStyleLbl="node4" presStyleIdx="3" presStyleCnt="4"/>
      <dgm:spPr/>
    </dgm:pt>
    <dgm:pt modelId="{EC1D1276-BC82-4598-8529-D265C95535E5}" type="pres">
      <dgm:prSet presAssocID="{4C710791-24D0-458E-A6DE-1EE361028954}" presName="hierChild4" presStyleCnt="0"/>
      <dgm:spPr/>
    </dgm:pt>
    <dgm:pt modelId="{BD5444FB-5F82-4A21-9B7E-8E5D51A87B52}" type="pres">
      <dgm:prSet presAssocID="{4C710791-24D0-458E-A6DE-1EE361028954}" presName="hierChild5" presStyleCnt="0"/>
      <dgm:spPr/>
    </dgm:pt>
    <dgm:pt modelId="{100DE038-DB8B-4718-A404-5ACBE8B43C1C}" type="pres">
      <dgm:prSet presAssocID="{A2919932-BDF5-4B81-A651-892B53A100BF}" presName="hierChild5" presStyleCnt="0"/>
      <dgm:spPr/>
    </dgm:pt>
    <dgm:pt modelId="{DF7FCC97-07E2-40AC-8976-1B8BD5913898}" type="pres">
      <dgm:prSet presAssocID="{12D8BE33-21AC-47F0-B85F-BD19C160669E}" presName="hierChild5" presStyleCnt="0"/>
      <dgm:spPr/>
    </dgm:pt>
    <dgm:pt modelId="{9C98FD19-44E0-4E37-864B-8EB2908D053C}" type="pres">
      <dgm:prSet presAssocID="{D8459C0E-28F2-4934-9FB1-E1DB30C0FB44}" presName="hierChild3" presStyleCnt="0"/>
      <dgm:spPr/>
    </dgm:pt>
  </dgm:ptLst>
  <dgm:cxnLst>
    <dgm:cxn modelId="{9EE7AB05-964F-4E7F-8BC6-CC78C6E56F87}" srcId="{A2919932-BDF5-4B81-A651-892B53A100BF}" destId="{4C710791-24D0-458E-A6DE-1EE361028954}" srcOrd="0" destOrd="0" parTransId="{2C4E023A-5B97-46AB-A019-27C5FA8F15EA}" sibTransId="{F2C7AA24-6715-4D0D-9470-428787D6788A}"/>
    <dgm:cxn modelId="{F080A208-4BEC-4B7E-9179-FF6DC752FAAD}" type="presOf" srcId="{2493E318-49EC-494E-AAB4-A932AB710FE9}" destId="{073955EF-6EB6-4D54-BB53-8FAB13F2EDAD}" srcOrd="0" destOrd="0" presId="urn:microsoft.com/office/officeart/2005/8/layout/orgChart1"/>
    <dgm:cxn modelId="{37B3250B-706D-4BD6-86C3-C4A95649347E}" type="presOf" srcId="{67D970BC-49C4-42F5-821D-ABDA2E547966}" destId="{F776BE30-480F-4158-AFD6-277A634E25A8}" srcOrd="0" destOrd="0" presId="urn:microsoft.com/office/officeart/2005/8/layout/orgChart1"/>
    <dgm:cxn modelId="{81E87F0E-0E02-4E58-A759-65E013077739}" type="presOf" srcId="{748CE731-8F48-4251-BD26-40D4E18EA2EA}" destId="{AE2EA845-C036-4AC5-A03F-DAF655BD05B0}" srcOrd="0" destOrd="0" presId="urn:microsoft.com/office/officeart/2005/8/layout/orgChart1"/>
    <dgm:cxn modelId="{E5596510-0A40-4C5A-BA5B-505986E58349}" type="presOf" srcId="{4C710791-24D0-458E-A6DE-1EE361028954}" destId="{0F546DBE-2220-4BBD-A486-991417143069}" srcOrd="0" destOrd="0" presId="urn:microsoft.com/office/officeart/2005/8/layout/orgChart1"/>
    <dgm:cxn modelId="{619CB919-6216-4664-851E-44D62FFA9EBF}" type="presOf" srcId="{513C6757-378C-4127-A788-BEE899B77C72}" destId="{38110C07-CC93-4196-8937-6FB242391D70}" srcOrd="0" destOrd="0" presId="urn:microsoft.com/office/officeart/2005/8/layout/orgChart1"/>
    <dgm:cxn modelId="{8FA4E41A-807F-496E-A8D1-8163FAD0AA24}" type="presOf" srcId="{12D8BE33-21AC-47F0-B85F-BD19C160669E}" destId="{77531ABD-5207-46D2-91FD-484EE32BD0E4}" srcOrd="1" destOrd="0" presId="urn:microsoft.com/office/officeart/2005/8/layout/orgChart1"/>
    <dgm:cxn modelId="{55B36C5D-DEE6-4F6C-88EA-06ECC39E55E4}" type="presOf" srcId="{0D9AB784-96B4-4847-A20F-5A4B05B57C44}" destId="{9EE19862-41CA-4EA5-96B5-DBFAB64EB86C}" srcOrd="1" destOrd="0" presId="urn:microsoft.com/office/officeart/2005/8/layout/orgChart1"/>
    <dgm:cxn modelId="{0470BB5D-B449-4968-8FBB-23F3A50A6EA0}" srcId="{DDA3E9B0-976A-4226-91AE-EA9910EBBA3E}" destId="{513C6757-378C-4127-A788-BEE899B77C72}" srcOrd="0" destOrd="0" parTransId="{B969172F-0A15-4E69-83A2-79EA19E66E6F}" sibTransId="{664F5348-C921-478F-B6F4-25822545DC6E}"/>
    <dgm:cxn modelId="{87F2EF61-6AA1-4A84-A287-3B0DDDF3B373}" type="presOf" srcId="{3E8D1C0B-76E7-4BC5-936A-BDBE3E704115}" destId="{88438ACE-8453-4D3E-888D-F20468B51BF8}" srcOrd="0" destOrd="0" presId="urn:microsoft.com/office/officeart/2005/8/layout/orgChart1"/>
    <dgm:cxn modelId="{F98E254A-5C4F-49F6-B3F4-8B95001CA913}" srcId="{8319E5A4-F394-423D-8D2D-A56D1E45E448}" destId="{67D970BC-49C4-42F5-821D-ABDA2E547966}" srcOrd="0" destOrd="0" parTransId="{B43CDC02-47E1-44F7-8227-A63CA78C4B71}" sibTransId="{102DF8DA-8C85-4DA4-A0FB-4A103A3CA8AD}"/>
    <dgm:cxn modelId="{F68D5D6C-E401-4F35-A64D-335E79FD6A5E}" srcId="{D8459C0E-28F2-4934-9FB1-E1DB30C0FB44}" destId="{8319E5A4-F394-423D-8D2D-A56D1E45E448}" srcOrd="0" destOrd="0" parTransId="{3E8D1C0B-76E7-4BC5-936A-BDBE3E704115}" sibTransId="{E805CC05-87FF-4A21-AE05-D95AE39EB58F}"/>
    <dgm:cxn modelId="{FFDC296D-92C5-4FBC-BFAC-FE7C63BF889E}" type="presOf" srcId="{B43CDC02-47E1-44F7-8227-A63CA78C4B71}" destId="{97BF58FD-784D-41C8-BE97-C6C3FF980756}" srcOrd="0" destOrd="0" presId="urn:microsoft.com/office/officeart/2005/8/layout/orgChart1"/>
    <dgm:cxn modelId="{D9C08D52-CA88-4F60-B218-247FA7415BC7}" type="presOf" srcId="{245E58D9-8D03-4F7B-8484-56A756ED8F6D}" destId="{6CA337E0-C7C3-4384-B3F5-43D3E2FC6BDE}" srcOrd="0" destOrd="0" presId="urn:microsoft.com/office/officeart/2005/8/layout/orgChart1"/>
    <dgm:cxn modelId="{BF9E4653-3D5D-456C-837E-70423DB985FF}" type="presOf" srcId="{A25A18A0-9D2C-44FB-85FC-01F933257ACE}" destId="{1D307B01-662D-487C-A097-AEFB9145A879}" srcOrd="0" destOrd="0" presId="urn:microsoft.com/office/officeart/2005/8/layout/orgChart1"/>
    <dgm:cxn modelId="{6CF11D7B-489F-4913-8ADA-9C17B063363C}" type="presOf" srcId="{513C6757-378C-4127-A788-BEE899B77C72}" destId="{82C0C675-E8FA-4368-A39F-B15599999ECB}" srcOrd="1" destOrd="0" presId="urn:microsoft.com/office/officeart/2005/8/layout/orgChart1"/>
    <dgm:cxn modelId="{F8D75185-51CA-4E92-A7B0-EB18B66EE5E5}" srcId="{12D8BE33-21AC-47F0-B85F-BD19C160669E}" destId="{DDA3E9B0-976A-4226-91AE-EA9910EBBA3E}" srcOrd="0" destOrd="0" parTransId="{A25A18A0-9D2C-44FB-85FC-01F933257ACE}" sibTransId="{EAA20486-77D9-443B-8D79-FF13B34F76D0}"/>
    <dgm:cxn modelId="{5A2DA486-9E93-4CDF-8C20-0309CD3A7575}" type="presOf" srcId="{A2919932-BDF5-4B81-A651-892B53A100BF}" destId="{0504CFD9-FB0A-4914-B1DE-6945B93BD0E2}" srcOrd="1" destOrd="0" presId="urn:microsoft.com/office/officeart/2005/8/layout/orgChart1"/>
    <dgm:cxn modelId="{EE52338A-3357-4DA8-9EAA-1C0E74E0B8B0}" srcId="{245E58D9-8D03-4F7B-8484-56A756ED8F6D}" destId="{0D9AB784-96B4-4847-A20F-5A4B05B57C44}" srcOrd="0" destOrd="0" parTransId="{99608121-3DCE-4B03-B998-BFF1B7F551FF}" sibTransId="{DA772528-AA65-45CD-B3A2-45311B4CF2F4}"/>
    <dgm:cxn modelId="{8FBC8C8A-45AD-4D82-9409-01BD7AADD8A0}" type="presOf" srcId="{DDA3E9B0-976A-4226-91AE-EA9910EBBA3E}" destId="{BA2E26D1-001B-49AB-9DDA-A071292BC1A3}" srcOrd="0" destOrd="0" presId="urn:microsoft.com/office/officeart/2005/8/layout/orgChart1"/>
    <dgm:cxn modelId="{D068658B-ABDD-417E-AFBC-24F840AAB306}" type="presOf" srcId="{4C710791-24D0-458E-A6DE-1EE361028954}" destId="{393D33BE-9CC2-4E0E-8752-EE2C5814E124}" srcOrd="1" destOrd="0" presId="urn:microsoft.com/office/officeart/2005/8/layout/orgChart1"/>
    <dgm:cxn modelId="{46995A8D-66AD-442B-A8CB-2E3BA88C11BD}" type="presOf" srcId="{8319E5A4-F394-423D-8D2D-A56D1E45E448}" destId="{7D38E31A-A331-409B-AF15-525C20061414}" srcOrd="1" destOrd="0" presId="urn:microsoft.com/office/officeart/2005/8/layout/orgChart1"/>
    <dgm:cxn modelId="{07394B94-2692-4E65-B6A8-7648EADC4C89}" type="presOf" srcId="{0D9AB784-96B4-4847-A20F-5A4B05B57C44}" destId="{CEE32FE4-535D-41AE-A34F-D9434C859106}" srcOrd="0" destOrd="0" presId="urn:microsoft.com/office/officeart/2005/8/layout/orgChart1"/>
    <dgm:cxn modelId="{094DFF95-15DB-47FF-840E-F31DAA883C75}" srcId="{CA35D275-AE0F-422A-B631-756D7A366B15}" destId="{D8459C0E-28F2-4934-9FB1-E1DB30C0FB44}" srcOrd="0" destOrd="0" parTransId="{B6A1ABDD-D7A1-4FA2-915E-BD9010E0CD63}" sibTransId="{32E13341-F82B-4DA9-AC17-79AEDB4261EF}"/>
    <dgm:cxn modelId="{F7A3F6B2-5149-47FE-BBA3-4189AC2A459E}" srcId="{67D970BC-49C4-42F5-821D-ABDA2E547966}" destId="{0C930113-A3CA-42E7-8B41-66BABB21D3E3}" srcOrd="0" destOrd="0" parTransId="{2493E318-49EC-494E-AAB4-A932AB710FE9}" sibTransId="{0295956A-C5D9-4129-B902-928E2B88F98B}"/>
    <dgm:cxn modelId="{772715B4-4718-418C-89B8-0099696E8359}" type="presOf" srcId="{2C4E023A-5B97-46AB-A019-27C5FA8F15EA}" destId="{5A4F5A20-A327-49F7-ADF4-BA0EE80DC6E4}" srcOrd="0" destOrd="0" presId="urn:microsoft.com/office/officeart/2005/8/layout/orgChart1"/>
    <dgm:cxn modelId="{BC0E72B5-9B4E-49DC-821B-D6D57F9F878A}" type="presOf" srcId="{B218DA55-9BAE-43D2-9316-9F68E34052FA}" destId="{ABBE4769-3D2F-4D90-939D-BBFA3D2CDF56}" srcOrd="0" destOrd="0" presId="urn:microsoft.com/office/officeart/2005/8/layout/orgChart1"/>
    <dgm:cxn modelId="{F77502BB-7402-4530-8707-7F0C944AB433}" type="presOf" srcId="{B969172F-0A15-4E69-83A2-79EA19E66E6F}" destId="{1C4C34C5-363A-482D-AC15-875F552C11AB}" srcOrd="0" destOrd="0" presId="urn:microsoft.com/office/officeart/2005/8/layout/orgChart1"/>
    <dgm:cxn modelId="{36C984BB-2ACE-4A88-B48B-B93C17B29D24}" type="presOf" srcId="{DDA3E9B0-976A-4226-91AE-EA9910EBBA3E}" destId="{819CB458-74C7-4409-AC5D-98EA94239545}" srcOrd="1" destOrd="0" presId="urn:microsoft.com/office/officeart/2005/8/layout/orgChart1"/>
    <dgm:cxn modelId="{F533A5BE-F610-451A-8D9F-17FDCEBD8446}" type="presOf" srcId="{D8459C0E-28F2-4934-9FB1-E1DB30C0FB44}" destId="{4C8BFC3B-AD1B-4679-893B-9D83113A5B28}" srcOrd="0" destOrd="0" presId="urn:microsoft.com/office/officeart/2005/8/layout/orgChart1"/>
    <dgm:cxn modelId="{0102A2C2-CC76-46A1-A80B-5EF2743290E6}" type="presOf" srcId="{0C930113-A3CA-42E7-8B41-66BABB21D3E3}" destId="{3E6065A7-1242-4E38-BE8E-D374CC50B541}" srcOrd="0" destOrd="0" presId="urn:microsoft.com/office/officeart/2005/8/layout/orgChart1"/>
    <dgm:cxn modelId="{F996FDC3-077C-4D07-B25D-2F6BA5F07813}" type="presOf" srcId="{67D970BC-49C4-42F5-821D-ABDA2E547966}" destId="{CAACAA94-914F-486D-962C-AE66C915C250}" srcOrd="1" destOrd="0" presId="urn:microsoft.com/office/officeart/2005/8/layout/orgChart1"/>
    <dgm:cxn modelId="{CB0C1FC8-3BFF-4190-A1F5-FDFCED1AF019}" srcId="{8319E5A4-F394-423D-8D2D-A56D1E45E448}" destId="{245E58D9-8D03-4F7B-8484-56A756ED8F6D}" srcOrd="1" destOrd="0" parTransId="{B218DA55-9BAE-43D2-9316-9F68E34052FA}" sibTransId="{4FADC36C-A110-4493-B977-51F56954C160}"/>
    <dgm:cxn modelId="{6E4594C8-99DA-4AF0-BC14-69AB55304881}" srcId="{12D8BE33-21AC-47F0-B85F-BD19C160669E}" destId="{A2919932-BDF5-4B81-A651-892B53A100BF}" srcOrd="1" destOrd="0" parTransId="{D298BE56-7F45-4FE0-AB74-7A5F0012C91C}" sibTransId="{12139E09-8153-4994-8C5B-4A17DC004EDF}"/>
    <dgm:cxn modelId="{0ACBD6D7-3A97-4D20-869D-05A15DE0042B}" type="presOf" srcId="{8319E5A4-F394-423D-8D2D-A56D1E45E448}" destId="{2AFEB9C2-99E8-4D0E-88AF-839D64D80559}" srcOrd="0" destOrd="0" presId="urn:microsoft.com/office/officeart/2005/8/layout/orgChart1"/>
    <dgm:cxn modelId="{E3E3D0D8-4F93-4C53-8257-8AC1462CE5D5}" type="presOf" srcId="{12D8BE33-21AC-47F0-B85F-BD19C160669E}" destId="{5D5A9E04-CC8C-4171-9CA0-09A8F9429EA1}" srcOrd="0" destOrd="0" presId="urn:microsoft.com/office/officeart/2005/8/layout/orgChart1"/>
    <dgm:cxn modelId="{45135EE0-563E-4A38-A963-FE7D53E3C4DD}" type="presOf" srcId="{99608121-3DCE-4B03-B998-BFF1B7F551FF}" destId="{5E88F695-736E-4C41-8681-D23E221A90E2}" srcOrd="0" destOrd="0" presId="urn:microsoft.com/office/officeart/2005/8/layout/orgChart1"/>
    <dgm:cxn modelId="{360355F1-9957-4843-83F7-0762F003C19A}" type="presOf" srcId="{CA35D275-AE0F-422A-B631-756D7A366B15}" destId="{8E8E153D-9485-423C-95CC-C941E059607D}" srcOrd="0" destOrd="0" presId="urn:microsoft.com/office/officeart/2005/8/layout/orgChart1"/>
    <dgm:cxn modelId="{8FDABCF3-FD9D-423D-BB01-184475626BB9}" type="presOf" srcId="{245E58D9-8D03-4F7B-8484-56A756ED8F6D}" destId="{E8606C7E-03CE-48A1-90EC-B8E5C8FCA309}" srcOrd="1" destOrd="0" presId="urn:microsoft.com/office/officeart/2005/8/layout/orgChart1"/>
    <dgm:cxn modelId="{690D00F4-49F5-49B3-B002-18745591B046}" type="presOf" srcId="{D8459C0E-28F2-4934-9FB1-E1DB30C0FB44}" destId="{A9AAFAC8-AFF0-4CCD-A9AC-8380E1730B66}" srcOrd="1" destOrd="0" presId="urn:microsoft.com/office/officeart/2005/8/layout/orgChart1"/>
    <dgm:cxn modelId="{DCCA4DF4-78A5-4E24-B85A-FE991CF3BF75}" type="presOf" srcId="{0C930113-A3CA-42E7-8B41-66BABB21D3E3}" destId="{05B9C948-5C44-43EE-894D-9F9822280D71}" srcOrd="1" destOrd="0" presId="urn:microsoft.com/office/officeart/2005/8/layout/orgChart1"/>
    <dgm:cxn modelId="{6A4F4EF5-AEF7-4A6C-A2E2-D7AB74FFB4D8}" srcId="{D8459C0E-28F2-4934-9FB1-E1DB30C0FB44}" destId="{12D8BE33-21AC-47F0-B85F-BD19C160669E}" srcOrd="1" destOrd="0" parTransId="{748CE731-8F48-4251-BD26-40D4E18EA2EA}" sibTransId="{D2B5CB4F-7EC3-449D-B48D-CF0677BEBCB9}"/>
    <dgm:cxn modelId="{55B018F7-3A7A-4A35-8BDA-CE734A34CDF6}" type="presOf" srcId="{A2919932-BDF5-4B81-A651-892B53A100BF}" destId="{EFFD13AA-B135-4D7A-BA63-8765A86F4BDB}" srcOrd="0" destOrd="0" presId="urn:microsoft.com/office/officeart/2005/8/layout/orgChart1"/>
    <dgm:cxn modelId="{022329FE-1FBF-48AC-9376-ACBD3627FB8F}" type="presOf" srcId="{D298BE56-7F45-4FE0-AB74-7A5F0012C91C}" destId="{2E71A2A6-A9AF-46BB-A07F-327E24E362F0}" srcOrd="0" destOrd="0" presId="urn:microsoft.com/office/officeart/2005/8/layout/orgChart1"/>
    <dgm:cxn modelId="{EED7D34A-D7AD-4B55-ADBC-C73335F83A0F}" type="presParOf" srcId="{8E8E153D-9485-423C-95CC-C941E059607D}" destId="{06F40641-72B3-4846-8266-71B72E1F5517}" srcOrd="0" destOrd="0" presId="urn:microsoft.com/office/officeart/2005/8/layout/orgChart1"/>
    <dgm:cxn modelId="{3F9CD9E0-E24A-4FF6-B6DF-6B1C33A5D39F}" type="presParOf" srcId="{06F40641-72B3-4846-8266-71B72E1F5517}" destId="{C523EDEF-1C2A-422A-828C-1486B8526A2D}" srcOrd="0" destOrd="0" presId="urn:microsoft.com/office/officeart/2005/8/layout/orgChart1"/>
    <dgm:cxn modelId="{C641290C-FEAB-4534-A2D9-5B6E38CAF76B}" type="presParOf" srcId="{C523EDEF-1C2A-422A-828C-1486B8526A2D}" destId="{4C8BFC3B-AD1B-4679-893B-9D83113A5B28}" srcOrd="0" destOrd="0" presId="urn:microsoft.com/office/officeart/2005/8/layout/orgChart1"/>
    <dgm:cxn modelId="{1365615A-28FB-4665-A9E5-A5CB5B2B18B5}" type="presParOf" srcId="{C523EDEF-1C2A-422A-828C-1486B8526A2D}" destId="{A9AAFAC8-AFF0-4CCD-A9AC-8380E1730B66}" srcOrd="1" destOrd="0" presId="urn:microsoft.com/office/officeart/2005/8/layout/orgChart1"/>
    <dgm:cxn modelId="{C806352D-7D06-4627-BD5A-30232796FA7A}" type="presParOf" srcId="{06F40641-72B3-4846-8266-71B72E1F5517}" destId="{88C17F08-07A5-490B-95A3-F12C4624CB3E}" srcOrd="1" destOrd="0" presId="urn:microsoft.com/office/officeart/2005/8/layout/orgChart1"/>
    <dgm:cxn modelId="{498DD1FF-95ED-4831-83CA-E579EF7C7C14}" type="presParOf" srcId="{88C17F08-07A5-490B-95A3-F12C4624CB3E}" destId="{88438ACE-8453-4D3E-888D-F20468B51BF8}" srcOrd="0" destOrd="0" presId="urn:microsoft.com/office/officeart/2005/8/layout/orgChart1"/>
    <dgm:cxn modelId="{AD65A777-5009-47E8-8F45-1D4FBD497508}" type="presParOf" srcId="{88C17F08-07A5-490B-95A3-F12C4624CB3E}" destId="{251F37C7-F1DE-401F-AEA1-4C8AC74D13E2}" srcOrd="1" destOrd="0" presId="urn:microsoft.com/office/officeart/2005/8/layout/orgChart1"/>
    <dgm:cxn modelId="{1D30CF10-3B74-47DA-B1FE-3EA3D454EA8F}" type="presParOf" srcId="{251F37C7-F1DE-401F-AEA1-4C8AC74D13E2}" destId="{6AFD92B0-A091-4889-ABC2-9F18A5F3406C}" srcOrd="0" destOrd="0" presId="urn:microsoft.com/office/officeart/2005/8/layout/orgChart1"/>
    <dgm:cxn modelId="{AFF72E16-1B41-44AC-ABBC-E69FC3A2F7D6}" type="presParOf" srcId="{6AFD92B0-A091-4889-ABC2-9F18A5F3406C}" destId="{2AFEB9C2-99E8-4D0E-88AF-839D64D80559}" srcOrd="0" destOrd="0" presId="urn:microsoft.com/office/officeart/2005/8/layout/orgChart1"/>
    <dgm:cxn modelId="{BAB92310-2B9F-4E95-ABDD-F661524CCE81}" type="presParOf" srcId="{6AFD92B0-A091-4889-ABC2-9F18A5F3406C}" destId="{7D38E31A-A331-409B-AF15-525C20061414}" srcOrd="1" destOrd="0" presId="urn:microsoft.com/office/officeart/2005/8/layout/orgChart1"/>
    <dgm:cxn modelId="{55801DA0-FC3F-48AE-B79E-BFFE4D8B0B73}" type="presParOf" srcId="{251F37C7-F1DE-401F-AEA1-4C8AC74D13E2}" destId="{5003BE23-8F8D-4605-8B29-8A8934DA3900}" srcOrd="1" destOrd="0" presId="urn:microsoft.com/office/officeart/2005/8/layout/orgChart1"/>
    <dgm:cxn modelId="{B3934DF5-C685-4D51-BAED-C3E87A229F7E}" type="presParOf" srcId="{5003BE23-8F8D-4605-8B29-8A8934DA3900}" destId="{97BF58FD-784D-41C8-BE97-C6C3FF980756}" srcOrd="0" destOrd="0" presId="urn:microsoft.com/office/officeart/2005/8/layout/orgChart1"/>
    <dgm:cxn modelId="{09F907ED-D146-4FF8-AE85-EAF3D479FE82}" type="presParOf" srcId="{5003BE23-8F8D-4605-8B29-8A8934DA3900}" destId="{519FA546-2351-48B4-B730-6351D04657B4}" srcOrd="1" destOrd="0" presId="urn:microsoft.com/office/officeart/2005/8/layout/orgChart1"/>
    <dgm:cxn modelId="{0971D97A-07AD-4086-91A1-852EBD6890B0}" type="presParOf" srcId="{519FA546-2351-48B4-B730-6351D04657B4}" destId="{B8A4FB47-B010-47E7-BD56-DAC717735FF4}" srcOrd="0" destOrd="0" presId="urn:microsoft.com/office/officeart/2005/8/layout/orgChart1"/>
    <dgm:cxn modelId="{81EDB852-DBE9-4D86-9170-E23A43117EFB}" type="presParOf" srcId="{B8A4FB47-B010-47E7-BD56-DAC717735FF4}" destId="{F776BE30-480F-4158-AFD6-277A634E25A8}" srcOrd="0" destOrd="0" presId="urn:microsoft.com/office/officeart/2005/8/layout/orgChart1"/>
    <dgm:cxn modelId="{A4440C1A-0772-44D6-8A61-A9D1B56F34F3}" type="presParOf" srcId="{B8A4FB47-B010-47E7-BD56-DAC717735FF4}" destId="{CAACAA94-914F-486D-962C-AE66C915C250}" srcOrd="1" destOrd="0" presId="urn:microsoft.com/office/officeart/2005/8/layout/orgChart1"/>
    <dgm:cxn modelId="{C9C93482-0A70-4066-8FFB-33F200EE9060}" type="presParOf" srcId="{519FA546-2351-48B4-B730-6351D04657B4}" destId="{64AD7F0A-4060-4C2F-A34B-BFFF1B8FCA76}" srcOrd="1" destOrd="0" presId="urn:microsoft.com/office/officeart/2005/8/layout/orgChart1"/>
    <dgm:cxn modelId="{FB69BE4F-B3F3-47DE-9F6E-B6B02E05BC57}" type="presParOf" srcId="{64AD7F0A-4060-4C2F-A34B-BFFF1B8FCA76}" destId="{073955EF-6EB6-4D54-BB53-8FAB13F2EDAD}" srcOrd="0" destOrd="0" presId="urn:microsoft.com/office/officeart/2005/8/layout/orgChart1"/>
    <dgm:cxn modelId="{4D3AAD0B-25BF-4A5F-AAF5-01F6055BE22B}" type="presParOf" srcId="{64AD7F0A-4060-4C2F-A34B-BFFF1B8FCA76}" destId="{C912E6ED-09A1-4EDA-A1B6-3A13D43EA721}" srcOrd="1" destOrd="0" presId="urn:microsoft.com/office/officeart/2005/8/layout/orgChart1"/>
    <dgm:cxn modelId="{A6CA56FE-4CA0-45D7-8AEC-E93F3106C9AB}" type="presParOf" srcId="{C912E6ED-09A1-4EDA-A1B6-3A13D43EA721}" destId="{2B5D2AE0-A7CD-4B35-B640-5C3F2972BD12}" srcOrd="0" destOrd="0" presId="urn:microsoft.com/office/officeart/2005/8/layout/orgChart1"/>
    <dgm:cxn modelId="{9C695449-03A4-499A-A620-D47D696C6DF6}" type="presParOf" srcId="{2B5D2AE0-A7CD-4B35-B640-5C3F2972BD12}" destId="{3E6065A7-1242-4E38-BE8E-D374CC50B541}" srcOrd="0" destOrd="0" presId="urn:microsoft.com/office/officeart/2005/8/layout/orgChart1"/>
    <dgm:cxn modelId="{0AD20C82-3EE3-4149-8FB5-CFDDB05149A4}" type="presParOf" srcId="{2B5D2AE0-A7CD-4B35-B640-5C3F2972BD12}" destId="{05B9C948-5C44-43EE-894D-9F9822280D71}" srcOrd="1" destOrd="0" presId="urn:microsoft.com/office/officeart/2005/8/layout/orgChart1"/>
    <dgm:cxn modelId="{A57C634D-373D-49BD-B48C-E77E3C1EC41C}" type="presParOf" srcId="{C912E6ED-09A1-4EDA-A1B6-3A13D43EA721}" destId="{A201E5E0-E242-4DD6-843C-4B07F0E70230}" srcOrd="1" destOrd="0" presId="urn:microsoft.com/office/officeart/2005/8/layout/orgChart1"/>
    <dgm:cxn modelId="{EACE9651-C6C2-4B44-AD0E-BC1FC1765AEB}" type="presParOf" srcId="{C912E6ED-09A1-4EDA-A1B6-3A13D43EA721}" destId="{FF98B8C1-A4B2-480F-98FB-2A0DE1D1F6B6}" srcOrd="2" destOrd="0" presId="urn:microsoft.com/office/officeart/2005/8/layout/orgChart1"/>
    <dgm:cxn modelId="{077BC6C6-38EE-47CF-B30E-7117B816AB4A}" type="presParOf" srcId="{519FA546-2351-48B4-B730-6351D04657B4}" destId="{4C88E3AB-87A2-4655-B3D3-E6BF5D623DAB}" srcOrd="2" destOrd="0" presId="urn:microsoft.com/office/officeart/2005/8/layout/orgChart1"/>
    <dgm:cxn modelId="{D60815DC-44A5-4331-B538-161EF16056CB}" type="presParOf" srcId="{5003BE23-8F8D-4605-8B29-8A8934DA3900}" destId="{ABBE4769-3D2F-4D90-939D-BBFA3D2CDF56}" srcOrd="2" destOrd="0" presId="urn:microsoft.com/office/officeart/2005/8/layout/orgChart1"/>
    <dgm:cxn modelId="{AF2743C5-2E55-4DC7-A677-7F38DF597848}" type="presParOf" srcId="{5003BE23-8F8D-4605-8B29-8A8934DA3900}" destId="{37AFC33C-031A-4E5A-A1E2-AD42AE5A71ED}" srcOrd="3" destOrd="0" presId="urn:microsoft.com/office/officeart/2005/8/layout/orgChart1"/>
    <dgm:cxn modelId="{E34BDC4A-F730-4CA3-87E0-578A9519C569}" type="presParOf" srcId="{37AFC33C-031A-4E5A-A1E2-AD42AE5A71ED}" destId="{8EAE501F-A2A3-4BF1-9002-399958AD7D36}" srcOrd="0" destOrd="0" presId="urn:microsoft.com/office/officeart/2005/8/layout/orgChart1"/>
    <dgm:cxn modelId="{284ED71B-537D-4721-85B8-CC3BBBBD80A8}" type="presParOf" srcId="{8EAE501F-A2A3-4BF1-9002-399958AD7D36}" destId="{6CA337E0-C7C3-4384-B3F5-43D3E2FC6BDE}" srcOrd="0" destOrd="0" presId="urn:microsoft.com/office/officeart/2005/8/layout/orgChart1"/>
    <dgm:cxn modelId="{F93FF1E3-47D4-4B11-BADB-C7E28DC6B075}" type="presParOf" srcId="{8EAE501F-A2A3-4BF1-9002-399958AD7D36}" destId="{E8606C7E-03CE-48A1-90EC-B8E5C8FCA309}" srcOrd="1" destOrd="0" presId="urn:microsoft.com/office/officeart/2005/8/layout/orgChart1"/>
    <dgm:cxn modelId="{04283ADD-C586-4943-B86C-D4BA8CB63924}" type="presParOf" srcId="{37AFC33C-031A-4E5A-A1E2-AD42AE5A71ED}" destId="{498ADE0C-943D-4AE5-B2FF-3BF9992FE4CA}" srcOrd="1" destOrd="0" presId="urn:microsoft.com/office/officeart/2005/8/layout/orgChart1"/>
    <dgm:cxn modelId="{9EEA35B9-4AB5-49D9-9E8C-D2F6856263BA}" type="presParOf" srcId="{498ADE0C-943D-4AE5-B2FF-3BF9992FE4CA}" destId="{5E88F695-736E-4C41-8681-D23E221A90E2}" srcOrd="0" destOrd="0" presId="urn:microsoft.com/office/officeart/2005/8/layout/orgChart1"/>
    <dgm:cxn modelId="{53EACFBE-C955-43D5-9B6E-E0EA3D2630FA}" type="presParOf" srcId="{498ADE0C-943D-4AE5-B2FF-3BF9992FE4CA}" destId="{769FE34C-F7A7-43D6-B60A-1377AC27DC70}" srcOrd="1" destOrd="0" presId="urn:microsoft.com/office/officeart/2005/8/layout/orgChart1"/>
    <dgm:cxn modelId="{D90A3123-7B9D-4891-BEA0-03BA5367CFDE}" type="presParOf" srcId="{769FE34C-F7A7-43D6-B60A-1377AC27DC70}" destId="{D56BD440-4766-41D1-92D3-6F435F8AD4B9}" srcOrd="0" destOrd="0" presId="urn:microsoft.com/office/officeart/2005/8/layout/orgChart1"/>
    <dgm:cxn modelId="{030D8BD5-D127-478D-83DD-9C7F27E994DB}" type="presParOf" srcId="{D56BD440-4766-41D1-92D3-6F435F8AD4B9}" destId="{CEE32FE4-535D-41AE-A34F-D9434C859106}" srcOrd="0" destOrd="0" presId="urn:microsoft.com/office/officeart/2005/8/layout/orgChart1"/>
    <dgm:cxn modelId="{2EF2EF0B-A1F2-430F-8E46-0B016AC4E41C}" type="presParOf" srcId="{D56BD440-4766-41D1-92D3-6F435F8AD4B9}" destId="{9EE19862-41CA-4EA5-96B5-DBFAB64EB86C}" srcOrd="1" destOrd="0" presId="urn:microsoft.com/office/officeart/2005/8/layout/orgChart1"/>
    <dgm:cxn modelId="{D2C43F84-C65C-4CF2-B415-2EB212F9BDA7}" type="presParOf" srcId="{769FE34C-F7A7-43D6-B60A-1377AC27DC70}" destId="{C599E072-4F26-455E-A948-5D1D059D65A7}" srcOrd="1" destOrd="0" presId="urn:microsoft.com/office/officeart/2005/8/layout/orgChart1"/>
    <dgm:cxn modelId="{C3DE17E2-AF8D-4C5B-B81D-C215618B02E9}" type="presParOf" srcId="{769FE34C-F7A7-43D6-B60A-1377AC27DC70}" destId="{85DB8B08-2E9B-4D35-9EE9-B28D08E436C4}" srcOrd="2" destOrd="0" presId="urn:microsoft.com/office/officeart/2005/8/layout/orgChart1"/>
    <dgm:cxn modelId="{B259C26F-C858-4888-846F-2DF305A30F97}" type="presParOf" srcId="{37AFC33C-031A-4E5A-A1E2-AD42AE5A71ED}" destId="{7AA65224-94D6-47D6-9DEE-6DB131AA4D01}" srcOrd="2" destOrd="0" presId="urn:microsoft.com/office/officeart/2005/8/layout/orgChart1"/>
    <dgm:cxn modelId="{01E501CE-6C3B-4249-B4CC-900FE0600D0B}" type="presParOf" srcId="{251F37C7-F1DE-401F-AEA1-4C8AC74D13E2}" destId="{469EFD3E-990F-49F7-86F5-89B14E0EF880}" srcOrd="2" destOrd="0" presId="urn:microsoft.com/office/officeart/2005/8/layout/orgChart1"/>
    <dgm:cxn modelId="{A6BBD724-4D80-47CE-B412-62B848C6B6BE}" type="presParOf" srcId="{88C17F08-07A5-490B-95A3-F12C4624CB3E}" destId="{AE2EA845-C036-4AC5-A03F-DAF655BD05B0}" srcOrd="2" destOrd="0" presId="urn:microsoft.com/office/officeart/2005/8/layout/orgChart1"/>
    <dgm:cxn modelId="{847782C3-44A9-4A65-A436-0DFC8C264140}" type="presParOf" srcId="{88C17F08-07A5-490B-95A3-F12C4624CB3E}" destId="{EEB3E0D8-6A49-4001-B177-335D5B05BDF8}" srcOrd="3" destOrd="0" presId="urn:microsoft.com/office/officeart/2005/8/layout/orgChart1"/>
    <dgm:cxn modelId="{A7DE768C-31C5-4E16-9A28-3BE51CE8058A}" type="presParOf" srcId="{EEB3E0D8-6A49-4001-B177-335D5B05BDF8}" destId="{ECA1817C-A35F-4671-8F9C-60914B3378D6}" srcOrd="0" destOrd="0" presId="urn:microsoft.com/office/officeart/2005/8/layout/orgChart1"/>
    <dgm:cxn modelId="{55AEFE81-C502-4502-ADEF-DA9140FA9C06}" type="presParOf" srcId="{ECA1817C-A35F-4671-8F9C-60914B3378D6}" destId="{5D5A9E04-CC8C-4171-9CA0-09A8F9429EA1}" srcOrd="0" destOrd="0" presId="urn:microsoft.com/office/officeart/2005/8/layout/orgChart1"/>
    <dgm:cxn modelId="{98E76CA5-F075-47E8-959D-947236D40F0F}" type="presParOf" srcId="{ECA1817C-A35F-4671-8F9C-60914B3378D6}" destId="{77531ABD-5207-46D2-91FD-484EE32BD0E4}" srcOrd="1" destOrd="0" presId="urn:microsoft.com/office/officeart/2005/8/layout/orgChart1"/>
    <dgm:cxn modelId="{DCCDCC8D-1F1F-4C8F-BD3A-0AF106081E9D}" type="presParOf" srcId="{EEB3E0D8-6A49-4001-B177-335D5B05BDF8}" destId="{867E9A45-3A9B-429B-848A-D39E80C17804}" srcOrd="1" destOrd="0" presId="urn:microsoft.com/office/officeart/2005/8/layout/orgChart1"/>
    <dgm:cxn modelId="{9E49032E-CC44-495D-9372-E3A0DECD7431}" type="presParOf" srcId="{867E9A45-3A9B-429B-848A-D39E80C17804}" destId="{1D307B01-662D-487C-A097-AEFB9145A879}" srcOrd="0" destOrd="0" presId="urn:microsoft.com/office/officeart/2005/8/layout/orgChart1"/>
    <dgm:cxn modelId="{0AD7686F-6529-44D7-9E2C-6304ADBA496B}" type="presParOf" srcId="{867E9A45-3A9B-429B-848A-D39E80C17804}" destId="{64413301-353E-470B-A6DC-C3D91E62454E}" srcOrd="1" destOrd="0" presId="urn:microsoft.com/office/officeart/2005/8/layout/orgChart1"/>
    <dgm:cxn modelId="{C4E9675F-415F-47D0-8A96-4B8AC67952C9}" type="presParOf" srcId="{64413301-353E-470B-A6DC-C3D91E62454E}" destId="{249980FA-5D68-4DC2-891E-47241AEF8FAA}" srcOrd="0" destOrd="0" presId="urn:microsoft.com/office/officeart/2005/8/layout/orgChart1"/>
    <dgm:cxn modelId="{A60EE4CD-1171-40D1-94C6-BC8BB17B3F6A}" type="presParOf" srcId="{249980FA-5D68-4DC2-891E-47241AEF8FAA}" destId="{BA2E26D1-001B-49AB-9DDA-A071292BC1A3}" srcOrd="0" destOrd="0" presId="urn:microsoft.com/office/officeart/2005/8/layout/orgChart1"/>
    <dgm:cxn modelId="{88D689D7-AE33-4FA4-BBF1-436B68FE0272}" type="presParOf" srcId="{249980FA-5D68-4DC2-891E-47241AEF8FAA}" destId="{819CB458-74C7-4409-AC5D-98EA94239545}" srcOrd="1" destOrd="0" presId="urn:microsoft.com/office/officeart/2005/8/layout/orgChart1"/>
    <dgm:cxn modelId="{80D00474-3D52-40FD-9184-58BA00AC3A57}" type="presParOf" srcId="{64413301-353E-470B-A6DC-C3D91E62454E}" destId="{0D274AE7-CA9D-48E6-B47E-1D3DE641356A}" srcOrd="1" destOrd="0" presId="urn:microsoft.com/office/officeart/2005/8/layout/orgChart1"/>
    <dgm:cxn modelId="{9AC480DA-CE45-4B0E-9BF2-9D3ED3237494}" type="presParOf" srcId="{0D274AE7-CA9D-48E6-B47E-1D3DE641356A}" destId="{1C4C34C5-363A-482D-AC15-875F552C11AB}" srcOrd="0" destOrd="0" presId="urn:microsoft.com/office/officeart/2005/8/layout/orgChart1"/>
    <dgm:cxn modelId="{15378F7F-DDD9-4C08-B984-1F8E268EE688}" type="presParOf" srcId="{0D274AE7-CA9D-48E6-B47E-1D3DE641356A}" destId="{84F65904-DC4D-4C23-96CF-B8BDB40004CC}" srcOrd="1" destOrd="0" presId="urn:microsoft.com/office/officeart/2005/8/layout/orgChart1"/>
    <dgm:cxn modelId="{4D82CC2A-BD93-40D4-92D3-7D28CEC0CA55}" type="presParOf" srcId="{84F65904-DC4D-4C23-96CF-B8BDB40004CC}" destId="{EA3A5595-8205-4977-ADEA-95A1D32DCD37}" srcOrd="0" destOrd="0" presId="urn:microsoft.com/office/officeart/2005/8/layout/orgChart1"/>
    <dgm:cxn modelId="{EDABE077-3FC6-4DDF-AA9E-D4CB1171DCEE}" type="presParOf" srcId="{EA3A5595-8205-4977-ADEA-95A1D32DCD37}" destId="{38110C07-CC93-4196-8937-6FB242391D70}" srcOrd="0" destOrd="0" presId="urn:microsoft.com/office/officeart/2005/8/layout/orgChart1"/>
    <dgm:cxn modelId="{C0D742C1-D289-43E1-BECF-BF9E4487BC63}" type="presParOf" srcId="{EA3A5595-8205-4977-ADEA-95A1D32DCD37}" destId="{82C0C675-E8FA-4368-A39F-B15599999ECB}" srcOrd="1" destOrd="0" presId="urn:microsoft.com/office/officeart/2005/8/layout/orgChart1"/>
    <dgm:cxn modelId="{DBD50037-F1BE-4B5A-A88F-F6267C44FCA3}" type="presParOf" srcId="{84F65904-DC4D-4C23-96CF-B8BDB40004CC}" destId="{A98F9CCE-2410-44B4-BAF6-63E61DFE834D}" srcOrd="1" destOrd="0" presId="urn:microsoft.com/office/officeart/2005/8/layout/orgChart1"/>
    <dgm:cxn modelId="{9F49B688-064D-4342-B792-F4204E84C9D2}" type="presParOf" srcId="{84F65904-DC4D-4C23-96CF-B8BDB40004CC}" destId="{73E446C8-1C68-49EA-9C20-F14166FBC242}" srcOrd="2" destOrd="0" presId="urn:microsoft.com/office/officeart/2005/8/layout/orgChart1"/>
    <dgm:cxn modelId="{9111DFBE-793B-474D-A53B-B70FB8EF4168}" type="presParOf" srcId="{64413301-353E-470B-A6DC-C3D91E62454E}" destId="{7013F6C0-E452-45EC-850B-AED47287E4B3}" srcOrd="2" destOrd="0" presId="urn:microsoft.com/office/officeart/2005/8/layout/orgChart1"/>
    <dgm:cxn modelId="{59DE177C-E3FA-4A99-8FB0-21350526FF47}" type="presParOf" srcId="{867E9A45-3A9B-429B-848A-D39E80C17804}" destId="{2E71A2A6-A9AF-46BB-A07F-327E24E362F0}" srcOrd="2" destOrd="0" presId="urn:microsoft.com/office/officeart/2005/8/layout/orgChart1"/>
    <dgm:cxn modelId="{8B3B6B90-026C-463D-87D6-CFC9BB480C91}" type="presParOf" srcId="{867E9A45-3A9B-429B-848A-D39E80C17804}" destId="{2AB18C9A-D468-41D7-9BA1-B0730C1D610B}" srcOrd="3" destOrd="0" presId="urn:microsoft.com/office/officeart/2005/8/layout/orgChart1"/>
    <dgm:cxn modelId="{A803B3B9-9CDD-4F1F-838C-EC6F7684C630}" type="presParOf" srcId="{2AB18C9A-D468-41D7-9BA1-B0730C1D610B}" destId="{B2116D72-5040-4CA6-BA50-AB11D0854E37}" srcOrd="0" destOrd="0" presId="urn:microsoft.com/office/officeart/2005/8/layout/orgChart1"/>
    <dgm:cxn modelId="{05909918-CE59-42A4-B383-88A0978E70ED}" type="presParOf" srcId="{B2116D72-5040-4CA6-BA50-AB11D0854E37}" destId="{EFFD13AA-B135-4D7A-BA63-8765A86F4BDB}" srcOrd="0" destOrd="0" presId="urn:microsoft.com/office/officeart/2005/8/layout/orgChart1"/>
    <dgm:cxn modelId="{7994772E-5E4D-4050-BED9-81FAF6140C28}" type="presParOf" srcId="{B2116D72-5040-4CA6-BA50-AB11D0854E37}" destId="{0504CFD9-FB0A-4914-B1DE-6945B93BD0E2}" srcOrd="1" destOrd="0" presId="urn:microsoft.com/office/officeart/2005/8/layout/orgChart1"/>
    <dgm:cxn modelId="{BB3C32E0-FC93-4402-B351-51E51E62B450}" type="presParOf" srcId="{2AB18C9A-D468-41D7-9BA1-B0730C1D610B}" destId="{9B2FB96B-477E-41D5-AEA5-20C183FD0AFD}" srcOrd="1" destOrd="0" presId="urn:microsoft.com/office/officeart/2005/8/layout/orgChart1"/>
    <dgm:cxn modelId="{452C8DB0-3D8B-4926-A456-98AC9134AE54}" type="presParOf" srcId="{9B2FB96B-477E-41D5-AEA5-20C183FD0AFD}" destId="{5A4F5A20-A327-49F7-ADF4-BA0EE80DC6E4}" srcOrd="0" destOrd="0" presId="urn:microsoft.com/office/officeart/2005/8/layout/orgChart1"/>
    <dgm:cxn modelId="{17796B44-6F8E-406D-96AB-401AB38A2100}" type="presParOf" srcId="{9B2FB96B-477E-41D5-AEA5-20C183FD0AFD}" destId="{FC3887FE-5CDC-410F-AE98-28606BF4BC66}" srcOrd="1" destOrd="0" presId="urn:microsoft.com/office/officeart/2005/8/layout/orgChart1"/>
    <dgm:cxn modelId="{6380DDFD-606B-4DA7-A4AA-9EA4C9AE9CAE}" type="presParOf" srcId="{FC3887FE-5CDC-410F-AE98-28606BF4BC66}" destId="{F689B4B5-A2DF-4503-B1C3-37C97FFFB763}" srcOrd="0" destOrd="0" presId="urn:microsoft.com/office/officeart/2005/8/layout/orgChart1"/>
    <dgm:cxn modelId="{84BD6027-8C44-45F3-AD1E-0A5FCE764987}" type="presParOf" srcId="{F689B4B5-A2DF-4503-B1C3-37C97FFFB763}" destId="{0F546DBE-2220-4BBD-A486-991417143069}" srcOrd="0" destOrd="0" presId="urn:microsoft.com/office/officeart/2005/8/layout/orgChart1"/>
    <dgm:cxn modelId="{09F55F50-0FB4-4A9D-928D-7B0D2A438982}" type="presParOf" srcId="{F689B4B5-A2DF-4503-B1C3-37C97FFFB763}" destId="{393D33BE-9CC2-4E0E-8752-EE2C5814E124}" srcOrd="1" destOrd="0" presId="urn:microsoft.com/office/officeart/2005/8/layout/orgChart1"/>
    <dgm:cxn modelId="{01A24DCF-4223-4773-A6CF-93D029261EE9}" type="presParOf" srcId="{FC3887FE-5CDC-410F-AE98-28606BF4BC66}" destId="{EC1D1276-BC82-4598-8529-D265C95535E5}" srcOrd="1" destOrd="0" presId="urn:microsoft.com/office/officeart/2005/8/layout/orgChart1"/>
    <dgm:cxn modelId="{9FBEB540-8BD8-4577-8E57-FD23C777BF93}" type="presParOf" srcId="{FC3887FE-5CDC-410F-AE98-28606BF4BC66}" destId="{BD5444FB-5F82-4A21-9B7E-8E5D51A87B52}" srcOrd="2" destOrd="0" presId="urn:microsoft.com/office/officeart/2005/8/layout/orgChart1"/>
    <dgm:cxn modelId="{4AB3C475-0365-4865-A039-5502FC62A1A1}" type="presParOf" srcId="{2AB18C9A-D468-41D7-9BA1-B0730C1D610B}" destId="{100DE038-DB8B-4718-A404-5ACBE8B43C1C}" srcOrd="2" destOrd="0" presId="urn:microsoft.com/office/officeart/2005/8/layout/orgChart1"/>
    <dgm:cxn modelId="{F89341A6-4629-482E-902B-76C423D5110D}" type="presParOf" srcId="{EEB3E0D8-6A49-4001-B177-335D5B05BDF8}" destId="{DF7FCC97-07E2-40AC-8976-1B8BD5913898}" srcOrd="2" destOrd="0" presId="urn:microsoft.com/office/officeart/2005/8/layout/orgChart1"/>
    <dgm:cxn modelId="{3F15651E-FE0F-49FF-8A53-4744C7E89C1E}" type="presParOf" srcId="{06F40641-72B3-4846-8266-71B72E1F5517}" destId="{9C98FD19-44E0-4E37-864B-8EB2908D0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F5A20-A327-49F7-ADF4-BA0EE80DC6E4}">
      <dsp:nvSpPr>
        <dsp:cNvPr id="0" name=""/>
        <dsp:cNvSpPr/>
      </dsp:nvSpPr>
      <dsp:spPr>
        <a:xfrm>
          <a:off x="8896700" y="4629882"/>
          <a:ext cx="357610" cy="1096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671"/>
              </a:lnTo>
              <a:lnTo>
                <a:pt x="357610" y="1096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1A2A6-A9AF-46BB-A07F-327E24E362F0}">
      <dsp:nvSpPr>
        <dsp:cNvPr id="0" name=""/>
        <dsp:cNvSpPr/>
      </dsp:nvSpPr>
      <dsp:spPr>
        <a:xfrm>
          <a:off x="8407966" y="2937193"/>
          <a:ext cx="1442362" cy="50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27"/>
              </a:lnTo>
              <a:lnTo>
                <a:pt x="1442362" y="250327"/>
              </a:lnTo>
              <a:lnTo>
                <a:pt x="1442362" y="50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C34C5-363A-482D-AC15-875F552C11AB}">
      <dsp:nvSpPr>
        <dsp:cNvPr id="0" name=""/>
        <dsp:cNvSpPr/>
      </dsp:nvSpPr>
      <dsp:spPr>
        <a:xfrm>
          <a:off x="6011976" y="4629882"/>
          <a:ext cx="357610" cy="1096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671"/>
              </a:lnTo>
              <a:lnTo>
                <a:pt x="357610" y="1096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07B01-662D-487C-A097-AEFB9145A879}">
      <dsp:nvSpPr>
        <dsp:cNvPr id="0" name=""/>
        <dsp:cNvSpPr/>
      </dsp:nvSpPr>
      <dsp:spPr>
        <a:xfrm>
          <a:off x="6965604" y="2937193"/>
          <a:ext cx="1442362" cy="500654"/>
        </a:xfrm>
        <a:custGeom>
          <a:avLst/>
          <a:gdLst/>
          <a:ahLst/>
          <a:cxnLst/>
          <a:rect l="0" t="0" r="0" b="0"/>
          <a:pathLst>
            <a:path>
              <a:moveTo>
                <a:pt x="1442362" y="0"/>
              </a:moveTo>
              <a:lnTo>
                <a:pt x="1442362" y="250327"/>
              </a:lnTo>
              <a:lnTo>
                <a:pt x="0" y="250327"/>
              </a:lnTo>
              <a:lnTo>
                <a:pt x="0" y="50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EA845-C036-4AC5-A03F-DAF655BD05B0}">
      <dsp:nvSpPr>
        <dsp:cNvPr id="0" name=""/>
        <dsp:cNvSpPr/>
      </dsp:nvSpPr>
      <dsp:spPr>
        <a:xfrm>
          <a:off x="5523242" y="1244503"/>
          <a:ext cx="2884724" cy="50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27"/>
              </a:lnTo>
              <a:lnTo>
                <a:pt x="2884724" y="250327"/>
              </a:lnTo>
              <a:lnTo>
                <a:pt x="2884724" y="50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8F695-736E-4C41-8681-D23E221A90E2}">
      <dsp:nvSpPr>
        <dsp:cNvPr id="0" name=""/>
        <dsp:cNvSpPr/>
      </dsp:nvSpPr>
      <dsp:spPr>
        <a:xfrm>
          <a:off x="3127252" y="4629882"/>
          <a:ext cx="357610" cy="1096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671"/>
              </a:lnTo>
              <a:lnTo>
                <a:pt x="357610" y="1096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E4769-3D2F-4D90-939D-BBFA3D2CDF56}">
      <dsp:nvSpPr>
        <dsp:cNvPr id="0" name=""/>
        <dsp:cNvSpPr/>
      </dsp:nvSpPr>
      <dsp:spPr>
        <a:xfrm>
          <a:off x="2638518" y="2937193"/>
          <a:ext cx="1442362" cy="50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27"/>
              </a:lnTo>
              <a:lnTo>
                <a:pt x="1442362" y="250327"/>
              </a:lnTo>
              <a:lnTo>
                <a:pt x="1442362" y="50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955EF-6EB6-4D54-BB53-8FAB13F2EDAD}">
      <dsp:nvSpPr>
        <dsp:cNvPr id="0" name=""/>
        <dsp:cNvSpPr/>
      </dsp:nvSpPr>
      <dsp:spPr>
        <a:xfrm>
          <a:off x="242528" y="4629882"/>
          <a:ext cx="357610" cy="1096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671"/>
              </a:lnTo>
              <a:lnTo>
                <a:pt x="357610" y="1096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F58FD-784D-41C8-BE97-C6C3FF980756}">
      <dsp:nvSpPr>
        <dsp:cNvPr id="0" name=""/>
        <dsp:cNvSpPr/>
      </dsp:nvSpPr>
      <dsp:spPr>
        <a:xfrm>
          <a:off x="1196156" y="2937193"/>
          <a:ext cx="1442362" cy="500654"/>
        </a:xfrm>
        <a:custGeom>
          <a:avLst/>
          <a:gdLst/>
          <a:ahLst/>
          <a:cxnLst/>
          <a:rect l="0" t="0" r="0" b="0"/>
          <a:pathLst>
            <a:path>
              <a:moveTo>
                <a:pt x="1442362" y="0"/>
              </a:moveTo>
              <a:lnTo>
                <a:pt x="1442362" y="250327"/>
              </a:lnTo>
              <a:lnTo>
                <a:pt x="0" y="250327"/>
              </a:lnTo>
              <a:lnTo>
                <a:pt x="0" y="50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38ACE-8453-4D3E-888D-F20468B51BF8}">
      <dsp:nvSpPr>
        <dsp:cNvPr id="0" name=""/>
        <dsp:cNvSpPr/>
      </dsp:nvSpPr>
      <dsp:spPr>
        <a:xfrm>
          <a:off x="2638518" y="1244503"/>
          <a:ext cx="2884724" cy="500654"/>
        </a:xfrm>
        <a:custGeom>
          <a:avLst/>
          <a:gdLst/>
          <a:ahLst/>
          <a:cxnLst/>
          <a:rect l="0" t="0" r="0" b="0"/>
          <a:pathLst>
            <a:path>
              <a:moveTo>
                <a:pt x="2884724" y="0"/>
              </a:moveTo>
              <a:lnTo>
                <a:pt x="2884724" y="250327"/>
              </a:lnTo>
              <a:lnTo>
                <a:pt x="0" y="250327"/>
              </a:lnTo>
              <a:lnTo>
                <a:pt x="0" y="50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BFC3B-AD1B-4679-893B-9D83113A5B28}">
      <dsp:nvSpPr>
        <dsp:cNvPr id="0" name=""/>
        <dsp:cNvSpPr/>
      </dsp:nvSpPr>
      <dsp:spPr>
        <a:xfrm>
          <a:off x="4331207" y="52469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Main Leaders</a:t>
          </a:r>
        </a:p>
      </dsp:txBody>
      <dsp:txXfrm>
        <a:off x="4331207" y="52469"/>
        <a:ext cx="2384069" cy="1192034"/>
      </dsp:txXfrm>
    </dsp:sp>
    <dsp:sp modelId="{2AFEB9C2-99E8-4D0E-88AF-839D64D80559}">
      <dsp:nvSpPr>
        <dsp:cNvPr id="0" name=""/>
        <dsp:cNvSpPr/>
      </dsp:nvSpPr>
      <dsp:spPr>
        <a:xfrm>
          <a:off x="1446483" y="1745158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Coordinators</a:t>
          </a:r>
        </a:p>
      </dsp:txBody>
      <dsp:txXfrm>
        <a:off x="1446483" y="1745158"/>
        <a:ext cx="2384069" cy="1192034"/>
      </dsp:txXfrm>
    </dsp:sp>
    <dsp:sp modelId="{F776BE30-480F-4158-AFD6-277A634E25A8}">
      <dsp:nvSpPr>
        <dsp:cNvPr id="0" name=""/>
        <dsp:cNvSpPr/>
      </dsp:nvSpPr>
      <dsp:spPr>
        <a:xfrm>
          <a:off x="4121" y="343784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Shepherds</a:t>
          </a:r>
        </a:p>
      </dsp:txBody>
      <dsp:txXfrm>
        <a:off x="4121" y="3437847"/>
        <a:ext cx="2384069" cy="1192034"/>
      </dsp:txXfrm>
    </dsp:sp>
    <dsp:sp modelId="{3E6065A7-1242-4E38-BE8E-D374CC50B541}">
      <dsp:nvSpPr>
        <dsp:cNvPr id="0" name=""/>
        <dsp:cNvSpPr/>
      </dsp:nvSpPr>
      <dsp:spPr>
        <a:xfrm>
          <a:off x="600138" y="513053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Small Group</a:t>
          </a:r>
        </a:p>
      </dsp:txBody>
      <dsp:txXfrm>
        <a:off x="600138" y="5130537"/>
        <a:ext cx="2384069" cy="1192034"/>
      </dsp:txXfrm>
    </dsp:sp>
    <dsp:sp modelId="{6CA337E0-C7C3-4384-B3F5-43D3E2FC6BDE}">
      <dsp:nvSpPr>
        <dsp:cNvPr id="0" name=""/>
        <dsp:cNvSpPr/>
      </dsp:nvSpPr>
      <dsp:spPr>
        <a:xfrm>
          <a:off x="2888845" y="343784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Shepherds</a:t>
          </a:r>
        </a:p>
      </dsp:txBody>
      <dsp:txXfrm>
        <a:off x="2888845" y="3437847"/>
        <a:ext cx="2384069" cy="1192034"/>
      </dsp:txXfrm>
    </dsp:sp>
    <dsp:sp modelId="{CEE32FE4-535D-41AE-A34F-D9434C859106}">
      <dsp:nvSpPr>
        <dsp:cNvPr id="0" name=""/>
        <dsp:cNvSpPr/>
      </dsp:nvSpPr>
      <dsp:spPr>
        <a:xfrm>
          <a:off x="3484862" y="513053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Small Group</a:t>
          </a:r>
        </a:p>
      </dsp:txBody>
      <dsp:txXfrm>
        <a:off x="3484862" y="5130537"/>
        <a:ext cx="2384069" cy="1192034"/>
      </dsp:txXfrm>
    </dsp:sp>
    <dsp:sp modelId="{5D5A9E04-CC8C-4171-9CA0-09A8F9429EA1}">
      <dsp:nvSpPr>
        <dsp:cNvPr id="0" name=""/>
        <dsp:cNvSpPr/>
      </dsp:nvSpPr>
      <dsp:spPr>
        <a:xfrm>
          <a:off x="7215931" y="1745158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Coordinators</a:t>
          </a:r>
        </a:p>
      </dsp:txBody>
      <dsp:txXfrm>
        <a:off x="7215931" y="1745158"/>
        <a:ext cx="2384069" cy="1192034"/>
      </dsp:txXfrm>
    </dsp:sp>
    <dsp:sp modelId="{BA2E26D1-001B-49AB-9DDA-A071292BC1A3}">
      <dsp:nvSpPr>
        <dsp:cNvPr id="0" name=""/>
        <dsp:cNvSpPr/>
      </dsp:nvSpPr>
      <dsp:spPr>
        <a:xfrm>
          <a:off x="5773569" y="343784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Shepherds</a:t>
          </a:r>
        </a:p>
      </dsp:txBody>
      <dsp:txXfrm>
        <a:off x="5773569" y="3437847"/>
        <a:ext cx="2384069" cy="1192034"/>
      </dsp:txXfrm>
    </dsp:sp>
    <dsp:sp modelId="{38110C07-CC93-4196-8937-6FB242391D70}">
      <dsp:nvSpPr>
        <dsp:cNvPr id="0" name=""/>
        <dsp:cNvSpPr/>
      </dsp:nvSpPr>
      <dsp:spPr>
        <a:xfrm>
          <a:off x="6369586" y="513053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Small Group</a:t>
          </a:r>
          <a:endParaRPr lang="en-US" sz="3500" kern="1200" dirty="0"/>
        </a:p>
      </dsp:txBody>
      <dsp:txXfrm>
        <a:off x="6369586" y="5130537"/>
        <a:ext cx="2384069" cy="1192034"/>
      </dsp:txXfrm>
    </dsp:sp>
    <dsp:sp modelId="{EFFD13AA-B135-4D7A-BA63-8765A86F4BDB}">
      <dsp:nvSpPr>
        <dsp:cNvPr id="0" name=""/>
        <dsp:cNvSpPr/>
      </dsp:nvSpPr>
      <dsp:spPr>
        <a:xfrm>
          <a:off x="8658293" y="343784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Shepherds</a:t>
          </a:r>
        </a:p>
      </dsp:txBody>
      <dsp:txXfrm>
        <a:off x="8658293" y="3437847"/>
        <a:ext cx="2384069" cy="1192034"/>
      </dsp:txXfrm>
    </dsp:sp>
    <dsp:sp modelId="{0F546DBE-2220-4BBD-A486-991417143069}">
      <dsp:nvSpPr>
        <dsp:cNvPr id="0" name=""/>
        <dsp:cNvSpPr/>
      </dsp:nvSpPr>
      <dsp:spPr>
        <a:xfrm>
          <a:off x="9254311" y="5130537"/>
          <a:ext cx="2384069" cy="119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Small Group</a:t>
          </a:r>
          <a:endParaRPr lang="en-US" sz="3500" kern="1200" dirty="0"/>
        </a:p>
      </dsp:txBody>
      <dsp:txXfrm>
        <a:off x="9254311" y="5130537"/>
        <a:ext cx="2384069" cy="119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7ADE-84B3-41B2-ACD4-71CA7FF7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5D4DB-84F8-4F84-97D3-EC9697AA1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DF94-E6F3-48A1-A147-045703F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731D-8C10-431A-B398-4A8267EE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D698-0953-4374-90E5-1A890FFC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D6CD-99EA-4917-924C-6FFDEBCC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01501-9C29-4542-9545-169377F2E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9317-D8F4-4CFA-A498-B11D212D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328-8ED2-483C-98AD-D5192D1B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8C05-9B40-4F90-99C5-C8695E3E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38197-7705-4314-9678-92DEA52D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6C198-E3B0-4441-9B0C-F790287C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B4E2-816B-441B-A14D-9521ACA8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21A6-7A99-43BE-A036-7503046D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1A86-9D01-4398-B87F-380EB78D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6716-816D-4AB4-BA2A-64E5058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BC7B-7630-40A8-94F9-8CC9DACD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F962-37F7-4751-B827-A7FFF3DD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AC00-589C-471E-91A0-066F412D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7BF8-5ED7-43F7-8352-B9AF3744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C9E-7FCA-474E-BC41-862838B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9BD27-3FDA-4227-8E75-F32EFBE5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19E2-E4C3-4D04-9DEF-5955B0C2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F528-C038-437B-89B3-AD5250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85CF-A9FF-4020-86E0-65ECF12C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6904-577A-4A1E-B452-8AE7A62B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1B68-6CE1-4E3D-BD1D-EA3DC187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F800F-6621-4F67-879E-07556689B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AFAC-9D76-41E5-A846-2F28E1A0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9C1-5B9A-4917-9628-9A2B32D4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55EC-2860-4427-99B7-834558B7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BA30-401F-4B03-BB22-F0D345C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071C-02E7-4426-A395-0BCF3BBC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75F0-12BD-44EA-A149-638D588A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FD51D-E93F-4E96-B631-625D3113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D63BB-9A03-4D44-BF34-A843435F9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3A1E5-3A39-49C5-AB39-3012DBD7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C7E8D-EABB-430D-9153-4800A400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CDD1-F9F0-4C14-844B-C88AAE73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9C42-E8E1-4F0A-952C-C2112BFE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06EAE-04DD-4F02-80D7-58E258CD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9BC7D-D8CB-4C17-B2A3-C3B2B1AE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CE05B-4DA1-41FB-9ECF-E5E9C7B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D4234-1235-4E38-9519-683CE63E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563D6-8F64-4A97-8E2A-E6043F39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24D8-A508-4600-B6A0-239B202D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8061-D591-4550-B8EC-C7F4DEB6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49A8-B6DF-4464-A3DA-504B08CC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9458-2F6F-4F75-BA7D-320C6739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8647-DF56-41FA-85B1-32ED51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20B-1445-4F4F-B42A-81257966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A77F-B992-4FF7-8806-345AE60C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C3C5-6B3C-46F7-9BD5-24DF7019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CCB7C-AA4C-4512-82AF-1526E4CAE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7E72-347E-43F0-B22C-31B4AC5E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ED24-C0E7-49C1-BE59-DB6A807B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D4A5-098C-4CBB-B19F-DD6C50B3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AD7E-3071-4F01-A5AF-1560B42C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6B8C2-DB74-4C4E-B1D9-D9FB8BC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80B3-A9CE-4CA0-B0ED-50FC93C4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813C-3C22-4A4E-8C85-56D69AF44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3352-F87B-4274-8969-213129607B8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08D8-2EE0-41EC-9C47-587C2C95B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BF23-293C-4A36-834A-D8FABF2AD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6E47-A9E7-4F21-990F-FA3C097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6681C4-A936-47C1-9AC7-6EDF4B571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155096"/>
              </p:ext>
            </p:extLst>
          </p:nvPr>
        </p:nvGraphicFramePr>
        <p:xfrm>
          <a:off x="257577" y="238259"/>
          <a:ext cx="11642502" cy="637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40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Melka</dc:creator>
  <cp:lastModifiedBy>Melka</cp:lastModifiedBy>
  <cp:revision>1</cp:revision>
  <dcterms:created xsi:type="dcterms:W3CDTF">2022-11-10T11:22:24Z</dcterms:created>
  <dcterms:modified xsi:type="dcterms:W3CDTF">2022-11-10T11:22:34Z</dcterms:modified>
</cp:coreProperties>
</file>