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2" r:id="rId3"/>
    <p:sldId id="409" r:id="rId4"/>
    <p:sldId id="410" r:id="rId5"/>
    <p:sldId id="41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608330" y="549275"/>
            <a:ext cx="2435225" cy="7620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06375"/>
            <a:ext cx="10968990" cy="6043295"/>
          </a:xfrm>
        </p:spPr>
        <p:txBody>
          <a:bodyPr/>
          <a:p>
            <a:pPr>
              <a:lnSpc>
                <a:spcPct val="300000"/>
              </a:lnSpc>
            </a:pPr>
            <a:r>
              <a:rPr lang="en-US" altLang="zh-CN" sz="2400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cs typeface="微软雅黑 Semibold" panose="020B0702040204020203" charset="-122"/>
              </a:rPr>
              <a:t>1.</a:t>
            </a:r>
            <a:r>
              <a:rPr sz="2400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cs typeface="微软雅黑 Semibold" panose="020B0702040204020203" charset="-122"/>
              </a:rPr>
              <a:t>书写这些函数的目的（解决问题）</a:t>
            </a:r>
            <a:endParaRPr sz="2400">
              <a:solidFill>
                <a:schemeClr val="tx1"/>
              </a:solidFill>
              <a:latin typeface="微软雅黑 Semibold" panose="020B0702040204020203" charset="-122"/>
              <a:ea typeface="微软雅黑 Semibold" panose="020B0702040204020203" charset="-122"/>
              <a:cs typeface="微软雅黑 Semibold" panose="020B0702040204020203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2400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cs typeface="微软雅黑 Semibold" panose="020B0702040204020203" charset="-122"/>
              </a:rPr>
              <a:t>2.</a:t>
            </a:r>
            <a:r>
              <a:rPr sz="2400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cs typeface="微软雅黑 Semibold" panose="020B0702040204020203" charset="-122"/>
              </a:rPr>
              <a:t>怎么使用这些函数</a:t>
            </a:r>
            <a:endParaRPr sz="2400">
              <a:solidFill>
                <a:schemeClr val="tx1"/>
              </a:solidFill>
              <a:latin typeface="微软雅黑 Semibold" panose="020B0702040204020203" charset="-122"/>
              <a:ea typeface="微软雅黑 Semibold" panose="020B0702040204020203" charset="-122"/>
              <a:cs typeface="微软雅黑 Semibold" panose="020B0702040204020203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2400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cs typeface="微软雅黑 Semibold" panose="020B0702040204020203" charset="-122"/>
              </a:rPr>
              <a:t>3.アザレア</a:t>
            </a:r>
            <a:r>
              <a:rPr sz="2400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cs typeface="微软雅黑 Semibold" panose="020B0702040204020203" charset="-122"/>
              </a:rPr>
              <a:t>模板简易拆解</a:t>
            </a:r>
            <a:endParaRPr sz="2400">
              <a:solidFill>
                <a:schemeClr val="tx1"/>
              </a:solidFill>
              <a:latin typeface="微软雅黑 Semibold" panose="020B0702040204020203" charset="-122"/>
              <a:ea typeface="微软雅黑 Semibold" panose="020B0702040204020203" charset="-122"/>
              <a:cs typeface="微软雅黑 Semibold" panose="020B0702040204020203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08050" y="394970"/>
            <a:ext cx="874395" cy="212090"/>
          </a:xfrm>
        </p:spPr>
        <p:txBody>
          <a:bodyPr>
            <a:normAutofit fontScale="90000"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1206500"/>
            <a:ext cx="9799320" cy="6094095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1.shape_intergration</a:t>
            </a:r>
            <a:endParaRPr lang="en-US" altLang="zh-CN">
              <a:solidFill>
                <a:schemeClr val="tx1"/>
              </a:solidFill>
              <a:latin typeface="微软雅黑 Semibold" panose="020B0702040204020203" charset="-122"/>
              <a:ea typeface="微软雅黑 Semibold" panose="020B0702040204020203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标准型：</a:t>
            </a: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“m”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“l”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命令后仅有一对坐标；</a:t>
            </a: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“b”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命令后仅有三    </a:t>
            </a: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	   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对坐标；除此之外无其它命令，且所有坐标为整数</a:t>
            </a:r>
            <a:endParaRPr lang="zh-CN" altLang="en-US">
              <a:solidFill>
                <a:schemeClr val="tx1"/>
              </a:solidFill>
              <a:latin typeface="微软雅黑 Semibold" panose="020B0702040204020203" charset="-122"/>
              <a:ea typeface="微软雅黑 Semibold" panose="020B0702040204020203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好处：</a:t>
            </a: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1.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可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直接放入</a:t>
            </a: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assdraw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检查</a:t>
            </a:r>
            <a:endParaRPr lang="zh-CN" altLang="en-US">
              <a:solidFill>
                <a:schemeClr val="tx1"/>
              </a:solidFill>
              <a:latin typeface="微软雅黑 Semibold" panose="020B0702040204020203" charset="-122"/>
              <a:ea typeface="微软雅黑 Semibold" panose="020B0702040204020203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         2.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</a:rPr>
              <a:t>出现的情况较少，分类以及处理更容易</a:t>
            </a:r>
            <a:endParaRPr lang="zh-CN" altLang="en-US">
              <a:solidFill>
                <a:schemeClr val="tx1"/>
              </a:solidFill>
              <a:latin typeface="微软雅黑 Semibold" panose="020B0702040204020203" charset="-122"/>
              <a:ea typeface="微软雅黑 Semibold" panose="020B0702040204020203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 Semibold" panose="020B0702040204020203" charset="-122"/>
              <a:ea typeface="微软雅黑 Semibold" panose="020B0702040204020203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3007995"/>
            <a:ext cx="746125" cy="476885"/>
          </a:xfrm>
        </p:spPr>
        <p:txBody>
          <a:bodyPr>
            <a:normAutofit fontScale="90000"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110615"/>
            <a:ext cx="9799320" cy="4277360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sym typeface="+mn-ea"/>
              </a:rPr>
              <a:t>2.shape_single_point_detect</a:t>
            </a:r>
            <a:endParaRPr lang="en-US" altLang="zh-CN">
              <a:solidFill>
                <a:schemeClr val="tx1"/>
              </a:solidFill>
              <a:latin typeface="微软雅黑 Semibold" panose="020B0702040204020203" charset="-122"/>
              <a:ea typeface="微软雅黑 Semibold" panose="020B0702040204020203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sym typeface="+mn-ea"/>
              </a:rPr>
              <a:t>孤立点的影响：</a:t>
            </a:r>
            <a:r>
              <a:rPr 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sym typeface="+mn-ea"/>
              </a:rPr>
              <a:t>Aegisub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sym typeface="+mn-ea"/>
              </a:rPr>
              <a:t>内渲染会受孤立点的影响，使图形产生本</a:t>
            </a: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sym typeface="+mn-ea"/>
              </a:rPr>
              <a:t>		  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sym typeface="+mn-ea"/>
              </a:rPr>
              <a:t>不存在的缺口，但</a:t>
            </a:r>
            <a:r>
              <a:rPr lang="en-US" altLang="zh-CN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sym typeface="+mn-ea"/>
              </a:rPr>
              <a:t>assdraw</a:t>
            </a:r>
            <a:r>
              <a:rPr lang="zh-CN" altLang="en-US">
                <a:solidFill>
                  <a:schemeClr val="tx1"/>
                </a:solidFill>
                <a:latin typeface="微软雅黑 Semibold" panose="020B0702040204020203" charset="-122"/>
                <a:ea typeface="微软雅黑 Semibold" panose="020B0702040204020203" charset="-122"/>
                <a:sym typeface="+mn-ea"/>
              </a:rPr>
              <a:t>内预览无缺口，不易检查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321945" cy="705485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171630"/>
            <a:ext cx="10969200" cy="47592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/>
                <a:solidFill>
                  <a:schemeClr val="tx1"/>
                </a:solidFill>
                <a:effectLst/>
                <a:latin typeface="微软雅黑 Semibold" panose="020B0702040204020203" charset="-122"/>
                <a:ea typeface="微软雅黑 Semibold" panose="020B0702040204020203" charset="-122"/>
              </a:rPr>
              <a:t>4.shape_get_point</a:t>
            </a:r>
            <a:endParaRPr lang="en-US" altLang="zh-CN" sz="2400">
              <a:ln/>
              <a:solidFill>
                <a:schemeClr val="tx1"/>
              </a:solidFill>
              <a:effectLst/>
              <a:latin typeface="微软雅黑 Semibold" panose="020B0702040204020203" charset="-122"/>
              <a:ea typeface="微软雅黑 Semibold" panose="020B0702040204020203" charset="-122"/>
            </a:endParaRPr>
          </a:p>
          <a:p>
            <a:r>
              <a:rPr sz="2400">
                <a:ln/>
                <a:solidFill>
                  <a:schemeClr val="tx1"/>
                </a:solidFill>
                <a:effectLst/>
                <a:latin typeface="微软雅黑 Semibold" panose="020B0702040204020203" charset="-122"/>
                <a:ea typeface="微软雅黑 Semibold" panose="020B0702040204020203" charset="-122"/>
              </a:rPr>
              <a:t>用于粒子描边效果制作</a:t>
            </a:r>
            <a:endParaRPr sz="2400">
              <a:ln/>
              <a:solidFill>
                <a:schemeClr val="tx1"/>
              </a:solidFill>
              <a:effectLst/>
              <a:latin typeface="微软雅黑 Semibold" panose="020B0702040204020203" charset="-122"/>
              <a:ea typeface="微软雅黑 Semibold" panose="020B0702040204020203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微软雅黑 Semibold</vt:lpstr>
      <vt:lpstr>Arial Unicode MS</vt:lpstr>
      <vt:lpstr>华康POP1体W5</vt:lpstr>
      <vt:lpstr>Office 主题​​</vt:lpstr>
      <vt:lpstr>PowerPoint 演示文稿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被氧化的氟离子</cp:lastModifiedBy>
  <cp:revision>155</cp:revision>
  <dcterms:created xsi:type="dcterms:W3CDTF">2019-06-19T02:08:00Z</dcterms:created>
  <dcterms:modified xsi:type="dcterms:W3CDTF">2020-02-23T07:57:08Z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