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7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6690-C6A5-46E3-88D4-6CDCC28EC03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7300" y="1054100"/>
            <a:ext cx="74462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 The name of Allah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9908" y="3155434"/>
            <a:ext cx="40174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Database Design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80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199839"/>
            <a:ext cx="910590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856891"/>
            <a:ext cx="9118599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4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7891"/>
            <a:ext cx="1031239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794970"/>
            <a:ext cx="10807699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8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4602"/>
            <a:ext cx="1028699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3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81100"/>
            <a:ext cx="9931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066800"/>
            <a:ext cx="105791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7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847364"/>
            <a:ext cx="9537700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9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31900"/>
            <a:ext cx="99567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2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Companies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43251"/>
              </p:ext>
            </p:extLst>
          </p:nvPr>
        </p:nvGraphicFramePr>
        <p:xfrm>
          <a:off x="2959100" y="456776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104159" y="3726934"/>
            <a:ext cx="2186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Countries</a:t>
            </a:r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38906"/>
              </p:ext>
            </p:extLst>
          </p:nvPr>
        </p:nvGraphicFramePr>
        <p:xfrm>
          <a:off x="2959100" y="18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Employees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467279"/>
              </p:ext>
            </p:extLst>
          </p:nvPr>
        </p:nvGraphicFramePr>
        <p:xfrm>
          <a:off x="304800" y="3463925"/>
          <a:ext cx="115824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76"/>
                <a:gridCol w="1194062"/>
                <a:gridCol w="1052945"/>
                <a:gridCol w="1476295"/>
                <a:gridCol w="1280903"/>
                <a:gridCol w="1259193"/>
                <a:gridCol w="1367744"/>
                <a:gridCol w="1682542"/>
                <a:gridCol w="1682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Telephone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CompanyId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CountryId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IncludeDate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2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647700" y="3197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438543"/>
              </p:ext>
            </p:extLst>
          </p:nvPr>
        </p:nvGraphicFramePr>
        <p:xfrm>
          <a:off x="924560" y="4784725"/>
          <a:ext cx="98450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713"/>
                <a:gridCol w="1940713"/>
                <a:gridCol w="1940713"/>
                <a:gridCol w="2011450"/>
                <a:gridCol w="20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comoanyId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TagsIds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1, 3, 4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561735"/>
              </p:ext>
            </p:extLst>
          </p:nvPr>
        </p:nvGraphicFramePr>
        <p:xfrm>
          <a:off x="3623944" y="1813243"/>
          <a:ext cx="4878069" cy="112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023"/>
                <a:gridCol w="1626023"/>
                <a:gridCol w="1626023"/>
              </a:tblGrid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EnName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47230" y="904975"/>
            <a:ext cx="993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Tags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27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813217"/>
              </p:ext>
            </p:extLst>
          </p:nvPr>
        </p:nvGraphicFramePr>
        <p:xfrm>
          <a:off x="838200" y="1825625"/>
          <a:ext cx="10515600" cy="122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passwordHash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roleId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961546"/>
              </p:ext>
            </p:extLst>
          </p:nvPr>
        </p:nvGraphicFramePr>
        <p:xfrm>
          <a:off x="3554095" y="4557395"/>
          <a:ext cx="4878070" cy="148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035"/>
                <a:gridCol w="2439035"/>
              </a:tblGrid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editor</a:t>
                      </a:r>
                      <a:endParaRPr lang="en-US" dirty="0"/>
                    </a:p>
                  </a:txBody>
                  <a:tcPr/>
                </a:tc>
              </a:tr>
              <a:tr h="300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Arthur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48525" y="3746500"/>
            <a:ext cx="118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Roles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6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Permissions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690077"/>
              </p:ext>
            </p:extLst>
          </p:nvPr>
        </p:nvGraphicFramePr>
        <p:xfrm>
          <a:off x="3528695" y="1690688"/>
          <a:ext cx="4878070" cy="185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035"/>
                <a:gridCol w="2439035"/>
              </a:tblGrid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</a:tr>
              <a:tr h="300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300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959666"/>
              </p:ext>
            </p:extLst>
          </p:nvPr>
        </p:nvGraphicFramePr>
        <p:xfrm>
          <a:off x="3528695" y="4471988"/>
          <a:ext cx="4878069" cy="148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023"/>
                <a:gridCol w="1626023"/>
                <a:gridCol w="1626023"/>
              </a:tblGrid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permissionId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2, 3</a:t>
                      </a:r>
                      <a:endParaRPr lang="en-US" dirty="0"/>
                    </a:p>
                  </a:txBody>
                  <a:tcPr/>
                </a:tc>
              </a:tr>
              <a:tr h="300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41586" y="3825657"/>
            <a:ext cx="323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RolePermissions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53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Subscribers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690955"/>
              </p:ext>
            </p:extLst>
          </p:nvPr>
        </p:nvGraphicFramePr>
        <p:xfrm>
          <a:off x="3467100" y="1756887"/>
          <a:ext cx="5257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80098"/>
              </p:ext>
            </p:extLst>
          </p:nvPr>
        </p:nvGraphicFramePr>
        <p:xfrm>
          <a:off x="838200" y="4551421"/>
          <a:ext cx="10414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082800"/>
                <a:gridCol w="2082800"/>
                <a:gridCol w="2082800"/>
                <a:gridCol w="2082800"/>
              </a:tblGrid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questions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answerOptions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b, 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03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75258" y="3771900"/>
            <a:ext cx="144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Survey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74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459008"/>
              </p:ext>
            </p:extLst>
          </p:nvPr>
        </p:nvGraphicFramePr>
        <p:xfrm>
          <a:off x="3467100" y="1756887"/>
          <a:ext cx="5257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99101" y="660400"/>
            <a:ext cx="102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FAQ</a:t>
            </a:r>
            <a:endParaRPr lang="en-US" sz="40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76905"/>
              </p:ext>
            </p:extLst>
          </p:nvPr>
        </p:nvGraphicFramePr>
        <p:xfrm>
          <a:off x="3656965" y="4551421"/>
          <a:ext cx="4878068" cy="112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17"/>
                <a:gridCol w="1219517"/>
                <a:gridCol w="1219517"/>
                <a:gridCol w="1219517"/>
              </a:tblGrid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99100" y="3708400"/>
            <a:ext cx="1384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O</a:t>
            </a:r>
            <a:r>
              <a:rPr lang="en-US" sz="3600" dirty="0" smtClean="0"/>
              <a:t>ffers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53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19461"/>
              </p:ext>
            </p:extLst>
          </p:nvPr>
        </p:nvGraphicFramePr>
        <p:xfrm>
          <a:off x="3467100" y="1756887"/>
          <a:ext cx="5257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compayId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Urls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showTimes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990184" y="1009134"/>
            <a:ext cx="2211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Url’s sponsors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01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118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Andalus</vt:lpstr>
      <vt:lpstr>Arial</vt:lpstr>
      <vt:lpstr>Calibri</vt:lpstr>
      <vt:lpstr>Calibri Light</vt:lpstr>
      <vt:lpstr>Office Theme</vt:lpstr>
      <vt:lpstr>PowerPoint Presentation</vt:lpstr>
      <vt:lpstr>Companies</vt:lpstr>
      <vt:lpstr>Employees</vt:lpstr>
      <vt:lpstr>PowerPoint Presentation</vt:lpstr>
      <vt:lpstr>Account</vt:lpstr>
      <vt:lpstr>Permissions</vt:lpstr>
      <vt:lpstr>Subscribers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</dc:creator>
  <cp:lastModifiedBy>OS</cp:lastModifiedBy>
  <cp:revision>36</cp:revision>
  <dcterms:created xsi:type="dcterms:W3CDTF">2020-06-15T12:42:42Z</dcterms:created>
  <dcterms:modified xsi:type="dcterms:W3CDTF">2020-06-15T18:21:24Z</dcterms:modified>
</cp:coreProperties>
</file>