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6690-C6A5-46E3-88D4-6CDCC28EC03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3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6690-C6A5-46E3-88D4-6CDCC28EC03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9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6690-C6A5-46E3-88D4-6CDCC28EC03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6690-C6A5-46E3-88D4-6CDCC28EC03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6690-C6A5-46E3-88D4-6CDCC28EC03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8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6690-C6A5-46E3-88D4-6CDCC28EC03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2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6690-C6A5-46E3-88D4-6CDCC28EC03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3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6690-C6A5-46E3-88D4-6CDCC28EC03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1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6690-C6A5-46E3-88D4-6CDCC28EC03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6690-C6A5-46E3-88D4-6CDCC28EC03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7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6690-C6A5-46E3-88D4-6CDCC28EC03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7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A6690-C6A5-46E3-88D4-6CDCC28EC03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1B3-80C7-49C5-A28A-5453074F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7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7300" y="1054100"/>
            <a:ext cx="74462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 The name of Allah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9908" y="3155434"/>
            <a:ext cx="37000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Chat Snapshots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800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044700"/>
            <a:ext cx="92849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Some tips:</a:t>
            </a:r>
          </a:p>
          <a:p>
            <a:r>
              <a:rPr lang="en-US" sz="3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This is a prototype design will be changed.</a:t>
            </a:r>
          </a:p>
          <a:p>
            <a:r>
              <a:rPr lang="en-US" sz="3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Instead of insert username I will automatic from</a:t>
            </a:r>
          </a:p>
          <a:p>
            <a:r>
              <a:rPr lang="en-US" sz="3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database for any one have account.</a:t>
            </a:r>
            <a:endParaRPr lang="en-US" sz="3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96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30" y="1857155"/>
            <a:ext cx="9421540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51" y="558800"/>
            <a:ext cx="9297698" cy="56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83" y="2423972"/>
            <a:ext cx="8840434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77" y="1685681"/>
            <a:ext cx="9821646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2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62" y="2728815"/>
            <a:ext cx="8421275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1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3" y="1147444"/>
            <a:ext cx="10058400" cy="43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29" y="742575"/>
            <a:ext cx="10058400" cy="53267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0" y="775917"/>
            <a:ext cx="10058400" cy="515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5" y="1776182"/>
            <a:ext cx="10058400" cy="301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35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Andalus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</dc:creator>
  <cp:lastModifiedBy>OS</cp:lastModifiedBy>
  <cp:revision>43</cp:revision>
  <dcterms:created xsi:type="dcterms:W3CDTF">2020-06-15T12:42:42Z</dcterms:created>
  <dcterms:modified xsi:type="dcterms:W3CDTF">2020-06-18T01:04:01Z</dcterms:modified>
</cp:coreProperties>
</file>