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266" r:id="rId8"/>
    <p:sldId id="267" r:id="rId9"/>
    <p:sldId id="16140633" r:id="rId10"/>
    <p:sldId id="16140632" r:id="rId11"/>
    <p:sldId id="16140634" r:id="rId12"/>
    <p:sldId id="268" r:id="rId13"/>
    <p:sldId id="16140623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Abirami.A-Shanmuganathan Engineering College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5" name="Content Placeholder 4" descr="Screenshot 2024-04-04 23044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9455" y="1236345"/>
            <a:ext cx="5376545" cy="2721610"/>
          </a:xfrm>
          <a:prstGeom prst="rect">
            <a:avLst/>
          </a:prstGeom>
        </p:spPr>
      </p:pic>
      <p:pic>
        <p:nvPicPr>
          <p:cNvPr id="6" name="Content Placeholder 5" descr="Screenshot 2024-04-04 23093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675" y="3429000"/>
            <a:ext cx="5376545" cy="274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0" y="21780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Sentiment Analysis of Netflix Content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Based on the analysis, we can conclude that Netflix offers a diverse range of content with various ratings, directors, actors, and production trends.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The sentiment analysis provides an additional layer of understanding regarding the emotional tone of the content descriptions.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Overall, the analysis helps in gaining insights into Netflix's content landscape, which can be valuable for content creators, viewers, and decision-makers within the streaming industry.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Model Optimization:</a:t>
            </a:r>
            <a:endParaRPr lang="en-US" sz="2200" dirty="0"/>
          </a:p>
          <a:p>
            <a:pPr marL="305435" indent="-305435"/>
            <a:r>
              <a:rPr lang="en-US" sz="2200" dirty="0"/>
              <a:t>Continuously optimize the algorithm based on feedback and performance metrics.</a:t>
            </a:r>
            <a:endParaRPr lang="en-US" sz="2200" dirty="0"/>
          </a:p>
          <a:p>
            <a:pPr marL="305435" indent="-305435"/>
            <a:r>
              <a:rPr lang="en-US" sz="2200" dirty="0"/>
              <a:t>Experiment with different algorithms and hyperparameters to improve accuracy and efficiency.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Real-time Updates:</a:t>
            </a:r>
            <a:endParaRPr lang="en-US" sz="2200" dirty="0"/>
          </a:p>
          <a:p>
            <a:pPr marL="305435" indent="-305435"/>
            <a:r>
              <a:rPr lang="en-US" sz="2200" dirty="0"/>
              <a:t>Implement mechanisms to incorporate real-time data updates into the analysis.</a:t>
            </a:r>
            <a:endParaRPr lang="en-US" sz="2200" dirty="0"/>
          </a:p>
          <a:p>
            <a:pPr marL="305435" indent="-305435"/>
            <a:r>
              <a:rPr lang="en-US" sz="2200" dirty="0"/>
              <a:t>Use streaming data processing techniques for handling continuous data streams.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Advanced Analysis Techniques:</a:t>
            </a:r>
            <a:endParaRPr lang="en-US" sz="2200" b="1" dirty="0"/>
          </a:p>
          <a:p>
            <a:pPr marL="305435" indent="-305435"/>
            <a:r>
              <a:rPr lang="en-US" sz="2200" dirty="0"/>
              <a:t>Explore advanced analysis techniques such as deep learning for more complex modeling tasks.</a:t>
            </a:r>
            <a:endParaRPr lang="en-US" sz="2200" dirty="0"/>
          </a:p>
          <a:p>
            <a:pPr marL="305435" indent="-305435"/>
            <a:r>
              <a:rPr lang="en-US" sz="2200" dirty="0"/>
              <a:t>Incorporate user feedback and preferences into the analysis for personalized recommendations.</a:t>
            </a:r>
            <a:endParaRPr lang="en-US" sz="2200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https://www.kaggle.com/datasets/shivamb/netflix-shows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https://colab.research.google.com/github/A2b0i04/Abirami.A-/blob/main/Netflix___data__analysis_.ipynb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https://github.com/A2b0i04/Abirami.A-/blob/main/Netflix___data__analysis_.ipynb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ppt using wsp office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20000"/>
          </a:bodyPr>
          <a:lstStyle/>
          <a:p>
            <a:pPr marL="305435" indent="-305435"/>
            <a:r>
              <a:rPr lang="en-IN" sz="2400" dirty="0"/>
              <a:t>Netflix is one of the most popular media and video streaming platforms. They have over 8000 movies or tv shows available on their platform, as of mid-2021, they have over 200M Subscribers globally. </a:t>
            </a:r>
            <a:endParaRPr lang="en-IN" sz="2400" dirty="0"/>
          </a:p>
          <a:p>
            <a:pPr marL="305435" indent="-305435"/>
            <a:r>
              <a:rPr lang="en-IN" sz="2400" dirty="0"/>
              <a:t>This tabular dataset consists of listings of all the movies and tv shows available on Netflix, along with details such as - cast, directors, ratings, release year, duration, etc.</a:t>
            </a:r>
            <a:endParaRPr lang="en-IN" sz="2400" dirty="0"/>
          </a:p>
          <a:p>
            <a:pPr marL="305435" indent="-305435"/>
            <a:r>
              <a:rPr lang="en-IN" sz="2400" dirty="0"/>
              <a:t>Netflix wants to improve its content recommendation system to enhance user engagement and retention.</a:t>
            </a:r>
            <a:endParaRPr lang="en-IN" sz="2400" dirty="0"/>
          </a:p>
          <a:p>
            <a:pPr marL="305435" indent="-305435"/>
            <a:r>
              <a:rPr lang="en-IN" sz="2400" dirty="0"/>
              <a:t> The current recommendation system lacks personalization and does not effectively capture user preferences, leading to suboptimal user experience.</a:t>
            </a:r>
            <a:endParaRPr lang="en-IN" sz="2400" dirty="0"/>
          </a:p>
          <a:p>
            <a:pPr marL="305435" indent="-305435"/>
            <a:r>
              <a:rPr lang="en-IN" sz="2400" dirty="0"/>
              <a:t> Netflix aims to analyze user behavior and content preferences to develop a more accurate and personalized recommendation system.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 Netflix can develop a more effective recommendation system that enhances user satisfaction, increases engagement, and ultimately drives subscriber retention and growth.</a:t>
            </a:r>
            <a:endParaRPr lang="en-IN" dirty="0"/>
          </a:p>
          <a:p>
            <a:r>
              <a:rPr lang="en-IN" dirty="0"/>
              <a:t> Google Colab provides a convenient and scalable environment for conducting data analysis, model development, and experimentation with large-scale datasets.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IN" sz="1800" b="1" dirty="0">
                <a:solidFill>
                  <a:srgbClr val="0F0F0F"/>
                </a:solidFill>
              </a:rPr>
              <a:t>Import Necessary Libraries:</a:t>
            </a:r>
            <a:r>
              <a:rPr lang="en-IN" sz="1800" dirty="0">
                <a:solidFill>
                  <a:srgbClr val="0F0F0F"/>
                </a:solidFill>
              </a:rPr>
              <a:t> Import Python libraries that are required for data analysis, such as Pandas, NumPy, Matplotlib, and Seaborn.</a:t>
            </a:r>
            <a:endParaRPr lang="en-IN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1800" b="1" dirty="0">
                <a:solidFill>
                  <a:srgbClr val="0F0F0F"/>
                </a:solidFill>
              </a:rPr>
              <a:t>Load Netflix Data: </a:t>
            </a:r>
            <a:r>
              <a:rPr lang="en-IN" sz="1800" dirty="0">
                <a:solidFill>
                  <a:srgbClr val="0F0F0F"/>
                </a:solidFill>
              </a:rPr>
              <a:t>Load the Netflix dataset into your Colab notebook. </a:t>
            </a:r>
            <a:endParaRPr lang="en-IN" sz="1800" b="1" dirty="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en-IN" sz="1800" b="1" dirty="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1800" b="1" dirty="0">
                <a:solidFill>
                  <a:srgbClr val="0F0F0F"/>
                </a:solidFill>
              </a:rPr>
              <a:t>Explore and Preprocess Data: </a:t>
            </a:r>
            <a:r>
              <a:rPr lang="en-IN" sz="1800" dirty="0">
                <a:solidFill>
                  <a:srgbClr val="0F0F0F"/>
                </a:solidFill>
              </a:rPr>
              <a:t>Explore the dataset to understand its structure, check for missing values, and preprocess the data if necessary (e.g., data cleaning, feature engineering).</a:t>
            </a:r>
            <a:endParaRPr lang="en-IN" sz="1800" dirty="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en-IN" sz="1800" b="1" dirty="0">
              <a:solidFill>
                <a:srgbClr val="0F0F0F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1800" b="1" dirty="0">
                <a:solidFill>
                  <a:srgbClr val="0F0F0F"/>
                </a:solidFill>
              </a:rPr>
              <a:t>Analyze Data: </a:t>
            </a:r>
            <a:r>
              <a:rPr lang="en-IN" sz="1800" dirty="0">
                <a:solidFill>
                  <a:srgbClr val="0F0F0F"/>
                </a:solidFill>
              </a:rPr>
              <a:t>Conduct exploratory data analysis (EDA) to gain insights into user behavior, content preferences, and other relevant factors. This may involve visualizations, statistical analysis, and machine learning techniques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1943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Data Preprocessing:</a:t>
            </a:r>
            <a:endParaRPr lang="en-IN" sz="2000" b="1" dirty="0"/>
          </a:p>
          <a:p>
            <a:pPr marL="305435" indent="-305435"/>
            <a:r>
              <a:rPr lang="en-IN" sz="2000" dirty="0"/>
              <a:t>Cleaning the dataset by handling missing values and formatting data types.</a:t>
            </a:r>
            <a:endParaRPr lang="en-IN" sz="2000" dirty="0"/>
          </a:p>
          <a:p>
            <a:pPr marL="305435" indent="-305435"/>
            <a:r>
              <a:rPr lang="en-IN" sz="2000" dirty="0"/>
              <a:t>Extracting relevant features for analysis.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Exploratory Data Analysis (EDA):</a:t>
            </a:r>
            <a:endParaRPr lang="en-IN" sz="2000" dirty="0"/>
          </a:p>
          <a:p>
            <a:pPr marL="305435" indent="-305435"/>
            <a:r>
              <a:rPr lang="en-IN" sz="2000" dirty="0"/>
              <a:t>Analyzing various aspects of the dataset such as content ratings, directors, actors, and content production trends over the years.</a:t>
            </a:r>
            <a:endParaRPr lang="en-IN" sz="2000" dirty="0"/>
          </a:p>
          <a:p>
            <a:pPr marL="305435" indent="-305435"/>
            <a:r>
              <a:rPr lang="en-IN" sz="2000" dirty="0"/>
              <a:t>Visualizing the data using plots like pie charts, bar charts, and line charts.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Sentiment Analysis:</a:t>
            </a:r>
            <a:endParaRPr lang="en-IN" sz="2000" b="1" dirty="0"/>
          </a:p>
          <a:p>
            <a:pPr marL="305435" indent="-305435"/>
            <a:r>
              <a:rPr lang="en-IN" sz="2000" dirty="0"/>
              <a:t>Performing sentiment analysis on the descriptions of Netflix content using TextBlob.</a:t>
            </a:r>
            <a:endParaRPr lang="en-IN" sz="2000" dirty="0"/>
          </a:p>
          <a:p>
            <a:pPr marL="305435" indent="-305435"/>
            <a:r>
              <a:rPr lang="en-IN" sz="2000" dirty="0"/>
              <a:t>Assigning sentiment labels (positive, negative, neutral) based on polarity scores.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Google Colab:</a:t>
            </a:r>
            <a:endParaRPr lang="en-IN" sz="2000" b="1" dirty="0"/>
          </a:p>
          <a:p>
            <a:pPr marL="305435" indent="-305435"/>
            <a:r>
              <a:rPr lang="en-IN" sz="2000" dirty="0"/>
              <a:t>The algorithm was developed and executed in a Google Colab notebook.</a:t>
            </a:r>
            <a:endParaRPr lang="en-IN" sz="2000" dirty="0"/>
          </a:p>
          <a:p>
            <a:pPr marL="305435" indent="-305435"/>
            <a:r>
              <a:rPr lang="en-IN" sz="2000" dirty="0"/>
              <a:t>Google Colab provides a free environment for running Python code, making it suitable for data analysis tasks.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8" name="Content Placeholder 7" descr="Screenshot 2024-04-04 2244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41745" y="3745865"/>
            <a:ext cx="5376545" cy="2728595"/>
          </a:xfrm>
          <a:prstGeom prst="rect">
            <a:avLst/>
          </a:prstGeom>
        </p:spPr>
      </p:pic>
      <p:pic>
        <p:nvPicPr>
          <p:cNvPr id="9" name="Content Placeholder 8" descr="Screenshot 2024-04-04 2241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310" y="1417955"/>
            <a:ext cx="5376545" cy="27285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41110" y="2172970"/>
            <a:ext cx="52197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Creating the Piechart based on Content rating</a:t>
            </a:r>
            <a:endParaRPr lang="en-US" sz="3200"/>
          </a:p>
        </p:txBody>
      </p:sp>
      <p:sp>
        <p:nvSpPr>
          <p:cNvPr id="13" name="Text Box 12"/>
          <p:cNvSpPr txBox="1"/>
          <p:nvPr/>
        </p:nvSpPr>
        <p:spPr>
          <a:xfrm>
            <a:off x="374015" y="4744720"/>
            <a:ext cx="4393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Analyzing the top 5 Directors on Netflix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5" name="Content Placeholder 4" descr="Screenshot 2024-04-04 2245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4370" y="1417955"/>
            <a:ext cx="5376545" cy="2747010"/>
          </a:xfrm>
          <a:prstGeom prst="rect">
            <a:avLst/>
          </a:prstGeom>
        </p:spPr>
      </p:pic>
      <p:pic>
        <p:nvPicPr>
          <p:cNvPr id="6" name="Content Placeholder 5" descr="Screenshot 2024-04-04 22515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190" y="3769360"/>
            <a:ext cx="5376545" cy="2740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50915" y="2320290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Analyzing the content produced on netflix based on years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Result</a:t>
            </a:r>
            <a:endParaRPr lang="en-US"/>
          </a:p>
        </p:txBody>
      </p:sp>
      <p:pic>
        <p:nvPicPr>
          <p:cNvPr id="5" name="Content Placeholder 4" descr="Screenshot 2024-04-04 22583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9310" y="1662430"/>
            <a:ext cx="5376545" cy="2734310"/>
          </a:xfrm>
          <a:prstGeom prst="rect">
            <a:avLst/>
          </a:prstGeom>
        </p:spPr>
      </p:pic>
      <p:pic>
        <p:nvPicPr>
          <p:cNvPr id="6" name="Content Placeholder 5" descr="Screenshot 2024-04-04 2302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8415" y="3277235"/>
            <a:ext cx="5376545" cy="2728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94120" y="2338070"/>
            <a:ext cx="5450840" cy="634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/>
              <a:t>Analyzing the top 5 Actors on Netflix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469265" y="4540250"/>
            <a:ext cx="5539740" cy="1102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/>
              <a:t>Analyzing the content produced on netflix based on years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4402</Words>
  <Application>WPS Presentation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Calibri Light</vt:lpstr>
      <vt:lpstr>Microsoft YaHei</vt:lpstr>
      <vt:lpstr>Arial Unicode MS</vt:lpstr>
      <vt:lpstr>Wingdings</vt:lpstr>
      <vt:lpstr>Default Design</vt:lpstr>
      <vt:lpstr>Netflix Movies and TV Shows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 Abirami</cp:lastModifiedBy>
  <cp:revision>24</cp:revision>
  <dcterms:created xsi:type="dcterms:W3CDTF">2021-05-26T16:50:00Z</dcterms:created>
  <dcterms:modified xsi:type="dcterms:W3CDTF">2024-04-05T09:43:10Z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D3096944C9B0414386EEF7E8F04A9160_12</vt:lpwstr>
  </property>
  <property fmtid="{D5CDD505-2E9C-101B-9397-08002B2CF9AE}" pid="4" name="KSOProductBuildVer">
    <vt:lpwstr>1033-12.2.0.13489</vt:lpwstr>
  </property>
</Properties>
</file>