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AEB82A-E188-4EC3-A976-6ACB2D5576C4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endParaRPr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2" name=""/>
        <p:cNvGrpSpPr/>
        <p:nvPr/>
      </p:nvGrpSpPr>
      <p:grpSpPr>
        <a:xfrm/>
      </p:grpSpPr>
      <p:sp>
        <p:nvSpPr>
          <p:cNvPr id="104857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4857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857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/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/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8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/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 eaLnBrk="1" fontAlgn="base" hangingPunct="1" indent="0" latinLnBrk="0" lvl="0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4400" i="0" kern="1200" u="none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defTabSz="914400" eaLnBrk="1" fontAlgn="base" hangingPunct="1" indent="-342900" latinLnBrk="0" lvl="0" marL="342900">
        <a:lnSpc>
          <a:spcPct val="100000"/>
        </a:lnSpc>
        <a:spcBef>
          <a:spcPct val="20000"/>
        </a:spcBef>
        <a:spcAft>
          <a:spcPct val="0"/>
        </a:spcAft>
        <a:buChar char="•"/>
        <a:defRPr baseline="0" b="0" sz="3200" i="0" kern="1200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base" hangingPunct="1" indent="-285750" latinLnBrk="0" lvl="1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aseline="0" b="0" sz="2800" i="0" kern="1200" u="none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fontAlgn="base" hangingPunct="1" indent="-228600" latinLnBrk="0" lvl="2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aseline="0" b="0" sz="2400" i="0" kern="1200" u="none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fontAlgn="base" hangingPunct="1" indent="-228600" latinLnBrk="0" lvl="3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fontAlgn="base" hangingPunct="1" indent="-228600" latinLnBrk="0" lvl="4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fontAlgn="base" hangingPunct="1" indent="-228600" latinLnBrk="0" lvl="5" marL="25146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fontAlgn="base" hangingPunct="1" indent="-228600" latinLnBrk="0" lvl="6" marL="29718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fontAlgn="base" hangingPunct="1" indent="-228600" latinLnBrk="0" lvl="7" marL="34290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fontAlgn="base" hangingPunct="1" indent="-228600" latinLnBrk="0" lvl="8" marL="3886200">
        <a:lnSpc>
          <a:spcPct val="100000"/>
        </a:lnSpc>
        <a:spcBef>
          <a:spcPct val="20000"/>
        </a:spcBef>
        <a:spcAft>
          <a:spcPct val="0"/>
        </a:spcAft>
        <a:buChar char="»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defTabSz="914400" eaLnBrk="1" fontAlgn="base" hangingPunct="1" indent="0" latinLnBrk="0" lvl="0" marL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base" hangingPunct="1" indent="0" latinLnBrk="0" lvl="1" marL="4572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algn="l" defTabSz="914400" eaLnBrk="1" fontAlgn="base" hangingPunct="1" indent="0" latinLnBrk="0" lvl="2" marL="9144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algn="l" defTabSz="914400" eaLnBrk="1" fontAlgn="base" hangingPunct="1" indent="0" latinLnBrk="0" lvl="3" marL="13716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algn="l" defTabSz="914400" eaLnBrk="1" fontAlgn="base" hangingPunct="1" indent="0" latinLnBrk="0" lvl="4" marL="18288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algn="l" defTabSz="914400" eaLnBrk="1" fontAlgn="base" hangingPunct="1" indent="0" latinLnBrk="0" lvl="5" marL="22860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algn="l" defTabSz="914400" eaLnBrk="1" fontAlgn="base" hangingPunct="1" indent="0" latinLnBrk="0" lvl="6" marL="27432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algn="l" defTabSz="914400" eaLnBrk="1" fontAlgn="base" hangingPunct="1" indent="0" latinLnBrk="0" lvl="7" marL="32004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algn="l" defTabSz="914400" eaLnBrk="1" fontAlgn="base" hangingPunct="1" indent="0" latinLnBrk="0" lvl="8" marL="36576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i="0" kern="1200" u="none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7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b="1" sz="3200" lang="en-US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88" name="TextBox 3"/>
          <p:cNvSpPr txBox="1"/>
          <p:nvPr/>
        </p:nvSpPr>
        <p:spPr>
          <a:xfrm>
            <a:off x="1390328" y="4586365"/>
            <a:ext cx="9707384" cy="701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b="1" sz="2000" 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altLang="en-US" b="1" sz="2000" lang="en-IN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Abirami.A-Shanmuganathan Engineering College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engineering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altLang="en-US" b="1" sz="2000" lang="en-US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</a:t>
            </a:r>
            <a:endParaRPr altLang="en-US" b="1" sz="2000" lang="en-IN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/>
          </a:p>
        </p:txBody>
      </p:sp>
      <p:pic>
        <p:nvPicPr>
          <p:cNvPr id="2097159" name="Content Placeholder 4" descr="Screenshot 2024-04-04 230448"/>
          <p:cNvPicPr>
            <a:picLocks noChangeAspect="1"/>
          </p:cNvPicPr>
          <p:nvPr>
            <p:ph sz="half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9455" y="1236345"/>
            <a:ext cx="5376545" cy="2721610"/>
          </a:xfrm>
          <a:prstGeom prst="rect"/>
        </p:spPr>
      </p:pic>
      <p:pic>
        <p:nvPicPr>
          <p:cNvPr id="2097160" name="Content Placeholder 5" descr="Screenshot 2024-04-04 230937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62675" y="3429000"/>
            <a:ext cx="5376545" cy="2740025"/>
          </a:xfrm>
          <a:prstGeom prst="rect"/>
        </p:spPr>
      </p:pic>
      <p:sp>
        <p:nvSpPr>
          <p:cNvPr id="1048619" name="Text Box 6"/>
          <p:cNvSpPr txBox="1"/>
          <p:nvPr/>
        </p:nvSpPr>
        <p:spPr>
          <a:xfrm>
            <a:off x="6096000" y="2178050"/>
            <a:ext cx="6096000" cy="460375"/>
          </a:xfrm>
          <a:prstGeom prst="rect"/>
          <a:noFill/>
        </p:spPr>
        <p:txBody>
          <a:bodyPr anchor="t" rtlCol="0" wrap="square">
            <a:spAutoFit/>
          </a:bodyPr>
          <a:p>
            <a:r>
              <a:rPr sz="2400" lang="en-US"/>
              <a:t>Sentiment Analysis of Netflix Content</a:t>
            </a: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2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Based on the analysis, we can conclude that Netflix offers a diverse range of content with various ratings, directors, actors, and production trends.</a:t>
            </a:r>
            <a:endParaRPr dirty="0" sz="2400" lang="en-IN"/>
          </a:p>
          <a:p>
            <a:pPr indent="-305435" marL="305435"/>
            <a:endParaRPr dirty="0" sz="2400" lang="en-IN"/>
          </a:p>
          <a:p>
            <a:pPr indent="-305435" marL="305435"/>
            <a:r>
              <a:rPr dirty="0" sz="2400" lang="en-IN"/>
              <a:t>The sentiment analysis provides an additional layer of understanding regarding the emotional tone of the content descriptions.</a:t>
            </a:r>
            <a:endParaRPr dirty="0" sz="2400" lang="en-IN"/>
          </a:p>
          <a:p>
            <a:pPr indent="-305435" marL="305435"/>
            <a:endParaRPr dirty="0" sz="2400" lang="en-IN"/>
          </a:p>
          <a:p>
            <a:pPr indent="-305435" marL="305435"/>
            <a:r>
              <a:rPr dirty="0" sz="2400" lang="en-IN"/>
              <a:t>Overall, the analysis helps in gaining insights into Netflix's content landscape, which can be valuable for content creators, viewers, and decision-makers within the streaming industry.</a:t>
            </a:r>
            <a:endParaRPr dirty="0" sz="24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2200" lang="en-US"/>
              <a:t>Model Optimization:</a:t>
            </a:r>
            <a:endParaRPr dirty="0" sz="2200" lang="en-US"/>
          </a:p>
          <a:p>
            <a:pPr indent="-305435" marL="305435"/>
            <a:r>
              <a:rPr dirty="0" sz="2200" lang="en-US"/>
              <a:t>Continuously optimize the algorithm based on feedback and performance metrics.</a:t>
            </a:r>
            <a:endParaRPr dirty="0" sz="2200" lang="en-US"/>
          </a:p>
          <a:p>
            <a:pPr indent="-305435" marL="305435"/>
            <a:r>
              <a:rPr dirty="0" sz="2200" lang="en-US"/>
              <a:t>Experiment with different algorithms and hyperparameters to improve accuracy and efficiency.</a:t>
            </a:r>
            <a:endParaRPr dirty="0" sz="2200" lang="en-US"/>
          </a:p>
          <a:p>
            <a:pPr indent="0" marL="0">
              <a:buNone/>
            </a:pPr>
            <a:r>
              <a:rPr b="1" dirty="0" sz="2200" lang="en-US"/>
              <a:t>Real-time Updates:</a:t>
            </a:r>
            <a:endParaRPr dirty="0" sz="2200" lang="en-US"/>
          </a:p>
          <a:p>
            <a:pPr indent="-305435" marL="305435"/>
            <a:r>
              <a:rPr dirty="0" sz="2200" lang="en-US"/>
              <a:t>Implement mechanisms to incorporate real-time data updates into the analysis.</a:t>
            </a:r>
            <a:endParaRPr dirty="0" sz="2200" lang="en-US"/>
          </a:p>
          <a:p>
            <a:pPr indent="-305435" marL="305435"/>
            <a:r>
              <a:rPr dirty="0" sz="2200" lang="en-US"/>
              <a:t>Use streaming data processing techniques for handling continuous data streams.</a:t>
            </a:r>
            <a:endParaRPr dirty="0" sz="2200" lang="en-US"/>
          </a:p>
          <a:p>
            <a:pPr indent="0" marL="0">
              <a:buNone/>
            </a:pPr>
            <a:r>
              <a:rPr b="1" dirty="0" sz="2200" lang="en-US"/>
              <a:t>Advanced Analysis Techniques:</a:t>
            </a:r>
            <a:endParaRPr b="1" dirty="0" sz="2200" lang="en-US"/>
          </a:p>
          <a:p>
            <a:pPr indent="-305435" marL="305435"/>
            <a:r>
              <a:rPr dirty="0" sz="2200" lang="en-US"/>
              <a:t>Explore advanced analysis techniques such as deep learning for more complex modeling tasks.</a:t>
            </a:r>
            <a:endParaRPr dirty="0" sz="2200" lang="en-US"/>
          </a:p>
          <a:p>
            <a:pPr indent="-305435" marL="305435"/>
            <a:r>
              <a:rPr dirty="0" sz="2200" lang="en-US"/>
              <a:t>Incorporate user feedback and preferences into the analysis for personalized recommendations.</a:t>
            </a:r>
            <a:endParaRPr dirty="0" sz="2200" lang="en-US"/>
          </a:p>
        </p:txBody>
      </p:sp>
      <p:sp>
        <p:nvSpPr>
          <p:cNvPr id="104862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https://www.kaggle.com/datasets/shivamb/netflix-shows</a:t>
            </a:r>
            <a:endParaRPr dirty="0" sz="2400" lang="en-IN"/>
          </a:p>
          <a:p>
            <a:pPr indent="-305435" marL="305435"/>
            <a:endParaRPr dirty="0" sz="2400" lang="en-IN"/>
          </a:p>
          <a:p>
            <a:pPr indent="-305435" marL="305435"/>
            <a:r>
              <a:rPr dirty="0" sz="2400" lang="en-IN"/>
              <a:t>https://colab.research.google.com/github/A2b0i04/Abirami.A-/blob/main/Netflix___data__analysis_.ipynb</a:t>
            </a:r>
            <a:endParaRPr dirty="0" sz="2400" lang="en-IN"/>
          </a:p>
          <a:p>
            <a:pPr indent="-305435" marL="305435"/>
            <a:endParaRPr dirty="0" sz="2400" lang="en-IN"/>
          </a:p>
          <a:p>
            <a:pPr indent="-305435" marL="305435"/>
            <a:r>
              <a:rPr dirty="0" sz="2400" lang="en-IN"/>
              <a:t>https://github.com/A2b0i04/Abirami.A-/blob/main/Netflix___data__analysis_.ipynb</a:t>
            </a:r>
            <a:endParaRPr dirty="0" sz="2400" lang="en-IN"/>
          </a:p>
          <a:p>
            <a:pPr indent="-305435" marL="305435"/>
            <a:endParaRPr dirty="0" sz="2400" lang="en-IN"/>
          </a:p>
          <a:p>
            <a:pPr indent="-305435" marL="305435"/>
            <a:r>
              <a:rPr dirty="0" sz="2400" lang="en-IN"/>
              <a:t>ppt using wsp office</a:t>
            </a:r>
            <a:endParaRPr dirty="0" sz="240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b="1" lang="en-US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b="1" lang="en-US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dirty="0" lang="en-US">
              <a:latin typeface="Arial" panose="020B0604020202020204"/>
              <a:cs typeface="Arial" panose="020B060402020202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b="1" dirty="0" sz="2000" lang="en-US">
              <a:latin typeface="Arial" panose="020B0604020202020204"/>
              <a:ea typeface="+mn-lt"/>
              <a:cs typeface="Arial" panose="020B060402020202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dirty="0" lang="en-US">
              <a:latin typeface="Arial" panose="020B0604020202020204"/>
              <a:cs typeface="Arial" panose="020B060402020202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b="1" dirty="0" sz="2000" lang="en-US">
                <a:latin typeface="Arial" panose="020B0604020202020204"/>
                <a:ea typeface="+mn-lt"/>
                <a:cs typeface="+mn-lt"/>
              </a:rPr>
              <a:t>Development Approach</a:t>
            </a:r>
            <a:endParaRPr dirty="0" lang="en-US">
              <a:latin typeface="Arial" panose="020B0604020202020204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dirty="0" lang="en-US">
              <a:latin typeface="Arial" panose="020B0604020202020204"/>
              <a:cs typeface="Calibri" panose="020F050202020403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b="1" dirty="0" sz="2000" lang="en-US">
              <a:latin typeface="Arial" panose="020B0604020202020204"/>
              <a:ea typeface="+mn-lt"/>
              <a:cs typeface="Arial" panose="020B060402020202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dirty="0" lang="en-US">
              <a:latin typeface="Arial" panose="020B0604020202020204"/>
              <a:cs typeface="Arial" panose="020B060402020202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b="1" dirty="0" sz="2000" lang="en-US">
              <a:latin typeface="Arial" panose="020B0604020202020204"/>
              <a:ea typeface="+mn-lt"/>
              <a:cs typeface="Arial" panose="020B0604020202020204"/>
            </a:endParaRPr>
          </a:p>
          <a:p>
            <a:pPr indent="-305435" marL="305435"/>
            <a:r>
              <a:rPr b="1" dirty="0" sz="2000" lang="en-US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dirty="0" lang="en-US">
              <a:latin typeface="Arial" panose="020B0604020202020204"/>
              <a:cs typeface="Arial" panose="020B0604020202020204"/>
            </a:endParaRPr>
          </a:p>
          <a:p>
            <a:pPr indent="-305435" marL="305435"/>
            <a:endParaRPr dirty="0"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20000"/>
          </a:bodyPr>
          <a:p>
            <a:pPr indent="-305435" marL="305435"/>
            <a:r>
              <a:rPr dirty="0" sz="2400" lang="en-IN"/>
              <a:t>Netflix is one of the most popular media and video streaming platforms. They have over 8000 movies or tv shows available on their platform, as of mid-2021, they have over 200M Subscribers globally. </a:t>
            </a:r>
            <a:endParaRPr dirty="0" sz="2400" lang="en-IN"/>
          </a:p>
          <a:p>
            <a:pPr indent="-305435" marL="305435"/>
            <a:r>
              <a:rPr dirty="0" sz="2400" lang="en-IN"/>
              <a:t>This tabular dataset consists of listings of all the movies and tv shows available on Netflix, along with details such as - cast, directors, ratings, release year, duration, etc.</a:t>
            </a:r>
            <a:endParaRPr dirty="0" sz="2400" lang="en-IN"/>
          </a:p>
          <a:p>
            <a:pPr indent="-305435" marL="305435"/>
            <a:r>
              <a:rPr dirty="0" sz="2400" lang="en-IN"/>
              <a:t>Netflix wants to improve its content recommendation system to enhance user engagement and retention.</a:t>
            </a:r>
            <a:endParaRPr dirty="0" sz="2400" lang="en-IN"/>
          </a:p>
          <a:p>
            <a:pPr indent="-305435" marL="305435"/>
            <a:r>
              <a:rPr dirty="0" sz="2400" lang="en-IN"/>
              <a:t> The current recommendation system lacks personalization and does not effectively capture user preferences, leading to suboptimal user experience.</a:t>
            </a:r>
            <a:endParaRPr dirty="0" sz="2400" lang="en-IN"/>
          </a:p>
          <a:p>
            <a:pPr indent="-305435" marL="305435"/>
            <a:r>
              <a:rPr dirty="0" sz="2400" lang="en-IN"/>
              <a:t> Netflix aims to analyze user behavior and content preferences to develop a more accurate and personalized recommendation system.</a:t>
            </a: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r>
              <a:rPr dirty="0" lang="en-IN"/>
              <a:t> Netflix can develop a more effective recommendation system that enhances user satisfaction, increases engagement, and ultimately drives subscriber retention and growth.</a:t>
            </a:r>
            <a:endParaRPr dirty="0" lang="en-IN"/>
          </a:p>
          <a:p>
            <a:r>
              <a:rPr dirty="0" lang="en-IN"/>
              <a:t> Google Colab provides a convenient and scalable environment for conducting data analysis, model development, and experimentation with large-scale datasets.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b="1" dirty="0" sz="1800" lang="en-IN">
                <a:solidFill>
                  <a:srgbClr val="0F0F0F"/>
                </a:solidFill>
              </a:rPr>
              <a:t>Import Necessary Libraries:</a:t>
            </a:r>
            <a:r>
              <a:rPr dirty="0" sz="1800" lang="en-IN">
                <a:solidFill>
                  <a:srgbClr val="0F0F0F"/>
                </a:solidFill>
              </a:rPr>
              <a:t> Import Python libraries that are required for data analysis, such as Pandas, NumPy, Matplotlib, and Seaborn.</a:t>
            </a:r>
            <a:endParaRPr dirty="0" sz="1800" lang="en-IN">
              <a:solidFill>
                <a:srgbClr val="0F0F0F"/>
              </a:solidFill>
            </a:endParaRPr>
          </a:p>
          <a:p>
            <a:pPr indent="0" marL="0">
              <a:buNone/>
            </a:pPr>
            <a:endParaRPr b="1" dirty="0" sz="1800" lang="en-IN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b="1" dirty="0" sz="1800" lang="en-IN">
                <a:solidFill>
                  <a:srgbClr val="0F0F0F"/>
                </a:solidFill>
              </a:rPr>
              <a:t>Load Netflix Data: </a:t>
            </a:r>
            <a:r>
              <a:rPr dirty="0" sz="1800" lang="en-IN">
                <a:solidFill>
                  <a:srgbClr val="0F0F0F"/>
                </a:solidFill>
              </a:rPr>
              <a:t>Load the Netflix dataset into your Colab notebook. </a:t>
            </a:r>
            <a:endParaRPr b="1" dirty="0" sz="1800" lang="en-IN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b="1" dirty="0" sz="1800" lang="en-IN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b="1" dirty="0" sz="1800" lang="en-IN">
                <a:solidFill>
                  <a:srgbClr val="0F0F0F"/>
                </a:solidFill>
              </a:rPr>
              <a:t>Explore and Preprocess Data: </a:t>
            </a:r>
            <a:r>
              <a:rPr dirty="0" sz="1800" lang="en-IN">
                <a:solidFill>
                  <a:srgbClr val="0F0F0F"/>
                </a:solidFill>
              </a:rPr>
              <a:t>Explore the dataset to understand its structure, check for missing values, and preprocess the data if necessary (e.g., data cleaning, feature engineering).</a:t>
            </a:r>
            <a:endParaRPr dirty="0" sz="1800" lang="en-IN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b="1" dirty="0" sz="1800" lang="en-IN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b="1" dirty="0" sz="1800" lang="en-IN">
                <a:solidFill>
                  <a:srgbClr val="0F0F0F"/>
                </a:solidFill>
              </a:rPr>
              <a:t>Analyze Data: </a:t>
            </a:r>
            <a:r>
              <a:rPr dirty="0" sz="1800" lang="en-IN">
                <a:solidFill>
                  <a:srgbClr val="0F0F0F"/>
                </a:solidFill>
              </a:rPr>
              <a:t>Conduct exploratory data analysis (EDA) to gain insights into user behavior, content preferences, and other relevant factors. This may involve visualizations, statistical analysis, and machine learning techniques</a:t>
            </a:r>
            <a:r>
              <a:rPr b="1" dirty="0" sz="1800" lang="en-IN">
                <a:solidFill>
                  <a:srgbClr val="0F0F0F"/>
                </a:solidFill>
              </a:rPr>
              <a:t>.</a:t>
            </a:r>
            <a:endParaRPr b="1" dirty="0" sz="18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194300"/>
          </a:xfrm>
        </p:spPr>
        <p:txBody>
          <a:bodyPr/>
          <a:p>
            <a:pPr indent="0" marL="0">
              <a:buNone/>
            </a:pPr>
            <a:r>
              <a:rPr b="1" dirty="0" sz="2000" lang="en-IN"/>
              <a:t>Data Preprocessing:</a:t>
            </a:r>
            <a:endParaRPr b="1" dirty="0" sz="2000" lang="en-IN"/>
          </a:p>
          <a:p>
            <a:pPr indent="-305435" marL="305435"/>
            <a:r>
              <a:rPr dirty="0" sz="2000" lang="en-IN"/>
              <a:t>Cleaning the dataset by handling missing values and formatting data types.</a:t>
            </a:r>
            <a:endParaRPr dirty="0" sz="2000" lang="en-IN"/>
          </a:p>
          <a:p>
            <a:pPr indent="-305435" marL="305435"/>
            <a:r>
              <a:rPr dirty="0" sz="2000" lang="en-IN"/>
              <a:t>Extracting relevant features for analysis.</a:t>
            </a:r>
            <a:endParaRPr dirty="0" sz="2000" lang="en-IN"/>
          </a:p>
          <a:p>
            <a:pPr indent="0" marL="0">
              <a:buNone/>
            </a:pPr>
            <a:r>
              <a:rPr b="1" dirty="0" sz="2000" lang="en-IN"/>
              <a:t>Exploratory Data Analysis (EDA):</a:t>
            </a:r>
            <a:endParaRPr dirty="0" sz="2000" lang="en-IN"/>
          </a:p>
          <a:p>
            <a:pPr indent="-305435" marL="305435"/>
            <a:r>
              <a:rPr dirty="0" sz="2000" lang="en-IN"/>
              <a:t>Analyzing various aspects of the dataset such as content ratings, directors, actors, and content production trends over the years.</a:t>
            </a:r>
            <a:endParaRPr dirty="0" sz="2000" lang="en-IN"/>
          </a:p>
          <a:p>
            <a:pPr indent="-305435" marL="305435"/>
            <a:r>
              <a:rPr dirty="0" sz="2000" lang="en-IN"/>
              <a:t>Visualizing the data using plots like pie charts, bar charts, and line charts.</a:t>
            </a:r>
            <a:endParaRPr dirty="0" sz="2000" lang="en-IN"/>
          </a:p>
          <a:p>
            <a:pPr indent="0" marL="0">
              <a:buNone/>
            </a:pPr>
            <a:r>
              <a:rPr b="1" dirty="0" sz="2000" lang="en-IN"/>
              <a:t>Sentiment Analysis:</a:t>
            </a:r>
            <a:endParaRPr b="1" dirty="0" sz="2000" lang="en-IN"/>
          </a:p>
          <a:p>
            <a:pPr indent="-305435" marL="305435"/>
            <a:r>
              <a:rPr dirty="0" sz="2000" lang="en-IN"/>
              <a:t>Performing sentiment analysis on the descriptions of Netflix content using TextBlob.</a:t>
            </a:r>
            <a:endParaRPr dirty="0" sz="2000" lang="en-IN"/>
          </a:p>
          <a:p>
            <a:pPr indent="-305435" marL="305435"/>
            <a:r>
              <a:rPr dirty="0" sz="2000" lang="en-IN"/>
              <a:t>Assigning sentiment labels (positive, negative, neutral) based on polarity scores.</a:t>
            </a:r>
            <a:endParaRPr dirty="0" sz="2000" lang="en-IN"/>
          </a:p>
          <a:p>
            <a:pPr indent="0" marL="0">
              <a:buNone/>
            </a:pPr>
            <a:r>
              <a:rPr b="1" dirty="0" sz="2000" lang="en-IN"/>
              <a:t>Google Colab:</a:t>
            </a:r>
            <a:endParaRPr b="1" dirty="0" sz="2000" lang="en-IN"/>
          </a:p>
          <a:p>
            <a:pPr indent="-305435" marL="305435"/>
            <a:r>
              <a:rPr dirty="0" sz="2000" lang="en-IN"/>
              <a:t>The algorithm was developed and executed in a Google Colab notebook.</a:t>
            </a:r>
            <a:endParaRPr dirty="0" sz="2000" lang="en-IN"/>
          </a:p>
          <a:p>
            <a:pPr indent="-305435" marL="305435"/>
            <a:r>
              <a:rPr dirty="0" sz="2000" lang="en-IN"/>
              <a:t>Google Colab provides a free environment for running Python code, making it suitable for data analysis tasks.</a:t>
            </a:r>
            <a:endParaRPr dirty="0" sz="20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3" name="Content Placeholder 7" descr="Screenshot 2024-04-04 224427"/>
          <p:cNvPicPr>
            <a:picLocks noChangeAspect="1"/>
          </p:cNvPicPr>
          <p:nvPr>
            <p:ph sz="half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41745" y="3745865"/>
            <a:ext cx="5376545" cy="2728595"/>
          </a:xfrm>
          <a:prstGeom prst="rect"/>
        </p:spPr>
      </p:pic>
      <p:pic>
        <p:nvPicPr>
          <p:cNvPr id="2097154" name="Content Placeholder 8" descr="Screenshot 2024-04-04 224117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1310" y="1417955"/>
            <a:ext cx="5376545" cy="2728595"/>
          </a:xfrm>
          <a:prstGeom prst="rect"/>
        </p:spPr>
      </p:pic>
      <p:sp>
        <p:nvSpPr>
          <p:cNvPr id="1048611" name="Text Box 9"/>
          <p:cNvSpPr txBox="1"/>
          <p:nvPr/>
        </p:nvSpPr>
        <p:spPr>
          <a:xfrm>
            <a:off x="6341110" y="2172970"/>
            <a:ext cx="5219700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sz="3200" lang="en-US"/>
              <a:t>Creating the Piechart based on Content rating</a:t>
            </a:r>
            <a:endParaRPr sz="3200" lang="en-US"/>
          </a:p>
        </p:txBody>
      </p:sp>
      <p:sp>
        <p:nvSpPr>
          <p:cNvPr id="1048612" name="Text Box 12"/>
          <p:cNvSpPr txBox="1"/>
          <p:nvPr/>
        </p:nvSpPr>
        <p:spPr>
          <a:xfrm>
            <a:off x="374015" y="4744720"/>
            <a:ext cx="439356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sz="3200" lang="en-US"/>
              <a:t>Analyzing the top 5 Directors on Netflix</a:t>
            </a:r>
            <a:endParaRPr sz="32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/>
          </a:p>
        </p:txBody>
      </p:sp>
      <p:pic>
        <p:nvPicPr>
          <p:cNvPr id="2097155" name="Content Placeholder 4" descr="Screenshot 2024-04-04 224527"/>
          <p:cNvPicPr>
            <a:picLocks noChangeAspect="1"/>
          </p:cNvPicPr>
          <p:nvPr>
            <p:ph sz="half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4370" y="1417955"/>
            <a:ext cx="5376545" cy="2747010"/>
          </a:xfrm>
          <a:prstGeom prst="rect"/>
        </p:spPr>
      </p:pic>
      <p:pic>
        <p:nvPicPr>
          <p:cNvPr id="2097156" name="Content Placeholder 5" descr="Screenshot 2024-04-04 225159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46190" y="3769360"/>
            <a:ext cx="5376545" cy="2740025"/>
          </a:xfrm>
          <a:prstGeom prst="rect"/>
        </p:spPr>
      </p:pic>
      <p:sp>
        <p:nvSpPr>
          <p:cNvPr id="1048614" name="Text Box 6"/>
          <p:cNvSpPr txBox="1"/>
          <p:nvPr/>
        </p:nvSpPr>
        <p:spPr>
          <a:xfrm>
            <a:off x="6050915" y="2320290"/>
            <a:ext cx="6096000" cy="953135"/>
          </a:xfrm>
          <a:prstGeom prst="rect"/>
          <a:noFill/>
        </p:spPr>
        <p:txBody>
          <a:bodyPr anchor="t" rtlCol="0" wrap="square">
            <a:spAutoFit/>
          </a:bodyPr>
          <a:p>
            <a:r>
              <a:rPr sz="2800" lang="en-US"/>
              <a:t>Analyzing the content produced on netflix based on years</a:t>
            </a:r>
            <a:endParaRPr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/>
          </a:p>
        </p:txBody>
      </p:sp>
      <p:pic>
        <p:nvPicPr>
          <p:cNvPr id="2097157" name="Content Placeholder 4" descr="Screenshot 2024-04-04 225836"/>
          <p:cNvPicPr>
            <a:picLocks noChangeAspect="1"/>
          </p:cNvPicPr>
          <p:nvPr>
            <p:ph sz="half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9310" y="1662430"/>
            <a:ext cx="5376545" cy="2734310"/>
          </a:xfrm>
          <a:prstGeom prst="rect"/>
        </p:spPr>
      </p:pic>
      <p:pic>
        <p:nvPicPr>
          <p:cNvPr id="2097158" name="Content Placeholder 5" descr="Screenshot 2024-04-04 230217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68415" y="3277235"/>
            <a:ext cx="5376545" cy="2728595"/>
          </a:xfrm>
          <a:prstGeom prst="rect"/>
        </p:spPr>
      </p:pic>
      <p:sp>
        <p:nvSpPr>
          <p:cNvPr id="1048616" name="Text Box 6"/>
          <p:cNvSpPr txBox="1"/>
          <p:nvPr/>
        </p:nvSpPr>
        <p:spPr>
          <a:xfrm>
            <a:off x="6294120" y="2338070"/>
            <a:ext cx="5450840" cy="634365"/>
          </a:xfrm>
          <a:prstGeom prst="rect"/>
          <a:noFill/>
        </p:spPr>
        <p:txBody>
          <a:bodyPr anchor="t" rtlCol="0" wrap="square">
            <a:noAutofit/>
          </a:bodyPr>
          <a:p>
            <a:r>
              <a:rPr sz="2400" lang="en-US"/>
              <a:t>Analyzing the top 5 Actors on Netflix</a:t>
            </a:r>
            <a:endParaRPr sz="2400" lang="en-US"/>
          </a:p>
        </p:txBody>
      </p:sp>
      <p:sp>
        <p:nvSpPr>
          <p:cNvPr id="1048617" name="Text Box 7"/>
          <p:cNvSpPr txBox="1"/>
          <p:nvPr/>
        </p:nvSpPr>
        <p:spPr>
          <a:xfrm>
            <a:off x="469265" y="4540250"/>
            <a:ext cx="5539740" cy="1102360"/>
          </a:xfrm>
          <a:prstGeom prst="rect"/>
          <a:noFill/>
        </p:spPr>
        <p:txBody>
          <a:bodyPr anchor="t" rtlCol="0" wrap="square">
            <a:noAutofit/>
          </a:bodyPr>
          <a:p>
            <a:r>
              <a:rPr sz="2400" lang="en-US"/>
              <a:t>Analyzing the content produced on netflix based on years</a:t>
            </a:r>
            <a:endParaRPr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A Abirami</cp:lastModifiedBy>
  <dcterms:created xsi:type="dcterms:W3CDTF">2021-05-26T05:50:00Z</dcterms:created>
  <dcterms:modified xsi:type="dcterms:W3CDTF">2024-04-12T07:53:00Z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D3096944C9B0414386EEF7E8F04A9160_12</vt:lpwstr>
  </property>
  <property fmtid="{D5CDD505-2E9C-101B-9397-08002B2CF9AE}" pid="4" name="KSOProductBuildVer">
    <vt:lpwstr>1033-12.2.0.13489</vt:lpwstr>
  </property>
</Properties>
</file>