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67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2326640"/>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46761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2936241"/>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7236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2021-05-23T22:50:10Z</dcterms:created>
  <dcterms:modified xsi:type="dcterms:W3CDTF">2024-04-15T09:08:06Z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014d7f45f437440d8ccddf685f366349</vt:lpwstr>
  </property>
</Properties>
</file>