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63" r:id="rId2"/>
    <p:sldId id="262" r:id="rId3"/>
    <p:sldId id="265" r:id="rId4"/>
    <p:sldId id="264" r:id="rId5"/>
    <p:sldId id="267" r:id="rId6"/>
    <p:sldId id="268" r:id="rId7"/>
    <p:sldId id="272" r:id="rId8"/>
    <p:sldId id="269" r:id="rId9"/>
    <p:sldId id="270" r:id="rId10"/>
    <p:sldId id="271" r:id="rId11"/>
    <p:sldId id="9993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9992" r:id="rId24"/>
    <p:sldId id="284" r:id="rId25"/>
    <p:sldId id="9990" r:id="rId26"/>
    <p:sldId id="9991" r:id="rId27"/>
    <p:sldId id="10004" r:id="rId28"/>
    <p:sldId id="266" r:id="rId29"/>
    <p:sldId id="1934" r:id="rId30"/>
    <p:sldId id="4406" r:id="rId31"/>
    <p:sldId id="9987" r:id="rId32"/>
    <p:sldId id="9988" r:id="rId33"/>
    <p:sldId id="9989" r:id="rId34"/>
    <p:sldId id="9994" r:id="rId35"/>
    <p:sldId id="9996" r:id="rId36"/>
    <p:sldId id="9995" r:id="rId37"/>
    <p:sldId id="9998" r:id="rId38"/>
    <p:sldId id="9999" r:id="rId39"/>
    <p:sldId id="10000" r:id="rId40"/>
    <p:sldId id="10002" r:id="rId41"/>
    <p:sldId id="10001" r:id="rId42"/>
    <p:sldId id="10003" r:id="rId43"/>
  </p:sldIdLst>
  <p:sldSz cx="11520488" cy="6480175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8" d="100"/>
          <a:sy n="168" d="100"/>
        </p:scale>
        <p:origin x="330" y="126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Zamora" userId="4ec75c4a664b8887" providerId="LiveId" clId="{5E919CBC-AE15-461E-BCE3-77327585CC2F}"/>
    <pc:docChg chg="modSld">
      <pc:chgData name="Oscar Zamora" userId="4ec75c4a664b8887" providerId="LiveId" clId="{5E919CBC-AE15-461E-BCE3-77327585CC2F}" dt="2019-07-18T23:42:40.954" v="0" actId="688"/>
      <pc:docMkLst>
        <pc:docMk/>
      </pc:docMkLst>
      <pc:sldChg chg="modSp">
        <pc:chgData name="Oscar Zamora" userId="4ec75c4a664b8887" providerId="LiveId" clId="{5E919CBC-AE15-461E-BCE3-77327585CC2F}" dt="2019-07-18T23:42:40.954" v="0" actId="688"/>
        <pc:sldMkLst>
          <pc:docMk/>
          <pc:sldMk cId="2961473369" sldId="269"/>
        </pc:sldMkLst>
        <pc:spChg chg="mod">
          <ac:chgData name="Oscar Zamora" userId="4ec75c4a664b8887" providerId="LiveId" clId="{5E919CBC-AE15-461E-BCE3-77327585CC2F}" dt="2019-07-18T23:42:40.954" v="0" actId="688"/>
          <ac:spMkLst>
            <pc:docMk/>
            <pc:sldMk cId="2961473369" sldId="269"/>
            <ac:spMk id="19" creationId="{00000000-0000-0000-0000-000000000000}"/>
          </ac:spMkLst>
        </pc:spChg>
      </pc:sldChg>
    </pc:docChg>
  </pc:docChgLst>
  <pc:docChgLst>
    <pc:chgData name="Oscar Zamora" userId="4ec75c4a664b8887" providerId="LiveId" clId="{A4557A84-0C54-4BE6-B2FF-D0D2C3077DD9}"/>
    <pc:docChg chg="undo redo custSel addSld delSld modSld sldOrd">
      <pc:chgData name="Oscar Zamora" userId="4ec75c4a664b8887" providerId="LiveId" clId="{A4557A84-0C54-4BE6-B2FF-D0D2C3077DD9}" dt="2019-06-08T17:10:44.503" v="6601" actId="20577"/>
      <pc:docMkLst>
        <pc:docMk/>
      </pc:docMkLst>
      <pc:sldChg chg="addSp modSp">
        <pc:chgData name="Oscar Zamora" userId="4ec75c4a664b8887" providerId="LiveId" clId="{A4557A84-0C54-4BE6-B2FF-D0D2C3077DD9}" dt="2019-06-03T18:07:07.882" v="100" actId="20577"/>
        <pc:sldMkLst>
          <pc:docMk/>
          <pc:sldMk cId="3947886400" sldId="263"/>
        </pc:sldMkLst>
        <pc:spChg chg="mod">
          <ac:chgData name="Oscar Zamora" userId="4ec75c4a664b8887" providerId="LiveId" clId="{A4557A84-0C54-4BE6-B2FF-D0D2C3077DD9}" dt="2019-06-03T18:07:07.882" v="100" actId="20577"/>
          <ac:spMkLst>
            <pc:docMk/>
            <pc:sldMk cId="3947886400" sldId="263"/>
            <ac:spMk id="2" creationId="{00000000-0000-0000-0000-000000000000}"/>
          </ac:spMkLst>
        </pc:spChg>
        <pc:spChg chg="mod">
          <ac:chgData name="Oscar Zamora" userId="4ec75c4a664b8887" providerId="LiveId" clId="{A4557A84-0C54-4BE6-B2FF-D0D2C3077DD9}" dt="2019-06-03T18:03:26.173" v="75" actId="255"/>
          <ac:spMkLst>
            <pc:docMk/>
            <pc:sldMk cId="3947886400" sldId="263"/>
            <ac:spMk id="3" creationId="{00000000-0000-0000-0000-000000000000}"/>
          </ac:spMkLst>
        </pc:spChg>
        <pc:picChg chg="add mod">
          <ac:chgData name="Oscar Zamora" userId="4ec75c4a664b8887" providerId="LiveId" clId="{A4557A84-0C54-4BE6-B2FF-D0D2C3077DD9}" dt="2019-06-03T18:06:48.908" v="92" actId="1076"/>
          <ac:picMkLst>
            <pc:docMk/>
            <pc:sldMk cId="3947886400" sldId="263"/>
            <ac:picMk id="2050" creationId="{EA214C09-25A1-4963-B6D2-1B49B1E0D04F}"/>
          </ac:picMkLst>
        </pc:picChg>
      </pc:sldChg>
      <pc:sldChg chg="addSp delSp modSp">
        <pc:chgData name="Oscar Zamora" userId="4ec75c4a664b8887" providerId="LiveId" clId="{A4557A84-0C54-4BE6-B2FF-D0D2C3077DD9}" dt="2019-06-03T18:15:59.668" v="545"/>
        <pc:sldMkLst>
          <pc:docMk/>
          <pc:sldMk cId="3850597801" sldId="264"/>
        </pc:sldMkLst>
        <pc:spChg chg="mod">
          <ac:chgData name="Oscar Zamora" userId="4ec75c4a664b8887" providerId="LiveId" clId="{A4557A84-0C54-4BE6-B2FF-D0D2C3077DD9}" dt="2019-06-03T18:15:59.668" v="545"/>
          <ac:spMkLst>
            <pc:docMk/>
            <pc:sldMk cId="3850597801" sldId="264"/>
            <ac:spMk id="2" creationId="{00000000-0000-0000-0000-000000000000}"/>
          </ac:spMkLst>
        </pc:spChg>
        <pc:picChg chg="add del">
          <ac:chgData name="Oscar Zamora" userId="4ec75c4a664b8887" providerId="LiveId" clId="{A4557A84-0C54-4BE6-B2FF-D0D2C3077DD9}" dt="2019-06-03T18:07:22.186" v="102"/>
          <ac:picMkLst>
            <pc:docMk/>
            <pc:sldMk cId="3850597801" sldId="264"/>
            <ac:picMk id="3074" creationId="{BEF80672-BC36-423A-BC1E-AEBBE3E252CE}"/>
          </ac:picMkLst>
        </pc:picChg>
      </pc:sldChg>
      <pc:sldChg chg="modSp">
        <pc:chgData name="Oscar Zamora" userId="4ec75c4a664b8887" providerId="LiveId" clId="{A4557A84-0C54-4BE6-B2FF-D0D2C3077DD9}" dt="2019-06-03T20:03:40.946" v="3911" actId="20577"/>
        <pc:sldMkLst>
          <pc:docMk/>
          <pc:sldMk cId="502048107" sldId="265"/>
        </pc:sldMkLst>
        <pc:spChg chg="mod">
          <ac:chgData name="Oscar Zamora" userId="4ec75c4a664b8887" providerId="LiveId" clId="{A4557A84-0C54-4BE6-B2FF-D0D2C3077DD9}" dt="2019-06-03T20:03:40.946" v="3911" actId="20577"/>
          <ac:spMkLst>
            <pc:docMk/>
            <pc:sldMk cId="502048107" sldId="265"/>
            <ac:spMk id="19" creationId="{00000000-0000-0000-0000-000000000000}"/>
          </ac:spMkLst>
        </pc:spChg>
      </pc:sldChg>
      <pc:sldChg chg="modSp">
        <pc:chgData name="Oscar Zamora" userId="4ec75c4a664b8887" providerId="LiveId" clId="{A4557A84-0C54-4BE6-B2FF-D0D2C3077DD9}" dt="2019-06-03T22:02:49.371" v="4750" actId="20577"/>
        <pc:sldMkLst>
          <pc:docMk/>
          <pc:sldMk cId="1740357664" sldId="266"/>
        </pc:sldMkLst>
        <pc:spChg chg="mod">
          <ac:chgData name="Oscar Zamora" userId="4ec75c4a664b8887" providerId="LiveId" clId="{A4557A84-0C54-4BE6-B2FF-D0D2C3077DD9}" dt="2019-06-03T22:02:49.371" v="4750" actId="20577"/>
          <ac:spMkLst>
            <pc:docMk/>
            <pc:sldMk cId="1740357664" sldId="266"/>
            <ac:spMk id="2" creationId="{00000000-0000-0000-0000-000000000000}"/>
          </ac:spMkLst>
        </pc:spChg>
      </pc:sldChg>
      <pc:sldChg chg="modSp add modNotesTx">
        <pc:chgData name="Oscar Zamora" userId="4ec75c4a664b8887" providerId="LiveId" clId="{A4557A84-0C54-4BE6-B2FF-D0D2C3077DD9}" dt="2019-06-08T16:55:33.369" v="6541" actId="20577"/>
        <pc:sldMkLst>
          <pc:docMk/>
          <pc:sldMk cId="2484014142" sldId="267"/>
        </pc:sldMkLst>
        <pc:spChg chg="mod">
          <ac:chgData name="Oscar Zamora" userId="4ec75c4a664b8887" providerId="LiveId" clId="{A4557A84-0C54-4BE6-B2FF-D0D2C3077DD9}" dt="2019-06-03T18:15:59.668" v="545"/>
          <ac:spMkLst>
            <pc:docMk/>
            <pc:sldMk cId="2484014142" sldId="267"/>
            <ac:spMk id="18" creationId="{00000000-0000-0000-0000-000000000000}"/>
          </ac:spMkLst>
        </pc:spChg>
        <pc:spChg chg="mod">
          <ac:chgData name="Oscar Zamora" userId="4ec75c4a664b8887" providerId="LiveId" clId="{A4557A84-0C54-4BE6-B2FF-D0D2C3077DD9}" dt="2019-06-08T16:55:33.369" v="6541" actId="20577"/>
          <ac:spMkLst>
            <pc:docMk/>
            <pc:sldMk cId="2484014142" sldId="267"/>
            <ac:spMk id="19" creationId="{00000000-0000-0000-0000-000000000000}"/>
          </ac:spMkLst>
        </pc:spChg>
      </pc:sldChg>
      <pc:sldChg chg="addSp delSp modSp add modAnim">
        <pc:chgData name="Oscar Zamora" userId="4ec75c4a664b8887" providerId="LiveId" clId="{A4557A84-0C54-4BE6-B2FF-D0D2C3077DD9}" dt="2019-06-03T18:19:57.894" v="587"/>
        <pc:sldMkLst>
          <pc:docMk/>
          <pc:sldMk cId="3740967585" sldId="268"/>
        </pc:sldMkLst>
        <pc:spChg chg="add del mod">
          <ac:chgData name="Oscar Zamora" userId="4ec75c4a664b8887" providerId="LiveId" clId="{A4557A84-0C54-4BE6-B2FF-D0D2C3077DD9}" dt="2019-06-03T18:17:38.795" v="560" actId="11529"/>
          <ac:spMkLst>
            <pc:docMk/>
            <pc:sldMk cId="3740967585" sldId="268"/>
            <ac:spMk id="2" creationId="{065C39CA-B656-4BDD-A2C0-532165F85871}"/>
          </ac:spMkLst>
        </pc:spChg>
        <pc:spChg chg="add del mod">
          <ac:chgData name="Oscar Zamora" userId="4ec75c4a664b8887" providerId="LiveId" clId="{A4557A84-0C54-4BE6-B2FF-D0D2C3077DD9}" dt="2019-06-03T18:17:38.335" v="559" actId="11529"/>
          <ac:spMkLst>
            <pc:docMk/>
            <pc:sldMk cId="3740967585" sldId="268"/>
            <ac:spMk id="3" creationId="{B2400A33-7861-4F36-A1DF-018806343730}"/>
          </ac:spMkLst>
        </pc:spChg>
        <pc:spChg chg="add del mod">
          <ac:chgData name="Oscar Zamora" userId="4ec75c4a664b8887" providerId="LiveId" clId="{A4557A84-0C54-4BE6-B2FF-D0D2C3077DD9}" dt="2019-06-03T18:17:37.883" v="558" actId="11529"/>
          <ac:spMkLst>
            <pc:docMk/>
            <pc:sldMk cId="3740967585" sldId="268"/>
            <ac:spMk id="4" creationId="{32F74C8B-9FA8-467B-AA2C-C4C3E111C758}"/>
          </ac:spMkLst>
        </pc:spChg>
        <pc:spChg chg="add del mod">
          <ac:chgData name="Oscar Zamora" userId="4ec75c4a664b8887" providerId="LiveId" clId="{A4557A84-0C54-4BE6-B2FF-D0D2C3077DD9}" dt="2019-06-03T18:17:37.329" v="557" actId="11529"/>
          <ac:spMkLst>
            <pc:docMk/>
            <pc:sldMk cId="3740967585" sldId="268"/>
            <ac:spMk id="5" creationId="{0E1D25B3-D7C6-4ACB-93C0-FB733D07C136}"/>
          </ac:spMkLst>
        </pc:spChg>
        <pc:spChg chg="add del mod">
          <ac:chgData name="Oscar Zamora" userId="4ec75c4a664b8887" providerId="LiveId" clId="{A4557A84-0C54-4BE6-B2FF-D0D2C3077DD9}" dt="2019-06-03T18:18:23.426" v="565" actId="11529"/>
          <ac:spMkLst>
            <pc:docMk/>
            <pc:sldMk cId="3740967585" sldId="268"/>
            <ac:spMk id="6" creationId="{74F23B51-CA0E-4DC8-BA82-48054CBE00A7}"/>
          </ac:spMkLst>
        </pc:spChg>
        <pc:spChg chg="add mod">
          <ac:chgData name="Oscar Zamora" userId="4ec75c4a664b8887" providerId="LiveId" clId="{A4557A84-0C54-4BE6-B2FF-D0D2C3077DD9}" dt="2019-06-03T18:19:13.689" v="582" actId="1076"/>
          <ac:spMkLst>
            <pc:docMk/>
            <pc:sldMk cId="3740967585" sldId="268"/>
            <ac:spMk id="7" creationId="{E8FDD2B8-231C-4D43-A682-844FE598089C}"/>
          </ac:spMkLst>
        </pc:spChg>
        <pc:spChg chg="mod">
          <ac:chgData name="Oscar Zamora" userId="4ec75c4a664b8887" providerId="LiveId" clId="{A4557A84-0C54-4BE6-B2FF-D0D2C3077DD9}" dt="2019-06-03T18:18:25.184" v="570" actId="20577"/>
          <ac:spMkLst>
            <pc:docMk/>
            <pc:sldMk cId="3740967585" sldId="268"/>
            <ac:spMk id="19" creationId="{00000000-0000-0000-0000-000000000000}"/>
          </ac:spMkLst>
        </pc:spChg>
        <pc:picChg chg="add del mod">
          <ac:chgData name="Oscar Zamora" userId="4ec75c4a664b8887" providerId="LiveId" clId="{A4557A84-0C54-4BE6-B2FF-D0D2C3077DD9}" dt="2019-06-03T18:18:34.484" v="576" actId="1076"/>
          <ac:picMkLst>
            <pc:docMk/>
            <pc:sldMk cId="3740967585" sldId="268"/>
            <ac:picMk id="4098" creationId="{73E31904-DEDC-4725-964C-0462A960D24E}"/>
          </ac:picMkLst>
        </pc:picChg>
      </pc:sldChg>
      <pc:sldChg chg="addSp delSp modSp add modNotesTx">
        <pc:chgData name="Oscar Zamora" userId="4ec75c4a664b8887" providerId="LiveId" clId="{A4557A84-0C54-4BE6-B2FF-D0D2C3077DD9}" dt="2019-06-03T18:42:24.344" v="753" actId="20577"/>
        <pc:sldMkLst>
          <pc:docMk/>
          <pc:sldMk cId="2961473369" sldId="269"/>
        </pc:sldMkLst>
        <pc:spChg chg="mod">
          <ac:chgData name="Oscar Zamora" userId="4ec75c4a664b8887" providerId="LiveId" clId="{A4557A84-0C54-4BE6-B2FF-D0D2C3077DD9}" dt="2019-06-03T18:42:24.344" v="753" actId="20577"/>
          <ac:spMkLst>
            <pc:docMk/>
            <pc:sldMk cId="2961473369" sldId="269"/>
            <ac:spMk id="18" creationId="{00000000-0000-0000-0000-000000000000}"/>
          </ac:spMkLst>
        </pc:spChg>
        <pc:spChg chg="mod">
          <ac:chgData name="Oscar Zamora" userId="4ec75c4a664b8887" providerId="LiveId" clId="{A4557A84-0C54-4BE6-B2FF-D0D2C3077DD9}" dt="2019-06-03T18:40:28.315" v="747" actId="20577"/>
          <ac:spMkLst>
            <pc:docMk/>
            <pc:sldMk cId="2961473369" sldId="269"/>
            <ac:spMk id="19" creationId="{00000000-0000-0000-0000-000000000000}"/>
          </ac:spMkLst>
        </pc:spChg>
        <pc:picChg chg="add del mod">
          <ac:chgData name="Oscar Zamora" userId="4ec75c4a664b8887" providerId="LiveId" clId="{A4557A84-0C54-4BE6-B2FF-D0D2C3077DD9}" dt="2019-06-03T18:23:27.277" v="596"/>
          <ac:picMkLst>
            <pc:docMk/>
            <pc:sldMk cId="2961473369" sldId="269"/>
            <ac:picMk id="5122" creationId="{19273981-C7DD-4F70-9840-2918E31B39EB}"/>
          </ac:picMkLst>
        </pc:picChg>
        <pc:picChg chg="add mod">
          <ac:chgData name="Oscar Zamora" userId="4ec75c4a664b8887" providerId="LiveId" clId="{A4557A84-0C54-4BE6-B2FF-D0D2C3077DD9}" dt="2019-06-03T18:23:43.271" v="602" actId="167"/>
          <ac:picMkLst>
            <pc:docMk/>
            <pc:sldMk cId="2961473369" sldId="269"/>
            <ac:picMk id="5124" creationId="{8845C198-906F-4FF6-98F1-C756D7A985C7}"/>
          </ac:picMkLst>
        </pc:picChg>
      </pc:sldChg>
      <pc:sldChg chg="delSp modSp add modNotesTx">
        <pc:chgData name="Oscar Zamora" userId="4ec75c4a664b8887" providerId="LiveId" clId="{A4557A84-0C54-4BE6-B2FF-D0D2C3077DD9}" dt="2019-06-08T17:05:03.156" v="6590" actId="313"/>
        <pc:sldMkLst>
          <pc:docMk/>
          <pc:sldMk cId="1449758239" sldId="270"/>
        </pc:sldMkLst>
        <pc:spChg chg="mod">
          <ac:chgData name="Oscar Zamora" userId="4ec75c4a664b8887" providerId="LiveId" clId="{A4557A84-0C54-4BE6-B2FF-D0D2C3077DD9}" dt="2019-06-03T18:43:20.573" v="824" actId="20577"/>
          <ac:spMkLst>
            <pc:docMk/>
            <pc:sldMk cId="1449758239" sldId="270"/>
            <ac:spMk id="18" creationId="{00000000-0000-0000-0000-000000000000}"/>
          </ac:spMkLst>
        </pc:spChg>
        <pc:spChg chg="mod">
          <ac:chgData name="Oscar Zamora" userId="4ec75c4a664b8887" providerId="LiveId" clId="{A4557A84-0C54-4BE6-B2FF-D0D2C3077DD9}" dt="2019-06-03T18:51:29.791" v="1490" actId="20577"/>
          <ac:spMkLst>
            <pc:docMk/>
            <pc:sldMk cId="1449758239" sldId="270"/>
            <ac:spMk id="19" creationId="{00000000-0000-0000-0000-000000000000}"/>
          </ac:spMkLst>
        </pc:spChg>
        <pc:picChg chg="del">
          <ac:chgData name="Oscar Zamora" userId="4ec75c4a664b8887" providerId="LiveId" clId="{A4557A84-0C54-4BE6-B2FF-D0D2C3077DD9}" dt="2019-06-03T18:42:13.913" v="751" actId="478"/>
          <ac:picMkLst>
            <pc:docMk/>
            <pc:sldMk cId="1449758239" sldId="270"/>
            <ac:picMk id="5124" creationId="{8845C198-906F-4FF6-98F1-C756D7A985C7}"/>
          </ac:picMkLst>
        </pc:picChg>
      </pc:sldChg>
      <pc:sldChg chg="modSp add modNotesTx">
        <pc:chgData name="Oscar Zamora" userId="4ec75c4a664b8887" providerId="LiveId" clId="{A4557A84-0C54-4BE6-B2FF-D0D2C3077DD9}" dt="2019-06-08T17:05:47.281" v="6599" actId="20577"/>
        <pc:sldMkLst>
          <pc:docMk/>
          <pc:sldMk cId="2223609627" sldId="271"/>
        </pc:sldMkLst>
        <pc:spChg chg="mod">
          <ac:chgData name="Oscar Zamora" userId="4ec75c4a664b8887" providerId="LiveId" clId="{A4557A84-0C54-4BE6-B2FF-D0D2C3077DD9}" dt="2019-06-03T18:49:16.757" v="1363" actId="20577"/>
          <ac:spMkLst>
            <pc:docMk/>
            <pc:sldMk cId="2223609627" sldId="271"/>
            <ac:spMk id="18" creationId="{00000000-0000-0000-0000-000000000000}"/>
          </ac:spMkLst>
        </pc:spChg>
        <pc:spChg chg="mod">
          <ac:chgData name="Oscar Zamora" userId="4ec75c4a664b8887" providerId="LiveId" clId="{A4557A84-0C54-4BE6-B2FF-D0D2C3077DD9}" dt="2019-06-08T17:05:47.281" v="6599" actId="20577"/>
          <ac:spMkLst>
            <pc:docMk/>
            <pc:sldMk cId="2223609627" sldId="271"/>
            <ac:spMk id="19" creationId="{00000000-0000-0000-0000-000000000000}"/>
          </ac:spMkLst>
        </pc:spChg>
      </pc:sldChg>
      <pc:sldChg chg="modSp add">
        <pc:chgData name="Oscar Zamora" userId="4ec75c4a664b8887" providerId="LiveId" clId="{A4557A84-0C54-4BE6-B2FF-D0D2C3077DD9}" dt="2019-06-03T18:55:46.182" v="1816" actId="20577"/>
        <pc:sldMkLst>
          <pc:docMk/>
          <pc:sldMk cId="369775605" sldId="272"/>
        </pc:sldMkLst>
        <pc:spChg chg="mod">
          <ac:chgData name="Oscar Zamora" userId="4ec75c4a664b8887" providerId="LiveId" clId="{A4557A84-0C54-4BE6-B2FF-D0D2C3077DD9}" dt="2019-06-03T18:55:46.182" v="1816" actId="20577"/>
          <ac:spMkLst>
            <pc:docMk/>
            <pc:sldMk cId="369775605" sldId="272"/>
            <ac:spMk id="2" creationId="{00000000-0000-0000-0000-000000000000}"/>
          </ac:spMkLst>
        </pc:spChg>
      </pc:sldChg>
      <pc:sldChg chg="modSp add">
        <pc:chgData name="Oscar Zamora" userId="4ec75c4a664b8887" providerId="LiveId" clId="{A4557A84-0C54-4BE6-B2FF-D0D2C3077DD9}" dt="2019-06-03T18:56:33.798" v="1822" actId="20577"/>
        <pc:sldMkLst>
          <pc:docMk/>
          <pc:sldMk cId="4189794945" sldId="273"/>
        </pc:sldMkLst>
        <pc:spChg chg="mod">
          <ac:chgData name="Oscar Zamora" userId="4ec75c4a664b8887" providerId="LiveId" clId="{A4557A84-0C54-4BE6-B2FF-D0D2C3077DD9}" dt="2019-06-03T18:56:33.798" v="1822" actId="20577"/>
          <ac:spMkLst>
            <pc:docMk/>
            <pc:sldMk cId="4189794945" sldId="273"/>
            <ac:spMk id="2" creationId="{00000000-0000-0000-0000-000000000000}"/>
          </ac:spMkLst>
        </pc:spChg>
      </pc:sldChg>
      <pc:sldChg chg="addSp delSp modSp add">
        <pc:chgData name="Oscar Zamora" userId="4ec75c4a664b8887" providerId="LiveId" clId="{A4557A84-0C54-4BE6-B2FF-D0D2C3077DD9}" dt="2019-06-07T02:40:00.774" v="5946" actId="27309"/>
        <pc:sldMkLst>
          <pc:docMk/>
          <pc:sldMk cId="364199226" sldId="274"/>
        </pc:sldMkLst>
        <pc:spChg chg="mod">
          <ac:chgData name="Oscar Zamora" userId="4ec75c4a664b8887" providerId="LiveId" clId="{A4557A84-0C54-4BE6-B2FF-D0D2C3077DD9}" dt="2019-06-03T18:56:51.629" v="1858" actId="20577"/>
          <ac:spMkLst>
            <pc:docMk/>
            <pc:sldMk cId="364199226" sldId="274"/>
            <ac:spMk id="18" creationId="{00000000-0000-0000-0000-000000000000}"/>
          </ac:spMkLst>
        </pc:spChg>
        <pc:spChg chg="mod">
          <ac:chgData name="Oscar Zamora" userId="4ec75c4a664b8887" providerId="LiveId" clId="{A4557A84-0C54-4BE6-B2FF-D0D2C3077DD9}" dt="2019-06-03T19:37:19.733" v="1941" actId="20577"/>
          <ac:spMkLst>
            <pc:docMk/>
            <pc:sldMk cId="364199226" sldId="274"/>
            <ac:spMk id="19" creationId="{00000000-0000-0000-0000-000000000000}"/>
          </ac:spMkLst>
        </pc:spChg>
        <pc:graphicFrameChg chg="add del modGraphic">
          <ac:chgData name="Oscar Zamora" userId="4ec75c4a664b8887" providerId="LiveId" clId="{A4557A84-0C54-4BE6-B2FF-D0D2C3077DD9}" dt="2019-06-07T02:40:00.774" v="5946" actId="27309"/>
          <ac:graphicFrameMkLst>
            <pc:docMk/>
            <pc:sldMk cId="364199226" sldId="274"/>
            <ac:graphicFrameMk id="3" creationId="{8C2D803E-91E3-48C4-8E4A-51303E4FEB2C}"/>
          </ac:graphicFrameMkLst>
        </pc:graphicFrameChg>
        <pc:graphicFrameChg chg="add mod modGraphic">
          <ac:chgData name="Oscar Zamora" userId="4ec75c4a664b8887" providerId="LiveId" clId="{A4557A84-0C54-4BE6-B2FF-D0D2C3077DD9}" dt="2019-06-07T02:39:52.226" v="5943" actId="1076"/>
          <ac:graphicFrameMkLst>
            <pc:docMk/>
            <pc:sldMk cId="364199226" sldId="274"/>
            <ac:graphicFrameMk id="4" creationId="{3C3BE61A-4633-46C4-96F7-922A45C2327D}"/>
          </ac:graphicFrameMkLst>
        </pc:graphicFrameChg>
      </pc:sldChg>
      <pc:sldChg chg="modSp add">
        <pc:chgData name="Oscar Zamora" userId="4ec75c4a664b8887" providerId="LiveId" clId="{A4557A84-0C54-4BE6-B2FF-D0D2C3077DD9}" dt="2019-06-03T19:59:19.930" v="3910" actId="2165"/>
        <pc:sldMkLst>
          <pc:docMk/>
          <pc:sldMk cId="663741445" sldId="275"/>
        </pc:sldMkLst>
        <pc:graphicFrameChg chg="modGraphic">
          <ac:chgData name="Oscar Zamora" userId="4ec75c4a664b8887" providerId="LiveId" clId="{A4557A84-0C54-4BE6-B2FF-D0D2C3077DD9}" dt="2019-06-03T19:59:19.930" v="3910" actId="2165"/>
          <ac:graphicFrameMkLst>
            <pc:docMk/>
            <pc:sldMk cId="663741445" sldId="275"/>
            <ac:graphicFrameMk id="4" creationId="{3C3BE61A-4633-46C4-96F7-922A45C2327D}"/>
          </ac:graphicFrameMkLst>
        </pc:graphicFrameChg>
      </pc:sldChg>
      <pc:sldChg chg="modSp add">
        <pc:chgData name="Oscar Zamora" userId="4ec75c4a664b8887" providerId="LiveId" clId="{A4557A84-0C54-4BE6-B2FF-D0D2C3077DD9}" dt="2019-06-03T20:04:01.045" v="3939" actId="20577"/>
        <pc:sldMkLst>
          <pc:docMk/>
          <pc:sldMk cId="3115910033" sldId="276"/>
        </pc:sldMkLst>
        <pc:spChg chg="mod">
          <ac:chgData name="Oscar Zamora" userId="4ec75c4a664b8887" providerId="LiveId" clId="{A4557A84-0C54-4BE6-B2FF-D0D2C3077DD9}" dt="2019-06-03T20:04:01.045" v="3939" actId="20577"/>
          <ac:spMkLst>
            <pc:docMk/>
            <pc:sldMk cId="3115910033" sldId="276"/>
            <ac:spMk id="2" creationId="{00000000-0000-0000-0000-000000000000}"/>
          </ac:spMkLst>
        </pc:spChg>
      </pc:sldChg>
      <pc:sldChg chg="addSp modSp add">
        <pc:chgData name="Oscar Zamora" userId="4ec75c4a664b8887" providerId="LiveId" clId="{A4557A84-0C54-4BE6-B2FF-D0D2C3077DD9}" dt="2019-06-03T20:11:15.521" v="3978" actId="313"/>
        <pc:sldMkLst>
          <pc:docMk/>
          <pc:sldMk cId="3348204298" sldId="277"/>
        </pc:sldMkLst>
        <pc:spChg chg="mod">
          <ac:chgData name="Oscar Zamora" userId="4ec75c4a664b8887" providerId="LiveId" clId="{A4557A84-0C54-4BE6-B2FF-D0D2C3077DD9}" dt="2019-06-03T20:11:15.521" v="3978" actId="313"/>
          <ac:spMkLst>
            <pc:docMk/>
            <pc:sldMk cId="3348204298" sldId="277"/>
            <ac:spMk id="18" creationId="{00000000-0000-0000-0000-000000000000}"/>
          </ac:spMkLst>
        </pc:spChg>
        <pc:spChg chg="mod">
          <ac:chgData name="Oscar Zamora" userId="4ec75c4a664b8887" providerId="LiveId" clId="{A4557A84-0C54-4BE6-B2FF-D0D2C3077DD9}" dt="2019-06-03T20:10:46.297" v="3972"/>
          <ac:spMkLst>
            <pc:docMk/>
            <pc:sldMk cId="3348204298" sldId="277"/>
            <ac:spMk id="19" creationId="{00000000-0000-0000-0000-000000000000}"/>
          </ac:spMkLst>
        </pc:spChg>
        <pc:picChg chg="add mod">
          <ac:chgData name="Oscar Zamora" userId="4ec75c4a664b8887" providerId="LiveId" clId="{A4557A84-0C54-4BE6-B2FF-D0D2C3077DD9}" dt="2019-06-03T20:11:12.827" v="3977" actId="1076"/>
          <ac:picMkLst>
            <pc:docMk/>
            <pc:sldMk cId="3348204298" sldId="277"/>
            <ac:picMk id="4" creationId="{712F57D8-340E-472C-80A1-F7CD02C870AE}"/>
          </ac:picMkLst>
        </pc:picChg>
      </pc:sldChg>
      <pc:sldChg chg="addSp delSp modSp add">
        <pc:chgData name="Oscar Zamora" userId="4ec75c4a664b8887" providerId="LiveId" clId="{A4557A84-0C54-4BE6-B2FF-D0D2C3077DD9}" dt="2019-06-07T02:14:38.073" v="5148" actId="20577"/>
        <pc:sldMkLst>
          <pc:docMk/>
          <pc:sldMk cId="2231735627" sldId="278"/>
        </pc:sldMkLst>
        <pc:spChg chg="mod">
          <ac:chgData name="Oscar Zamora" userId="4ec75c4a664b8887" providerId="LiveId" clId="{A4557A84-0C54-4BE6-B2FF-D0D2C3077DD9}" dt="2019-06-03T20:12:01.104" v="4010" actId="20577"/>
          <ac:spMkLst>
            <pc:docMk/>
            <pc:sldMk cId="2231735627" sldId="278"/>
            <ac:spMk id="18" creationId="{00000000-0000-0000-0000-000000000000}"/>
          </ac:spMkLst>
        </pc:spChg>
        <pc:graphicFrameChg chg="del">
          <ac:chgData name="Oscar Zamora" userId="4ec75c4a664b8887" providerId="LiveId" clId="{A4557A84-0C54-4BE6-B2FF-D0D2C3077DD9}" dt="2019-06-03T20:12:36.432" v="4011" actId="478"/>
          <ac:graphicFrameMkLst>
            <pc:docMk/>
            <pc:sldMk cId="2231735627" sldId="278"/>
            <ac:graphicFrameMk id="4" creationId="{3C3BE61A-4633-46C4-96F7-922A45C2327D}"/>
          </ac:graphicFrameMkLst>
        </pc:graphicFrameChg>
        <pc:graphicFrameChg chg="add mod modGraphic">
          <ac:chgData name="Oscar Zamora" userId="4ec75c4a664b8887" providerId="LiveId" clId="{A4557A84-0C54-4BE6-B2FF-D0D2C3077DD9}" dt="2019-06-07T02:14:38.073" v="5148" actId="20577"/>
          <ac:graphicFrameMkLst>
            <pc:docMk/>
            <pc:sldMk cId="2231735627" sldId="278"/>
            <ac:graphicFrameMk id="5" creationId="{4E9ACB95-6F6B-475C-B80D-27D2B9216A3D}"/>
          </ac:graphicFrameMkLst>
        </pc:graphicFrameChg>
      </pc:sldChg>
      <pc:sldChg chg="addSp delSp modSp add">
        <pc:chgData name="Oscar Zamora" userId="4ec75c4a664b8887" providerId="LiveId" clId="{A4557A84-0C54-4BE6-B2FF-D0D2C3077DD9}" dt="2019-06-03T20:17:23.815" v="4116" actId="20577"/>
        <pc:sldMkLst>
          <pc:docMk/>
          <pc:sldMk cId="854904765" sldId="279"/>
        </pc:sldMkLst>
        <pc:graphicFrameChg chg="del">
          <ac:chgData name="Oscar Zamora" userId="4ec75c4a664b8887" providerId="LiveId" clId="{A4557A84-0C54-4BE6-B2FF-D0D2C3077DD9}" dt="2019-06-03T20:15:52.289" v="4031" actId="478"/>
          <ac:graphicFrameMkLst>
            <pc:docMk/>
            <pc:sldMk cId="854904765" sldId="279"/>
            <ac:graphicFrameMk id="5" creationId="{4E9ACB95-6F6B-475C-B80D-27D2B9216A3D}"/>
          </ac:graphicFrameMkLst>
        </pc:graphicFrameChg>
        <pc:graphicFrameChg chg="add mod modGraphic">
          <ac:chgData name="Oscar Zamora" userId="4ec75c4a664b8887" providerId="LiveId" clId="{A4557A84-0C54-4BE6-B2FF-D0D2C3077DD9}" dt="2019-06-03T20:17:23.815" v="4116" actId="20577"/>
          <ac:graphicFrameMkLst>
            <pc:docMk/>
            <pc:sldMk cId="854904765" sldId="279"/>
            <ac:graphicFrameMk id="6" creationId="{B04E51FF-981C-441D-8B86-A06186FC12EC}"/>
          </ac:graphicFrameMkLst>
        </pc:graphicFrameChg>
      </pc:sldChg>
      <pc:sldChg chg="addSp delSp modSp add">
        <pc:chgData name="Oscar Zamora" userId="4ec75c4a664b8887" providerId="LiveId" clId="{A4557A84-0C54-4BE6-B2FF-D0D2C3077DD9}" dt="2019-06-03T21:39:58.748" v="4211"/>
        <pc:sldMkLst>
          <pc:docMk/>
          <pc:sldMk cId="195054584" sldId="280"/>
        </pc:sldMkLst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7" creationId="{794C76E6-094E-42A6-AEDB-4D670C4B3123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8" creationId="{2950E321-FC8B-4832-89BC-07E48428B19D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9" creationId="{037436DA-C056-4746-A4C7-D97A2774885B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10" creationId="{B00DA209-5F25-46C3-88E8-0E89AECE500C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11" creationId="{7C8E09F4-43F3-4F81-B128-E78D8F7D5CFA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12" creationId="{89435871-5876-4C2F-9A5D-EA927E47A4D7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13" creationId="{49527FCF-9280-4246-B514-EEF2CE1A4628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14" creationId="{292553C6-2413-4E62-8D48-B6F3CF203BC9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16" creationId="{3F492B04-47B3-4817-955F-84FA2F80FF6D}"/>
          </ac:spMkLst>
        </pc:spChg>
        <pc:spChg chg="mod">
          <ac:chgData name="Oscar Zamora" userId="4ec75c4a664b8887" providerId="LiveId" clId="{A4557A84-0C54-4BE6-B2FF-D0D2C3077DD9}" dt="2019-06-03T20:18:14.501" v="4137" actId="20577"/>
          <ac:spMkLst>
            <pc:docMk/>
            <pc:sldMk cId="195054584" sldId="280"/>
            <ac:spMk id="18" creationId="{00000000-0000-0000-0000-000000000000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21" creationId="{4EC23EC2-BC1B-4714-A0B5-01E2228292DB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22" creationId="{7D6FC267-DCE9-4C98-993C-D6E82B424C84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25" creationId="{2CA385EF-D69D-4F5F-B1E3-2118AF9A6D81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27" creationId="{CD75FE41-33FE-40A1-BCF0-92C43865BB35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28" creationId="{9D227D75-0CAA-49D2-9F27-30BD52E11E00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32" creationId="{21FBD999-F436-4226-812C-9E39F457E2B9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34" creationId="{9E26CB6E-B3D9-4ED5-82C0-5A4C5FE1D38C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39" creationId="{093B015B-891E-4F58-B1BE-F934D32BF38A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40" creationId="{C6831A22-CC61-4D46-A02F-791CF1AA3D23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46" creationId="{94F27157-7AE5-4018-8725-1EB2ECE98F87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53" creationId="{98F9B829-F53E-42A2-9B76-95F8A84A89F5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54" creationId="{A96B8971-ED41-415B-9D65-C08098E597E4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55" creationId="{D63F0596-4D74-4064-8DF1-F8A4C00AAE55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56" creationId="{CD41A62E-FF86-4DA3-9302-DE2D91DE8151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57" creationId="{585B810A-CF60-45E2-B35A-38A9A2CC1789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58" creationId="{25835DA8-5066-4B61-B3D1-FBB0E10AF8CF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59" creationId="{D43A17C6-423A-4852-A3EC-B5848D88FBFF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60" creationId="{67AC3E55-8024-4F62-A8D6-2A3CF23767E6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61" creationId="{F1EEC30E-E76B-4123-BE29-085FB2B568FA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62" creationId="{E967DFA7-D6BE-4D85-A886-746830B65F38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63" creationId="{5DE22753-8377-4F96-A738-F9BF76648B08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64" creationId="{76C85A19-A276-4712-816F-8CE0A05D09BC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65" creationId="{030D3AE3-A109-44BF-BCBA-B77BBB9026F7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66" creationId="{C7B5CB2C-EB20-486A-872E-477749B52569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69" creationId="{5462E73C-0EEA-477B-97DD-B503E645FF7E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71" creationId="{5F76F91F-E671-4D80-8F60-F5966C6C743B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72" creationId="{74C1F835-9A40-4154-8E2E-7531E91A9719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73" creationId="{DF2E76A9-D2FD-453A-A25F-10EDB98BE929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74" creationId="{27619A2C-DE88-4FC5-9980-9664C411BAC4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75" creationId="{78EA01B9-517D-4B94-9BAF-F59EF4FC013F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76" creationId="{1F221A66-08D7-4502-90FB-5B6CCC2EC89A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77" creationId="{75B10DED-7B21-4E85-8B66-D3CA03AF202A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78" creationId="{FC1E3E9E-63F1-456B-9B92-B8272CAB92AE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79" creationId="{BEC8BD7B-9A91-4E3D-9480-9B10C72107E8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80" creationId="{82BA55FA-91BE-4821-B6AC-C69AFF3D7B75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81" creationId="{7CB03600-83A2-4EA9-9979-A58DE3F5C718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82" creationId="{E8D2268D-F3E4-413C-BBC1-85E80601A841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83" creationId="{7BCA3117-C972-4508-B027-7F9CE9CE1E11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84" creationId="{E729ED9D-4C12-49A7-9992-A11BD4FB8C48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91" creationId="{C36A93D0-8B98-4F20-8A8A-83EE20B2ECDF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92" creationId="{0D8803A6-5DDA-406D-8FE6-61AC8E5B25AC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93" creationId="{A1615DC8-673F-4700-B24E-570DEBB94186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94" creationId="{DD7F9726-5DE0-49B7-AEF8-FFB0D75B93D3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95" creationId="{C6E6FB1E-9E2B-4BFF-9622-BD46B6718A5E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96" creationId="{60BC60CA-FD87-4424-AF4E-D0C5ACDE02B5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97" creationId="{31F441AB-6087-4C06-AFDA-02732DAEC7F3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98" creationId="{E48BBA99-0229-468D-82E5-05A1B5B55C49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99" creationId="{808FBD36-BA88-4B76-B9F2-2CB68C4D9691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100" creationId="{8ECEE51C-67AF-4C01-B39A-A7B4D23333F4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101" creationId="{72752613-2B32-44C1-B62C-BC197DE248E1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102" creationId="{28B45FF2-2402-4BB1-9C71-BECB026EBEFB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103" creationId="{B3B78576-49B8-4005-9A85-E268203747F4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104" creationId="{2573690F-FD5E-49DB-92F4-EE707EC96DF6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105" creationId="{1B18DD58-0DBD-4894-B659-F56998870242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106" creationId="{72E9984B-D922-4DCC-ACDC-DE05EE698019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108" creationId="{6339EC69-1BEA-4118-9DD2-F70B94A99478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109" creationId="{E3684096-7A52-40F2-99B3-933B74A47D55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110" creationId="{84C4307E-53A3-43BB-9D47-7E9CF607243C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111" creationId="{1DC65BFD-9020-4AF9-B736-FAA3C3DF4E20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112" creationId="{309A1345-9083-4CD5-9531-8BB596866504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113" creationId="{37965242-A947-4783-B976-AC3201CE5FCC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114" creationId="{62D25DC7-C825-4738-B776-1FFB953BBB16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116" creationId="{DC44201E-40D1-41AF-B7B8-8D563A7224DE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117" creationId="{76FEEB33-6B19-4132-9505-E9C12F5CF6A4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118" creationId="{4D21EA73-BA1F-46BB-A067-9D4B5F372911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119" creationId="{E2F6FB81-41B3-40B1-A42C-09566B51810C}"/>
          </ac:spMkLst>
        </pc:spChg>
        <pc:spChg chg="add">
          <ac:chgData name="Oscar Zamora" userId="4ec75c4a664b8887" providerId="LiveId" clId="{A4557A84-0C54-4BE6-B2FF-D0D2C3077DD9}" dt="2019-06-03T21:39:50.207" v="4206"/>
          <ac:spMkLst>
            <pc:docMk/>
            <pc:sldMk cId="195054584" sldId="280"/>
            <ac:spMk id="120" creationId="{2E95F68B-3A4B-48F0-A395-7B68862275E8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121" creationId="{D3C04504-C032-462C-A9DF-6EB2E032CD36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122" creationId="{5DED336B-BCF3-46C6-B9C8-BAC1717B06FF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123" creationId="{037436DA-C056-4746-A4C7-D97A2774885B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124" creationId="{B00DA209-5F25-46C3-88E8-0E89AECE500C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125" creationId="{7C8E09F4-43F3-4F81-B128-E78D8F7D5CFA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126" creationId="{89435871-5876-4C2F-9A5D-EA927E47A4D7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127" creationId="{49527FCF-9280-4246-B514-EEF2CE1A4628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128" creationId="{292553C6-2413-4E62-8D48-B6F3CF203BC9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130" creationId="{3F492B04-47B3-4817-955F-84FA2F80FF6D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133" creationId="{4EC23EC2-BC1B-4714-A0B5-01E2228292DB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134" creationId="{7D6FC267-DCE9-4C98-993C-D6E82B424C84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137" creationId="{2CA385EF-D69D-4F5F-B1E3-2118AF9A6D81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139" creationId="{CD75FE41-33FE-40A1-BCF0-92C43865BB35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140" creationId="{9D227D75-0CAA-49D2-9F27-30BD52E11E00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144" creationId="{21FBD999-F436-4226-812C-9E39F457E2B9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146" creationId="{9E26CB6E-B3D9-4ED5-82C0-5A4C5FE1D38C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151" creationId="{093B015B-891E-4F58-B1BE-F934D32BF38A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152" creationId="{C6831A22-CC61-4D46-A02F-791CF1AA3D23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158" creationId="{94F27157-7AE5-4018-8725-1EB2ECE98F87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165" creationId="{98F9B829-F53E-42A2-9B76-95F8A84A89F5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166" creationId="{A96B8971-ED41-415B-9D65-C08098E597E4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167" creationId="{D63F0596-4D74-4064-8DF1-F8A4C00AAE55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168" creationId="{CD41A62E-FF86-4DA3-9302-DE2D91DE8151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169" creationId="{585B810A-CF60-45E2-B35A-38A9A2CC1789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170" creationId="{25835DA8-5066-4B61-B3D1-FBB0E10AF8CF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171" creationId="{D43A17C6-423A-4852-A3EC-B5848D88FBFF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172" creationId="{67AC3E55-8024-4F62-A8D6-2A3CF23767E6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173" creationId="{F1EEC30E-E76B-4123-BE29-085FB2B568FA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174" creationId="{E967DFA7-D6BE-4D85-A886-746830B65F38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175" creationId="{5DE22753-8377-4F96-A738-F9BF76648B08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176" creationId="{76C85A19-A276-4712-816F-8CE0A05D09BC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177" creationId="{030D3AE3-A109-44BF-BCBA-B77BBB9026F7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178" creationId="{C7B5CB2C-EB20-486A-872E-477749B52569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181" creationId="{5462E73C-0EEA-477B-97DD-B503E645FF7E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183" creationId="{5F76F91F-E671-4D80-8F60-F5966C6C743B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184" creationId="{74C1F835-9A40-4154-8E2E-7531E91A9719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185" creationId="{DF2E76A9-D2FD-453A-A25F-10EDB98BE929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186" creationId="{27619A2C-DE88-4FC5-9980-9664C411BAC4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187" creationId="{78EA01B9-517D-4B94-9BAF-F59EF4FC013F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188" creationId="{1F221A66-08D7-4502-90FB-5B6CCC2EC89A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189" creationId="{75B10DED-7B21-4E85-8B66-D3CA03AF202A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190" creationId="{FC1E3E9E-63F1-456B-9B92-B8272CAB92AE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191" creationId="{BEC8BD7B-9A91-4E3D-9480-9B10C72107E8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192" creationId="{82BA55FA-91BE-4821-B6AC-C69AFF3D7B75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193" creationId="{7CB03600-83A2-4EA9-9979-A58DE3F5C718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194" creationId="{E8D2268D-F3E4-413C-BBC1-85E80601A841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195" creationId="{7BCA3117-C972-4508-B027-7F9CE9CE1E11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196" creationId="{E729ED9D-4C12-49A7-9992-A11BD4FB8C48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203" creationId="{C36A93D0-8B98-4F20-8A8A-83EE20B2ECDF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204" creationId="{0D8803A6-5DDA-406D-8FE6-61AC8E5B25AC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205" creationId="{A1615DC8-673F-4700-B24E-570DEBB94186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206" creationId="{DD7F9726-5DE0-49B7-AEF8-FFB0D75B93D3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207" creationId="{C6E6FB1E-9E2B-4BFF-9622-BD46B6718A5E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208" creationId="{60BC60CA-FD87-4424-AF4E-D0C5ACDE02B5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209" creationId="{31F441AB-6087-4C06-AFDA-02732DAEC7F3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210" creationId="{E48BBA99-0229-468D-82E5-05A1B5B55C49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211" creationId="{808FBD36-BA88-4B76-B9F2-2CB68C4D9691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212" creationId="{8ECEE51C-67AF-4C01-B39A-A7B4D23333F4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213" creationId="{72752613-2B32-44C1-B62C-BC197DE248E1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214" creationId="{28B45FF2-2402-4BB1-9C71-BECB026EBEFB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215" creationId="{B3B78576-49B8-4005-9A85-E268203747F4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216" creationId="{2573690F-FD5E-49DB-92F4-EE707EC96DF6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217" creationId="{1B18DD58-0DBD-4894-B659-F56998870242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218" creationId="{72E9984B-D922-4DCC-ACDC-DE05EE698019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220" creationId="{6339EC69-1BEA-4118-9DD2-F70B94A99478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221" creationId="{E3684096-7A52-40F2-99B3-933B74A47D55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222" creationId="{84C4307E-53A3-43BB-9D47-7E9CF607243C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223" creationId="{1DC65BFD-9020-4AF9-B736-FAA3C3DF4E20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224" creationId="{309A1345-9083-4CD5-9531-8BB596866504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225" creationId="{37965242-A947-4783-B976-AC3201CE5FCC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226" creationId="{62D25DC7-C825-4738-B776-1FFB953BBB16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228" creationId="{DC44201E-40D1-41AF-B7B8-8D563A7224DE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229" creationId="{76FEEB33-6B19-4132-9505-E9C12F5CF6A4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230" creationId="{4D21EA73-BA1F-46BB-A067-9D4B5F372911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231" creationId="{E2F6FB81-41B3-40B1-A42C-09566B51810C}"/>
          </ac:spMkLst>
        </pc:spChg>
        <pc:spChg chg="add">
          <ac:chgData name="Oscar Zamora" userId="4ec75c4a664b8887" providerId="LiveId" clId="{A4557A84-0C54-4BE6-B2FF-D0D2C3077DD9}" dt="2019-06-03T21:39:53.398" v="4208"/>
          <ac:spMkLst>
            <pc:docMk/>
            <pc:sldMk cId="195054584" sldId="280"/>
            <ac:spMk id="232" creationId="{2E95F68B-3A4B-48F0-A395-7B68862275E8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233" creationId="{489BDEE8-7454-47FA-BB4C-168EE5229B10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234" creationId="{3D9E5B77-3C7D-458D-8A9E-D2BF9832D353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235" creationId="{037436DA-C056-4746-A4C7-D97A2774885B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236" creationId="{B00DA209-5F25-46C3-88E8-0E89AECE500C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237" creationId="{7C8E09F4-43F3-4F81-B128-E78D8F7D5CFA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238" creationId="{89435871-5876-4C2F-9A5D-EA927E47A4D7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239" creationId="{49527FCF-9280-4246-B514-EEF2CE1A4628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240" creationId="{292553C6-2413-4E62-8D48-B6F3CF203BC9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242" creationId="{3F492B04-47B3-4817-955F-84FA2F80FF6D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245" creationId="{4EC23EC2-BC1B-4714-A0B5-01E2228292DB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246" creationId="{7D6FC267-DCE9-4C98-993C-D6E82B424C84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249" creationId="{2CA385EF-D69D-4F5F-B1E3-2118AF9A6D81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251" creationId="{CD75FE41-33FE-40A1-BCF0-92C43865BB35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252" creationId="{9D227D75-0CAA-49D2-9F27-30BD52E11E00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256" creationId="{21FBD999-F436-4226-812C-9E39F457E2B9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258" creationId="{9E26CB6E-B3D9-4ED5-82C0-5A4C5FE1D38C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263" creationId="{093B015B-891E-4F58-B1BE-F934D32BF38A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264" creationId="{C6831A22-CC61-4D46-A02F-791CF1AA3D23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270" creationId="{94F27157-7AE5-4018-8725-1EB2ECE98F87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277" creationId="{98F9B829-F53E-42A2-9B76-95F8A84A89F5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278" creationId="{A96B8971-ED41-415B-9D65-C08098E597E4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279" creationId="{D63F0596-4D74-4064-8DF1-F8A4C00AAE55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280" creationId="{CD41A62E-FF86-4DA3-9302-DE2D91DE8151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281" creationId="{585B810A-CF60-45E2-B35A-38A9A2CC1789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282" creationId="{25835DA8-5066-4B61-B3D1-FBB0E10AF8CF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283" creationId="{D43A17C6-423A-4852-A3EC-B5848D88FBFF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284" creationId="{67AC3E55-8024-4F62-A8D6-2A3CF23767E6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285" creationId="{F1EEC30E-E76B-4123-BE29-085FB2B568FA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286" creationId="{E967DFA7-D6BE-4D85-A886-746830B65F38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287" creationId="{5DE22753-8377-4F96-A738-F9BF76648B08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288" creationId="{76C85A19-A276-4712-816F-8CE0A05D09BC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289" creationId="{030D3AE3-A109-44BF-BCBA-B77BBB9026F7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290" creationId="{C7B5CB2C-EB20-486A-872E-477749B52569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293" creationId="{5462E73C-0EEA-477B-97DD-B503E645FF7E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295" creationId="{5F76F91F-E671-4D80-8F60-F5966C6C743B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296" creationId="{74C1F835-9A40-4154-8E2E-7531E91A9719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297" creationId="{DF2E76A9-D2FD-453A-A25F-10EDB98BE929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298" creationId="{27619A2C-DE88-4FC5-9980-9664C411BAC4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299" creationId="{78EA01B9-517D-4B94-9BAF-F59EF4FC013F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300" creationId="{1F221A66-08D7-4502-90FB-5B6CCC2EC89A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301" creationId="{75B10DED-7B21-4E85-8B66-D3CA03AF202A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302" creationId="{FC1E3E9E-63F1-456B-9B92-B8272CAB92AE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303" creationId="{BEC8BD7B-9A91-4E3D-9480-9B10C72107E8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304" creationId="{82BA55FA-91BE-4821-B6AC-C69AFF3D7B75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305" creationId="{7CB03600-83A2-4EA9-9979-A58DE3F5C718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306" creationId="{E8D2268D-F3E4-413C-BBC1-85E80601A841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307" creationId="{7BCA3117-C972-4508-B027-7F9CE9CE1E11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308" creationId="{E729ED9D-4C12-49A7-9992-A11BD4FB8C48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315" creationId="{C36A93D0-8B98-4F20-8A8A-83EE20B2ECDF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316" creationId="{0D8803A6-5DDA-406D-8FE6-61AC8E5B25AC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317" creationId="{A1615DC8-673F-4700-B24E-570DEBB94186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318" creationId="{DD7F9726-5DE0-49B7-AEF8-FFB0D75B93D3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319" creationId="{C6E6FB1E-9E2B-4BFF-9622-BD46B6718A5E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320" creationId="{60BC60CA-FD87-4424-AF4E-D0C5ACDE02B5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321" creationId="{31F441AB-6087-4C06-AFDA-02732DAEC7F3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322" creationId="{E48BBA99-0229-468D-82E5-05A1B5B55C49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323" creationId="{808FBD36-BA88-4B76-B9F2-2CB68C4D9691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324" creationId="{8ECEE51C-67AF-4C01-B39A-A7B4D23333F4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325" creationId="{72752613-2B32-44C1-B62C-BC197DE248E1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326" creationId="{28B45FF2-2402-4BB1-9C71-BECB026EBEFB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327" creationId="{B3B78576-49B8-4005-9A85-E268203747F4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328" creationId="{2573690F-FD5E-49DB-92F4-EE707EC96DF6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329" creationId="{1B18DD58-0DBD-4894-B659-F56998870242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330" creationId="{72E9984B-D922-4DCC-ACDC-DE05EE698019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332" creationId="{6339EC69-1BEA-4118-9DD2-F70B94A99478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333" creationId="{E3684096-7A52-40F2-99B3-933B74A47D55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334" creationId="{84C4307E-53A3-43BB-9D47-7E9CF607243C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335" creationId="{1DC65BFD-9020-4AF9-B736-FAA3C3DF4E20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336" creationId="{309A1345-9083-4CD5-9531-8BB596866504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337" creationId="{37965242-A947-4783-B976-AC3201CE5FCC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338" creationId="{62D25DC7-C825-4738-B776-1FFB953BBB16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340" creationId="{DC44201E-40D1-41AF-B7B8-8D563A7224DE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341" creationId="{76FEEB33-6B19-4132-9505-E9C12F5CF6A4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342" creationId="{4D21EA73-BA1F-46BB-A067-9D4B5F372911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343" creationId="{E2F6FB81-41B3-40B1-A42C-09566B51810C}"/>
          </ac:spMkLst>
        </pc:spChg>
        <pc:spChg chg="add">
          <ac:chgData name="Oscar Zamora" userId="4ec75c4a664b8887" providerId="LiveId" clId="{A4557A84-0C54-4BE6-B2FF-D0D2C3077DD9}" dt="2019-06-03T21:39:57.812" v="4210"/>
          <ac:spMkLst>
            <pc:docMk/>
            <pc:sldMk cId="195054584" sldId="280"/>
            <ac:spMk id="344" creationId="{2E95F68B-3A4B-48F0-A395-7B68862275E8}"/>
          </ac:spMkLst>
        </pc:spChg>
        <pc:grpChg chg="add mod">
          <ac:chgData name="Oscar Zamora" userId="4ec75c4a664b8887" providerId="LiveId" clId="{A4557A84-0C54-4BE6-B2FF-D0D2C3077DD9}" dt="2019-06-03T21:39:51.479" v="4207"/>
          <ac:grpSpMkLst>
            <pc:docMk/>
            <pc:sldMk cId="195054584" sldId="280"/>
            <ac:grpSpMk id="15" creationId="{66B8375E-41A0-4C62-8766-896AB355CF35}"/>
          </ac:grpSpMkLst>
        </pc:grpChg>
        <pc:grpChg chg="add mod">
          <ac:chgData name="Oscar Zamora" userId="4ec75c4a664b8887" providerId="LiveId" clId="{A4557A84-0C54-4BE6-B2FF-D0D2C3077DD9}" dt="2019-06-03T21:39:51.479" v="4207"/>
          <ac:grpSpMkLst>
            <pc:docMk/>
            <pc:sldMk cId="195054584" sldId="280"/>
            <ac:grpSpMk id="17" creationId="{78F8171C-5CB2-40DD-96D7-62CA50E337A9}"/>
          </ac:grpSpMkLst>
        </pc:grpChg>
        <pc:grpChg chg="add mod">
          <ac:chgData name="Oscar Zamora" userId="4ec75c4a664b8887" providerId="LiveId" clId="{A4557A84-0C54-4BE6-B2FF-D0D2C3077DD9}" dt="2019-06-03T21:39:51.479" v="4207"/>
          <ac:grpSpMkLst>
            <pc:docMk/>
            <pc:sldMk cId="195054584" sldId="280"/>
            <ac:grpSpMk id="23" creationId="{38F24176-FE89-488F-896A-E11151B1D64A}"/>
          </ac:grpSpMkLst>
        </pc:grpChg>
        <pc:grpChg chg="add mod">
          <ac:chgData name="Oscar Zamora" userId="4ec75c4a664b8887" providerId="LiveId" clId="{A4557A84-0C54-4BE6-B2FF-D0D2C3077DD9}" dt="2019-06-03T21:39:51.479" v="4207"/>
          <ac:grpSpMkLst>
            <pc:docMk/>
            <pc:sldMk cId="195054584" sldId="280"/>
            <ac:grpSpMk id="29" creationId="{954C03BC-A718-45CC-9F56-C771B05ECC64}"/>
          </ac:grpSpMkLst>
        </pc:grpChg>
        <pc:grpChg chg="add mod">
          <ac:chgData name="Oscar Zamora" userId="4ec75c4a664b8887" providerId="LiveId" clId="{A4557A84-0C54-4BE6-B2FF-D0D2C3077DD9}" dt="2019-06-03T21:39:51.479" v="4207"/>
          <ac:grpSpMkLst>
            <pc:docMk/>
            <pc:sldMk cId="195054584" sldId="280"/>
            <ac:grpSpMk id="35" creationId="{3142FE23-C79C-422A-9F2C-7AF342358F21}"/>
          </ac:grpSpMkLst>
        </pc:grpChg>
        <pc:grpChg chg="add mod">
          <ac:chgData name="Oscar Zamora" userId="4ec75c4a664b8887" providerId="LiveId" clId="{A4557A84-0C54-4BE6-B2FF-D0D2C3077DD9}" dt="2019-06-03T21:39:51.479" v="4207"/>
          <ac:grpSpMkLst>
            <pc:docMk/>
            <pc:sldMk cId="195054584" sldId="280"/>
            <ac:grpSpMk id="36" creationId="{8033CA7B-2E9A-4E77-88AD-9B94F77BCAB7}"/>
          </ac:grpSpMkLst>
        </pc:grpChg>
        <pc:grpChg chg="add mod">
          <ac:chgData name="Oscar Zamora" userId="4ec75c4a664b8887" providerId="LiveId" clId="{A4557A84-0C54-4BE6-B2FF-D0D2C3077DD9}" dt="2019-06-03T21:39:51.479" v="4207"/>
          <ac:grpSpMkLst>
            <pc:docMk/>
            <pc:sldMk cId="195054584" sldId="280"/>
            <ac:grpSpMk id="37" creationId="{F83EE29B-5FEE-4F2D-A6E8-39528CE414E9}"/>
          </ac:grpSpMkLst>
        </pc:grpChg>
        <pc:grpChg chg="add mod">
          <ac:chgData name="Oscar Zamora" userId="4ec75c4a664b8887" providerId="LiveId" clId="{A4557A84-0C54-4BE6-B2FF-D0D2C3077DD9}" dt="2019-06-03T21:39:51.479" v="4207"/>
          <ac:grpSpMkLst>
            <pc:docMk/>
            <pc:sldMk cId="195054584" sldId="280"/>
            <ac:grpSpMk id="41" creationId="{96932563-9FA5-4A8D-8325-E956B1EDC629}"/>
          </ac:grpSpMkLst>
        </pc:grpChg>
        <pc:grpChg chg="add mod">
          <ac:chgData name="Oscar Zamora" userId="4ec75c4a664b8887" providerId="LiveId" clId="{A4557A84-0C54-4BE6-B2FF-D0D2C3077DD9}" dt="2019-06-03T21:39:51.479" v="4207"/>
          <ac:grpSpMkLst>
            <pc:docMk/>
            <pc:sldMk cId="195054584" sldId="280"/>
            <ac:grpSpMk id="42" creationId="{BE498F61-BC19-440B-8416-6FE2589F775F}"/>
          </ac:grpSpMkLst>
        </pc:grpChg>
        <pc:grpChg chg="add mod">
          <ac:chgData name="Oscar Zamora" userId="4ec75c4a664b8887" providerId="LiveId" clId="{A4557A84-0C54-4BE6-B2FF-D0D2C3077DD9}" dt="2019-06-03T21:39:51.479" v="4207"/>
          <ac:grpSpMkLst>
            <pc:docMk/>
            <pc:sldMk cId="195054584" sldId="280"/>
            <ac:grpSpMk id="45" creationId="{509335D4-F986-4FC0-B280-1258D0A77162}"/>
          </ac:grpSpMkLst>
        </pc:grpChg>
        <pc:grpChg chg="add mod">
          <ac:chgData name="Oscar Zamora" userId="4ec75c4a664b8887" providerId="LiveId" clId="{A4557A84-0C54-4BE6-B2FF-D0D2C3077DD9}" dt="2019-06-03T21:39:51.479" v="4207"/>
          <ac:grpSpMkLst>
            <pc:docMk/>
            <pc:sldMk cId="195054584" sldId="280"/>
            <ac:grpSpMk id="67" creationId="{42B6BB0F-658A-4378-95D1-C61368095C83}"/>
          </ac:grpSpMkLst>
        </pc:grpChg>
        <pc:grpChg chg="add mod">
          <ac:chgData name="Oscar Zamora" userId="4ec75c4a664b8887" providerId="LiveId" clId="{A4557A84-0C54-4BE6-B2FF-D0D2C3077DD9}" dt="2019-06-03T21:39:51.479" v="4207"/>
          <ac:grpSpMkLst>
            <pc:docMk/>
            <pc:sldMk cId="195054584" sldId="280"/>
            <ac:grpSpMk id="68" creationId="{F29228C5-050D-4B80-A890-7371B8C27D5E}"/>
          </ac:grpSpMkLst>
        </pc:grpChg>
        <pc:grpChg chg="add mod">
          <ac:chgData name="Oscar Zamora" userId="4ec75c4a664b8887" providerId="LiveId" clId="{A4557A84-0C54-4BE6-B2FF-D0D2C3077DD9}" dt="2019-06-03T21:39:51.479" v="4207"/>
          <ac:grpSpMkLst>
            <pc:docMk/>
            <pc:sldMk cId="195054584" sldId="280"/>
            <ac:grpSpMk id="86" creationId="{E279793B-5DBC-4FE7-A6A2-DBA5800055B9}"/>
          </ac:grpSpMkLst>
        </pc:grpChg>
        <pc:grpChg chg="add mod">
          <ac:chgData name="Oscar Zamora" userId="4ec75c4a664b8887" providerId="LiveId" clId="{A4557A84-0C54-4BE6-B2FF-D0D2C3077DD9}" dt="2019-06-03T21:39:51.479" v="4207"/>
          <ac:grpSpMkLst>
            <pc:docMk/>
            <pc:sldMk cId="195054584" sldId="280"/>
            <ac:grpSpMk id="107" creationId="{280732E0-3E2C-4396-9219-ECCFBF214F78}"/>
          </ac:grpSpMkLst>
        </pc:grpChg>
        <pc:grpChg chg="add mod">
          <ac:chgData name="Oscar Zamora" userId="4ec75c4a664b8887" providerId="LiveId" clId="{A4557A84-0C54-4BE6-B2FF-D0D2C3077DD9}" dt="2019-06-03T21:39:51.479" v="4207"/>
          <ac:grpSpMkLst>
            <pc:docMk/>
            <pc:sldMk cId="195054584" sldId="280"/>
            <ac:grpSpMk id="115" creationId="{238D6501-59C6-4924-8BEB-2A67C102A851}"/>
          </ac:grpSpMkLst>
        </pc:grpChg>
        <pc:grpChg chg="add mod">
          <ac:chgData name="Oscar Zamora" userId="4ec75c4a664b8887" providerId="LiveId" clId="{A4557A84-0C54-4BE6-B2FF-D0D2C3077DD9}" dt="2019-06-03T21:39:55.300" v="4209"/>
          <ac:grpSpMkLst>
            <pc:docMk/>
            <pc:sldMk cId="195054584" sldId="280"/>
            <ac:grpSpMk id="129" creationId="{66B8375E-41A0-4C62-8766-896AB355CF35}"/>
          </ac:grpSpMkLst>
        </pc:grpChg>
        <pc:grpChg chg="add mod">
          <ac:chgData name="Oscar Zamora" userId="4ec75c4a664b8887" providerId="LiveId" clId="{A4557A84-0C54-4BE6-B2FF-D0D2C3077DD9}" dt="2019-06-03T21:39:55.300" v="4209"/>
          <ac:grpSpMkLst>
            <pc:docMk/>
            <pc:sldMk cId="195054584" sldId="280"/>
            <ac:grpSpMk id="131" creationId="{78F8171C-5CB2-40DD-96D7-62CA50E337A9}"/>
          </ac:grpSpMkLst>
        </pc:grpChg>
        <pc:grpChg chg="add mod">
          <ac:chgData name="Oscar Zamora" userId="4ec75c4a664b8887" providerId="LiveId" clId="{A4557A84-0C54-4BE6-B2FF-D0D2C3077DD9}" dt="2019-06-03T21:39:55.300" v="4209"/>
          <ac:grpSpMkLst>
            <pc:docMk/>
            <pc:sldMk cId="195054584" sldId="280"/>
            <ac:grpSpMk id="135" creationId="{38F24176-FE89-488F-896A-E11151B1D64A}"/>
          </ac:grpSpMkLst>
        </pc:grpChg>
        <pc:grpChg chg="add mod">
          <ac:chgData name="Oscar Zamora" userId="4ec75c4a664b8887" providerId="LiveId" clId="{A4557A84-0C54-4BE6-B2FF-D0D2C3077DD9}" dt="2019-06-03T21:39:55.300" v="4209"/>
          <ac:grpSpMkLst>
            <pc:docMk/>
            <pc:sldMk cId="195054584" sldId="280"/>
            <ac:grpSpMk id="141" creationId="{954C03BC-A718-45CC-9F56-C771B05ECC64}"/>
          </ac:grpSpMkLst>
        </pc:grpChg>
        <pc:grpChg chg="add mod">
          <ac:chgData name="Oscar Zamora" userId="4ec75c4a664b8887" providerId="LiveId" clId="{A4557A84-0C54-4BE6-B2FF-D0D2C3077DD9}" dt="2019-06-03T21:39:55.300" v="4209"/>
          <ac:grpSpMkLst>
            <pc:docMk/>
            <pc:sldMk cId="195054584" sldId="280"/>
            <ac:grpSpMk id="147" creationId="{3142FE23-C79C-422A-9F2C-7AF342358F21}"/>
          </ac:grpSpMkLst>
        </pc:grpChg>
        <pc:grpChg chg="add mod">
          <ac:chgData name="Oscar Zamora" userId="4ec75c4a664b8887" providerId="LiveId" clId="{A4557A84-0C54-4BE6-B2FF-D0D2C3077DD9}" dt="2019-06-03T21:39:55.300" v="4209"/>
          <ac:grpSpMkLst>
            <pc:docMk/>
            <pc:sldMk cId="195054584" sldId="280"/>
            <ac:grpSpMk id="148" creationId="{8033CA7B-2E9A-4E77-88AD-9B94F77BCAB7}"/>
          </ac:grpSpMkLst>
        </pc:grpChg>
        <pc:grpChg chg="add mod">
          <ac:chgData name="Oscar Zamora" userId="4ec75c4a664b8887" providerId="LiveId" clId="{A4557A84-0C54-4BE6-B2FF-D0D2C3077DD9}" dt="2019-06-03T21:39:55.300" v="4209"/>
          <ac:grpSpMkLst>
            <pc:docMk/>
            <pc:sldMk cId="195054584" sldId="280"/>
            <ac:grpSpMk id="149" creationId="{F83EE29B-5FEE-4F2D-A6E8-39528CE414E9}"/>
          </ac:grpSpMkLst>
        </pc:grpChg>
        <pc:grpChg chg="add mod">
          <ac:chgData name="Oscar Zamora" userId="4ec75c4a664b8887" providerId="LiveId" clId="{A4557A84-0C54-4BE6-B2FF-D0D2C3077DD9}" dt="2019-06-03T21:39:55.300" v="4209"/>
          <ac:grpSpMkLst>
            <pc:docMk/>
            <pc:sldMk cId="195054584" sldId="280"/>
            <ac:grpSpMk id="153" creationId="{96932563-9FA5-4A8D-8325-E956B1EDC629}"/>
          </ac:grpSpMkLst>
        </pc:grpChg>
        <pc:grpChg chg="add mod">
          <ac:chgData name="Oscar Zamora" userId="4ec75c4a664b8887" providerId="LiveId" clId="{A4557A84-0C54-4BE6-B2FF-D0D2C3077DD9}" dt="2019-06-03T21:39:55.300" v="4209"/>
          <ac:grpSpMkLst>
            <pc:docMk/>
            <pc:sldMk cId="195054584" sldId="280"/>
            <ac:grpSpMk id="154" creationId="{BE498F61-BC19-440B-8416-6FE2589F775F}"/>
          </ac:grpSpMkLst>
        </pc:grpChg>
        <pc:grpChg chg="add mod">
          <ac:chgData name="Oscar Zamora" userId="4ec75c4a664b8887" providerId="LiveId" clId="{A4557A84-0C54-4BE6-B2FF-D0D2C3077DD9}" dt="2019-06-03T21:39:55.300" v="4209"/>
          <ac:grpSpMkLst>
            <pc:docMk/>
            <pc:sldMk cId="195054584" sldId="280"/>
            <ac:grpSpMk id="157" creationId="{509335D4-F986-4FC0-B280-1258D0A77162}"/>
          </ac:grpSpMkLst>
        </pc:grpChg>
        <pc:grpChg chg="add mod">
          <ac:chgData name="Oscar Zamora" userId="4ec75c4a664b8887" providerId="LiveId" clId="{A4557A84-0C54-4BE6-B2FF-D0D2C3077DD9}" dt="2019-06-03T21:39:55.300" v="4209"/>
          <ac:grpSpMkLst>
            <pc:docMk/>
            <pc:sldMk cId="195054584" sldId="280"/>
            <ac:grpSpMk id="179" creationId="{42B6BB0F-658A-4378-95D1-C61368095C83}"/>
          </ac:grpSpMkLst>
        </pc:grpChg>
        <pc:grpChg chg="add mod">
          <ac:chgData name="Oscar Zamora" userId="4ec75c4a664b8887" providerId="LiveId" clId="{A4557A84-0C54-4BE6-B2FF-D0D2C3077DD9}" dt="2019-06-03T21:39:55.300" v="4209"/>
          <ac:grpSpMkLst>
            <pc:docMk/>
            <pc:sldMk cId="195054584" sldId="280"/>
            <ac:grpSpMk id="180" creationId="{F29228C5-050D-4B80-A890-7371B8C27D5E}"/>
          </ac:grpSpMkLst>
        </pc:grpChg>
        <pc:grpChg chg="add mod">
          <ac:chgData name="Oscar Zamora" userId="4ec75c4a664b8887" providerId="LiveId" clId="{A4557A84-0C54-4BE6-B2FF-D0D2C3077DD9}" dt="2019-06-03T21:39:55.300" v="4209"/>
          <ac:grpSpMkLst>
            <pc:docMk/>
            <pc:sldMk cId="195054584" sldId="280"/>
            <ac:grpSpMk id="198" creationId="{E279793B-5DBC-4FE7-A6A2-DBA5800055B9}"/>
          </ac:grpSpMkLst>
        </pc:grpChg>
        <pc:grpChg chg="add mod">
          <ac:chgData name="Oscar Zamora" userId="4ec75c4a664b8887" providerId="LiveId" clId="{A4557A84-0C54-4BE6-B2FF-D0D2C3077DD9}" dt="2019-06-03T21:39:55.300" v="4209"/>
          <ac:grpSpMkLst>
            <pc:docMk/>
            <pc:sldMk cId="195054584" sldId="280"/>
            <ac:grpSpMk id="219" creationId="{280732E0-3E2C-4396-9219-ECCFBF214F78}"/>
          </ac:grpSpMkLst>
        </pc:grpChg>
        <pc:grpChg chg="add mod">
          <ac:chgData name="Oscar Zamora" userId="4ec75c4a664b8887" providerId="LiveId" clId="{A4557A84-0C54-4BE6-B2FF-D0D2C3077DD9}" dt="2019-06-03T21:39:55.300" v="4209"/>
          <ac:grpSpMkLst>
            <pc:docMk/>
            <pc:sldMk cId="195054584" sldId="280"/>
            <ac:grpSpMk id="227" creationId="{238D6501-59C6-4924-8BEB-2A67C102A851}"/>
          </ac:grpSpMkLst>
        </pc:grpChg>
        <pc:grpChg chg="add mod">
          <ac:chgData name="Oscar Zamora" userId="4ec75c4a664b8887" providerId="LiveId" clId="{A4557A84-0C54-4BE6-B2FF-D0D2C3077DD9}" dt="2019-06-03T21:39:58.748" v="4211"/>
          <ac:grpSpMkLst>
            <pc:docMk/>
            <pc:sldMk cId="195054584" sldId="280"/>
            <ac:grpSpMk id="241" creationId="{66B8375E-41A0-4C62-8766-896AB355CF35}"/>
          </ac:grpSpMkLst>
        </pc:grpChg>
        <pc:grpChg chg="add mod">
          <ac:chgData name="Oscar Zamora" userId="4ec75c4a664b8887" providerId="LiveId" clId="{A4557A84-0C54-4BE6-B2FF-D0D2C3077DD9}" dt="2019-06-03T21:39:58.748" v="4211"/>
          <ac:grpSpMkLst>
            <pc:docMk/>
            <pc:sldMk cId="195054584" sldId="280"/>
            <ac:grpSpMk id="243" creationId="{78F8171C-5CB2-40DD-96D7-62CA50E337A9}"/>
          </ac:grpSpMkLst>
        </pc:grpChg>
        <pc:grpChg chg="add mod">
          <ac:chgData name="Oscar Zamora" userId="4ec75c4a664b8887" providerId="LiveId" clId="{A4557A84-0C54-4BE6-B2FF-D0D2C3077DD9}" dt="2019-06-03T21:39:58.748" v="4211"/>
          <ac:grpSpMkLst>
            <pc:docMk/>
            <pc:sldMk cId="195054584" sldId="280"/>
            <ac:grpSpMk id="247" creationId="{38F24176-FE89-488F-896A-E11151B1D64A}"/>
          </ac:grpSpMkLst>
        </pc:grpChg>
        <pc:grpChg chg="add mod">
          <ac:chgData name="Oscar Zamora" userId="4ec75c4a664b8887" providerId="LiveId" clId="{A4557A84-0C54-4BE6-B2FF-D0D2C3077DD9}" dt="2019-06-03T21:39:58.748" v="4211"/>
          <ac:grpSpMkLst>
            <pc:docMk/>
            <pc:sldMk cId="195054584" sldId="280"/>
            <ac:grpSpMk id="253" creationId="{954C03BC-A718-45CC-9F56-C771B05ECC64}"/>
          </ac:grpSpMkLst>
        </pc:grpChg>
        <pc:grpChg chg="add mod">
          <ac:chgData name="Oscar Zamora" userId="4ec75c4a664b8887" providerId="LiveId" clId="{A4557A84-0C54-4BE6-B2FF-D0D2C3077DD9}" dt="2019-06-03T21:39:58.748" v="4211"/>
          <ac:grpSpMkLst>
            <pc:docMk/>
            <pc:sldMk cId="195054584" sldId="280"/>
            <ac:grpSpMk id="259" creationId="{3142FE23-C79C-422A-9F2C-7AF342358F21}"/>
          </ac:grpSpMkLst>
        </pc:grpChg>
        <pc:grpChg chg="add mod">
          <ac:chgData name="Oscar Zamora" userId="4ec75c4a664b8887" providerId="LiveId" clId="{A4557A84-0C54-4BE6-B2FF-D0D2C3077DD9}" dt="2019-06-03T21:39:58.748" v="4211"/>
          <ac:grpSpMkLst>
            <pc:docMk/>
            <pc:sldMk cId="195054584" sldId="280"/>
            <ac:grpSpMk id="260" creationId="{8033CA7B-2E9A-4E77-88AD-9B94F77BCAB7}"/>
          </ac:grpSpMkLst>
        </pc:grpChg>
        <pc:grpChg chg="add mod">
          <ac:chgData name="Oscar Zamora" userId="4ec75c4a664b8887" providerId="LiveId" clId="{A4557A84-0C54-4BE6-B2FF-D0D2C3077DD9}" dt="2019-06-03T21:39:58.748" v="4211"/>
          <ac:grpSpMkLst>
            <pc:docMk/>
            <pc:sldMk cId="195054584" sldId="280"/>
            <ac:grpSpMk id="261" creationId="{F83EE29B-5FEE-4F2D-A6E8-39528CE414E9}"/>
          </ac:grpSpMkLst>
        </pc:grpChg>
        <pc:grpChg chg="add mod">
          <ac:chgData name="Oscar Zamora" userId="4ec75c4a664b8887" providerId="LiveId" clId="{A4557A84-0C54-4BE6-B2FF-D0D2C3077DD9}" dt="2019-06-03T21:39:58.748" v="4211"/>
          <ac:grpSpMkLst>
            <pc:docMk/>
            <pc:sldMk cId="195054584" sldId="280"/>
            <ac:grpSpMk id="265" creationId="{96932563-9FA5-4A8D-8325-E956B1EDC629}"/>
          </ac:grpSpMkLst>
        </pc:grpChg>
        <pc:grpChg chg="add mod">
          <ac:chgData name="Oscar Zamora" userId="4ec75c4a664b8887" providerId="LiveId" clId="{A4557A84-0C54-4BE6-B2FF-D0D2C3077DD9}" dt="2019-06-03T21:39:58.748" v="4211"/>
          <ac:grpSpMkLst>
            <pc:docMk/>
            <pc:sldMk cId="195054584" sldId="280"/>
            <ac:grpSpMk id="266" creationId="{BE498F61-BC19-440B-8416-6FE2589F775F}"/>
          </ac:grpSpMkLst>
        </pc:grpChg>
        <pc:grpChg chg="add mod">
          <ac:chgData name="Oscar Zamora" userId="4ec75c4a664b8887" providerId="LiveId" clId="{A4557A84-0C54-4BE6-B2FF-D0D2C3077DD9}" dt="2019-06-03T21:39:58.748" v="4211"/>
          <ac:grpSpMkLst>
            <pc:docMk/>
            <pc:sldMk cId="195054584" sldId="280"/>
            <ac:grpSpMk id="269" creationId="{509335D4-F986-4FC0-B280-1258D0A77162}"/>
          </ac:grpSpMkLst>
        </pc:grpChg>
        <pc:grpChg chg="add mod">
          <ac:chgData name="Oscar Zamora" userId="4ec75c4a664b8887" providerId="LiveId" clId="{A4557A84-0C54-4BE6-B2FF-D0D2C3077DD9}" dt="2019-06-03T21:39:58.748" v="4211"/>
          <ac:grpSpMkLst>
            <pc:docMk/>
            <pc:sldMk cId="195054584" sldId="280"/>
            <ac:grpSpMk id="291" creationId="{42B6BB0F-658A-4378-95D1-C61368095C83}"/>
          </ac:grpSpMkLst>
        </pc:grpChg>
        <pc:grpChg chg="add mod">
          <ac:chgData name="Oscar Zamora" userId="4ec75c4a664b8887" providerId="LiveId" clId="{A4557A84-0C54-4BE6-B2FF-D0D2C3077DD9}" dt="2019-06-03T21:39:58.748" v="4211"/>
          <ac:grpSpMkLst>
            <pc:docMk/>
            <pc:sldMk cId="195054584" sldId="280"/>
            <ac:grpSpMk id="292" creationId="{F29228C5-050D-4B80-A890-7371B8C27D5E}"/>
          </ac:grpSpMkLst>
        </pc:grpChg>
        <pc:grpChg chg="add mod">
          <ac:chgData name="Oscar Zamora" userId="4ec75c4a664b8887" providerId="LiveId" clId="{A4557A84-0C54-4BE6-B2FF-D0D2C3077DD9}" dt="2019-06-03T21:39:58.748" v="4211"/>
          <ac:grpSpMkLst>
            <pc:docMk/>
            <pc:sldMk cId="195054584" sldId="280"/>
            <ac:grpSpMk id="310" creationId="{E279793B-5DBC-4FE7-A6A2-DBA5800055B9}"/>
          </ac:grpSpMkLst>
        </pc:grpChg>
        <pc:grpChg chg="add mod">
          <ac:chgData name="Oscar Zamora" userId="4ec75c4a664b8887" providerId="LiveId" clId="{A4557A84-0C54-4BE6-B2FF-D0D2C3077DD9}" dt="2019-06-03T21:39:58.748" v="4211"/>
          <ac:grpSpMkLst>
            <pc:docMk/>
            <pc:sldMk cId="195054584" sldId="280"/>
            <ac:grpSpMk id="331" creationId="{280732E0-3E2C-4396-9219-ECCFBF214F78}"/>
          </ac:grpSpMkLst>
        </pc:grpChg>
        <pc:grpChg chg="add mod">
          <ac:chgData name="Oscar Zamora" userId="4ec75c4a664b8887" providerId="LiveId" clId="{A4557A84-0C54-4BE6-B2FF-D0D2C3077DD9}" dt="2019-06-03T21:39:58.748" v="4211"/>
          <ac:grpSpMkLst>
            <pc:docMk/>
            <pc:sldMk cId="195054584" sldId="280"/>
            <ac:grpSpMk id="339" creationId="{238D6501-59C6-4924-8BEB-2A67C102A851}"/>
          </ac:grpSpMkLst>
        </pc:grpChg>
        <pc:graphicFrameChg chg="add mod">
          <ac:chgData name="Oscar Zamora" userId="4ec75c4a664b8887" providerId="LiveId" clId="{A4557A84-0C54-4BE6-B2FF-D0D2C3077DD9}" dt="2019-06-03T20:18:41.055" v="4140" actId="1076"/>
          <ac:graphicFrameMkLst>
            <pc:docMk/>
            <pc:sldMk cId="195054584" sldId="280"/>
            <ac:graphicFrameMk id="5" creationId="{19F1351A-3B7C-47B9-ADC1-787752FF0969}"/>
          </ac:graphicFrameMkLst>
        </pc:graphicFrameChg>
        <pc:graphicFrameChg chg="del">
          <ac:chgData name="Oscar Zamora" userId="4ec75c4a664b8887" providerId="LiveId" clId="{A4557A84-0C54-4BE6-B2FF-D0D2C3077DD9}" dt="2019-06-03T20:18:28.759" v="4138" actId="478"/>
          <ac:graphicFrameMkLst>
            <pc:docMk/>
            <pc:sldMk cId="195054584" sldId="280"/>
            <ac:graphicFrameMk id="6" creationId="{B04E51FF-981C-441D-8B86-A06186FC12EC}"/>
          </ac:graphicFrameMkLst>
        </pc:graphicFrameChg>
        <pc:picChg chg="add">
          <ac:chgData name="Oscar Zamora" userId="4ec75c4a664b8887" providerId="LiveId" clId="{A4557A84-0C54-4BE6-B2FF-D0D2C3077DD9}" dt="2019-06-03T21:39:50.207" v="4206"/>
          <ac:picMkLst>
            <pc:docMk/>
            <pc:sldMk cId="195054584" sldId="280"/>
            <ac:picMk id="26" creationId="{67B1293D-8E57-4902-A0A5-007AE254BBFE}"/>
          </ac:picMkLst>
        </pc:picChg>
        <pc:picChg chg="add">
          <ac:chgData name="Oscar Zamora" userId="4ec75c4a664b8887" providerId="LiveId" clId="{A4557A84-0C54-4BE6-B2FF-D0D2C3077DD9}" dt="2019-06-03T21:39:50.207" v="4206"/>
          <ac:picMkLst>
            <pc:docMk/>
            <pc:sldMk cId="195054584" sldId="280"/>
            <ac:picMk id="31" creationId="{DE394159-8F3B-485F-8584-EFAB206F9104}"/>
          </ac:picMkLst>
        </pc:picChg>
        <pc:picChg chg="add">
          <ac:chgData name="Oscar Zamora" userId="4ec75c4a664b8887" providerId="LiveId" clId="{A4557A84-0C54-4BE6-B2FF-D0D2C3077DD9}" dt="2019-06-03T21:39:50.207" v="4206"/>
          <ac:picMkLst>
            <pc:docMk/>
            <pc:sldMk cId="195054584" sldId="280"/>
            <ac:picMk id="47" creationId="{59CBA3A5-7E6B-49A1-939B-71A41852A177}"/>
          </ac:picMkLst>
        </pc:picChg>
        <pc:picChg chg="add">
          <ac:chgData name="Oscar Zamora" userId="4ec75c4a664b8887" providerId="LiveId" clId="{A4557A84-0C54-4BE6-B2FF-D0D2C3077DD9}" dt="2019-06-03T21:39:50.207" v="4206"/>
          <ac:picMkLst>
            <pc:docMk/>
            <pc:sldMk cId="195054584" sldId="280"/>
            <ac:picMk id="48" creationId="{06CE9216-247C-49FF-A867-200BBF74CCA5}"/>
          </ac:picMkLst>
        </pc:picChg>
        <pc:picChg chg="add">
          <ac:chgData name="Oscar Zamora" userId="4ec75c4a664b8887" providerId="LiveId" clId="{A4557A84-0C54-4BE6-B2FF-D0D2C3077DD9}" dt="2019-06-03T21:39:53.398" v="4208"/>
          <ac:picMkLst>
            <pc:docMk/>
            <pc:sldMk cId="195054584" sldId="280"/>
            <ac:picMk id="138" creationId="{67B1293D-8E57-4902-A0A5-007AE254BBFE}"/>
          </ac:picMkLst>
        </pc:picChg>
        <pc:picChg chg="add">
          <ac:chgData name="Oscar Zamora" userId="4ec75c4a664b8887" providerId="LiveId" clId="{A4557A84-0C54-4BE6-B2FF-D0D2C3077DD9}" dt="2019-06-03T21:39:53.398" v="4208"/>
          <ac:picMkLst>
            <pc:docMk/>
            <pc:sldMk cId="195054584" sldId="280"/>
            <ac:picMk id="143" creationId="{DE394159-8F3B-485F-8584-EFAB206F9104}"/>
          </ac:picMkLst>
        </pc:picChg>
        <pc:picChg chg="add">
          <ac:chgData name="Oscar Zamora" userId="4ec75c4a664b8887" providerId="LiveId" clId="{A4557A84-0C54-4BE6-B2FF-D0D2C3077DD9}" dt="2019-06-03T21:39:53.398" v="4208"/>
          <ac:picMkLst>
            <pc:docMk/>
            <pc:sldMk cId="195054584" sldId="280"/>
            <ac:picMk id="159" creationId="{59CBA3A5-7E6B-49A1-939B-71A41852A177}"/>
          </ac:picMkLst>
        </pc:picChg>
        <pc:picChg chg="add">
          <ac:chgData name="Oscar Zamora" userId="4ec75c4a664b8887" providerId="LiveId" clId="{A4557A84-0C54-4BE6-B2FF-D0D2C3077DD9}" dt="2019-06-03T21:39:53.398" v="4208"/>
          <ac:picMkLst>
            <pc:docMk/>
            <pc:sldMk cId="195054584" sldId="280"/>
            <ac:picMk id="160" creationId="{06CE9216-247C-49FF-A867-200BBF74CCA5}"/>
          </ac:picMkLst>
        </pc:picChg>
        <pc:picChg chg="add">
          <ac:chgData name="Oscar Zamora" userId="4ec75c4a664b8887" providerId="LiveId" clId="{A4557A84-0C54-4BE6-B2FF-D0D2C3077DD9}" dt="2019-06-03T21:39:57.812" v="4210"/>
          <ac:picMkLst>
            <pc:docMk/>
            <pc:sldMk cId="195054584" sldId="280"/>
            <ac:picMk id="250" creationId="{67B1293D-8E57-4902-A0A5-007AE254BBFE}"/>
          </ac:picMkLst>
        </pc:picChg>
        <pc:picChg chg="add">
          <ac:chgData name="Oscar Zamora" userId="4ec75c4a664b8887" providerId="LiveId" clId="{A4557A84-0C54-4BE6-B2FF-D0D2C3077DD9}" dt="2019-06-03T21:39:57.812" v="4210"/>
          <ac:picMkLst>
            <pc:docMk/>
            <pc:sldMk cId="195054584" sldId="280"/>
            <ac:picMk id="255" creationId="{DE394159-8F3B-485F-8584-EFAB206F9104}"/>
          </ac:picMkLst>
        </pc:picChg>
        <pc:picChg chg="add">
          <ac:chgData name="Oscar Zamora" userId="4ec75c4a664b8887" providerId="LiveId" clId="{A4557A84-0C54-4BE6-B2FF-D0D2C3077DD9}" dt="2019-06-03T21:39:57.812" v="4210"/>
          <ac:picMkLst>
            <pc:docMk/>
            <pc:sldMk cId="195054584" sldId="280"/>
            <ac:picMk id="271" creationId="{59CBA3A5-7E6B-49A1-939B-71A41852A177}"/>
          </ac:picMkLst>
        </pc:picChg>
        <pc:picChg chg="add">
          <ac:chgData name="Oscar Zamora" userId="4ec75c4a664b8887" providerId="LiveId" clId="{A4557A84-0C54-4BE6-B2FF-D0D2C3077DD9}" dt="2019-06-03T21:39:57.812" v="4210"/>
          <ac:picMkLst>
            <pc:docMk/>
            <pc:sldMk cId="195054584" sldId="280"/>
            <ac:picMk id="272" creationId="{06CE9216-247C-49FF-A867-200BBF74CCA5}"/>
          </ac:picMkLst>
        </pc:picChg>
        <pc:cxnChg chg="add">
          <ac:chgData name="Oscar Zamora" userId="4ec75c4a664b8887" providerId="LiveId" clId="{A4557A84-0C54-4BE6-B2FF-D0D2C3077DD9}" dt="2019-06-03T21:39:50.207" v="4206"/>
          <ac:cxnSpMkLst>
            <pc:docMk/>
            <pc:sldMk cId="195054584" sldId="280"/>
            <ac:cxnSpMk id="20" creationId="{A1455E24-10D7-44C4-BEF0-EC2690AD390A}"/>
          </ac:cxnSpMkLst>
        </pc:cxnChg>
        <pc:cxnChg chg="add">
          <ac:chgData name="Oscar Zamora" userId="4ec75c4a664b8887" providerId="LiveId" clId="{A4557A84-0C54-4BE6-B2FF-D0D2C3077DD9}" dt="2019-06-03T21:39:50.207" v="4206"/>
          <ac:cxnSpMkLst>
            <pc:docMk/>
            <pc:sldMk cId="195054584" sldId="280"/>
            <ac:cxnSpMk id="24" creationId="{A48B7717-6BDE-4D78-853F-B26622868063}"/>
          </ac:cxnSpMkLst>
        </pc:cxnChg>
        <pc:cxnChg chg="add">
          <ac:chgData name="Oscar Zamora" userId="4ec75c4a664b8887" providerId="LiveId" clId="{A4557A84-0C54-4BE6-B2FF-D0D2C3077DD9}" dt="2019-06-03T21:39:50.207" v="4206"/>
          <ac:cxnSpMkLst>
            <pc:docMk/>
            <pc:sldMk cId="195054584" sldId="280"/>
            <ac:cxnSpMk id="30" creationId="{C6F4819C-3E9B-4661-8927-0A0A5BB57055}"/>
          </ac:cxnSpMkLst>
        </pc:cxnChg>
        <pc:cxnChg chg="add">
          <ac:chgData name="Oscar Zamora" userId="4ec75c4a664b8887" providerId="LiveId" clId="{A4557A84-0C54-4BE6-B2FF-D0D2C3077DD9}" dt="2019-06-03T21:39:50.207" v="4206"/>
          <ac:cxnSpMkLst>
            <pc:docMk/>
            <pc:sldMk cId="195054584" sldId="280"/>
            <ac:cxnSpMk id="33" creationId="{A66A3B56-36C3-448B-93B0-AED3782433FB}"/>
          </ac:cxnSpMkLst>
        </pc:cxnChg>
        <pc:cxnChg chg="add">
          <ac:chgData name="Oscar Zamora" userId="4ec75c4a664b8887" providerId="LiveId" clId="{A4557A84-0C54-4BE6-B2FF-D0D2C3077DD9}" dt="2019-06-03T21:39:50.207" v="4206"/>
          <ac:cxnSpMkLst>
            <pc:docMk/>
            <pc:sldMk cId="195054584" sldId="280"/>
            <ac:cxnSpMk id="38" creationId="{B0334C11-7739-4B1A-864F-4F1E88B1321F}"/>
          </ac:cxnSpMkLst>
        </pc:cxnChg>
        <pc:cxnChg chg="add">
          <ac:chgData name="Oscar Zamora" userId="4ec75c4a664b8887" providerId="LiveId" clId="{A4557A84-0C54-4BE6-B2FF-D0D2C3077DD9}" dt="2019-06-03T21:39:50.207" v="4206"/>
          <ac:cxnSpMkLst>
            <pc:docMk/>
            <pc:sldMk cId="195054584" sldId="280"/>
            <ac:cxnSpMk id="43" creationId="{510E7D93-7D65-4762-9941-FB922DA0ABF1}"/>
          </ac:cxnSpMkLst>
        </pc:cxnChg>
        <pc:cxnChg chg="add">
          <ac:chgData name="Oscar Zamora" userId="4ec75c4a664b8887" providerId="LiveId" clId="{A4557A84-0C54-4BE6-B2FF-D0D2C3077DD9}" dt="2019-06-03T21:39:50.207" v="4206"/>
          <ac:cxnSpMkLst>
            <pc:docMk/>
            <pc:sldMk cId="195054584" sldId="280"/>
            <ac:cxnSpMk id="44" creationId="{EF2B0DD5-1101-48E3-B6DC-E18B63381B26}"/>
          </ac:cxnSpMkLst>
        </pc:cxnChg>
        <pc:cxnChg chg="add">
          <ac:chgData name="Oscar Zamora" userId="4ec75c4a664b8887" providerId="LiveId" clId="{A4557A84-0C54-4BE6-B2FF-D0D2C3077DD9}" dt="2019-06-03T21:39:50.207" v="4206"/>
          <ac:cxnSpMkLst>
            <pc:docMk/>
            <pc:sldMk cId="195054584" sldId="280"/>
            <ac:cxnSpMk id="49" creationId="{FE483F71-174E-4C18-A2B8-01DDC1D47D13}"/>
          </ac:cxnSpMkLst>
        </pc:cxnChg>
        <pc:cxnChg chg="add">
          <ac:chgData name="Oscar Zamora" userId="4ec75c4a664b8887" providerId="LiveId" clId="{A4557A84-0C54-4BE6-B2FF-D0D2C3077DD9}" dt="2019-06-03T21:39:50.207" v="4206"/>
          <ac:cxnSpMkLst>
            <pc:docMk/>
            <pc:sldMk cId="195054584" sldId="280"/>
            <ac:cxnSpMk id="50" creationId="{FC14BE98-07A3-4679-8590-58DF65D8BEF2}"/>
          </ac:cxnSpMkLst>
        </pc:cxnChg>
        <pc:cxnChg chg="add">
          <ac:chgData name="Oscar Zamora" userId="4ec75c4a664b8887" providerId="LiveId" clId="{A4557A84-0C54-4BE6-B2FF-D0D2C3077DD9}" dt="2019-06-03T21:39:50.207" v="4206"/>
          <ac:cxnSpMkLst>
            <pc:docMk/>
            <pc:sldMk cId="195054584" sldId="280"/>
            <ac:cxnSpMk id="51" creationId="{06B33DE8-6A8E-4340-AB21-24D9E58723F3}"/>
          </ac:cxnSpMkLst>
        </pc:cxnChg>
        <pc:cxnChg chg="add">
          <ac:chgData name="Oscar Zamora" userId="4ec75c4a664b8887" providerId="LiveId" clId="{A4557A84-0C54-4BE6-B2FF-D0D2C3077DD9}" dt="2019-06-03T21:39:50.207" v="4206"/>
          <ac:cxnSpMkLst>
            <pc:docMk/>
            <pc:sldMk cId="195054584" sldId="280"/>
            <ac:cxnSpMk id="52" creationId="{F1CA1A0B-466B-4EB7-9E60-B423CFF5DD98}"/>
          </ac:cxnSpMkLst>
        </pc:cxnChg>
        <pc:cxnChg chg="add">
          <ac:chgData name="Oscar Zamora" userId="4ec75c4a664b8887" providerId="LiveId" clId="{A4557A84-0C54-4BE6-B2FF-D0D2C3077DD9}" dt="2019-06-03T21:39:50.207" v="4206"/>
          <ac:cxnSpMkLst>
            <pc:docMk/>
            <pc:sldMk cId="195054584" sldId="280"/>
            <ac:cxnSpMk id="70" creationId="{76D6F5F5-CDD0-46E1-998D-0B8E64FDAAD6}"/>
          </ac:cxnSpMkLst>
        </pc:cxnChg>
        <pc:cxnChg chg="add">
          <ac:chgData name="Oscar Zamora" userId="4ec75c4a664b8887" providerId="LiveId" clId="{A4557A84-0C54-4BE6-B2FF-D0D2C3077DD9}" dt="2019-06-03T21:39:50.207" v="4206"/>
          <ac:cxnSpMkLst>
            <pc:docMk/>
            <pc:sldMk cId="195054584" sldId="280"/>
            <ac:cxnSpMk id="85" creationId="{62CE476B-E254-4BC8-A058-69023183DF30}"/>
          </ac:cxnSpMkLst>
        </pc:cxnChg>
        <pc:cxnChg chg="add">
          <ac:chgData name="Oscar Zamora" userId="4ec75c4a664b8887" providerId="LiveId" clId="{A4557A84-0C54-4BE6-B2FF-D0D2C3077DD9}" dt="2019-06-03T21:39:50.207" v="4206"/>
          <ac:cxnSpMkLst>
            <pc:docMk/>
            <pc:sldMk cId="195054584" sldId="280"/>
            <ac:cxnSpMk id="87" creationId="{A8C23049-BF47-41C1-AD6E-2C5CE32FD9B8}"/>
          </ac:cxnSpMkLst>
        </pc:cxnChg>
        <pc:cxnChg chg="add">
          <ac:chgData name="Oscar Zamora" userId="4ec75c4a664b8887" providerId="LiveId" clId="{A4557A84-0C54-4BE6-B2FF-D0D2C3077DD9}" dt="2019-06-03T21:39:50.207" v="4206"/>
          <ac:cxnSpMkLst>
            <pc:docMk/>
            <pc:sldMk cId="195054584" sldId="280"/>
            <ac:cxnSpMk id="88" creationId="{14DF7016-CB0C-48C1-B3E7-1D5596C45521}"/>
          </ac:cxnSpMkLst>
        </pc:cxnChg>
        <pc:cxnChg chg="add">
          <ac:chgData name="Oscar Zamora" userId="4ec75c4a664b8887" providerId="LiveId" clId="{A4557A84-0C54-4BE6-B2FF-D0D2C3077DD9}" dt="2019-06-03T21:39:50.207" v="4206"/>
          <ac:cxnSpMkLst>
            <pc:docMk/>
            <pc:sldMk cId="195054584" sldId="280"/>
            <ac:cxnSpMk id="89" creationId="{38C5F221-F238-4293-B0FF-4922FBEA226A}"/>
          </ac:cxnSpMkLst>
        </pc:cxnChg>
        <pc:cxnChg chg="add">
          <ac:chgData name="Oscar Zamora" userId="4ec75c4a664b8887" providerId="LiveId" clId="{A4557A84-0C54-4BE6-B2FF-D0D2C3077DD9}" dt="2019-06-03T21:39:50.207" v="4206"/>
          <ac:cxnSpMkLst>
            <pc:docMk/>
            <pc:sldMk cId="195054584" sldId="280"/>
            <ac:cxnSpMk id="90" creationId="{B6257738-A846-45D8-9D31-D9C4BF7A6F7F}"/>
          </ac:cxnSpMkLst>
        </pc:cxnChg>
        <pc:cxnChg chg="add">
          <ac:chgData name="Oscar Zamora" userId="4ec75c4a664b8887" providerId="LiveId" clId="{A4557A84-0C54-4BE6-B2FF-D0D2C3077DD9}" dt="2019-06-03T21:39:53.398" v="4208"/>
          <ac:cxnSpMkLst>
            <pc:docMk/>
            <pc:sldMk cId="195054584" sldId="280"/>
            <ac:cxnSpMk id="132" creationId="{A1455E24-10D7-44C4-BEF0-EC2690AD390A}"/>
          </ac:cxnSpMkLst>
        </pc:cxnChg>
        <pc:cxnChg chg="add">
          <ac:chgData name="Oscar Zamora" userId="4ec75c4a664b8887" providerId="LiveId" clId="{A4557A84-0C54-4BE6-B2FF-D0D2C3077DD9}" dt="2019-06-03T21:39:53.398" v="4208"/>
          <ac:cxnSpMkLst>
            <pc:docMk/>
            <pc:sldMk cId="195054584" sldId="280"/>
            <ac:cxnSpMk id="136" creationId="{A48B7717-6BDE-4D78-853F-B26622868063}"/>
          </ac:cxnSpMkLst>
        </pc:cxnChg>
        <pc:cxnChg chg="add">
          <ac:chgData name="Oscar Zamora" userId="4ec75c4a664b8887" providerId="LiveId" clId="{A4557A84-0C54-4BE6-B2FF-D0D2C3077DD9}" dt="2019-06-03T21:39:53.398" v="4208"/>
          <ac:cxnSpMkLst>
            <pc:docMk/>
            <pc:sldMk cId="195054584" sldId="280"/>
            <ac:cxnSpMk id="142" creationId="{C6F4819C-3E9B-4661-8927-0A0A5BB57055}"/>
          </ac:cxnSpMkLst>
        </pc:cxnChg>
        <pc:cxnChg chg="add">
          <ac:chgData name="Oscar Zamora" userId="4ec75c4a664b8887" providerId="LiveId" clId="{A4557A84-0C54-4BE6-B2FF-D0D2C3077DD9}" dt="2019-06-03T21:39:53.398" v="4208"/>
          <ac:cxnSpMkLst>
            <pc:docMk/>
            <pc:sldMk cId="195054584" sldId="280"/>
            <ac:cxnSpMk id="145" creationId="{A66A3B56-36C3-448B-93B0-AED3782433FB}"/>
          </ac:cxnSpMkLst>
        </pc:cxnChg>
        <pc:cxnChg chg="add">
          <ac:chgData name="Oscar Zamora" userId="4ec75c4a664b8887" providerId="LiveId" clId="{A4557A84-0C54-4BE6-B2FF-D0D2C3077DD9}" dt="2019-06-03T21:39:53.398" v="4208"/>
          <ac:cxnSpMkLst>
            <pc:docMk/>
            <pc:sldMk cId="195054584" sldId="280"/>
            <ac:cxnSpMk id="150" creationId="{B0334C11-7739-4B1A-864F-4F1E88B1321F}"/>
          </ac:cxnSpMkLst>
        </pc:cxnChg>
        <pc:cxnChg chg="add">
          <ac:chgData name="Oscar Zamora" userId="4ec75c4a664b8887" providerId="LiveId" clId="{A4557A84-0C54-4BE6-B2FF-D0D2C3077DD9}" dt="2019-06-03T21:39:53.398" v="4208"/>
          <ac:cxnSpMkLst>
            <pc:docMk/>
            <pc:sldMk cId="195054584" sldId="280"/>
            <ac:cxnSpMk id="155" creationId="{510E7D93-7D65-4762-9941-FB922DA0ABF1}"/>
          </ac:cxnSpMkLst>
        </pc:cxnChg>
        <pc:cxnChg chg="add">
          <ac:chgData name="Oscar Zamora" userId="4ec75c4a664b8887" providerId="LiveId" clId="{A4557A84-0C54-4BE6-B2FF-D0D2C3077DD9}" dt="2019-06-03T21:39:53.398" v="4208"/>
          <ac:cxnSpMkLst>
            <pc:docMk/>
            <pc:sldMk cId="195054584" sldId="280"/>
            <ac:cxnSpMk id="156" creationId="{EF2B0DD5-1101-48E3-B6DC-E18B63381B26}"/>
          </ac:cxnSpMkLst>
        </pc:cxnChg>
        <pc:cxnChg chg="add">
          <ac:chgData name="Oscar Zamora" userId="4ec75c4a664b8887" providerId="LiveId" clId="{A4557A84-0C54-4BE6-B2FF-D0D2C3077DD9}" dt="2019-06-03T21:39:53.398" v="4208"/>
          <ac:cxnSpMkLst>
            <pc:docMk/>
            <pc:sldMk cId="195054584" sldId="280"/>
            <ac:cxnSpMk id="161" creationId="{FE483F71-174E-4C18-A2B8-01DDC1D47D13}"/>
          </ac:cxnSpMkLst>
        </pc:cxnChg>
        <pc:cxnChg chg="add">
          <ac:chgData name="Oscar Zamora" userId="4ec75c4a664b8887" providerId="LiveId" clId="{A4557A84-0C54-4BE6-B2FF-D0D2C3077DD9}" dt="2019-06-03T21:39:53.398" v="4208"/>
          <ac:cxnSpMkLst>
            <pc:docMk/>
            <pc:sldMk cId="195054584" sldId="280"/>
            <ac:cxnSpMk id="162" creationId="{FC14BE98-07A3-4679-8590-58DF65D8BEF2}"/>
          </ac:cxnSpMkLst>
        </pc:cxnChg>
        <pc:cxnChg chg="add">
          <ac:chgData name="Oscar Zamora" userId="4ec75c4a664b8887" providerId="LiveId" clId="{A4557A84-0C54-4BE6-B2FF-D0D2C3077DD9}" dt="2019-06-03T21:39:53.398" v="4208"/>
          <ac:cxnSpMkLst>
            <pc:docMk/>
            <pc:sldMk cId="195054584" sldId="280"/>
            <ac:cxnSpMk id="163" creationId="{06B33DE8-6A8E-4340-AB21-24D9E58723F3}"/>
          </ac:cxnSpMkLst>
        </pc:cxnChg>
        <pc:cxnChg chg="add">
          <ac:chgData name="Oscar Zamora" userId="4ec75c4a664b8887" providerId="LiveId" clId="{A4557A84-0C54-4BE6-B2FF-D0D2C3077DD9}" dt="2019-06-03T21:39:53.398" v="4208"/>
          <ac:cxnSpMkLst>
            <pc:docMk/>
            <pc:sldMk cId="195054584" sldId="280"/>
            <ac:cxnSpMk id="164" creationId="{F1CA1A0B-466B-4EB7-9E60-B423CFF5DD98}"/>
          </ac:cxnSpMkLst>
        </pc:cxnChg>
        <pc:cxnChg chg="add">
          <ac:chgData name="Oscar Zamora" userId="4ec75c4a664b8887" providerId="LiveId" clId="{A4557A84-0C54-4BE6-B2FF-D0D2C3077DD9}" dt="2019-06-03T21:39:53.398" v="4208"/>
          <ac:cxnSpMkLst>
            <pc:docMk/>
            <pc:sldMk cId="195054584" sldId="280"/>
            <ac:cxnSpMk id="182" creationId="{76D6F5F5-CDD0-46E1-998D-0B8E64FDAAD6}"/>
          </ac:cxnSpMkLst>
        </pc:cxnChg>
        <pc:cxnChg chg="add">
          <ac:chgData name="Oscar Zamora" userId="4ec75c4a664b8887" providerId="LiveId" clId="{A4557A84-0C54-4BE6-B2FF-D0D2C3077DD9}" dt="2019-06-03T21:39:53.398" v="4208"/>
          <ac:cxnSpMkLst>
            <pc:docMk/>
            <pc:sldMk cId="195054584" sldId="280"/>
            <ac:cxnSpMk id="197" creationId="{62CE476B-E254-4BC8-A058-69023183DF30}"/>
          </ac:cxnSpMkLst>
        </pc:cxnChg>
        <pc:cxnChg chg="add">
          <ac:chgData name="Oscar Zamora" userId="4ec75c4a664b8887" providerId="LiveId" clId="{A4557A84-0C54-4BE6-B2FF-D0D2C3077DD9}" dt="2019-06-03T21:39:53.398" v="4208"/>
          <ac:cxnSpMkLst>
            <pc:docMk/>
            <pc:sldMk cId="195054584" sldId="280"/>
            <ac:cxnSpMk id="199" creationId="{A8C23049-BF47-41C1-AD6E-2C5CE32FD9B8}"/>
          </ac:cxnSpMkLst>
        </pc:cxnChg>
        <pc:cxnChg chg="add">
          <ac:chgData name="Oscar Zamora" userId="4ec75c4a664b8887" providerId="LiveId" clId="{A4557A84-0C54-4BE6-B2FF-D0D2C3077DD9}" dt="2019-06-03T21:39:53.398" v="4208"/>
          <ac:cxnSpMkLst>
            <pc:docMk/>
            <pc:sldMk cId="195054584" sldId="280"/>
            <ac:cxnSpMk id="200" creationId="{14DF7016-CB0C-48C1-B3E7-1D5596C45521}"/>
          </ac:cxnSpMkLst>
        </pc:cxnChg>
        <pc:cxnChg chg="add">
          <ac:chgData name="Oscar Zamora" userId="4ec75c4a664b8887" providerId="LiveId" clId="{A4557A84-0C54-4BE6-B2FF-D0D2C3077DD9}" dt="2019-06-03T21:39:53.398" v="4208"/>
          <ac:cxnSpMkLst>
            <pc:docMk/>
            <pc:sldMk cId="195054584" sldId="280"/>
            <ac:cxnSpMk id="201" creationId="{38C5F221-F238-4293-B0FF-4922FBEA226A}"/>
          </ac:cxnSpMkLst>
        </pc:cxnChg>
        <pc:cxnChg chg="add">
          <ac:chgData name="Oscar Zamora" userId="4ec75c4a664b8887" providerId="LiveId" clId="{A4557A84-0C54-4BE6-B2FF-D0D2C3077DD9}" dt="2019-06-03T21:39:53.398" v="4208"/>
          <ac:cxnSpMkLst>
            <pc:docMk/>
            <pc:sldMk cId="195054584" sldId="280"/>
            <ac:cxnSpMk id="202" creationId="{B6257738-A846-45D8-9D31-D9C4BF7A6F7F}"/>
          </ac:cxnSpMkLst>
        </pc:cxnChg>
        <pc:cxnChg chg="add">
          <ac:chgData name="Oscar Zamora" userId="4ec75c4a664b8887" providerId="LiveId" clId="{A4557A84-0C54-4BE6-B2FF-D0D2C3077DD9}" dt="2019-06-03T21:39:57.812" v="4210"/>
          <ac:cxnSpMkLst>
            <pc:docMk/>
            <pc:sldMk cId="195054584" sldId="280"/>
            <ac:cxnSpMk id="244" creationId="{A1455E24-10D7-44C4-BEF0-EC2690AD390A}"/>
          </ac:cxnSpMkLst>
        </pc:cxnChg>
        <pc:cxnChg chg="add">
          <ac:chgData name="Oscar Zamora" userId="4ec75c4a664b8887" providerId="LiveId" clId="{A4557A84-0C54-4BE6-B2FF-D0D2C3077DD9}" dt="2019-06-03T21:39:57.812" v="4210"/>
          <ac:cxnSpMkLst>
            <pc:docMk/>
            <pc:sldMk cId="195054584" sldId="280"/>
            <ac:cxnSpMk id="248" creationId="{A48B7717-6BDE-4D78-853F-B26622868063}"/>
          </ac:cxnSpMkLst>
        </pc:cxnChg>
        <pc:cxnChg chg="add">
          <ac:chgData name="Oscar Zamora" userId="4ec75c4a664b8887" providerId="LiveId" clId="{A4557A84-0C54-4BE6-B2FF-D0D2C3077DD9}" dt="2019-06-03T21:39:57.812" v="4210"/>
          <ac:cxnSpMkLst>
            <pc:docMk/>
            <pc:sldMk cId="195054584" sldId="280"/>
            <ac:cxnSpMk id="254" creationId="{C6F4819C-3E9B-4661-8927-0A0A5BB57055}"/>
          </ac:cxnSpMkLst>
        </pc:cxnChg>
        <pc:cxnChg chg="add">
          <ac:chgData name="Oscar Zamora" userId="4ec75c4a664b8887" providerId="LiveId" clId="{A4557A84-0C54-4BE6-B2FF-D0D2C3077DD9}" dt="2019-06-03T21:39:57.812" v="4210"/>
          <ac:cxnSpMkLst>
            <pc:docMk/>
            <pc:sldMk cId="195054584" sldId="280"/>
            <ac:cxnSpMk id="257" creationId="{A66A3B56-36C3-448B-93B0-AED3782433FB}"/>
          </ac:cxnSpMkLst>
        </pc:cxnChg>
        <pc:cxnChg chg="add">
          <ac:chgData name="Oscar Zamora" userId="4ec75c4a664b8887" providerId="LiveId" clId="{A4557A84-0C54-4BE6-B2FF-D0D2C3077DD9}" dt="2019-06-03T21:39:57.812" v="4210"/>
          <ac:cxnSpMkLst>
            <pc:docMk/>
            <pc:sldMk cId="195054584" sldId="280"/>
            <ac:cxnSpMk id="262" creationId="{B0334C11-7739-4B1A-864F-4F1E88B1321F}"/>
          </ac:cxnSpMkLst>
        </pc:cxnChg>
        <pc:cxnChg chg="add">
          <ac:chgData name="Oscar Zamora" userId="4ec75c4a664b8887" providerId="LiveId" clId="{A4557A84-0C54-4BE6-B2FF-D0D2C3077DD9}" dt="2019-06-03T21:39:57.812" v="4210"/>
          <ac:cxnSpMkLst>
            <pc:docMk/>
            <pc:sldMk cId="195054584" sldId="280"/>
            <ac:cxnSpMk id="267" creationId="{510E7D93-7D65-4762-9941-FB922DA0ABF1}"/>
          </ac:cxnSpMkLst>
        </pc:cxnChg>
        <pc:cxnChg chg="add">
          <ac:chgData name="Oscar Zamora" userId="4ec75c4a664b8887" providerId="LiveId" clId="{A4557A84-0C54-4BE6-B2FF-D0D2C3077DD9}" dt="2019-06-03T21:39:57.812" v="4210"/>
          <ac:cxnSpMkLst>
            <pc:docMk/>
            <pc:sldMk cId="195054584" sldId="280"/>
            <ac:cxnSpMk id="268" creationId="{EF2B0DD5-1101-48E3-B6DC-E18B63381B26}"/>
          </ac:cxnSpMkLst>
        </pc:cxnChg>
        <pc:cxnChg chg="add">
          <ac:chgData name="Oscar Zamora" userId="4ec75c4a664b8887" providerId="LiveId" clId="{A4557A84-0C54-4BE6-B2FF-D0D2C3077DD9}" dt="2019-06-03T21:39:57.812" v="4210"/>
          <ac:cxnSpMkLst>
            <pc:docMk/>
            <pc:sldMk cId="195054584" sldId="280"/>
            <ac:cxnSpMk id="273" creationId="{FE483F71-174E-4C18-A2B8-01DDC1D47D13}"/>
          </ac:cxnSpMkLst>
        </pc:cxnChg>
        <pc:cxnChg chg="add">
          <ac:chgData name="Oscar Zamora" userId="4ec75c4a664b8887" providerId="LiveId" clId="{A4557A84-0C54-4BE6-B2FF-D0D2C3077DD9}" dt="2019-06-03T21:39:57.812" v="4210"/>
          <ac:cxnSpMkLst>
            <pc:docMk/>
            <pc:sldMk cId="195054584" sldId="280"/>
            <ac:cxnSpMk id="274" creationId="{FC14BE98-07A3-4679-8590-58DF65D8BEF2}"/>
          </ac:cxnSpMkLst>
        </pc:cxnChg>
        <pc:cxnChg chg="add">
          <ac:chgData name="Oscar Zamora" userId="4ec75c4a664b8887" providerId="LiveId" clId="{A4557A84-0C54-4BE6-B2FF-D0D2C3077DD9}" dt="2019-06-03T21:39:57.812" v="4210"/>
          <ac:cxnSpMkLst>
            <pc:docMk/>
            <pc:sldMk cId="195054584" sldId="280"/>
            <ac:cxnSpMk id="275" creationId="{06B33DE8-6A8E-4340-AB21-24D9E58723F3}"/>
          </ac:cxnSpMkLst>
        </pc:cxnChg>
        <pc:cxnChg chg="add">
          <ac:chgData name="Oscar Zamora" userId="4ec75c4a664b8887" providerId="LiveId" clId="{A4557A84-0C54-4BE6-B2FF-D0D2C3077DD9}" dt="2019-06-03T21:39:57.812" v="4210"/>
          <ac:cxnSpMkLst>
            <pc:docMk/>
            <pc:sldMk cId="195054584" sldId="280"/>
            <ac:cxnSpMk id="276" creationId="{F1CA1A0B-466B-4EB7-9E60-B423CFF5DD98}"/>
          </ac:cxnSpMkLst>
        </pc:cxnChg>
        <pc:cxnChg chg="add">
          <ac:chgData name="Oscar Zamora" userId="4ec75c4a664b8887" providerId="LiveId" clId="{A4557A84-0C54-4BE6-B2FF-D0D2C3077DD9}" dt="2019-06-03T21:39:57.812" v="4210"/>
          <ac:cxnSpMkLst>
            <pc:docMk/>
            <pc:sldMk cId="195054584" sldId="280"/>
            <ac:cxnSpMk id="294" creationId="{76D6F5F5-CDD0-46E1-998D-0B8E64FDAAD6}"/>
          </ac:cxnSpMkLst>
        </pc:cxnChg>
        <pc:cxnChg chg="add">
          <ac:chgData name="Oscar Zamora" userId="4ec75c4a664b8887" providerId="LiveId" clId="{A4557A84-0C54-4BE6-B2FF-D0D2C3077DD9}" dt="2019-06-03T21:39:57.812" v="4210"/>
          <ac:cxnSpMkLst>
            <pc:docMk/>
            <pc:sldMk cId="195054584" sldId="280"/>
            <ac:cxnSpMk id="309" creationId="{62CE476B-E254-4BC8-A058-69023183DF30}"/>
          </ac:cxnSpMkLst>
        </pc:cxnChg>
        <pc:cxnChg chg="add">
          <ac:chgData name="Oscar Zamora" userId="4ec75c4a664b8887" providerId="LiveId" clId="{A4557A84-0C54-4BE6-B2FF-D0D2C3077DD9}" dt="2019-06-03T21:39:57.812" v="4210"/>
          <ac:cxnSpMkLst>
            <pc:docMk/>
            <pc:sldMk cId="195054584" sldId="280"/>
            <ac:cxnSpMk id="311" creationId="{A8C23049-BF47-41C1-AD6E-2C5CE32FD9B8}"/>
          </ac:cxnSpMkLst>
        </pc:cxnChg>
        <pc:cxnChg chg="add">
          <ac:chgData name="Oscar Zamora" userId="4ec75c4a664b8887" providerId="LiveId" clId="{A4557A84-0C54-4BE6-B2FF-D0D2C3077DD9}" dt="2019-06-03T21:39:57.812" v="4210"/>
          <ac:cxnSpMkLst>
            <pc:docMk/>
            <pc:sldMk cId="195054584" sldId="280"/>
            <ac:cxnSpMk id="312" creationId="{14DF7016-CB0C-48C1-B3E7-1D5596C45521}"/>
          </ac:cxnSpMkLst>
        </pc:cxnChg>
        <pc:cxnChg chg="add">
          <ac:chgData name="Oscar Zamora" userId="4ec75c4a664b8887" providerId="LiveId" clId="{A4557A84-0C54-4BE6-B2FF-D0D2C3077DD9}" dt="2019-06-03T21:39:57.812" v="4210"/>
          <ac:cxnSpMkLst>
            <pc:docMk/>
            <pc:sldMk cId="195054584" sldId="280"/>
            <ac:cxnSpMk id="313" creationId="{38C5F221-F238-4293-B0FF-4922FBEA226A}"/>
          </ac:cxnSpMkLst>
        </pc:cxnChg>
        <pc:cxnChg chg="add">
          <ac:chgData name="Oscar Zamora" userId="4ec75c4a664b8887" providerId="LiveId" clId="{A4557A84-0C54-4BE6-B2FF-D0D2C3077DD9}" dt="2019-06-03T21:39:57.812" v="4210"/>
          <ac:cxnSpMkLst>
            <pc:docMk/>
            <pc:sldMk cId="195054584" sldId="280"/>
            <ac:cxnSpMk id="314" creationId="{B6257738-A846-45D8-9D31-D9C4BF7A6F7F}"/>
          </ac:cxnSpMkLst>
        </pc:cxnChg>
      </pc:sldChg>
      <pc:sldChg chg="addSp delSp modSp add">
        <pc:chgData name="Oscar Zamora" userId="4ec75c4a664b8887" providerId="LiveId" clId="{A4557A84-0C54-4BE6-B2FF-D0D2C3077DD9}" dt="2019-06-07T02:07:49.749" v="4908" actId="14100"/>
        <pc:sldMkLst>
          <pc:docMk/>
          <pc:sldMk cId="3835380182" sldId="281"/>
        </pc:sldMkLst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6" creationId="{73EBF0C6-96C1-4922-A028-BEF721988C54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7" creationId="{037436DA-C056-4746-A4C7-D97A2774885B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8" creationId="{B00DA209-5F25-46C3-88E8-0E89AECE500C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9" creationId="{7C8E09F4-43F3-4F81-B128-E78D8F7D5CFA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10" creationId="{89435871-5876-4C2F-9A5D-EA927E47A4D7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11" creationId="{49527FCF-9280-4246-B514-EEF2CE1A4628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12" creationId="{292553C6-2413-4E62-8D48-B6F3CF203BC9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14" creationId="{3F492B04-47B3-4817-955F-84FA2F80FF6D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17" creationId="{4EC23EC2-BC1B-4714-A0B5-01E2228292DB}"/>
          </ac:spMkLst>
        </pc:spChg>
        <pc:spChg chg="mod">
          <ac:chgData name="Oscar Zamora" userId="4ec75c4a664b8887" providerId="LiveId" clId="{A4557A84-0C54-4BE6-B2FF-D0D2C3077DD9}" dt="2019-06-03T21:46:15.109" v="4316" actId="20577"/>
          <ac:spMkLst>
            <pc:docMk/>
            <pc:sldMk cId="3835380182" sldId="281"/>
            <ac:spMk id="18" creationId="{00000000-0000-0000-0000-000000000000}"/>
          </ac:spMkLst>
        </pc:spChg>
        <pc:spChg chg="del">
          <ac:chgData name="Oscar Zamora" userId="4ec75c4a664b8887" providerId="LiveId" clId="{A4557A84-0C54-4BE6-B2FF-D0D2C3077DD9}" dt="2019-06-03T21:48:22.707" v="4375" actId="478"/>
          <ac:spMkLst>
            <pc:docMk/>
            <pc:sldMk cId="3835380182" sldId="281"/>
            <ac:spMk id="19" creationId="{00000000-0000-0000-0000-000000000000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20" creationId="{7D6FC267-DCE9-4C98-993C-D6E82B424C84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23" creationId="{2CA385EF-D69D-4F5F-B1E3-2118AF9A6D81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25" creationId="{CD75FE41-33FE-40A1-BCF0-92C43865BB35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26" creationId="{9D227D75-0CAA-49D2-9F27-30BD52E11E00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30" creationId="{21FBD999-F436-4226-812C-9E39F457E2B9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32" creationId="{9E26CB6E-B3D9-4ED5-82C0-5A4C5FE1D38C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37" creationId="{093B015B-891E-4F58-B1BE-F934D32BF38A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38" creationId="{C6831A22-CC61-4D46-A02F-791CF1AA3D23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44" creationId="{94F27157-7AE5-4018-8725-1EB2ECE98F87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51" creationId="{98F9B829-F53E-42A2-9B76-95F8A84A89F5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52" creationId="{A96B8971-ED41-415B-9D65-C08098E597E4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53" creationId="{D63F0596-4D74-4064-8DF1-F8A4C00AAE55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54" creationId="{CD41A62E-FF86-4DA3-9302-DE2D91DE8151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55" creationId="{585B810A-CF60-45E2-B35A-38A9A2CC1789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56" creationId="{25835DA8-5066-4B61-B3D1-FBB0E10AF8CF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57" creationId="{D43A17C6-423A-4852-A3EC-B5848D88FBFF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58" creationId="{67AC3E55-8024-4F62-A8D6-2A3CF23767E6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59" creationId="{F1EEC30E-E76B-4123-BE29-085FB2B568FA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60" creationId="{E967DFA7-D6BE-4D85-A886-746830B65F38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61" creationId="{5DE22753-8377-4F96-A738-F9BF76648B08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62" creationId="{76C85A19-A276-4712-816F-8CE0A05D09BC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63" creationId="{030D3AE3-A109-44BF-BCBA-B77BBB9026F7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64" creationId="{C7B5CB2C-EB20-486A-872E-477749B52569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67" creationId="{5462E73C-0EEA-477B-97DD-B503E645FF7E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69" creationId="{5F76F91F-E671-4D80-8F60-F5966C6C743B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70" creationId="{74C1F835-9A40-4154-8E2E-7531E91A9719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71" creationId="{DF2E76A9-D2FD-453A-A25F-10EDB98BE929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72" creationId="{27619A2C-DE88-4FC5-9980-9664C411BAC4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73" creationId="{78EA01B9-517D-4B94-9BAF-F59EF4FC013F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74" creationId="{1F221A66-08D7-4502-90FB-5B6CCC2EC89A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75" creationId="{75B10DED-7B21-4E85-8B66-D3CA03AF202A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76" creationId="{FC1E3E9E-63F1-456B-9B92-B8272CAB92AE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77" creationId="{BEC8BD7B-9A91-4E3D-9480-9B10C72107E8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78" creationId="{82BA55FA-91BE-4821-B6AC-C69AFF3D7B75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79" creationId="{7CB03600-83A2-4EA9-9979-A58DE3F5C718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80" creationId="{E8D2268D-F3E4-413C-BBC1-85E80601A841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81" creationId="{7BCA3117-C972-4508-B027-7F9CE9CE1E11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82" creationId="{E729ED9D-4C12-49A7-9992-A11BD4FB8C48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89" creationId="{C36A93D0-8B98-4F20-8A8A-83EE20B2ECDF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90" creationId="{0D8803A6-5DDA-406D-8FE6-61AC8E5B25AC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91" creationId="{A1615DC8-673F-4700-B24E-570DEBB94186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92" creationId="{DD7F9726-5DE0-49B7-AEF8-FFB0D75B93D3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93" creationId="{C6E6FB1E-9E2B-4BFF-9622-BD46B6718A5E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94" creationId="{60BC60CA-FD87-4424-AF4E-D0C5ACDE02B5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95" creationId="{31F441AB-6087-4C06-AFDA-02732DAEC7F3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96" creationId="{E48BBA99-0229-468D-82E5-05A1B5B55C49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97" creationId="{808FBD36-BA88-4B76-B9F2-2CB68C4D9691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98" creationId="{8ECEE51C-67AF-4C01-B39A-A7B4D23333F4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99" creationId="{72752613-2B32-44C1-B62C-BC197DE248E1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100" creationId="{28B45FF2-2402-4BB1-9C71-BECB026EBEFB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101" creationId="{B3B78576-49B8-4005-9A85-E268203747F4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102" creationId="{2573690F-FD5E-49DB-92F4-EE707EC96DF6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103" creationId="{1B18DD58-0DBD-4894-B659-F56998870242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104" creationId="{72E9984B-D922-4DCC-ACDC-DE05EE698019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106" creationId="{6339EC69-1BEA-4118-9DD2-F70B94A99478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107" creationId="{E3684096-7A52-40F2-99B3-933B74A47D55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108" creationId="{84C4307E-53A3-43BB-9D47-7E9CF607243C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109" creationId="{1DC65BFD-9020-4AF9-B736-FAA3C3DF4E20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110" creationId="{309A1345-9083-4CD5-9531-8BB596866504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111" creationId="{37965242-A947-4783-B976-AC3201CE5FCC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112" creationId="{62D25DC7-C825-4738-B776-1FFB953BBB16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114" creationId="{DC44201E-40D1-41AF-B7B8-8D563A7224DE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115" creationId="{76FEEB33-6B19-4132-9505-E9C12F5CF6A4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116" creationId="{4D21EA73-BA1F-46BB-A067-9D4B5F372911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117" creationId="{E2F6FB81-41B3-40B1-A42C-09566B51810C}"/>
          </ac:spMkLst>
        </pc:spChg>
        <pc:spChg chg="add">
          <ac:chgData name="Oscar Zamora" userId="4ec75c4a664b8887" providerId="LiveId" clId="{A4557A84-0C54-4BE6-B2FF-D0D2C3077DD9}" dt="2019-06-03T21:41:47.448" v="4226"/>
          <ac:spMkLst>
            <pc:docMk/>
            <pc:sldMk cId="3835380182" sldId="281"/>
            <ac:spMk id="118" creationId="{2E95F68B-3A4B-48F0-A395-7B68862275E8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119" creationId="{16A5E3FE-720E-4E7C-B488-AB0CBF4A4BCB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120" creationId="{037436DA-C056-4746-A4C7-D97A2774885B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121" creationId="{B00DA209-5F25-46C3-88E8-0E89AECE500C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122" creationId="{7C8E09F4-43F3-4F81-B128-E78D8F7D5CFA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123" creationId="{89435871-5876-4C2F-9A5D-EA927E47A4D7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124" creationId="{49527FCF-9280-4246-B514-EEF2CE1A4628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125" creationId="{292553C6-2413-4E62-8D48-B6F3CF203BC9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127" creationId="{3F492B04-47B3-4817-955F-84FA2F80FF6D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130" creationId="{4EC23EC2-BC1B-4714-A0B5-01E2228292DB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131" creationId="{7D6FC267-DCE9-4C98-993C-D6E82B424C84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134" creationId="{2CA385EF-D69D-4F5F-B1E3-2118AF9A6D81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136" creationId="{CD75FE41-33FE-40A1-BCF0-92C43865BB35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137" creationId="{9D227D75-0CAA-49D2-9F27-30BD52E11E00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141" creationId="{21FBD999-F436-4226-812C-9E39F457E2B9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143" creationId="{9E26CB6E-B3D9-4ED5-82C0-5A4C5FE1D38C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148" creationId="{093B015B-891E-4F58-B1BE-F934D32BF38A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149" creationId="{C6831A22-CC61-4D46-A02F-791CF1AA3D23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155" creationId="{94F27157-7AE5-4018-8725-1EB2ECE98F87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162" creationId="{98F9B829-F53E-42A2-9B76-95F8A84A89F5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163" creationId="{A96B8971-ED41-415B-9D65-C08098E597E4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164" creationId="{D63F0596-4D74-4064-8DF1-F8A4C00AAE55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165" creationId="{CD41A62E-FF86-4DA3-9302-DE2D91DE8151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166" creationId="{585B810A-CF60-45E2-B35A-38A9A2CC1789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167" creationId="{25835DA8-5066-4B61-B3D1-FBB0E10AF8CF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168" creationId="{D43A17C6-423A-4852-A3EC-B5848D88FBFF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169" creationId="{67AC3E55-8024-4F62-A8D6-2A3CF23767E6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170" creationId="{F1EEC30E-E76B-4123-BE29-085FB2B568FA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171" creationId="{E967DFA7-D6BE-4D85-A886-746830B65F38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172" creationId="{5DE22753-8377-4F96-A738-F9BF76648B08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173" creationId="{76C85A19-A276-4712-816F-8CE0A05D09BC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174" creationId="{030D3AE3-A109-44BF-BCBA-B77BBB9026F7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175" creationId="{C7B5CB2C-EB20-486A-872E-477749B52569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178" creationId="{5462E73C-0EEA-477B-97DD-B503E645FF7E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180" creationId="{5F76F91F-E671-4D80-8F60-F5966C6C743B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181" creationId="{74C1F835-9A40-4154-8E2E-7531E91A9719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182" creationId="{DF2E76A9-D2FD-453A-A25F-10EDB98BE929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183" creationId="{27619A2C-DE88-4FC5-9980-9664C411BAC4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184" creationId="{78EA01B9-517D-4B94-9BAF-F59EF4FC013F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185" creationId="{1F221A66-08D7-4502-90FB-5B6CCC2EC89A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186" creationId="{75B10DED-7B21-4E85-8B66-D3CA03AF202A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187" creationId="{FC1E3E9E-63F1-456B-9B92-B8272CAB92AE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188" creationId="{BEC8BD7B-9A91-4E3D-9480-9B10C72107E8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189" creationId="{82BA55FA-91BE-4821-B6AC-C69AFF3D7B75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190" creationId="{7CB03600-83A2-4EA9-9979-A58DE3F5C718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191" creationId="{E8D2268D-F3E4-413C-BBC1-85E80601A841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192" creationId="{7BCA3117-C972-4508-B027-7F9CE9CE1E11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193" creationId="{E729ED9D-4C12-49A7-9992-A11BD4FB8C48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200" creationId="{C36A93D0-8B98-4F20-8A8A-83EE20B2ECDF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201" creationId="{0D8803A6-5DDA-406D-8FE6-61AC8E5B25AC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202" creationId="{A1615DC8-673F-4700-B24E-570DEBB94186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203" creationId="{DD7F9726-5DE0-49B7-AEF8-FFB0D75B93D3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204" creationId="{C6E6FB1E-9E2B-4BFF-9622-BD46B6718A5E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205" creationId="{60BC60CA-FD87-4424-AF4E-D0C5ACDE02B5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206" creationId="{31F441AB-6087-4C06-AFDA-02732DAEC7F3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207" creationId="{E48BBA99-0229-468D-82E5-05A1B5B55C49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208" creationId="{808FBD36-BA88-4B76-B9F2-2CB68C4D9691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209" creationId="{8ECEE51C-67AF-4C01-B39A-A7B4D23333F4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210" creationId="{72752613-2B32-44C1-B62C-BC197DE248E1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211" creationId="{28B45FF2-2402-4BB1-9C71-BECB026EBEFB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212" creationId="{B3B78576-49B8-4005-9A85-E268203747F4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213" creationId="{2573690F-FD5E-49DB-92F4-EE707EC96DF6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214" creationId="{1B18DD58-0DBD-4894-B659-F56998870242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215" creationId="{72E9984B-D922-4DCC-ACDC-DE05EE698019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217" creationId="{6339EC69-1BEA-4118-9DD2-F70B94A99478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218" creationId="{E3684096-7A52-40F2-99B3-933B74A47D55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219" creationId="{84C4307E-53A3-43BB-9D47-7E9CF607243C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220" creationId="{1DC65BFD-9020-4AF9-B736-FAA3C3DF4E20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221" creationId="{309A1345-9083-4CD5-9531-8BB596866504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222" creationId="{37965242-A947-4783-B976-AC3201CE5FCC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223" creationId="{62D25DC7-C825-4738-B776-1FFB953BBB16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225" creationId="{DC44201E-40D1-41AF-B7B8-8D563A7224DE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226" creationId="{76FEEB33-6B19-4132-9505-E9C12F5CF6A4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227" creationId="{4D21EA73-BA1F-46BB-A067-9D4B5F372911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228" creationId="{E2F6FB81-41B3-40B1-A42C-09566B51810C}"/>
          </ac:spMkLst>
        </pc:spChg>
        <pc:spChg chg="add">
          <ac:chgData name="Oscar Zamora" userId="4ec75c4a664b8887" providerId="LiveId" clId="{A4557A84-0C54-4BE6-B2FF-D0D2C3077DD9}" dt="2019-06-03T21:41:51.192" v="4228"/>
          <ac:spMkLst>
            <pc:docMk/>
            <pc:sldMk cId="3835380182" sldId="281"/>
            <ac:spMk id="229" creationId="{2E95F68B-3A4B-48F0-A395-7B68862275E8}"/>
          </ac:spMkLst>
        </pc:spChg>
        <pc:spChg chg="add del">
          <ac:chgData name="Oscar Zamora" userId="4ec75c4a664b8887" providerId="LiveId" clId="{A4557A84-0C54-4BE6-B2FF-D0D2C3077DD9}" dt="2019-06-03T21:43:26.537" v="4238"/>
          <ac:spMkLst>
            <pc:docMk/>
            <pc:sldMk cId="3835380182" sldId="281"/>
            <ac:spMk id="230" creationId="{CEF578DD-3969-4163-AE29-B9646A589E6D}"/>
          </ac:spMkLst>
        </pc:spChg>
        <pc:spChg chg="add del">
          <ac:chgData name="Oscar Zamora" userId="4ec75c4a664b8887" providerId="LiveId" clId="{A4557A84-0C54-4BE6-B2FF-D0D2C3077DD9}" dt="2019-06-03T21:43:26.537" v="4238"/>
          <ac:spMkLst>
            <pc:docMk/>
            <pc:sldMk cId="3835380182" sldId="281"/>
            <ac:spMk id="231" creationId="{DE1B9A71-451A-4AE6-8700-1F4569804B09}"/>
          </ac:spMkLst>
        </pc:spChg>
        <pc:spChg chg="add del">
          <ac:chgData name="Oscar Zamora" userId="4ec75c4a664b8887" providerId="LiveId" clId="{A4557A84-0C54-4BE6-B2FF-D0D2C3077DD9}" dt="2019-06-03T21:43:26.537" v="4238"/>
          <ac:spMkLst>
            <pc:docMk/>
            <pc:sldMk cId="3835380182" sldId="281"/>
            <ac:spMk id="232" creationId="{2BADD6C5-9571-4166-8AE2-DDEDD3563C61}"/>
          </ac:spMkLst>
        </pc:spChg>
        <pc:spChg chg="add del">
          <ac:chgData name="Oscar Zamora" userId="4ec75c4a664b8887" providerId="LiveId" clId="{A4557A84-0C54-4BE6-B2FF-D0D2C3077DD9}" dt="2019-06-03T21:43:26.537" v="4238"/>
          <ac:spMkLst>
            <pc:docMk/>
            <pc:sldMk cId="3835380182" sldId="281"/>
            <ac:spMk id="233" creationId="{0C685CA9-48DF-424F-8E42-5E205F318043}"/>
          </ac:spMkLst>
        </pc:spChg>
        <pc:spChg chg="add del">
          <ac:chgData name="Oscar Zamora" userId="4ec75c4a664b8887" providerId="LiveId" clId="{A4557A84-0C54-4BE6-B2FF-D0D2C3077DD9}" dt="2019-06-03T21:43:26.537" v="4238"/>
          <ac:spMkLst>
            <pc:docMk/>
            <pc:sldMk cId="3835380182" sldId="281"/>
            <ac:spMk id="234" creationId="{125EFB1A-8C7B-4C5B-956E-56A136F2E9B2}"/>
          </ac:spMkLst>
        </pc:spChg>
        <pc:spChg chg="add del">
          <ac:chgData name="Oscar Zamora" userId="4ec75c4a664b8887" providerId="LiveId" clId="{A4557A84-0C54-4BE6-B2FF-D0D2C3077DD9}" dt="2019-06-03T21:43:26.537" v="4238"/>
          <ac:spMkLst>
            <pc:docMk/>
            <pc:sldMk cId="3835380182" sldId="281"/>
            <ac:spMk id="235" creationId="{0B4958CA-DA99-44E6-BAE5-4B070E769D71}"/>
          </ac:spMkLst>
        </pc:spChg>
        <pc:spChg chg="add del">
          <ac:chgData name="Oscar Zamora" userId="4ec75c4a664b8887" providerId="LiveId" clId="{A4557A84-0C54-4BE6-B2FF-D0D2C3077DD9}" dt="2019-06-03T21:43:26.537" v="4238"/>
          <ac:spMkLst>
            <pc:docMk/>
            <pc:sldMk cId="3835380182" sldId="281"/>
            <ac:spMk id="245" creationId="{A7DE8187-721C-49E5-8FEE-9A3A5E9D8E16}"/>
          </ac:spMkLst>
        </pc:spChg>
        <pc:spChg chg="add del">
          <ac:chgData name="Oscar Zamora" userId="4ec75c4a664b8887" providerId="LiveId" clId="{A4557A84-0C54-4BE6-B2FF-D0D2C3077DD9}" dt="2019-06-03T21:43:26.537" v="4238"/>
          <ac:spMkLst>
            <pc:docMk/>
            <pc:sldMk cId="3835380182" sldId="281"/>
            <ac:spMk id="255" creationId="{69B95EF2-CBFB-4FA8-A006-4BA84A0DAC75}"/>
          </ac:spMkLst>
        </pc:spChg>
        <pc:spChg chg="add del">
          <ac:chgData name="Oscar Zamora" userId="4ec75c4a664b8887" providerId="LiveId" clId="{A4557A84-0C54-4BE6-B2FF-D0D2C3077DD9}" dt="2019-06-03T21:43:26.537" v="4238"/>
          <ac:spMkLst>
            <pc:docMk/>
            <pc:sldMk cId="3835380182" sldId="281"/>
            <ac:spMk id="256" creationId="{5A4F5374-E745-42E0-93B5-9487E3036AA2}"/>
          </ac:spMkLst>
        </pc:spChg>
        <pc:spChg chg="add del">
          <ac:chgData name="Oscar Zamora" userId="4ec75c4a664b8887" providerId="LiveId" clId="{A4557A84-0C54-4BE6-B2FF-D0D2C3077DD9}" dt="2019-06-03T21:43:26.537" v="4238"/>
          <ac:spMkLst>
            <pc:docMk/>
            <pc:sldMk cId="3835380182" sldId="281"/>
            <ac:spMk id="261" creationId="{9031205E-22F1-45A7-BD0D-A2E269558F6A}"/>
          </ac:spMkLst>
        </pc:spChg>
        <pc:spChg chg="add del">
          <ac:chgData name="Oscar Zamora" userId="4ec75c4a664b8887" providerId="LiveId" clId="{A4557A84-0C54-4BE6-B2FF-D0D2C3077DD9}" dt="2019-06-03T21:43:26.537" v="4238"/>
          <ac:spMkLst>
            <pc:docMk/>
            <pc:sldMk cId="3835380182" sldId="281"/>
            <ac:spMk id="263" creationId="{6E2E54AB-7C98-46F7-8132-0040775CF4D0}"/>
          </ac:spMkLst>
        </pc:spChg>
        <pc:spChg chg="add del">
          <ac:chgData name="Oscar Zamora" userId="4ec75c4a664b8887" providerId="LiveId" clId="{A4557A84-0C54-4BE6-B2FF-D0D2C3077DD9}" dt="2019-06-03T21:43:26.537" v="4238"/>
          <ac:spMkLst>
            <pc:docMk/>
            <pc:sldMk cId="3835380182" sldId="281"/>
            <ac:spMk id="264" creationId="{92F9DDA6-3F28-4681-905C-DEC3A717AB09}"/>
          </ac:spMkLst>
        </pc:spChg>
        <pc:spChg chg="add del">
          <ac:chgData name="Oscar Zamora" userId="4ec75c4a664b8887" providerId="LiveId" clId="{A4557A84-0C54-4BE6-B2FF-D0D2C3077DD9}" dt="2019-06-03T21:43:26.537" v="4238"/>
          <ac:spMkLst>
            <pc:docMk/>
            <pc:sldMk cId="3835380182" sldId="281"/>
            <ac:spMk id="279" creationId="{33163FBD-ED50-44BF-AAE5-1D4CE937CA12}"/>
          </ac:spMkLst>
        </pc:spChg>
        <pc:spChg chg="add del">
          <ac:chgData name="Oscar Zamora" userId="4ec75c4a664b8887" providerId="LiveId" clId="{A4557A84-0C54-4BE6-B2FF-D0D2C3077DD9}" dt="2019-06-03T21:43:26.537" v="4238"/>
          <ac:spMkLst>
            <pc:docMk/>
            <pc:sldMk cId="3835380182" sldId="281"/>
            <ac:spMk id="281" creationId="{264D0447-BED0-41AD-9D80-60E89D8A950C}"/>
          </ac:spMkLst>
        </pc:spChg>
        <pc:spChg chg="add del">
          <ac:chgData name="Oscar Zamora" userId="4ec75c4a664b8887" providerId="LiveId" clId="{A4557A84-0C54-4BE6-B2FF-D0D2C3077DD9}" dt="2019-06-03T21:43:26.537" v="4238"/>
          <ac:spMkLst>
            <pc:docMk/>
            <pc:sldMk cId="3835380182" sldId="281"/>
            <ac:spMk id="317" creationId="{D02E94FC-1026-41DC-9D34-A8EAA9D69ABF}"/>
          </ac:spMkLst>
        </pc:spChg>
        <pc:spChg chg="add del">
          <ac:chgData name="Oscar Zamora" userId="4ec75c4a664b8887" providerId="LiveId" clId="{A4557A84-0C54-4BE6-B2FF-D0D2C3077DD9}" dt="2019-06-03T21:43:26.537" v="4238"/>
          <ac:spMkLst>
            <pc:docMk/>
            <pc:sldMk cId="3835380182" sldId="281"/>
            <ac:spMk id="318" creationId="{0387B20A-B8BA-465B-9A27-947834435C8F}"/>
          </ac:spMkLst>
        </pc:spChg>
        <pc:spChg chg="add del">
          <ac:chgData name="Oscar Zamora" userId="4ec75c4a664b8887" providerId="LiveId" clId="{A4557A84-0C54-4BE6-B2FF-D0D2C3077DD9}" dt="2019-06-03T21:43:26.537" v="4238"/>
          <ac:spMkLst>
            <pc:docMk/>
            <pc:sldMk cId="3835380182" sldId="281"/>
            <ac:spMk id="339" creationId="{B8996F72-FABF-4CE5-9969-276EED158E1F}"/>
          </ac:spMkLst>
        </pc:spChg>
        <pc:spChg chg="add">
          <ac:chgData name="Oscar Zamora" userId="4ec75c4a664b8887" providerId="LiveId" clId="{A4557A84-0C54-4BE6-B2FF-D0D2C3077DD9}" dt="2019-06-03T21:45:45.457" v="4252"/>
          <ac:spMkLst>
            <pc:docMk/>
            <pc:sldMk cId="3835380182" sldId="281"/>
            <ac:spMk id="340" creationId="{B37A45E7-58FC-436A-ACCE-24D0D8382599}"/>
          </ac:spMkLst>
        </pc:spChg>
        <pc:spChg chg="add">
          <ac:chgData name="Oscar Zamora" userId="4ec75c4a664b8887" providerId="LiveId" clId="{A4557A84-0C54-4BE6-B2FF-D0D2C3077DD9}" dt="2019-06-03T21:45:45.457" v="4252"/>
          <ac:spMkLst>
            <pc:docMk/>
            <pc:sldMk cId="3835380182" sldId="281"/>
            <ac:spMk id="341" creationId="{EECB9966-0E7D-4BAD-95F8-F5CA791921C6}"/>
          </ac:spMkLst>
        </pc:spChg>
        <pc:spChg chg="add">
          <ac:chgData name="Oscar Zamora" userId="4ec75c4a664b8887" providerId="LiveId" clId="{A4557A84-0C54-4BE6-B2FF-D0D2C3077DD9}" dt="2019-06-03T21:45:45.457" v="4252"/>
          <ac:spMkLst>
            <pc:docMk/>
            <pc:sldMk cId="3835380182" sldId="281"/>
            <ac:spMk id="342" creationId="{266BF1A1-F1EF-43CF-81AA-10CBB356A716}"/>
          </ac:spMkLst>
        </pc:spChg>
        <pc:spChg chg="add">
          <ac:chgData name="Oscar Zamora" userId="4ec75c4a664b8887" providerId="LiveId" clId="{A4557A84-0C54-4BE6-B2FF-D0D2C3077DD9}" dt="2019-06-03T21:45:45.457" v="4252"/>
          <ac:spMkLst>
            <pc:docMk/>
            <pc:sldMk cId="3835380182" sldId="281"/>
            <ac:spMk id="343" creationId="{B11389FB-5FA3-4E6B-994E-F60232F47BCD}"/>
          </ac:spMkLst>
        </pc:spChg>
        <pc:spChg chg="add">
          <ac:chgData name="Oscar Zamora" userId="4ec75c4a664b8887" providerId="LiveId" clId="{A4557A84-0C54-4BE6-B2FF-D0D2C3077DD9}" dt="2019-06-03T21:45:45.457" v="4252"/>
          <ac:spMkLst>
            <pc:docMk/>
            <pc:sldMk cId="3835380182" sldId="281"/>
            <ac:spMk id="344" creationId="{A9B4C992-429A-4CD2-B755-7896500CA570}"/>
          </ac:spMkLst>
        </pc:spChg>
        <pc:spChg chg="add">
          <ac:chgData name="Oscar Zamora" userId="4ec75c4a664b8887" providerId="LiveId" clId="{A4557A84-0C54-4BE6-B2FF-D0D2C3077DD9}" dt="2019-06-03T21:45:45.457" v="4252"/>
          <ac:spMkLst>
            <pc:docMk/>
            <pc:sldMk cId="3835380182" sldId="281"/>
            <ac:spMk id="354" creationId="{748335CD-BE65-4749-B415-7CBACB50DC43}"/>
          </ac:spMkLst>
        </pc:spChg>
        <pc:spChg chg="add">
          <ac:chgData name="Oscar Zamora" userId="4ec75c4a664b8887" providerId="LiveId" clId="{A4557A84-0C54-4BE6-B2FF-D0D2C3077DD9}" dt="2019-06-03T21:45:45.457" v="4252"/>
          <ac:spMkLst>
            <pc:docMk/>
            <pc:sldMk cId="3835380182" sldId="281"/>
            <ac:spMk id="364" creationId="{7A4A3B5E-4ECC-478E-9DA7-81BB9C494D94}"/>
          </ac:spMkLst>
        </pc:spChg>
        <pc:spChg chg="add">
          <ac:chgData name="Oscar Zamora" userId="4ec75c4a664b8887" providerId="LiveId" clId="{A4557A84-0C54-4BE6-B2FF-D0D2C3077DD9}" dt="2019-06-03T21:45:45.457" v="4252"/>
          <ac:spMkLst>
            <pc:docMk/>
            <pc:sldMk cId="3835380182" sldId="281"/>
            <ac:spMk id="365" creationId="{FC14EFD5-3807-45B6-AF3F-DAEE1534F604}"/>
          </ac:spMkLst>
        </pc:spChg>
        <pc:spChg chg="add">
          <ac:chgData name="Oscar Zamora" userId="4ec75c4a664b8887" providerId="LiveId" clId="{A4557A84-0C54-4BE6-B2FF-D0D2C3077DD9}" dt="2019-06-03T21:45:45.457" v="4252"/>
          <ac:spMkLst>
            <pc:docMk/>
            <pc:sldMk cId="3835380182" sldId="281"/>
            <ac:spMk id="370" creationId="{9A9CD553-F353-488B-AB22-63DA9F5266D2}"/>
          </ac:spMkLst>
        </pc:spChg>
        <pc:spChg chg="add">
          <ac:chgData name="Oscar Zamora" userId="4ec75c4a664b8887" providerId="LiveId" clId="{A4557A84-0C54-4BE6-B2FF-D0D2C3077DD9}" dt="2019-06-03T21:45:45.457" v="4252"/>
          <ac:spMkLst>
            <pc:docMk/>
            <pc:sldMk cId="3835380182" sldId="281"/>
            <ac:spMk id="372" creationId="{75A0B171-2175-4CD4-9340-04787FE5FB1C}"/>
          </ac:spMkLst>
        </pc:spChg>
        <pc:spChg chg="add">
          <ac:chgData name="Oscar Zamora" userId="4ec75c4a664b8887" providerId="LiveId" clId="{A4557A84-0C54-4BE6-B2FF-D0D2C3077DD9}" dt="2019-06-03T21:45:45.457" v="4252"/>
          <ac:spMkLst>
            <pc:docMk/>
            <pc:sldMk cId="3835380182" sldId="281"/>
            <ac:spMk id="373" creationId="{266B160D-380E-4324-BC2B-E01F63705240}"/>
          </ac:spMkLst>
        </pc:spChg>
        <pc:spChg chg="add mod">
          <ac:chgData name="Oscar Zamora" userId="4ec75c4a664b8887" providerId="LiveId" clId="{A4557A84-0C54-4BE6-B2FF-D0D2C3077DD9}" dt="2019-06-07T02:07:49.749" v="4908" actId="14100"/>
          <ac:spMkLst>
            <pc:docMk/>
            <pc:sldMk cId="3835380182" sldId="281"/>
            <ac:spMk id="388" creationId="{19CADDF2-0140-4B46-9630-8FB789EF81D2}"/>
          </ac:spMkLst>
        </pc:spChg>
        <pc:spChg chg="add">
          <ac:chgData name="Oscar Zamora" userId="4ec75c4a664b8887" providerId="LiveId" clId="{A4557A84-0C54-4BE6-B2FF-D0D2C3077DD9}" dt="2019-06-03T21:45:45.457" v="4252"/>
          <ac:spMkLst>
            <pc:docMk/>
            <pc:sldMk cId="3835380182" sldId="281"/>
            <ac:spMk id="390" creationId="{9F066112-7FA7-4ACD-BB1F-86385B5EC1D5}"/>
          </ac:spMkLst>
        </pc:spChg>
        <pc:spChg chg="add">
          <ac:chgData name="Oscar Zamora" userId="4ec75c4a664b8887" providerId="LiveId" clId="{A4557A84-0C54-4BE6-B2FF-D0D2C3077DD9}" dt="2019-06-03T21:45:45.457" v="4252"/>
          <ac:spMkLst>
            <pc:docMk/>
            <pc:sldMk cId="3835380182" sldId="281"/>
            <ac:spMk id="426" creationId="{4A259B7C-C569-434B-9E39-275188560631}"/>
          </ac:spMkLst>
        </pc:spChg>
        <pc:spChg chg="add">
          <ac:chgData name="Oscar Zamora" userId="4ec75c4a664b8887" providerId="LiveId" clId="{A4557A84-0C54-4BE6-B2FF-D0D2C3077DD9}" dt="2019-06-03T21:45:45.457" v="4252"/>
          <ac:spMkLst>
            <pc:docMk/>
            <pc:sldMk cId="3835380182" sldId="281"/>
            <ac:spMk id="427" creationId="{B1834D9A-21D3-414E-92E1-61D5C1BBD9D4}"/>
          </ac:spMkLst>
        </pc:spChg>
        <pc:spChg chg="add">
          <ac:chgData name="Oscar Zamora" userId="4ec75c4a664b8887" providerId="LiveId" clId="{A4557A84-0C54-4BE6-B2FF-D0D2C3077DD9}" dt="2019-06-03T21:45:45.457" v="4252"/>
          <ac:spMkLst>
            <pc:docMk/>
            <pc:sldMk cId="3835380182" sldId="281"/>
            <ac:spMk id="448" creationId="{C1CE8B01-3CD4-475F-96A2-6B3B22B97137}"/>
          </ac:spMkLst>
        </pc:spChg>
        <pc:grpChg chg="add mod">
          <ac:chgData name="Oscar Zamora" userId="4ec75c4a664b8887" providerId="LiveId" clId="{A4557A84-0C54-4BE6-B2FF-D0D2C3077DD9}" dt="2019-06-03T21:41:49.140" v="4227"/>
          <ac:grpSpMkLst>
            <pc:docMk/>
            <pc:sldMk cId="3835380182" sldId="281"/>
            <ac:grpSpMk id="13" creationId="{66B8375E-41A0-4C62-8766-896AB355CF35}"/>
          </ac:grpSpMkLst>
        </pc:grpChg>
        <pc:grpChg chg="add mod">
          <ac:chgData name="Oscar Zamora" userId="4ec75c4a664b8887" providerId="LiveId" clId="{A4557A84-0C54-4BE6-B2FF-D0D2C3077DD9}" dt="2019-06-03T21:41:49.140" v="4227"/>
          <ac:grpSpMkLst>
            <pc:docMk/>
            <pc:sldMk cId="3835380182" sldId="281"/>
            <ac:grpSpMk id="15" creationId="{78F8171C-5CB2-40DD-96D7-62CA50E337A9}"/>
          </ac:grpSpMkLst>
        </pc:grpChg>
        <pc:grpChg chg="add mod">
          <ac:chgData name="Oscar Zamora" userId="4ec75c4a664b8887" providerId="LiveId" clId="{A4557A84-0C54-4BE6-B2FF-D0D2C3077DD9}" dt="2019-06-03T21:41:49.140" v="4227"/>
          <ac:grpSpMkLst>
            <pc:docMk/>
            <pc:sldMk cId="3835380182" sldId="281"/>
            <ac:grpSpMk id="21" creationId="{38F24176-FE89-488F-896A-E11151B1D64A}"/>
          </ac:grpSpMkLst>
        </pc:grpChg>
        <pc:grpChg chg="add mod">
          <ac:chgData name="Oscar Zamora" userId="4ec75c4a664b8887" providerId="LiveId" clId="{A4557A84-0C54-4BE6-B2FF-D0D2C3077DD9}" dt="2019-06-03T21:41:49.140" v="4227"/>
          <ac:grpSpMkLst>
            <pc:docMk/>
            <pc:sldMk cId="3835380182" sldId="281"/>
            <ac:grpSpMk id="27" creationId="{954C03BC-A718-45CC-9F56-C771B05ECC64}"/>
          </ac:grpSpMkLst>
        </pc:grpChg>
        <pc:grpChg chg="add mod">
          <ac:chgData name="Oscar Zamora" userId="4ec75c4a664b8887" providerId="LiveId" clId="{A4557A84-0C54-4BE6-B2FF-D0D2C3077DD9}" dt="2019-06-03T21:41:49.140" v="4227"/>
          <ac:grpSpMkLst>
            <pc:docMk/>
            <pc:sldMk cId="3835380182" sldId="281"/>
            <ac:grpSpMk id="33" creationId="{3142FE23-C79C-422A-9F2C-7AF342358F21}"/>
          </ac:grpSpMkLst>
        </pc:grpChg>
        <pc:grpChg chg="add mod">
          <ac:chgData name="Oscar Zamora" userId="4ec75c4a664b8887" providerId="LiveId" clId="{A4557A84-0C54-4BE6-B2FF-D0D2C3077DD9}" dt="2019-06-03T21:41:49.140" v="4227"/>
          <ac:grpSpMkLst>
            <pc:docMk/>
            <pc:sldMk cId="3835380182" sldId="281"/>
            <ac:grpSpMk id="34" creationId="{8033CA7B-2E9A-4E77-88AD-9B94F77BCAB7}"/>
          </ac:grpSpMkLst>
        </pc:grpChg>
        <pc:grpChg chg="add mod">
          <ac:chgData name="Oscar Zamora" userId="4ec75c4a664b8887" providerId="LiveId" clId="{A4557A84-0C54-4BE6-B2FF-D0D2C3077DD9}" dt="2019-06-03T21:41:49.140" v="4227"/>
          <ac:grpSpMkLst>
            <pc:docMk/>
            <pc:sldMk cId="3835380182" sldId="281"/>
            <ac:grpSpMk id="35" creationId="{F83EE29B-5FEE-4F2D-A6E8-39528CE414E9}"/>
          </ac:grpSpMkLst>
        </pc:grpChg>
        <pc:grpChg chg="add mod">
          <ac:chgData name="Oscar Zamora" userId="4ec75c4a664b8887" providerId="LiveId" clId="{A4557A84-0C54-4BE6-B2FF-D0D2C3077DD9}" dt="2019-06-03T21:41:49.140" v="4227"/>
          <ac:grpSpMkLst>
            <pc:docMk/>
            <pc:sldMk cId="3835380182" sldId="281"/>
            <ac:grpSpMk id="39" creationId="{96932563-9FA5-4A8D-8325-E956B1EDC629}"/>
          </ac:grpSpMkLst>
        </pc:grpChg>
        <pc:grpChg chg="add mod">
          <ac:chgData name="Oscar Zamora" userId="4ec75c4a664b8887" providerId="LiveId" clId="{A4557A84-0C54-4BE6-B2FF-D0D2C3077DD9}" dt="2019-06-03T21:41:49.140" v="4227"/>
          <ac:grpSpMkLst>
            <pc:docMk/>
            <pc:sldMk cId="3835380182" sldId="281"/>
            <ac:grpSpMk id="40" creationId="{BE498F61-BC19-440B-8416-6FE2589F775F}"/>
          </ac:grpSpMkLst>
        </pc:grpChg>
        <pc:grpChg chg="add mod">
          <ac:chgData name="Oscar Zamora" userId="4ec75c4a664b8887" providerId="LiveId" clId="{A4557A84-0C54-4BE6-B2FF-D0D2C3077DD9}" dt="2019-06-03T21:41:49.140" v="4227"/>
          <ac:grpSpMkLst>
            <pc:docMk/>
            <pc:sldMk cId="3835380182" sldId="281"/>
            <ac:grpSpMk id="43" creationId="{509335D4-F986-4FC0-B280-1258D0A77162}"/>
          </ac:grpSpMkLst>
        </pc:grpChg>
        <pc:grpChg chg="add mod">
          <ac:chgData name="Oscar Zamora" userId="4ec75c4a664b8887" providerId="LiveId" clId="{A4557A84-0C54-4BE6-B2FF-D0D2C3077DD9}" dt="2019-06-03T21:41:49.140" v="4227"/>
          <ac:grpSpMkLst>
            <pc:docMk/>
            <pc:sldMk cId="3835380182" sldId="281"/>
            <ac:grpSpMk id="65" creationId="{42B6BB0F-658A-4378-95D1-C61368095C83}"/>
          </ac:grpSpMkLst>
        </pc:grpChg>
        <pc:grpChg chg="add mod">
          <ac:chgData name="Oscar Zamora" userId="4ec75c4a664b8887" providerId="LiveId" clId="{A4557A84-0C54-4BE6-B2FF-D0D2C3077DD9}" dt="2019-06-03T21:41:49.140" v="4227"/>
          <ac:grpSpMkLst>
            <pc:docMk/>
            <pc:sldMk cId="3835380182" sldId="281"/>
            <ac:grpSpMk id="66" creationId="{F29228C5-050D-4B80-A890-7371B8C27D5E}"/>
          </ac:grpSpMkLst>
        </pc:grpChg>
        <pc:grpChg chg="add mod">
          <ac:chgData name="Oscar Zamora" userId="4ec75c4a664b8887" providerId="LiveId" clId="{A4557A84-0C54-4BE6-B2FF-D0D2C3077DD9}" dt="2019-06-03T21:41:49.140" v="4227"/>
          <ac:grpSpMkLst>
            <pc:docMk/>
            <pc:sldMk cId="3835380182" sldId="281"/>
            <ac:grpSpMk id="84" creationId="{E279793B-5DBC-4FE7-A6A2-DBA5800055B9}"/>
          </ac:grpSpMkLst>
        </pc:grpChg>
        <pc:grpChg chg="add mod">
          <ac:chgData name="Oscar Zamora" userId="4ec75c4a664b8887" providerId="LiveId" clId="{A4557A84-0C54-4BE6-B2FF-D0D2C3077DD9}" dt="2019-06-03T21:41:49.140" v="4227"/>
          <ac:grpSpMkLst>
            <pc:docMk/>
            <pc:sldMk cId="3835380182" sldId="281"/>
            <ac:grpSpMk id="105" creationId="{280732E0-3E2C-4396-9219-ECCFBF214F78}"/>
          </ac:grpSpMkLst>
        </pc:grpChg>
        <pc:grpChg chg="add mod">
          <ac:chgData name="Oscar Zamora" userId="4ec75c4a664b8887" providerId="LiveId" clId="{A4557A84-0C54-4BE6-B2FF-D0D2C3077DD9}" dt="2019-06-03T21:41:49.140" v="4227"/>
          <ac:grpSpMkLst>
            <pc:docMk/>
            <pc:sldMk cId="3835380182" sldId="281"/>
            <ac:grpSpMk id="113" creationId="{238D6501-59C6-4924-8BEB-2A67C102A851}"/>
          </ac:grpSpMkLst>
        </pc:grpChg>
        <pc:grpChg chg="add mod">
          <ac:chgData name="Oscar Zamora" userId="4ec75c4a664b8887" providerId="LiveId" clId="{A4557A84-0C54-4BE6-B2FF-D0D2C3077DD9}" dt="2019-06-03T21:41:54.680" v="4229"/>
          <ac:grpSpMkLst>
            <pc:docMk/>
            <pc:sldMk cId="3835380182" sldId="281"/>
            <ac:grpSpMk id="126" creationId="{66B8375E-41A0-4C62-8766-896AB355CF35}"/>
          </ac:grpSpMkLst>
        </pc:grpChg>
        <pc:grpChg chg="add mod">
          <ac:chgData name="Oscar Zamora" userId="4ec75c4a664b8887" providerId="LiveId" clId="{A4557A84-0C54-4BE6-B2FF-D0D2C3077DD9}" dt="2019-06-03T21:41:54.680" v="4229"/>
          <ac:grpSpMkLst>
            <pc:docMk/>
            <pc:sldMk cId="3835380182" sldId="281"/>
            <ac:grpSpMk id="128" creationId="{78F8171C-5CB2-40DD-96D7-62CA50E337A9}"/>
          </ac:grpSpMkLst>
        </pc:grpChg>
        <pc:grpChg chg="add mod">
          <ac:chgData name="Oscar Zamora" userId="4ec75c4a664b8887" providerId="LiveId" clId="{A4557A84-0C54-4BE6-B2FF-D0D2C3077DD9}" dt="2019-06-03T21:41:54.680" v="4229"/>
          <ac:grpSpMkLst>
            <pc:docMk/>
            <pc:sldMk cId="3835380182" sldId="281"/>
            <ac:grpSpMk id="132" creationId="{38F24176-FE89-488F-896A-E11151B1D64A}"/>
          </ac:grpSpMkLst>
        </pc:grpChg>
        <pc:grpChg chg="add mod">
          <ac:chgData name="Oscar Zamora" userId="4ec75c4a664b8887" providerId="LiveId" clId="{A4557A84-0C54-4BE6-B2FF-D0D2C3077DD9}" dt="2019-06-03T21:41:54.680" v="4229"/>
          <ac:grpSpMkLst>
            <pc:docMk/>
            <pc:sldMk cId="3835380182" sldId="281"/>
            <ac:grpSpMk id="138" creationId="{954C03BC-A718-45CC-9F56-C771B05ECC64}"/>
          </ac:grpSpMkLst>
        </pc:grpChg>
        <pc:grpChg chg="add mod">
          <ac:chgData name="Oscar Zamora" userId="4ec75c4a664b8887" providerId="LiveId" clId="{A4557A84-0C54-4BE6-B2FF-D0D2C3077DD9}" dt="2019-06-03T21:41:54.680" v="4229"/>
          <ac:grpSpMkLst>
            <pc:docMk/>
            <pc:sldMk cId="3835380182" sldId="281"/>
            <ac:grpSpMk id="144" creationId="{3142FE23-C79C-422A-9F2C-7AF342358F21}"/>
          </ac:grpSpMkLst>
        </pc:grpChg>
        <pc:grpChg chg="add mod">
          <ac:chgData name="Oscar Zamora" userId="4ec75c4a664b8887" providerId="LiveId" clId="{A4557A84-0C54-4BE6-B2FF-D0D2C3077DD9}" dt="2019-06-03T21:41:54.680" v="4229"/>
          <ac:grpSpMkLst>
            <pc:docMk/>
            <pc:sldMk cId="3835380182" sldId="281"/>
            <ac:grpSpMk id="145" creationId="{8033CA7B-2E9A-4E77-88AD-9B94F77BCAB7}"/>
          </ac:grpSpMkLst>
        </pc:grpChg>
        <pc:grpChg chg="add mod">
          <ac:chgData name="Oscar Zamora" userId="4ec75c4a664b8887" providerId="LiveId" clId="{A4557A84-0C54-4BE6-B2FF-D0D2C3077DD9}" dt="2019-06-03T21:41:54.680" v="4229"/>
          <ac:grpSpMkLst>
            <pc:docMk/>
            <pc:sldMk cId="3835380182" sldId="281"/>
            <ac:grpSpMk id="146" creationId="{F83EE29B-5FEE-4F2D-A6E8-39528CE414E9}"/>
          </ac:grpSpMkLst>
        </pc:grpChg>
        <pc:grpChg chg="add mod">
          <ac:chgData name="Oscar Zamora" userId="4ec75c4a664b8887" providerId="LiveId" clId="{A4557A84-0C54-4BE6-B2FF-D0D2C3077DD9}" dt="2019-06-03T21:41:54.680" v="4229"/>
          <ac:grpSpMkLst>
            <pc:docMk/>
            <pc:sldMk cId="3835380182" sldId="281"/>
            <ac:grpSpMk id="150" creationId="{96932563-9FA5-4A8D-8325-E956B1EDC629}"/>
          </ac:grpSpMkLst>
        </pc:grpChg>
        <pc:grpChg chg="add mod">
          <ac:chgData name="Oscar Zamora" userId="4ec75c4a664b8887" providerId="LiveId" clId="{A4557A84-0C54-4BE6-B2FF-D0D2C3077DD9}" dt="2019-06-03T21:41:54.680" v="4229"/>
          <ac:grpSpMkLst>
            <pc:docMk/>
            <pc:sldMk cId="3835380182" sldId="281"/>
            <ac:grpSpMk id="151" creationId="{BE498F61-BC19-440B-8416-6FE2589F775F}"/>
          </ac:grpSpMkLst>
        </pc:grpChg>
        <pc:grpChg chg="add mod">
          <ac:chgData name="Oscar Zamora" userId="4ec75c4a664b8887" providerId="LiveId" clId="{A4557A84-0C54-4BE6-B2FF-D0D2C3077DD9}" dt="2019-06-03T21:41:54.680" v="4229"/>
          <ac:grpSpMkLst>
            <pc:docMk/>
            <pc:sldMk cId="3835380182" sldId="281"/>
            <ac:grpSpMk id="154" creationId="{509335D4-F986-4FC0-B280-1258D0A77162}"/>
          </ac:grpSpMkLst>
        </pc:grpChg>
        <pc:grpChg chg="add mod">
          <ac:chgData name="Oscar Zamora" userId="4ec75c4a664b8887" providerId="LiveId" clId="{A4557A84-0C54-4BE6-B2FF-D0D2C3077DD9}" dt="2019-06-03T21:41:54.680" v="4229"/>
          <ac:grpSpMkLst>
            <pc:docMk/>
            <pc:sldMk cId="3835380182" sldId="281"/>
            <ac:grpSpMk id="176" creationId="{42B6BB0F-658A-4378-95D1-C61368095C83}"/>
          </ac:grpSpMkLst>
        </pc:grpChg>
        <pc:grpChg chg="add mod">
          <ac:chgData name="Oscar Zamora" userId="4ec75c4a664b8887" providerId="LiveId" clId="{A4557A84-0C54-4BE6-B2FF-D0D2C3077DD9}" dt="2019-06-03T21:41:54.680" v="4229"/>
          <ac:grpSpMkLst>
            <pc:docMk/>
            <pc:sldMk cId="3835380182" sldId="281"/>
            <ac:grpSpMk id="177" creationId="{F29228C5-050D-4B80-A890-7371B8C27D5E}"/>
          </ac:grpSpMkLst>
        </pc:grpChg>
        <pc:grpChg chg="add mod">
          <ac:chgData name="Oscar Zamora" userId="4ec75c4a664b8887" providerId="LiveId" clId="{A4557A84-0C54-4BE6-B2FF-D0D2C3077DD9}" dt="2019-06-03T21:41:54.680" v="4229"/>
          <ac:grpSpMkLst>
            <pc:docMk/>
            <pc:sldMk cId="3835380182" sldId="281"/>
            <ac:grpSpMk id="195" creationId="{E279793B-5DBC-4FE7-A6A2-DBA5800055B9}"/>
          </ac:grpSpMkLst>
        </pc:grpChg>
        <pc:grpChg chg="add mod">
          <ac:chgData name="Oscar Zamora" userId="4ec75c4a664b8887" providerId="LiveId" clId="{A4557A84-0C54-4BE6-B2FF-D0D2C3077DD9}" dt="2019-06-03T21:41:54.680" v="4229"/>
          <ac:grpSpMkLst>
            <pc:docMk/>
            <pc:sldMk cId="3835380182" sldId="281"/>
            <ac:grpSpMk id="216" creationId="{280732E0-3E2C-4396-9219-ECCFBF214F78}"/>
          </ac:grpSpMkLst>
        </pc:grpChg>
        <pc:grpChg chg="add mod">
          <ac:chgData name="Oscar Zamora" userId="4ec75c4a664b8887" providerId="LiveId" clId="{A4557A84-0C54-4BE6-B2FF-D0D2C3077DD9}" dt="2019-06-03T21:41:54.680" v="4229"/>
          <ac:grpSpMkLst>
            <pc:docMk/>
            <pc:sldMk cId="3835380182" sldId="281"/>
            <ac:grpSpMk id="224" creationId="{238D6501-59C6-4924-8BEB-2A67C102A851}"/>
          </ac:grpSpMkLst>
        </pc:grpChg>
        <pc:grpChg chg="add del">
          <ac:chgData name="Oscar Zamora" userId="4ec75c4a664b8887" providerId="LiveId" clId="{A4557A84-0C54-4BE6-B2FF-D0D2C3077DD9}" dt="2019-06-03T21:43:26.537" v="4238"/>
          <ac:grpSpMkLst>
            <pc:docMk/>
            <pc:sldMk cId="3835380182" sldId="281"/>
            <ac:grpSpMk id="236" creationId="{0E631252-AFB2-4744-A1A8-828419FF6623}"/>
          </ac:grpSpMkLst>
        </pc:grpChg>
        <pc:grpChg chg="add del">
          <ac:chgData name="Oscar Zamora" userId="4ec75c4a664b8887" providerId="LiveId" clId="{A4557A84-0C54-4BE6-B2FF-D0D2C3077DD9}" dt="2019-06-03T21:43:26.537" v="4238"/>
          <ac:grpSpMkLst>
            <pc:docMk/>
            <pc:sldMk cId="3835380182" sldId="281"/>
            <ac:grpSpMk id="246" creationId="{5529807B-67E5-4038-AC1C-D146C5DE9BC2}"/>
          </ac:grpSpMkLst>
        </pc:grpChg>
        <pc:grpChg chg="add del">
          <ac:chgData name="Oscar Zamora" userId="4ec75c4a664b8887" providerId="LiveId" clId="{A4557A84-0C54-4BE6-B2FF-D0D2C3077DD9}" dt="2019-06-03T21:43:26.537" v="4238"/>
          <ac:grpSpMkLst>
            <pc:docMk/>
            <pc:sldMk cId="3835380182" sldId="281"/>
            <ac:grpSpMk id="257" creationId="{443E293E-49C2-431D-A3F6-0DE70AFC89C7}"/>
          </ac:grpSpMkLst>
        </pc:grpChg>
        <pc:grpChg chg="add del">
          <ac:chgData name="Oscar Zamora" userId="4ec75c4a664b8887" providerId="LiveId" clId="{A4557A84-0C54-4BE6-B2FF-D0D2C3077DD9}" dt="2019-06-03T21:43:26.537" v="4238"/>
          <ac:grpSpMkLst>
            <pc:docMk/>
            <pc:sldMk cId="3835380182" sldId="281"/>
            <ac:grpSpMk id="265" creationId="{61269D0C-4D23-4EA3-BAEC-74155DBB0694}"/>
          </ac:grpSpMkLst>
        </pc:grpChg>
        <pc:grpChg chg="add del">
          <ac:chgData name="Oscar Zamora" userId="4ec75c4a664b8887" providerId="LiveId" clId="{A4557A84-0C54-4BE6-B2FF-D0D2C3077DD9}" dt="2019-06-03T21:43:26.537" v="4238"/>
          <ac:grpSpMkLst>
            <pc:docMk/>
            <pc:sldMk cId="3835380182" sldId="281"/>
            <ac:grpSpMk id="282" creationId="{7B0C6AE0-34F6-45B0-974E-AD48953E4511}"/>
          </ac:grpSpMkLst>
        </pc:grpChg>
        <pc:grpChg chg="add del">
          <ac:chgData name="Oscar Zamora" userId="4ec75c4a664b8887" providerId="LiveId" clId="{A4557A84-0C54-4BE6-B2FF-D0D2C3077DD9}" dt="2019-06-03T21:43:26.537" v="4238"/>
          <ac:grpSpMkLst>
            <pc:docMk/>
            <pc:sldMk cId="3835380182" sldId="281"/>
            <ac:grpSpMk id="290" creationId="{D335AA19-5A1C-48ED-91D6-4F2878370F53}"/>
          </ac:grpSpMkLst>
        </pc:grpChg>
        <pc:grpChg chg="add del">
          <ac:chgData name="Oscar Zamora" userId="4ec75c4a664b8887" providerId="LiveId" clId="{A4557A84-0C54-4BE6-B2FF-D0D2C3077DD9}" dt="2019-06-03T21:43:26.537" v="4238"/>
          <ac:grpSpMkLst>
            <pc:docMk/>
            <pc:sldMk cId="3835380182" sldId="281"/>
            <ac:grpSpMk id="302" creationId="{C89922F5-85D5-4066-BA22-A7A7EBA1282C}"/>
          </ac:grpSpMkLst>
        </pc:grpChg>
        <pc:grpChg chg="add del">
          <ac:chgData name="Oscar Zamora" userId="4ec75c4a664b8887" providerId="LiveId" clId="{A4557A84-0C54-4BE6-B2FF-D0D2C3077DD9}" dt="2019-06-03T21:43:26.537" v="4238"/>
          <ac:grpSpMkLst>
            <pc:docMk/>
            <pc:sldMk cId="3835380182" sldId="281"/>
            <ac:grpSpMk id="319" creationId="{35EE8ACD-B20E-4EC0-A77A-3DBCDF513E3E}"/>
          </ac:grpSpMkLst>
        </pc:grpChg>
        <pc:grpChg chg="add del">
          <ac:chgData name="Oscar Zamora" userId="4ec75c4a664b8887" providerId="LiveId" clId="{A4557A84-0C54-4BE6-B2FF-D0D2C3077DD9}" dt="2019-06-03T21:43:26.537" v="4238"/>
          <ac:grpSpMkLst>
            <pc:docMk/>
            <pc:sldMk cId="3835380182" sldId="281"/>
            <ac:grpSpMk id="328" creationId="{E9E064A3-C82F-4096-86B7-A12828000E6C}"/>
          </ac:grpSpMkLst>
        </pc:grpChg>
        <pc:grpChg chg="add del">
          <ac:chgData name="Oscar Zamora" userId="4ec75c4a664b8887" providerId="LiveId" clId="{A4557A84-0C54-4BE6-B2FF-D0D2C3077DD9}" dt="2019-06-03T21:43:26.537" v="4238"/>
          <ac:grpSpMkLst>
            <pc:docMk/>
            <pc:sldMk cId="3835380182" sldId="281"/>
            <ac:grpSpMk id="336" creationId="{A85D64C8-A2AD-46AF-A48D-BB8C687AF24F}"/>
          </ac:grpSpMkLst>
        </pc:grpChg>
        <pc:grpChg chg="add">
          <ac:chgData name="Oscar Zamora" userId="4ec75c4a664b8887" providerId="LiveId" clId="{A4557A84-0C54-4BE6-B2FF-D0D2C3077DD9}" dt="2019-06-03T21:45:45.457" v="4252"/>
          <ac:grpSpMkLst>
            <pc:docMk/>
            <pc:sldMk cId="3835380182" sldId="281"/>
            <ac:grpSpMk id="345" creationId="{99FD5942-04AB-4FF8-A286-BF923035E4E1}"/>
          </ac:grpSpMkLst>
        </pc:grpChg>
        <pc:grpChg chg="add">
          <ac:chgData name="Oscar Zamora" userId="4ec75c4a664b8887" providerId="LiveId" clId="{A4557A84-0C54-4BE6-B2FF-D0D2C3077DD9}" dt="2019-06-03T21:45:45.457" v="4252"/>
          <ac:grpSpMkLst>
            <pc:docMk/>
            <pc:sldMk cId="3835380182" sldId="281"/>
            <ac:grpSpMk id="355" creationId="{3F0D9BCA-3A65-4BDA-8A96-5B1FC34B7690}"/>
          </ac:grpSpMkLst>
        </pc:grpChg>
        <pc:grpChg chg="add">
          <ac:chgData name="Oscar Zamora" userId="4ec75c4a664b8887" providerId="LiveId" clId="{A4557A84-0C54-4BE6-B2FF-D0D2C3077DD9}" dt="2019-06-03T21:45:45.457" v="4252"/>
          <ac:grpSpMkLst>
            <pc:docMk/>
            <pc:sldMk cId="3835380182" sldId="281"/>
            <ac:grpSpMk id="366" creationId="{A9E6C251-0AB2-474E-89D6-8887FA2D2B3F}"/>
          </ac:grpSpMkLst>
        </pc:grpChg>
        <pc:grpChg chg="add">
          <ac:chgData name="Oscar Zamora" userId="4ec75c4a664b8887" providerId="LiveId" clId="{A4557A84-0C54-4BE6-B2FF-D0D2C3077DD9}" dt="2019-06-03T21:45:45.457" v="4252"/>
          <ac:grpSpMkLst>
            <pc:docMk/>
            <pc:sldMk cId="3835380182" sldId="281"/>
            <ac:grpSpMk id="374" creationId="{CF752079-830C-4B42-8BA8-F0D196BF818A}"/>
          </ac:grpSpMkLst>
        </pc:grpChg>
        <pc:grpChg chg="add">
          <ac:chgData name="Oscar Zamora" userId="4ec75c4a664b8887" providerId="LiveId" clId="{A4557A84-0C54-4BE6-B2FF-D0D2C3077DD9}" dt="2019-06-03T21:45:45.457" v="4252"/>
          <ac:grpSpMkLst>
            <pc:docMk/>
            <pc:sldMk cId="3835380182" sldId="281"/>
            <ac:grpSpMk id="391" creationId="{0A3EEFC8-3009-40EB-826D-6F09AC0D784E}"/>
          </ac:grpSpMkLst>
        </pc:grpChg>
        <pc:grpChg chg="add">
          <ac:chgData name="Oscar Zamora" userId="4ec75c4a664b8887" providerId="LiveId" clId="{A4557A84-0C54-4BE6-B2FF-D0D2C3077DD9}" dt="2019-06-03T21:45:45.457" v="4252"/>
          <ac:grpSpMkLst>
            <pc:docMk/>
            <pc:sldMk cId="3835380182" sldId="281"/>
            <ac:grpSpMk id="399" creationId="{70441FE3-8750-4735-9EE0-4E28E5A67DD2}"/>
          </ac:grpSpMkLst>
        </pc:grpChg>
        <pc:grpChg chg="add">
          <ac:chgData name="Oscar Zamora" userId="4ec75c4a664b8887" providerId="LiveId" clId="{A4557A84-0C54-4BE6-B2FF-D0D2C3077DD9}" dt="2019-06-03T21:45:45.457" v="4252"/>
          <ac:grpSpMkLst>
            <pc:docMk/>
            <pc:sldMk cId="3835380182" sldId="281"/>
            <ac:grpSpMk id="411" creationId="{7FEBC45F-6906-4A39-A624-D5A980554221}"/>
          </ac:grpSpMkLst>
        </pc:grpChg>
        <pc:grpChg chg="add">
          <ac:chgData name="Oscar Zamora" userId="4ec75c4a664b8887" providerId="LiveId" clId="{A4557A84-0C54-4BE6-B2FF-D0D2C3077DD9}" dt="2019-06-03T21:45:45.457" v="4252"/>
          <ac:grpSpMkLst>
            <pc:docMk/>
            <pc:sldMk cId="3835380182" sldId="281"/>
            <ac:grpSpMk id="428" creationId="{D75FC2AC-DCA5-4609-8305-BCE9DBA6AFC8}"/>
          </ac:grpSpMkLst>
        </pc:grpChg>
        <pc:grpChg chg="add">
          <ac:chgData name="Oscar Zamora" userId="4ec75c4a664b8887" providerId="LiveId" clId="{A4557A84-0C54-4BE6-B2FF-D0D2C3077DD9}" dt="2019-06-03T21:45:45.457" v="4252"/>
          <ac:grpSpMkLst>
            <pc:docMk/>
            <pc:sldMk cId="3835380182" sldId="281"/>
            <ac:grpSpMk id="437" creationId="{ECD48B5E-24CD-45C1-AD10-8C48262E449A}"/>
          </ac:grpSpMkLst>
        </pc:grpChg>
        <pc:grpChg chg="add">
          <ac:chgData name="Oscar Zamora" userId="4ec75c4a664b8887" providerId="LiveId" clId="{A4557A84-0C54-4BE6-B2FF-D0D2C3077DD9}" dt="2019-06-03T21:45:45.457" v="4252"/>
          <ac:grpSpMkLst>
            <pc:docMk/>
            <pc:sldMk cId="3835380182" sldId="281"/>
            <ac:grpSpMk id="445" creationId="{9D847028-F836-4B90-9DA4-8BAFDE96AE7A}"/>
          </ac:grpSpMkLst>
        </pc:grpChg>
        <pc:graphicFrameChg chg="del">
          <ac:chgData name="Oscar Zamora" userId="4ec75c4a664b8887" providerId="LiveId" clId="{A4557A84-0C54-4BE6-B2FF-D0D2C3077DD9}" dt="2019-06-03T21:41:46.475" v="4225" actId="478"/>
          <ac:graphicFrameMkLst>
            <pc:docMk/>
            <pc:sldMk cId="3835380182" sldId="281"/>
            <ac:graphicFrameMk id="5" creationId="{19F1351A-3B7C-47B9-ADC1-787752FF0969}"/>
          </ac:graphicFrameMkLst>
        </pc:graphicFrameChg>
        <pc:picChg chg="add">
          <ac:chgData name="Oscar Zamora" userId="4ec75c4a664b8887" providerId="LiveId" clId="{A4557A84-0C54-4BE6-B2FF-D0D2C3077DD9}" dt="2019-06-03T21:41:47.448" v="4226"/>
          <ac:picMkLst>
            <pc:docMk/>
            <pc:sldMk cId="3835380182" sldId="281"/>
            <ac:picMk id="24" creationId="{67B1293D-8E57-4902-A0A5-007AE254BBFE}"/>
          </ac:picMkLst>
        </pc:picChg>
        <pc:picChg chg="add">
          <ac:chgData name="Oscar Zamora" userId="4ec75c4a664b8887" providerId="LiveId" clId="{A4557A84-0C54-4BE6-B2FF-D0D2C3077DD9}" dt="2019-06-03T21:41:47.448" v="4226"/>
          <ac:picMkLst>
            <pc:docMk/>
            <pc:sldMk cId="3835380182" sldId="281"/>
            <ac:picMk id="29" creationId="{DE394159-8F3B-485F-8584-EFAB206F9104}"/>
          </ac:picMkLst>
        </pc:picChg>
        <pc:picChg chg="add">
          <ac:chgData name="Oscar Zamora" userId="4ec75c4a664b8887" providerId="LiveId" clId="{A4557A84-0C54-4BE6-B2FF-D0D2C3077DD9}" dt="2019-06-03T21:41:47.448" v="4226"/>
          <ac:picMkLst>
            <pc:docMk/>
            <pc:sldMk cId="3835380182" sldId="281"/>
            <ac:picMk id="45" creationId="{59CBA3A5-7E6B-49A1-939B-71A41852A177}"/>
          </ac:picMkLst>
        </pc:picChg>
        <pc:picChg chg="add">
          <ac:chgData name="Oscar Zamora" userId="4ec75c4a664b8887" providerId="LiveId" clId="{A4557A84-0C54-4BE6-B2FF-D0D2C3077DD9}" dt="2019-06-03T21:41:47.448" v="4226"/>
          <ac:picMkLst>
            <pc:docMk/>
            <pc:sldMk cId="3835380182" sldId="281"/>
            <ac:picMk id="46" creationId="{06CE9216-247C-49FF-A867-200BBF74CCA5}"/>
          </ac:picMkLst>
        </pc:picChg>
        <pc:picChg chg="add">
          <ac:chgData name="Oscar Zamora" userId="4ec75c4a664b8887" providerId="LiveId" clId="{A4557A84-0C54-4BE6-B2FF-D0D2C3077DD9}" dt="2019-06-03T21:41:51.192" v="4228"/>
          <ac:picMkLst>
            <pc:docMk/>
            <pc:sldMk cId="3835380182" sldId="281"/>
            <ac:picMk id="135" creationId="{67B1293D-8E57-4902-A0A5-007AE254BBFE}"/>
          </ac:picMkLst>
        </pc:picChg>
        <pc:picChg chg="add">
          <ac:chgData name="Oscar Zamora" userId="4ec75c4a664b8887" providerId="LiveId" clId="{A4557A84-0C54-4BE6-B2FF-D0D2C3077DD9}" dt="2019-06-03T21:41:51.192" v="4228"/>
          <ac:picMkLst>
            <pc:docMk/>
            <pc:sldMk cId="3835380182" sldId="281"/>
            <ac:picMk id="140" creationId="{DE394159-8F3B-485F-8584-EFAB206F9104}"/>
          </ac:picMkLst>
        </pc:picChg>
        <pc:picChg chg="add">
          <ac:chgData name="Oscar Zamora" userId="4ec75c4a664b8887" providerId="LiveId" clId="{A4557A84-0C54-4BE6-B2FF-D0D2C3077DD9}" dt="2019-06-03T21:41:51.192" v="4228"/>
          <ac:picMkLst>
            <pc:docMk/>
            <pc:sldMk cId="3835380182" sldId="281"/>
            <ac:picMk id="156" creationId="{59CBA3A5-7E6B-49A1-939B-71A41852A177}"/>
          </ac:picMkLst>
        </pc:picChg>
        <pc:picChg chg="add">
          <ac:chgData name="Oscar Zamora" userId="4ec75c4a664b8887" providerId="LiveId" clId="{A4557A84-0C54-4BE6-B2FF-D0D2C3077DD9}" dt="2019-06-03T21:41:51.192" v="4228"/>
          <ac:picMkLst>
            <pc:docMk/>
            <pc:sldMk cId="3835380182" sldId="281"/>
            <ac:picMk id="157" creationId="{06CE9216-247C-49FF-A867-200BBF74CCA5}"/>
          </ac:picMkLst>
        </pc:picChg>
        <pc:picChg chg="add del">
          <ac:chgData name="Oscar Zamora" userId="4ec75c4a664b8887" providerId="LiveId" clId="{A4557A84-0C54-4BE6-B2FF-D0D2C3077DD9}" dt="2019-06-03T21:43:26.537" v="4238"/>
          <ac:picMkLst>
            <pc:docMk/>
            <pc:sldMk cId="3835380182" sldId="281"/>
            <ac:picMk id="262" creationId="{39864A18-A521-41E2-BBC6-8AD495B651EB}"/>
          </ac:picMkLst>
        </pc:picChg>
        <pc:picChg chg="add del">
          <ac:chgData name="Oscar Zamora" userId="4ec75c4a664b8887" providerId="LiveId" clId="{A4557A84-0C54-4BE6-B2FF-D0D2C3077DD9}" dt="2019-06-03T21:43:26.537" v="4238"/>
          <ac:picMkLst>
            <pc:docMk/>
            <pc:sldMk cId="3835380182" sldId="281"/>
            <ac:picMk id="278" creationId="{3C891AE0-1C43-48D3-9EB6-1EC68C0FCABE}"/>
          </ac:picMkLst>
        </pc:picChg>
        <pc:picChg chg="add">
          <ac:chgData name="Oscar Zamora" userId="4ec75c4a664b8887" providerId="LiveId" clId="{A4557A84-0C54-4BE6-B2FF-D0D2C3077DD9}" dt="2019-06-03T21:45:45.457" v="4252"/>
          <ac:picMkLst>
            <pc:docMk/>
            <pc:sldMk cId="3835380182" sldId="281"/>
            <ac:picMk id="371" creationId="{848D175E-00AF-4197-AC80-E3DB96F3D570}"/>
          </ac:picMkLst>
        </pc:picChg>
        <pc:picChg chg="add">
          <ac:chgData name="Oscar Zamora" userId="4ec75c4a664b8887" providerId="LiveId" clId="{A4557A84-0C54-4BE6-B2FF-D0D2C3077DD9}" dt="2019-06-03T21:45:45.457" v="4252"/>
          <ac:picMkLst>
            <pc:docMk/>
            <pc:sldMk cId="3835380182" sldId="281"/>
            <ac:picMk id="387" creationId="{D78261DA-A11F-4D65-92DD-C3DD93C243A7}"/>
          </ac:picMkLst>
        </pc:picChg>
        <pc:cxnChg chg="add">
          <ac:chgData name="Oscar Zamora" userId="4ec75c4a664b8887" providerId="LiveId" clId="{A4557A84-0C54-4BE6-B2FF-D0D2C3077DD9}" dt="2019-06-03T21:41:47.448" v="4226"/>
          <ac:cxnSpMkLst>
            <pc:docMk/>
            <pc:sldMk cId="3835380182" sldId="281"/>
            <ac:cxnSpMk id="16" creationId="{A1455E24-10D7-44C4-BEF0-EC2690AD390A}"/>
          </ac:cxnSpMkLst>
        </pc:cxnChg>
        <pc:cxnChg chg="add">
          <ac:chgData name="Oscar Zamora" userId="4ec75c4a664b8887" providerId="LiveId" clId="{A4557A84-0C54-4BE6-B2FF-D0D2C3077DD9}" dt="2019-06-03T21:41:47.448" v="4226"/>
          <ac:cxnSpMkLst>
            <pc:docMk/>
            <pc:sldMk cId="3835380182" sldId="281"/>
            <ac:cxnSpMk id="22" creationId="{A48B7717-6BDE-4D78-853F-B26622868063}"/>
          </ac:cxnSpMkLst>
        </pc:cxnChg>
        <pc:cxnChg chg="add">
          <ac:chgData name="Oscar Zamora" userId="4ec75c4a664b8887" providerId="LiveId" clId="{A4557A84-0C54-4BE6-B2FF-D0D2C3077DD9}" dt="2019-06-03T21:41:47.448" v="4226"/>
          <ac:cxnSpMkLst>
            <pc:docMk/>
            <pc:sldMk cId="3835380182" sldId="281"/>
            <ac:cxnSpMk id="28" creationId="{C6F4819C-3E9B-4661-8927-0A0A5BB57055}"/>
          </ac:cxnSpMkLst>
        </pc:cxnChg>
        <pc:cxnChg chg="add">
          <ac:chgData name="Oscar Zamora" userId="4ec75c4a664b8887" providerId="LiveId" clId="{A4557A84-0C54-4BE6-B2FF-D0D2C3077DD9}" dt="2019-06-03T21:41:47.448" v="4226"/>
          <ac:cxnSpMkLst>
            <pc:docMk/>
            <pc:sldMk cId="3835380182" sldId="281"/>
            <ac:cxnSpMk id="31" creationId="{A66A3B56-36C3-448B-93B0-AED3782433FB}"/>
          </ac:cxnSpMkLst>
        </pc:cxnChg>
        <pc:cxnChg chg="add">
          <ac:chgData name="Oscar Zamora" userId="4ec75c4a664b8887" providerId="LiveId" clId="{A4557A84-0C54-4BE6-B2FF-D0D2C3077DD9}" dt="2019-06-03T21:41:47.448" v="4226"/>
          <ac:cxnSpMkLst>
            <pc:docMk/>
            <pc:sldMk cId="3835380182" sldId="281"/>
            <ac:cxnSpMk id="36" creationId="{B0334C11-7739-4B1A-864F-4F1E88B1321F}"/>
          </ac:cxnSpMkLst>
        </pc:cxnChg>
        <pc:cxnChg chg="add">
          <ac:chgData name="Oscar Zamora" userId="4ec75c4a664b8887" providerId="LiveId" clId="{A4557A84-0C54-4BE6-B2FF-D0D2C3077DD9}" dt="2019-06-03T21:41:47.448" v="4226"/>
          <ac:cxnSpMkLst>
            <pc:docMk/>
            <pc:sldMk cId="3835380182" sldId="281"/>
            <ac:cxnSpMk id="41" creationId="{510E7D93-7D65-4762-9941-FB922DA0ABF1}"/>
          </ac:cxnSpMkLst>
        </pc:cxnChg>
        <pc:cxnChg chg="add">
          <ac:chgData name="Oscar Zamora" userId="4ec75c4a664b8887" providerId="LiveId" clId="{A4557A84-0C54-4BE6-B2FF-D0D2C3077DD9}" dt="2019-06-03T21:41:47.448" v="4226"/>
          <ac:cxnSpMkLst>
            <pc:docMk/>
            <pc:sldMk cId="3835380182" sldId="281"/>
            <ac:cxnSpMk id="42" creationId="{EF2B0DD5-1101-48E3-B6DC-E18B63381B26}"/>
          </ac:cxnSpMkLst>
        </pc:cxnChg>
        <pc:cxnChg chg="add">
          <ac:chgData name="Oscar Zamora" userId="4ec75c4a664b8887" providerId="LiveId" clId="{A4557A84-0C54-4BE6-B2FF-D0D2C3077DD9}" dt="2019-06-03T21:41:47.448" v="4226"/>
          <ac:cxnSpMkLst>
            <pc:docMk/>
            <pc:sldMk cId="3835380182" sldId="281"/>
            <ac:cxnSpMk id="47" creationId="{FE483F71-174E-4C18-A2B8-01DDC1D47D13}"/>
          </ac:cxnSpMkLst>
        </pc:cxnChg>
        <pc:cxnChg chg="add">
          <ac:chgData name="Oscar Zamora" userId="4ec75c4a664b8887" providerId="LiveId" clId="{A4557A84-0C54-4BE6-B2FF-D0D2C3077DD9}" dt="2019-06-03T21:41:47.448" v="4226"/>
          <ac:cxnSpMkLst>
            <pc:docMk/>
            <pc:sldMk cId="3835380182" sldId="281"/>
            <ac:cxnSpMk id="48" creationId="{FC14BE98-07A3-4679-8590-58DF65D8BEF2}"/>
          </ac:cxnSpMkLst>
        </pc:cxnChg>
        <pc:cxnChg chg="add">
          <ac:chgData name="Oscar Zamora" userId="4ec75c4a664b8887" providerId="LiveId" clId="{A4557A84-0C54-4BE6-B2FF-D0D2C3077DD9}" dt="2019-06-03T21:41:47.448" v="4226"/>
          <ac:cxnSpMkLst>
            <pc:docMk/>
            <pc:sldMk cId="3835380182" sldId="281"/>
            <ac:cxnSpMk id="49" creationId="{06B33DE8-6A8E-4340-AB21-24D9E58723F3}"/>
          </ac:cxnSpMkLst>
        </pc:cxnChg>
        <pc:cxnChg chg="add">
          <ac:chgData name="Oscar Zamora" userId="4ec75c4a664b8887" providerId="LiveId" clId="{A4557A84-0C54-4BE6-B2FF-D0D2C3077DD9}" dt="2019-06-03T21:41:47.448" v="4226"/>
          <ac:cxnSpMkLst>
            <pc:docMk/>
            <pc:sldMk cId="3835380182" sldId="281"/>
            <ac:cxnSpMk id="50" creationId="{F1CA1A0B-466B-4EB7-9E60-B423CFF5DD98}"/>
          </ac:cxnSpMkLst>
        </pc:cxnChg>
        <pc:cxnChg chg="add">
          <ac:chgData name="Oscar Zamora" userId="4ec75c4a664b8887" providerId="LiveId" clId="{A4557A84-0C54-4BE6-B2FF-D0D2C3077DD9}" dt="2019-06-03T21:41:47.448" v="4226"/>
          <ac:cxnSpMkLst>
            <pc:docMk/>
            <pc:sldMk cId="3835380182" sldId="281"/>
            <ac:cxnSpMk id="68" creationId="{76D6F5F5-CDD0-46E1-998D-0B8E64FDAAD6}"/>
          </ac:cxnSpMkLst>
        </pc:cxnChg>
        <pc:cxnChg chg="add">
          <ac:chgData name="Oscar Zamora" userId="4ec75c4a664b8887" providerId="LiveId" clId="{A4557A84-0C54-4BE6-B2FF-D0D2C3077DD9}" dt="2019-06-03T21:41:47.448" v="4226"/>
          <ac:cxnSpMkLst>
            <pc:docMk/>
            <pc:sldMk cId="3835380182" sldId="281"/>
            <ac:cxnSpMk id="83" creationId="{62CE476B-E254-4BC8-A058-69023183DF30}"/>
          </ac:cxnSpMkLst>
        </pc:cxnChg>
        <pc:cxnChg chg="add">
          <ac:chgData name="Oscar Zamora" userId="4ec75c4a664b8887" providerId="LiveId" clId="{A4557A84-0C54-4BE6-B2FF-D0D2C3077DD9}" dt="2019-06-03T21:41:47.448" v="4226"/>
          <ac:cxnSpMkLst>
            <pc:docMk/>
            <pc:sldMk cId="3835380182" sldId="281"/>
            <ac:cxnSpMk id="85" creationId="{A8C23049-BF47-41C1-AD6E-2C5CE32FD9B8}"/>
          </ac:cxnSpMkLst>
        </pc:cxnChg>
        <pc:cxnChg chg="add">
          <ac:chgData name="Oscar Zamora" userId="4ec75c4a664b8887" providerId="LiveId" clId="{A4557A84-0C54-4BE6-B2FF-D0D2C3077DD9}" dt="2019-06-03T21:41:47.448" v="4226"/>
          <ac:cxnSpMkLst>
            <pc:docMk/>
            <pc:sldMk cId="3835380182" sldId="281"/>
            <ac:cxnSpMk id="86" creationId="{14DF7016-CB0C-48C1-B3E7-1D5596C45521}"/>
          </ac:cxnSpMkLst>
        </pc:cxnChg>
        <pc:cxnChg chg="add">
          <ac:chgData name="Oscar Zamora" userId="4ec75c4a664b8887" providerId="LiveId" clId="{A4557A84-0C54-4BE6-B2FF-D0D2C3077DD9}" dt="2019-06-03T21:41:47.448" v="4226"/>
          <ac:cxnSpMkLst>
            <pc:docMk/>
            <pc:sldMk cId="3835380182" sldId="281"/>
            <ac:cxnSpMk id="87" creationId="{38C5F221-F238-4293-B0FF-4922FBEA226A}"/>
          </ac:cxnSpMkLst>
        </pc:cxnChg>
        <pc:cxnChg chg="add">
          <ac:chgData name="Oscar Zamora" userId="4ec75c4a664b8887" providerId="LiveId" clId="{A4557A84-0C54-4BE6-B2FF-D0D2C3077DD9}" dt="2019-06-03T21:41:47.448" v="4226"/>
          <ac:cxnSpMkLst>
            <pc:docMk/>
            <pc:sldMk cId="3835380182" sldId="281"/>
            <ac:cxnSpMk id="88" creationId="{B6257738-A846-45D8-9D31-D9C4BF7A6F7F}"/>
          </ac:cxnSpMkLst>
        </pc:cxnChg>
        <pc:cxnChg chg="add">
          <ac:chgData name="Oscar Zamora" userId="4ec75c4a664b8887" providerId="LiveId" clId="{A4557A84-0C54-4BE6-B2FF-D0D2C3077DD9}" dt="2019-06-03T21:41:51.192" v="4228"/>
          <ac:cxnSpMkLst>
            <pc:docMk/>
            <pc:sldMk cId="3835380182" sldId="281"/>
            <ac:cxnSpMk id="129" creationId="{A1455E24-10D7-44C4-BEF0-EC2690AD390A}"/>
          </ac:cxnSpMkLst>
        </pc:cxnChg>
        <pc:cxnChg chg="add">
          <ac:chgData name="Oscar Zamora" userId="4ec75c4a664b8887" providerId="LiveId" clId="{A4557A84-0C54-4BE6-B2FF-D0D2C3077DD9}" dt="2019-06-03T21:41:51.192" v="4228"/>
          <ac:cxnSpMkLst>
            <pc:docMk/>
            <pc:sldMk cId="3835380182" sldId="281"/>
            <ac:cxnSpMk id="133" creationId="{A48B7717-6BDE-4D78-853F-B26622868063}"/>
          </ac:cxnSpMkLst>
        </pc:cxnChg>
        <pc:cxnChg chg="add">
          <ac:chgData name="Oscar Zamora" userId="4ec75c4a664b8887" providerId="LiveId" clId="{A4557A84-0C54-4BE6-B2FF-D0D2C3077DD9}" dt="2019-06-03T21:41:51.192" v="4228"/>
          <ac:cxnSpMkLst>
            <pc:docMk/>
            <pc:sldMk cId="3835380182" sldId="281"/>
            <ac:cxnSpMk id="139" creationId="{C6F4819C-3E9B-4661-8927-0A0A5BB57055}"/>
          </ac:cxnSpMkLst>
        </pc:cxnChg>
        <pc:cxnChg chg="add">
          <ac:chgData name="Oscar Zamora" userId="4ec75c4a664b8887" providerId="LiveId" clId="{A4557A84-0C54-4BE6-B2FF-D0D2C3077DD9}" dt="2019-06-03T21:41:51.192" v="4228"/>
          <ac:cxnSpMkLst>
            <pc:docMk/>
            <pc:sldMk cId="3835380182" sldId="281"/>
            <ac:cxnSpMk id="142" creationId="{A66A3B56-36C3-448B-93B0-AED3782433FB}"/>
          </ac:cxnSpMkLst>
        </pc:cxnChg>
        <pc:cxnChg chg="add">
          <ac:chgData name="Oscar Zamora" userId="4ec75c4a664b8887" providerId="LiveId" clId="{A4557A84-0C54-4BE6-B2FF-D0D2C3077DD9}" dt="2019-06-03T21:41:51.192" v="4228"/>
          <ac:cxnSpMkLst>
            <pc:docMk/>
            <pc:sldMk cId="3835380182" sldId="281"/>
            <ac:cxnSpMk id="147" creationId="{B0334C11-7739-4B1A-864F-4F1E88B1321F}"/>
          </ac:cxnSpMkLst>
        </pc:cxnChg>
        <pc:cxnChg chg="add">
          <ac:chgData name="Oscar Zamora" userId="4ec75c4a664b8887" providerId="LiveId" clId="{A4557A84-0C54-4BE6-B2FF-D0D2C3077DD9}" dt="2019-06-03T21:41:51.192" v="4228"/>
          <ac:cxnSpMkLst>
            <pc:docMk/>
            <pc:sldMk cId="3835380182" sldId="281"/>
            <ac:cxnSpMk id="152" creationId="{510E7D93-7D65-4762-9941-FB922DA0ABF1}"/>
          </ac:cxnSpMkLst>
        </pc:cxnChg>
        <pc:cxnChg chg="add">
          <ac:chgData name="Oscar Zamora" userId="4ec75c4a664b8887" providerId="LiveId" clId="{A4557A84-0C54-4BE6-B2FF-D0D2C3077DD9}" dt="2019-06-03T21:41:51.192" v="4228"/>
          <ac:cxnSpMkLst>
            <pc:docMk/>
            <pc:sldMk cId="3835380182" sldId="281"/>
            <ac:cxnSpMk id="153" creationId="{EF2B0DD5-1101-48E3-B6DC-E18B63381B26}"/>
          </ac:cxnSpMkLst>
        </pc:cxnChg>
        <pc:cxnChg chg="add">
          <ac:chgData name="Oscar Zamora" userId="4ec75c4a664b8887" providerId="LiveId" clId="{A4557A84-0C54-4BE6-B2FF-D0D2C3077DD9}" dt="2019-06-03T21:41:51.192" v="4228"/>
          <ac:cxnSpMkLst>
            <pc:docMk/>
            <pc:sldMk cId="3835380182" sldId="281"/>
            <ac:cxnSpMk id="158" creationId="{FE483F71-174E-4C18-A2B8-01DDC1D47D13}"/>
          </ac:cxnSpMkLst>
        </pc:cxnChg>
        <pc:cxnChg chg="add">
          <ac:chgData name="Oscar Zamora" userId="4ec75c4a664b8887" providerId="LiveId" clId="{A4557A84-0C54-4BE6-B2FF-D0D2C3077DD9}" dt="2019-06-03T21:41:51.192" v="4228"/>
          <ac:cxnSpMkLst>
            <pc:docMk/>
            <pc:sldMk cId="3835380182" sldId="281"/>
            <ac:cxnSpMk id="159" creationId="{FC14BE98-07A3-4679-8590-58DF65D8BEF2}"/>
          </ac:cxnSpMkLst>
        </pc:cxnChg>
        <pc:cxnChg chg="add">
          <ac:chgData name="Oscar Zamora" userId="4ec75c4a664b8887" providerId="LiveId" clId="{A4557A84-0C54-4BE6-B2FF-D0D2C3077DD9}" dt="2019-06-03T21:41:51.192" v="4228"/>
          <ac:cxnSpMkLst>
            <pc:docMk/>
            <pc:sldMk cId="3835380182" sldId="281"/>
            <ac:cxnSpMk id="160" creationId="{06B33DE8-6A8E-4340-AB21-24D9E58723F3}"/>
          </ac:cxnSpMkLst>
        </pc:cxnChg>
        <pc:cxnChg chg="add">
          <ac:chgData name="Oscar Zamora" userId="4ec75c4a664b8887" providerId="LiveId" clId="{A4557A84-0C54-4BE6-B2FF-D0D2C3077DD9}" dt="2019-06-03T21:41:51.192" v="4228"/>
          <ac:cxnSpMkLst>
            <pc:docMk/>
            <pc:sldMk cId="3835380182" sldId="281"/>
            <ac:cxnSpMk id="161" creationId="{F1CA1A0B-466B-4EB7-9E60-B423CFF5DD98}"/>
          </ac:cxnSpMkLst>
        </pc:cxnChg>
        <pc:cxnChg chg="add">
          <ac:chgData name="Oscar Zamora" userId="4ec75c4a664b8887" providerId="LiveId" clId="{A4557A84-0C54-4BE6-B2FF-D0D2C3077DD9}" dt="2019-06-03T21:41:51.192" v="4228"/>
          <ac:cxnSpMkLst>
            <pc:docMk/>
            <pc:sldMk cId="3835380182" sldId="281"/>
            <ac:cxnSpMk id="179" creationId="{76D6F5F5-CDD0-46E1-998D-0B8E64FDAAD6}"/>
          </ac:cxnSpMkLst>
        </pc:cxnChg>
        <pc:cxnChg chg="add">
          <ac:chgData name="Oscar Zamora" userId="4ec75c4a664b8887" providerId="LiveId" clId="{A4557A84-0C54-4BE6-B2FF-D0D2C3077DD9}" dt="2019-06-03T21:41:51.192" v="4228"/>
          <ac:cxnSpMkLst>
            <pc:docMk/>
            <pc:sldMk cId="3835380182" sldId="281"/>
            <ac:cxnSpMk id="194" creationId="{62CE476B-E254-4BC8-A058-69023183DF30}"/>
          </ac:cxnSpMkLst>
        </pc:cxnChg>
        <pc:cxnChg chg="add">
          <ac:chgData name="Oscar Zamora" userId="4ec75c4a664b8887" providerId="LiveId" clId="{A4557A84-0C54-4BE6-B2FF-D0D2C3077DD9}" dt="2019-06-03T21:41:51.192" v="4228"/>
          <ac:cxnSpMkLst>
            <pc:docMk/>
            <pc:sldMk cId="3835380182" sldId="281"/>
            <ac:cxnSpMk id="196" creationId="{A8C23049-BF47-41C1-AD6E-2C5CE32FD9B8}"/>
          </ac:cxnSpMkLst>
        </pc:cxnChg>
        <pc:cxnChg chg="add">
          <ac:chgData name="Oscar Zamora" userId="4ec75c4a664b8887" providerId="LiveId" clId="{A4557A84-0C54-4BE6-B2FF-D0D2C3077DD9}" dt="2019-06-03T21:41:51.192" v="4228"/>
          <ac:cxnSpMkLst>
            <pc:docMk/>
            <pc:sldMk cId="3835380182" sldId="281"/>
            <ac:cxnSpMk id="197" creationId="{14DF7016-CB0C-48C1-B3E7-1D5596C45521}"/>
          </ac:cxnSpMkLst>
        </pc:cxnChg>
        <pc:cxnChg chg="add">
          <ac:chgData name="Oscar Zamora" userId="4ec75c4a664b8887" providerId="LiveId" clId="{A4557A84-0C54-4BE6-B2FF-D0D2C3077DD9}" dt="2019-06-03T21:41:51.192" v="4228"/>
          <ac:cxnSpMkLst>
            <pc:docMk/>
            <pc:sldMk cId="3835380182" sldId="281"/>
            <ac:cxnSpMk id="198" creationId="{38C5F221-F238-4293-B0FF-4922FBEA226A}"/>
          </ac:cxnSpMkLst>
        </pc:cxnChg>
        <pc:cxnChg chg="add">
          <ac:chgData name="Oscar Zamora" userId="4ec75c4a664b8887" providerId="LiveId" clId="{A4557A84-0C54-4BE6-B2FF-D0D2C3077DD9}" dt="2019-06-03T21:41:51.192" v="4228"/>
          <ac:cxnSpMkLst>
            <pc:docMk/>
            <pc:sldMk cId="3835380182" sldId="281"/>
            <ac:cxnSpMk id="199" creationId="{B6257738-A846-45D8-9D31-D9C4BF7A6F7F}"/>
          </ac:cxnSpMkLst>
        </pc:cxnChg>
        <pc:cxnChg chg="add del">
          <ac:chgData name="Oscar Zamora" userId="4ec75c4a664b8887" providerId="LiveId" clId="{A4557A84-0C54-4BE6-B2FF-D0D2C3077DD9}" dt="2019-06-03T21:43:26.537" v="4238"/>
          <ac:cxnSpMkLst>
            <pc:docMk/>
            <pc:sldMk cId="3835380182" sldId="281"/>
            <ac:cxnSpMk id="254" creationId="{586E3E7F-C6BF-4381-A29D-C953D12ED882}"/>
          </ac:cxnSpMkLst>
        </pc:cxnChg>
        <pc:cxnChg chg="add del">
          <ac:chgData name="Oscar Zamora" userId="4ec75c4a664b8887" providerId="LiveId" clId="{A4557A84-0C54-4BE6-B2FF-D0D2C3077DD9}" dt="2019-06-03T21:43:26.537" v="4238"/>
          <ac:cxnSpMkLst>
            <pc:docMk/>
            <pc:sldMk cId="3835380182" sldId="281"/>
            <ac:cxnSpMk id="260" creationId="{C83D6988-345E-49B4-AC83-16ECFBE8B533}"/>
          </ac:cxnSpMkLst>
        </pc:cxnChg>
        <pc:cxnChg chg="add del">
          <ac:chgData name="Oscar Zamora" userId="4ec75c4a664b8887" providerId="LiveId" clId="{A4557A84-0C54-4BE6-B2FF-D0D2C3077DD9}" dt="2019-06-03T21:43:26.537" v="4238"/>
          <ac:cxnSpMkLst>
            <pc:docMk/>
            <pc:sldMk cId="3835380182" sldId="281"/>
            <ac:cxnSpMk id="277" creationId="{FE0A7CAE-4BC9-4AD8-8044-F6A4396A6CCA}"/>
          </ac:cxnSpMkLst>
        </pc:cxnChg>
        <pc:cxnChg chg="add del">
          <ac:chgData name="Oscar Zamora" userId="4ec75c4a664b8887" providerId="LiveId" clId="{A4557A84-0C54-4BE6-B2FF-D0D2C3077DD9}" dt="2019-06-03T21:43:26.537" v="4238"/>
          <ac:cxnSpMkLst>
            <pc:docMk/>
            <pc:sldMk cId="3835380182" sldId="281"/>
            <ac:cxnSpMk id="280" creationId="{55A5B390-1636-4742-B29F-9B6AB88C5A02}"/>
          </ac:cxnSpMkLst>
        </pc:cxnChg>
        <pc:cxnChg chg="add del">
          <ac:chgData name="Oscar Zamora" userId="4ec75c4a664b8887" providerId="LiveId" clId="{A4557A84-0C54-4BE6-B2FF-D0D2C3077DD9}" dt="2019-06-03T21:43:26.537" v="4238"/>
          <ac:cxnSpMkLst>
            <pc:docMk/>
            <pc:sldMk cId="3835380182" sldId="281"/>
            <ac:cxnSpMk id="316" creationId="{05D8270B-E788-448F-97AF-CE3C69804824}"/>
          </ac:cxnSpMkLst>
        </pc:cxnChg>
        <pc:cxnChg chg="add del">
          <ac:chgData name="Oscar Zamora" userId="4ec75c4a664b8887" providerId="LiveId" clId="{A4557A84-0C54-4BE6-B2FF-D0D2C3077DD9}" dt="2019-06-03T21:43:26.537" v="4238"/>
          <ac:cxnSpMkLst>
            <pc:docMk/>
            <pc:sldMk cId="3835380182" sldId="281"/>
            <ac:cxnSpMk id="334" creationId="{803DF851-EDC6-45A6-B961-D87A8CB7D3E6}"/>
          </ac:cxnSpMkLst>
        </pc:cxnChg>
        <pc:cxnChg chg="add del">
          <ac:chgData name="Oscar Zamora" userId="4ec75c4a664b8887" providerId="LiveId" clId="{A4557A84-0C54-4BE6-B2FF-D0D2C3077DD9}" dt="2019-06-03T21:43:26.537" v="4238"/>
          <ac:cxnSpMkLst>
            <pc:docMk/>
            <pc:sldMk cId="3835380182" sldId="281"/>
            <ac:cxnSpMk id="335" creationId="{9CDFDDB4-9835-4F4D-A65C-DBA9BEE4B69E}"/>
          </ac:cxnSpMkLst>
        </pc:cxnChg>
        <pc:cxnChg chg="add">
          <ac:chgData name="Oscar Zamora" userId="4ec75c4a664b8887" providerId="LiveId" clId="{A4557A84-0C54-4BE6-B2FF-D0D2C3077DD9}" dt="2019-06-03T21:45:45.457" v="4252"/>
          <ac:cxnSpMkLst>
            <pc:docMk/>
            <pc:sldMk cId="3835380182" sldId="281"/>
            <ac:cxnSpMk id="363" creationId="{2D1A8A3E-E4E1-4966-9BF6-3DD5326619B8}"/>
          </ac:cxnSpMkLst>
        </pc:cxnChg>
        <pc:cxnChg chg="add">
          <ac:chgData name="Oscar Zamora" userId="4ec75c4a664b8887" providerId="LiveId" clId="{A4557A84-0C54-4BE6-B2FF-D0D2C3077DD9}" dt="2019-06-03T21:45:45.457" v="4252"/>
          <ac:cxnSpMkLst>
            <pc:docMk/>
            <pc:sldMk cId="3835380182" sldId="281"/>
            <ac:cxnSpMk id="369" creationId="{F1C3BE7E-2DDA-4BB0-A40E-BDEC1DD6615D}"/>
          </ac:cxnSpMkLst>
        </pc:cxnChg>
        <pc:cxnChg chg="add">
          <ac:chgData name="Oscar Zamora" userId="4ec75c4a664b8887" providerId="LiveId" clId="{A4557A84-0C54-4BE6-B2FF-D0D2C3077DD9}" dt="2019-06-03T21:45:45.457" v="4252"/>
          <ac:cxnSpMkLst>
            <pc:docMk/>
            <pc:sldMk cId="3835380182" sldId="281"/>
            <ac:cxnSpMk id="386" creationId="{F5B67242-B2A7-46FA-BFBB-34DF1FD757E7}"/>
          </ac:cxnSpMkLst>
        </pc:cxnChg>
        <pc:cxnChg chg="add">
          <ac:chgData name="Oscar Zamora" userId="4ec75c4a664b8887" providerId="LiveId" clId="{A4557A84-0C54-4BE6-B2FF-D0D2C3077DD9}" dt="2019-06-03T21:45:45.457" v="4252"/>
          <ac:cxnSpMkLst>
            <pc:docMk/>
            <pc:sldMk cId="3835380182" sldId="281"/>
            <ac:cxnSpMk id="389" creationId="{3210C914-4698-4507-AA3B-DF98A35F04BE}"/>
          </ac:cxnSpMkLst>
        </pc:cxnChg>
        <pc:cxnChg chg="add">
          <ac:chgData name="Oscar Zamora" userId="4ec75c4a664b8887" providerId="LiveId" clId="{A4557A84-0C54-4BE6-B2FF-D0D2C3077DD9}" dt="2019-06-03T21:45:45.457" v="4252"/>
          <ac:cxnSpMkLst>
            <pc:docMk/>
            <pc:sldMk cId="3835380182" sldId="281"/>
            <ac:cxnSpMk id="425" creationId="{6B37047E-EA1B-4C76-B38E-589494CBE8F1}"/>
          </ac:cxnSpMkLst>
        </pc:cxnChg>
        <pc:cxnChg chg="add">
          <ac:chgData name="Oscar Zamora" userId="4ec75c4a664b8887" providerId="LiveId" clId="{A4557A84-0C54-4BE6-B2FF-D0D2C3077DD9}" dt="2019-06-03T21:45:45.457" v="4252"/>
          <ac:cxnSpMkLst>
            <pc:docMk/>
            <pc:sldMk cId="3835380182" sldId="281"/>
            <ac:cxnSpMk id="443" creationId="{AEAD0805-D1F0-4E2D-AABB-57D89368F4BF}"/>
          </ac:cxnSpMkLst>
        </pc:cxnChg>
        <pc:cxnChg chg="add">
          <ac:chgData name="Oscar Zamora" userId="4ec75c4a664b8887" providerId="LiveId" clId="{A4557A84-0C54-4BE6-B2FF-D0D2C3077DD9}" dt="2019-06-03T21:45:45.457" v="4252"/>
          <ac:cxnSpMkLst>
            <pc:docMk/>
            <pc:sldMk cId="3835380182" sldId="281"/>
            <ac:cxnSpMk id="444" creationId="{E68D96CA-25F0-4D8A-A618-4242886587C1}"/>
          </ac:cxnSpMkLst>
        </pc:cxnChg>
      </pc:sldChg>
      <pc:sldChg chg="addSp delSp modSp add">
        <pc:chgData name="Oscar Zamora" userId="4ec75c4a664b8887" providerId="LiveId" clId="{A4557A84-0C54-4BE6-B2FF-D0D2C3077DD9}" dt="2019-06-03T21:47:39.429" v="4373" actId="20577"/>
        <pc:sldMkLst>
          <pc:docMk/>
          <pc:sldMk cId="500776926" sldId="282"/>
        </pc:sldMkLst>
        <pc:spChg chg="add mod">
          <ac:chgData name="Oscar Zamora" userId="4ec75c4a664b8887" providerId="LiveId" clId="{A4557A84-0C54-4BE6-B2FF-D0D2C3077DD9}" dt="2019-06-03T21:47:39.429" v="4373" actId="20577"/>
          <ac:spMkLst>
            <pc:docMk/>
            <pc:sldMk cId="500776926" sldId="282"/>
            <ac:spMk id="2" creationId="{54773B75-B5AF-40BD-BF12-0E5C1A1496FA}"/>
          </ac:spMkLst>
        </pc:spChg>
        <pc:spChg chg="del mod">
          <ac:chgData name="Oscar Zamora" userId="4ec75c4a664b8887" providerId="LiveId" clId="{A4557A84-0C54-4BE6-B2FF-D0D2C3077DD9}" dt="2019-06-03T21:46:56.715" v="4329" actId="478"/>
          <ac:spMkLst>
            <pc:docMk/>
            <pc:sldMk cId="500776926" sldId="282"/>
            <ac:spMk id="18" creationId="{00000000-0000-0000-0000-000000000000}"/>
          </ac:spMkLst>
        </pc:spChg>
        <pc:spChg chg="del">
          <ac:chgData name="Oscar Zamora" userId="4ec75c4a664b8887" providerId="LiveId" clId="{A4557A84-0C54-4BE6-B2FF-D0D2C3077DD9}" dt="2019-06-03T21:46:56.715" v="4329" actId="478"/>
          <ac:spMkLst>
            <pc:docMk/>
            <pc:sldMk cId="500776926" sldId="282"/>
            <ac:spMk id="19" creationId="{00000000-0000-0000-0000-000000000000}"/>
          </ac:spMkLst>
        </pc:spChg>
        <pc:spChg chg="add">
          <ac:chgData name="Oscar Zamora" userId="4ec75c4a664b8887" providerId="LiveId" clId="{A4557A84-0C54-4BE6-B2FF-D0D2C3077DD9}" dt="2019-06-03T21:47:29.966" v="4333"/>
          <ac:spMkLst>
            <pc:docMk/>
            <pc:sldMk cId="500776926" sldId="282"/>
            <ac:spMk id="114" creationId="{26A1BF9A-9D3F-40D9-88AF-EFBE97A26C6E}"/>
          </ac:spMkLst>
        </pc:spChg>
        <pc:spChg chg="add">
          <ac:chgData name="Oscar Zamora" userId="4ec75c4a664b8887" providerId="LiveId" clId="{A4557A84-0C54-4BE6-B2FF-D0D2C3077DD9}" dt="2019-06-03T21:47:29.966" v="4333"/>
          <ac:spMkLst>
            <pc:docMk/>
            <pc:sldMk cId="500776926" sldId="282"/>
            <ac:spMk id="115" creationId="{13875784-9698-4D2B-8A29-E0A04EA306BA}"/>
          </ac:spMkLst>
        </pc:spChg>
        <pc:spChg chg="add">
          <ac:chgData name="Oscar Zamora" userId="4ec75c4a664b8887" providerId="LiveId" clId="{A4557A84-0C54-4BE6-B2FF-D0D2C3077DD9}" dt="2019-06-03T21:47:29.966" v="4333"/>
          <ac:spMkLst>
            <pc:docMk/>
            <pc:sldMk cId="500776926" sldId="282"/>
            <ac:spMk id="116" creationId="{FE6FC8A2-2A40-47B5-93FD-F7D0ABCC1003}"/>
          </ac:spMkLst>
        </pc:spChg>
        <pc:spChg chg="add">
          <ac:chgData name="Oscar Zamora" userId="4ec75c4a664b8887" providerId="LiveId" clId="{A4557A84-0C54-4BE6-B2FF-D0D2C3077DD9}" dt="2019-06-03T21:47:29.966" v="4333"/>
          <ac:spMkLst>
            <pc:docMk/>
            <pc:sldMk cId="500776926" sldId="282"/>
            <ac:spMk id="117" creationId="{33CD0E8F-3681-494E-A47B-0DF884EACDA9}"/>
          </ac:spMkLst>
        </pc:spChg>
        <pc:spChg chg="add">
          <ac:chgData name="Oscar Zamora" userId="4ec75c4a664b8887" providerId="LiveId" clId="{A4557A84-0C54-4BE6-B2FF-D0D2C3077DD9}" dt="2019-06-03T21:47:29.966" v="4333"/>
          <ac:spMkLst>
            <pc:docMk/>
            <pc:sldMk cId="500776926" sldId="282"/>
            <ac:spMk id="118" creationId="{8D97812C-2EA7-4912-8E06-17FB985213F2}"/>
          </ac:spMkLst>
        </pc:spChg>
        <pc:spChg chg="add">
          <ac:chgData name="Oscar Zamora" userId="4ec75c4a664b8887" providerId="LiveId" clId="{A4557A84-0C54-4BE6-B2FF-D0D2C3077DD9}" dt="2019-06-03T21:47:29.966" v="4333"/>
          <ac:spMkLst>
            <pc:docMk/>
            <pc:sldMk cId="500776926" sldId="282"/>
            <ac:spMk id="128" creationId="{22E9FD3E-31B8-4627-B3B9-DD4A307F0B7A}"/>
          </ac:spMkLst>
        </pc:spChg>
        <pc:spChg chg="add">
          <ac:chgData name="Oscar Zamora" userId="4ec75c4a664b8887" providerId="LiveId" clId="{A4557A84-0C54-4BE6-B2FF-D0D2C3077DD9}" dt="2019-06-03T21:47:29.966" v="4333"/>
          <ac:spMkLst>
            <pc:docMk/>
            <pc:sldMk cId="500776926" sldId="282"/>
            <ac:spMk id="138" creationId="{20D03CB7-8D93-46DB-9D17-92A67D356A9E}"/>
          </ac:spMkLst>
        </pc:spChg>
        <pc:spChg chg="add">
          <ac:chgData name="Oscar Zamora" userId="4ec75c4a664b8887" providerId="LiveId" clId="{A4557A84-0C54-4BE6-B2FF-D0D2C3077DD9}" dt="2019-06-03T21:47:29.966" v="4333"/>
          <ac:spMkLst>
            <pc:docMk/>
            <pc:sldMk cId="500776926" sldId="282"/>
            <ac:spMk id="139" creationId="{FF4DE1FE-282E-427C-B7B7-1596B3E50171}"/>
          </ac:spMkLst>
        </pc:spChg>
        <pc:spChg chg="add">
          <ac:chgData name="Oscar Zamora" userId="4ec75c4a664b8887" providerId="LiveId" clId="{A4557A84-0C54-4BE6-B2FF-D0D2C3077DD9}" dt="2019-06-03T21:47:29.966" v="4333"/>
          <ac:spMkLst>
            <pc:docMk/>
            <pc:sldMk cId="500776926" sldId="282"/>
            <ac:spMk id="143" creationId="{B86F0FC9-3FA7-4C40-9137-023147D7AEB4}"/>
          </ac:spMkLst>
        </pc:spChg>
        <pc:spChg chg="add">
          <ac:chgData name="Oscar Zamora" userId="4ec75c4a664b8887" providerId="LiveId" clId="{A4557A84-0C54-4BE6-B2FF-D0D2C3077DD9}" dt="2019-06-03T21:47:29.966" v="4333"/>
          <ac:spMkLst>
            <pc:docMk/>
            <pc:sldMk cId="500776926" sldId="282"/>
            <ac:spMk id="145" creationId="{6E0C1555-C608-4B1A-9478-B655E1E08FF1}"/>
          </ac:spMkLst>
        </pc:spChg>
        <pc:spChg chg="add">
          <ac:chgData name="Oscar Zamora" userId="4ec75c4a664b8887" providerId="LiveId" clId="{A4557A84-0C54-4BE6-B2FF-D0D2C3077DD9}" dt="2019-06-03T21:47:29.966" v="4333"/>
          <ac:spMkLst>
            <pc:docMk/>
            <pc:sldMk cId="500776926" sldId="282"/>
            <ac:spMk id="146" creationId="{12C2E2F3-BC18-40B7-956F-88D2B7DACFDA}"/>
          </ac:spMkLst>
        </pc:spChg>
        <pc:spChg chg="add">
          <ac:chgData name="Oscar Zamora" userId="4ec75c4a664b8887" providerId="LiveId" clId="{A4557A84-0C54-4BE6-B2FF-D0D2C3077DD9}" dt="2019-06-03T21:47:29.966" v="4333"/>
          <ac:spMkLst>
            <pc:docMk/>
            <pc:sldMk cId="500776926" sldId="282"/>
            <ac:spMk id="161" creationId="{8D35981F-1661-4BA6-9FD8-F29EEDC58F8F}"/>
          </ac:spMkLst>
        </pc:spChg>
        <pc:spChg chg="add">
          <ac:chgData name="Oscar Zamora" userId="4ec75c4a664b8887" providerId="LiveId" clId="{A4557A84-0C54-4BE6-B2FF-D0D2C3077DD9}" dt="2019-06-03T21:47:29.966" v="4333"/>
          <ac:spMkLst>
            <pc:docMk/>
            <pc:sldMk cId="500776926" sldId="282"/>
            <ac:spMk id="163" creationId="{7DA3671F-DB7A-4CC1-929C-BA4621A3BC60}"/>
          </ac:spMkLst>
        </pc:spChg>
        <pc:spChg chg="add">
          <ac:chgData name="Oscar Zamora" userId="4ec75c4a664b8887" providerId="LiveId" clId="{A4557A84-0C54-4BE6-B2FF-D0D2C3077DD9}" dt="2019-06-03T21:47:29.966" v="4333"/>
          <ac:spMkLst>
            <pc:docMk/>
            <pc:sldMk cId="500776926" sldId="282"/>
            <ac:spMk id="198" creationId="{59E515D7-93FC-424F-A1F8-7FC0025A5FE5}"/>
          </ac:spMkLst>
        </pc:spChg>
        <pc:spChg chg="add">
          <ac:chgData name="Oscar Zamora" userId="4ec75c4a664b8887" providerId="LiveId" clId="{A4557A84-0C54-4BE6-B2FF-D0D2C3077DD9}" dt="2019-06-03T21:47:29.966" v="4333"/>
          <ac:spMkLst>
            <pc:docMk/>
            <pc:sldMk cId="500776926" sldId="282"/>
            <ac:spMk id="212" creationId="{5A61638B-EEF7-4949-AF8C-F5B221CD541C}"/>
          </ac:spMkLst>
        </pc:spChg>
        <pc:spChg chg="add">
          <ac:chgData name="Oscar Zamora" userId="4ec75c4a664b8887" providerId="LiveId" clId="{A4557A84-0C54-4BE6-B2FF-D0D2C3077DD9}" dt="2019-06-03T21:47:29.966" v="4333"/>
          <ac:spMkLst>
            <pc:docMk/>
            <pc:sldMk cId="500776926" sldId="282"/>
            <ac:spMk id="216" creationId="{329E348A-2F4B-4DC4-869A-F8010C059E96}"/>
          </ac:spMkLst>
        </pc:spChg>
        <pc:spChg chg="add">
          <ac:chgData name="Oscar Zamora" userId="4ec75c4a664b8887" providerId="LiveId" clId="{A4557A84-0C54-4BE6-B2FF-D0D2C3077DD9}" dt="2019-06-03T21:47:29.966" v="4333"/>
          <ac:spMkLst>
            <pc:docMk/>
            <pc:sldMk cId="500776926" sldId="282"/>
            <ac:spMk id="217" creationId="{185EDB7F-DF64-4F0A-B48A-69BB277CFEDF}"/>
          </ac:spMkLst>
        </pc:spChg>
        <pc:spChg chg="add">
          <ac:chgData name="Oscar Zamora" userId="4ec75c4a664b8887" providerId="LiveId" clId="{A4557A84-0C54-4BE6-B2FF-D0D2C3077DD9}" dt="2019-06-03T21:47:29.966" v="4333"/>
          <ac:spMkLst>
            <pc:docMk/>
            <pc:sldMk cId="500776926" sldId="282"/>
            <ac:spMk id="221" creationId="{99D4D7E9-7702-44A7-9582-29B3B5883D8D}"/>
          </ac:spMkLst>
        </pc:spChg>
        <pc:spChg chg="add">
          <ac:chgData name="Oscar Zamora" userId="4ec75c4a664b8887" providerId="LiveId" clId="{A4557A84-0C54-4BE6-B2FF-D0D2C3077DD9}" dt="2019-06-03T21:47:29.966" v="4333"/>
          <ac:spMkLst>
            <pc:docMk/>
            <pc:sldMk cId="500776926" sldId="282"/>
            <ac:spMk id="225" creationId="{358D78DC-8896-45B8-A30B-B2DAC05B4284}"/>
          </ac:spMkLst>
        </pc:spChg>
        <pc:spChg chg="del">
          <ac:chgData name="Oscar Zamora" userId="4ec75c4a664b8887" providerId="LiveId" clId="{A4557A84-0C54-4BE6-B2FF-D0D2C3077DD9}" dt="2019-06-03T21:46:56.715" v="4329" actId="478"/>
          <ac:spMkLst>
            <pc:docMk/>
            <pc:sldMk cId="500776926" sldId="282"/>
            <ac:spMk id="340" creationId="{B37A45E7-58FC-436A-ACCE-24D0D8382599}"/>
          </ac:spMkLst>
        </pc:spChg>
        <pc:spChg chg="del">
          <ac:chgData name="Oscar Zamora" userId="4ec75c4a664b8887" providerId="LiveId" clId="{A4557A84-0C54-4BE6-B2FF-D0D2C3077DD9}" dt="2019-06-03T21:46:56.715" v="4329" actId="478"/>
          <ac:spMkLst>
            <pc:docMk/>
            <pc:sldMk cId="500776926" sldId="282"/>
            <ac:spMk id="341" creationId="{EECB9966-0E7D-4BAD-95F8-F5CA791921C6}"/>
          </ac:spMkLst>
        </pc:spChg>
        <pc:spChg chg="del">
          <ac:chgData name="Oscar Zamora" userId="4ec75c4a664b8887" providerId="LiveId" clId="{A4557A84-0C54-4BE6-B2FF-D0D2C3077DD9}" dt="2019-06-03T21:46:56.715" v="4329" actId="478"/>
          <ac:spMkLst>
            <pc:docMk/>
            <pc:sldMk cId="500776926" sldId="282"/>
            <ac:spMk id="342" creationId="{266BF1A1-F1EF-43CF-81AA-10CBB356A716}"/>
          </ac:spMkLst>
        </pc:spChg>
        <pc:spChg chg="del">
          <ac:chgData name="Oscar Zamora" userId="4ec75c4a664b8887" providerId="LiveId" clId="{A4557A84-0C54-4BE6-B2FF-D0D2C3077DD9}" dt="2019-06-03T21:46:56.715" v="4329" actId="478"/>
          <ac:spMkLst>
            <pc:docMk/>
            <pc:sldMk cId="500776926" sldId="282"/>
            <ac:spMk id="343" creationId="{B11389FB-5FA3-4E6B-994E-F60232F47BCD}"/>
          </ac:spMkLst>
        </pc:spChg>
        <pc:spChg chg="del">
          <ac:chgData name="Oscar Zamora" userId="4ec75c4a664b8887" providerId="LiveId" clId="{A4557A84-0C54-4BE6-B2FF-D0D2C3077DD9}" dt="2019-06-03T21:46:56.715" v="4329" actId="478"/>
          <ac:spMkLst>
            <pc:docMk/>
            <pc:sldMk cId="500776926" sldId="282"/>
            <ac:spMk id="344" creationId="{A9B4C992-429A-4CD2-B755-7896500CA570}"/>
          </ac:spMkLst>
        </pc:spChg>
        <pc:spChg chg="del">
          <ac:chgData name="Oscar Zamora" userId="4ec75c4a664b8887" providerId="LiveId" clId="{A4557A84-0C54-4BE6-B2FF-D0D2C3077DD9}" dt="2019-06-03T21:46:56.715" v="4329" actId="478"/>
          <ac:spMkLst>
            <pc:docMk/>
            <pc:sldMk cId="500776926" sldId="282"/>
            <ac:spMk id="354" creationId="{748335CD-BE65-4749-B415-7CBACB50DC43}"/>
          </ac:spMkLst>
        </pc:spChg>
        <pc:spChg chg="del">
          <ac:chgData name="Oscar Zamora" userId="4ec75c4a664b8887" providerId="LiveId" clId="{A4557A84-0C54-4BE6-B2FF-D0D2C3077DD9}" dt="2019-06-03T21:46:56.715" v="4329" actId="478"/>
          <ac:spMkLst>
            <pc:docMk/>
            <pc:sldMk cId="500776926" sldId="282"/>
            <ac:spMk id="364" creationId="{7A4A3B5E-4ECC-478E-9DA7-81BB9C494D94}"/>
          </ac:spMkLst>
        </pc:spChg>
        <pc:spChg chg="del">
          <ac:chgData name="Oscar Zamora" userId="4ec75c4a664b8887" providerId="LiveId" clId="{A4557A84-0C54-4BE6-B2FF-D0D2C3077DD9}" dt="2019-06-03T21:46:56.715" v="4329" actId="478"/>
          <ac:spMkLst>
            <pc:docMk/>
            <pc:sldMk cId="500776926" sldId="282"/>
            <ac:spMk id="365" creationId="{FC14EFD5-3807-45B6-AF3F-DAEE1534F604}"/>
          </ac:spMkLst>
        </pc:spChg>
        <pc:spChg chg="del">
          <ac:chgData name="Oscar Zamora" userId="4ec75c4a664b8887" providerId="LiveId" clId="{A4557A84-0C54-4BE6-B2FF-D0D2C3077DD9}" dt="2019-06-03T21:46:56.715" v="4329" actId="478"/>
          <ac:spMkLst>
            <pc:docMk/>
            <pc:sldMk cId="500776926" sldId="282"/>
            <ac:spMk id="370" creationId="{9A9CD553-F353-488B-AB22-63DA9F5266D2}"/>
          </ac:spMkLst>
        </pc:spChg>
        <pc:spChg chg="del">
          <ac:chgData name="Oscar Zamora" userId="4ec75c4a664b8887" providerId="LiveId" clId="{A4557A84-0C54-4BE6-B2FF-D0D2C3077DD9}" dt="2019-06-03T21:46:56.715" v="4329" actId="478"/>
          <ac:spMkLst>
            <pc:docMk/>
            <pc:sldMk cId="500776926" sldId="282"/>
            <ac:spMk id="372" creationId="{75A0B171-2175-4CD4-9340-04787FE5FB1C}"/>
          </ac:spMkLst>
        </pc:spChg>
        <pc:spChg chg="del">
          <ac:chgData name="Oscar Zamora" userId="4ec75c4a664b8887" providerId="LiveId" clId="{A4557A84-0C54-4BE6-B2FF-D0D2C3077DD9}" dt="2019-06-03T21:46:56.715" v="4329" actId="478"/>
          <ac:spMkLst>
            <pc:docMk/>
            <pc:sldMk cId="500776926" sldId="282"/>
            <ac:spMk id="373" creationId="{266B160D-380E-4324-BC2B-E01F63705240}"/>
          </ac:spMkLst>
        </pc:spChg>
        <pc:spChg chg="del">
          <ac:chgData name="Oscar Zamora" userId="4ec75c4a664b8887" providerId="LiveId" clId="{A4557A84-0C54-4BE6-B2FF-D0D2C3077DD9}" dt="2019-06-03T21:46:56.715" v="4329" actId="478"/>
          <ac:spMkLst>
            <pc:docMk/>
            <pc:sldMk cId="500776926" sldId="282"/>
            <ac:spMk id="388" creationId="{19CADDF2-0140-4B46-9630-8FB789EF81D2}"/>
          </ac:spMkLst>
        </pc:spChg>
        <pc:spChg chg="del">
          <ac:chgData name="Oscar Zamora" userId="4ec75c4a664b8887" providerId="LiveId" clId="{A4557A84-0C54-4BE6-B2FF-D0D2C3077DD9}" dt="2019-06-03T21:46:56.715" v="4329" actId="478"/>
          <ac:spMkLst>
            <pc:docMk/>
            <pc:sldMk cId="500776926" sldId="282"/>
            <ac:spMk id="390" creationId="{9F066112-7FA7-4ACD-BB1F-86385B5EC1D5}"/>
          </ac:spMkLst>
        </pc:spChg>
        <pc:spChg chg="del">
          <ac:chgData name="Oscar Zamora" userId="4ec75c4a664b8887" providerId="LiveId" clId="{A4557A84-0C54-4BE6-B2FF-D0D2C3077DD9}" dt="2019-06-03T21:46:56.715" v="4329" actId="478"/>
          <ac:spMkLst>
            <pc:docMk/>
            <pc:sldMk cId="500776926" sldId="282"/>
            <ac:spMk id="426" creationId="{4A259B7C-C569-434B-9E39-275188560631}"/>
          </ac:spMkLst>
        </pc:spChg>
        <pc:spChg chg="del">
          <ac:chgData name="Oscar Zamora" userId="4ec75c4a664b8887" providerId="LiveId" clId="{A4557A84-0C54-4BE6-B2FF-D0D2C3077DD9}" dt="2019-06-03T21:46:56.715" v="4329" actId="478"/>
          <ac:spMkLst>
            <pc:docMk/>
            <pc:sldMk cId="500776926" sldId="282"/>
            <ac:spMk id="427" creationId="{B1834D9A-21D3-414E-92E1-61D5C1BBD9D4}"/>
          </ac:spMkLst>
        </pc:spChg>
        <pc:spChg chg="del">
          <ac:chgData name="Oscar Zamora" userId="4ec75c4a664b8887" providerId="LiveId" clId="{A4557A84-0C54-4BE6-B2FF-D0D2C3077DD9}" dt="2019-06-03T21:46:56.715" v="4329" actId="478"/>
          <ac:spMkLst>
            <pc:docMk/>
            <pc:sldMk cId="500776926" sldId="282"/>
            <ac:spMk id="448" creationId="{C1CE8B01-3CD4-475F-96A2-6B3B22B97137}"/>
          </ac:spMkLst>
        </pc:spChg>
        <pc:grpChg chg="add">
          <ac:chgData name="Oscar Zamora" userId="4ec75c4a664b8887" providerId="LiveId" clId="{A4557A84-0C54-4BE6-B2FF-D0D2C3077DD9}" dt="2019-06-03T21:47:29.966" v="4333"/>
          <ac:grpSpMkLst>
            <pc:docMk/>
            <pc:sldMk cId="500776926" sldId="282"/>
            <ac:grpSpMk id="119" creationId="{2248D5AC-0FCD-4DF1-A0A4-2183ADAECE95}"/>
          </ac:grpSpMkLst>
        </pc:grpChg>
        <pc:grpChg chg="add">
          <ac:chgData name="Oscar Zamora" userId="4ec75c4a664b8887" providerId="LiveId" clId="{A4557A84-0C54-4BE6-B2FF-D0D2C3077DD9}" dt="2019-06-03T21:47:29.966" v="4333"/>
          <ac:grpSpMkLst>
            <pc:docMk/>
            <pc:sldMk cId="500776926" sldId="282"/>
            <ac:grpSpMk id="129" creationId="{1F1798E7-470D-45A8-8366-55EBE3557C13}"/>
          </ac:grpSpMkLst>
        </pc:grpChg>
        <pc:grpChg chg="add">
          <ac:chgData name="Oscar Zamora" userId="4ec75c4a664b8887" providerId="LiveId" clId="{A4557A84-0C54-4BE6-B2FF-D0D2C3077DD9}" dt="2019-06-03T21:47:29.966" v="4333"/>
          <ac:grpSpMkLst>
            <pc:docMk/>
            <pc:sldMk cId="500776926" sldId="282"/>
            <ac:grpSpMk id="140" creationId="{62FA75BB-64FF-4CD5-A4F0-79F1365088BC}"/>
          </ac:grpSpMkLst>
        </pc:grpChg>
        <pc:grpChg chg="add">
          <ac:chgData name="Oscar Zamora" userId="4ec75c4a664b8887" providerId="LiveId" clId="{A4557A84-0C54-4BE6-B2FF-D0D2C3077DD9}" dt="2019-06-03T21:47:29.966" v="4333"/>
          <ac:grpSpMkLst>
            <pc:docMk/>
            <pc:sldMk cId="500776926" sldId="282"/>
            <ac:grpSpMk id="147" creationId="{3A9518EE-FC1C-4F67-ADB9-E31356489041}"/>
          </ac:grpSpMkLst>
        </pc:grpChg>
        <pc:grpChg chg="add">
          <ac:chgData name="Oscar Zamora" userId="4ec75c4a664b8887" providerId="LiveId" clId="{A4557A84-0C54-4BE6-B2FF-D0D2C3077DD9}" dt="2019-06-03T21:47:29.966" v="4333"/>
          <ac:grpSpMkLst>
            <pc:docMk/>
            <pc:sldMk cId="500776926" sldId="282"/>
            <ac:grpSpMk id="164" creationId="{5890003E-D74D-4030-8534-5F876CA14DFA}"/>
          </ac:grpSpMkLst>
        </pc:grpChg>
        <pc:grpChg chg="add">
          <ac:chgData name="Oscar Zamora" userId="4ec75c4a664b8887" providerId="LiveId" clId="{A4557A84-0C54-4BE6-B2FF-D0D2C3077DD9}" dt="2019-06-03T21:47:29.966" v="4333"/>
          <ac:grpSpMkLst>
            <pc:docMk/>
            <pc:sldMk cId="500776926" sldId="282"/>
            <ac:grpSpMk id="172" creationId="{2B46B36C-46B5-4D0C-BF4B-51D828558D8E}"/>
          </ac:grpSpMkLst>
        </pc:grpChg>
        <pc:grpChg chg="add">
          <ac:chgData name="Oscar Zamora" userId="4ec75c4a664b8887" providerId="LiveId" clId="{A4557A84-0C54-4BE6-B2FF-D0D2C3077DD9}" dt="2019-06-03T21:47:29.966" v="4333"/>
          <ac:grpSpMkLst>
            <pc:docMk/>
            <pc:sldMk cId="500776926" sldId="282"/>
            <ac:grpSpMk id="184" creationId="{D36CFE50-6AB4-42E4-AC29-169929F4FC08}"/>
          </ac:grpSpMkLst>
        </pc:grpChg>
        <pc:grpChg chg="add">
          <ac:chgData name="Oscar Zamora" userId="4ec75c4a664b8887" providerId="LiveId" clId="{A4557A84-0C54-4BE6-B2FF-D0D2C3077DD9}" dt="2019-06-03T21:47:29.966" v="4333"/>
          <ac:grpSpMkLst>
            <pc:docMk/>
            <pc:sldMk cId="500776926" sldId="282"/>
            <ac:grpSpMk id="200" creationId="{80A6E876-E3EA-4043-8748-F740190B4A8F}"/>
          </ac:grpSpMkLst>
        </pc:grpChg>
        <pc:grpChg chg="add">
          <ac:chgData name="Oscar Zamora" userId="4ec75c4a664b8887" providerId="LiveId" clId="{A4557A84-0C54-4BE6-B2FF-D0D2C3077DD9}" dt="2019-06-03T21:47:29.966" v="4333"/>
          <ac:grpSpMkLst>
            <pc:docMk/>
            <pc:sldMk cId="500776926" sldId="282"/>
            <ac:grpSpMk id="209" creationId="{AAB160B7-0CA9-4218-A5CC-A5691C6E4A7A}"/>
          </ac:grpSpMkLst>
        </pc:grpChg>
        <pc:grpChg chg="add">
          <ac:chgData name="Oscar Zamora" userId="4ec75c4a664b8887" providerId="LiveId" clId="{A4557A84-0C54-4BE6-B2FF-D0D2C3077DD9}" dt="2019-06-03T21:47:29.966" v="4333"/>
          <ac:grpSpMkLst>
            <pc:docMk/>
            <pc:sldMk cId="500776926" sldId="282"/>
            <ac:grpSpMk id="213" creationId="{B2F0DC7A-79AA-4530-86D8-2D49BA35D27E}"/>
          </ac:grpSpMkLst>
        </pc:grpChg>
        <pc:grpChg chg="add">
          <ac:chgData name="Oscar Zamora" userId="4ec75c4a664b8887" providerId="LiveId" clId="{A4557A84-0C54-4BE6-B2FF-D0D2C3077DD9}" dt="2019-06-03T21:47:29.966" v="4333"/>
          <ac:grpSpMkLst>
            <pc:docMk/>
            <pc:sldMk cId="500776926" sldId="282"/>
            <ac:grpSpMk id="218" creationId="{5E7335F8-09CC-48B8-8E8D-7CD9D1F2580A}"/>
          </ac:grpSpMkLst>
        </pc:grpChg>
        <pc:grpChg chg="del">
          <ac:chgData name="Oscar Zamora" userId="4ec75c4a664b8887" providerId="LiveId" clId="{A4557A84-0C54-4BE6-B2FF-D0D2C3077DD9}" dt="2019-06-03T21:46:56.715" v="4329" actId="478"/>
          <ac:grpSpMkLst>
            <pc:docMk/>
            <pc:sldMk cId="500776926" sldId="282"/>
            <ac:grpSpMk id="345" creationId="{99FD5942-04AB-4FF8-A286-BF923035E4E1}"/>
          </ac:grpSpMkLst>
        </pc:grpChg>
        <pc:grpChg chg="del">
          <ac:chgData name="Oscar Zamora" userId="4ec75c4a664b8887" providerId="LiveId" clId="{A4557A84-0C54-4BE6-B2FF-D0D2C3077DD9}" dt="2019-06-03T21:46:56.715" v="4329" actId="478"/>
          <ac:grpSpMkLst>
            <pc:docMk/>
            <pc:sldMk cId="500776926" sldId="282"/>
            <ac:grpSpMk id="355" creationId="{3F0D9BCA-3A65-4BDA-8A96-5B1FC34B7690}"/>
          </ac:grpSpMkLst>
        </pc:grpChg>
        <pc:grpChg chg="del">
          <ac:chgData name="Oscar Zamora" userId="4ec75c4a664b8887" providerId="LiveId" clId="{A4557A84-0C54-4BE6-B2FF-D0D2C3077DD9}" dt="2019-06-03T21:46:56.715" v="4329" actId="478"/>
          <ac:grpSpMkLst>
            <pc:docMk/>
            <pc:sldMk cId="500776926" sldId="282"/>
            <ac:grpSpMk id="366" creationId="{A9E6C251-0AB2-474E-89D6-8887FA2D2B3F}"/>
          </ac:grpSpMkLst>
        </pc:grpChg>
        <pc:grpChg chg="del">
          <ac:chgData name="Oscar Zamora" userId="4ec75c4a664b8887" providerId="LiveId" clId="{A4557A84-0C54-4BE6-B2FF-D0D2C3077DD9}" dt="2019-06-03T21:46:56.715" v="4329" actId="478"/>
          <ac:grpSpMkLst>
            <pc:docMk/>
            <pc:sldMk cId="500776926" sldId="282"/>
            <ac:grpSpMk id="374" creationId="{CF752079-830C-4B42-8BA8-F0D196BF818A}"/>
          </ac:grpSpMkLst>
        </pc:grpChg>
        <pc:grpChg chg="del">
          <ac:chgData name="Oscar Zamora" userId="4ec75c4a664b8887" providerId="LiveId" clId="{A4557A84-0C54-4BE6-B2FF-D0D2C3077DD9}" dt="2019-06-03T21:46:56.715" v="4329" actId="478"/>
          <ac:grpSpMkLst>
            <pc:docMk/>
            <pc:sldMk cId="500776926" sldId="282"/>
            <ac:grpSpMk id="391" creationId="{0A3EEFC8-3009-40EB-826D-6F09AC0D784E}"/>
          </ac:grpSpMkLst>
        </pc:grpChg>
        <pc:grpChg chg="del">
          <ac:chgData name="Oscar Zamora" userId="4ec75c4a664b8887" providerId="LiveId" clId="{A4557A84-0C54-4BE6-B2FF-D0D2C3077DD9}" dt="2019-06-03T21:46:56.715" v="4329" actId="478"/>
          <ac:grpSpMkLst>
            <pc:docMk/>
            <pc:sldMk cId="500776926" sldId="282"/>
            <ac:grpSpMk id="399" creationId="{70441FE3-8750-4735-9EE0-4E28E5A67DD2}"/>
          </ac:grpSpMkLst>
        </pc:grpChg>
        <pc:grpChg chg="del">
          <ac:chgData name="Oscar Zamora" userId="4ec75c4a664b8887" providerId="LiveId" clId="{A4557A84-0C54-4BE6-B2FF-D0D2C3077DD9}" dt="2019-06-03T21:46:56.715" v="4329" actId="478"/>
          <ac:grpSpMkLst>
            <pc:docMk/>
            <pc:sldMk cId="500776926" sldId="282"/>
            <ac:grpSpMk id="411" creationId="{7FEBC45F-6906-4A39-A624-D5A980554221}"/>
          </ac:grpSpMkLst>
        </pc:grpChg>
        <pc:grpChg chg="del">
          <ac:chgData name="Oscar Zamora" userId="4ec75c4a664b8887" providerId="LiveId" clId="{A4557A84-0C54-4BE6-B2FF-D0D2C3077DD9}" dt="2019-06-03T21:46:56.715" v="4329" actId="478"/>
          <ac:grpSpMkLst>
            <pc:docMk/>
            <pc:sldMk cId="500776926" sldId="282"/>
            <ac:grpSpMk id="428" creationId="{D75FC2AC-DCA5-4609-8305-BCE9DBA6AFC8}"/>
          </ac:grpSpMkLst>
        </pc:grpChg>
        <pc:grpChg chg="del">
          <ac:chgData name="Oscar Zamora" userId="4ec75c4a664b8887" providerId="LiveId" clId="{A4557A84-0C54-4BE6-B2FF-D0D2C3077DD9}" dt="2019-06-03T21:46:56.715" v="4329" actId="478"/>
          <ac:grpSpMkLst>
            <pc:docMk/>
            <pc:sldMk cId="500776926" sldId="282"/>
            <ac:grpSpMk id="437" creationId="{ECD48B5E-24CD-45C1-AD10-8C48262E449A}"/>
          </ac:grpSpMkLst>
        </pc:grpChg>
        <pc:grpChg chg="del">
          <ac:chgData name="Oscar Zamora" userId="4ec75c4a664b8887" providerId="LiveId" clId="{A4557A84-0C54-4BE6-B2FF-D0D2C3077DD9}" dt="2019-06-03T21:46:56.715" v="4329" actId="478"/>
          <ac:grpSpMkLst>
            <pc:docMk/>
            <pc:sldMk cId="500776926" sldId="282"/>
            <ac:grpSpMk id="445" creationId="{9D847028-F836-4B90-9DA4-8BAFDE96AE7A}"/>
          </ac:grpSpMkLst>
        </pc:grpChg>
        <pc:picChg chg="add">
          <ac:chgData name="Oscar Zamora" userId="4ec75c4a664b8887" providerId="LiveId" clId="{A4557A84-0C54-4BE6-B2FF-D0D2C3077DD9}" dt="2019-06-03T21:47:29.966" v="4333"/>
          <ac:picMkLst>
            <pc:docMk/>
            <pc:sldMk cId="500776926" sldId="282"/>
            <ac:picMk id="144" creationId="{5FD9A4A1-7E8D-487F-BC66-AECE7AC6A892}"/>
          </ac:picMkLst>
        </pc:picChg>
        <pc:picChg chg="add">
          <ac:chgData name="Oscar Zamora" userId="4ec75c4a664b8887" providerId="LiveId" clId="{A4557A84-0C54-4BE6-B2FF-D0D2C3077DD9}" dt="2019-06-03T21:47:29.966" v="4333"/>
          <ac:picMkLst>
            <pc:docMk/>
            <pc:sldMk cId="500776926" sldId="282"/>
            <ac:picMk id="160" creationId="{E18C8D2B-6BF8-42A4-93F4-174C5C711C5A}"/>
          </ac:picMkLst>
        </pc:picChg>
        <pc:picChg chg="add">
          <ac:chgData name="Oscar Zamora" userId="4ec75c4a664b8887" providerId="LiveId" clId="{A4557A84-0C54-4BE6-B2FF-D0D2C3077DD9}" dt="2019-06-03T21:47:29.966" v="4333"/>
          <ac:picMkLst>
            <pc:docMk/>
            <pc:sldMk cId="500776926" sldId="282"/>
            <ac:picMk id="208" creationId="{34BDED58-A748-43ED-9D8F-80222F2664E3}"/>
          </ac:picMkLst>
        </pc:picChg>
        <pc:picChg chg="del">
          <ac:chgData name="Oscar Zamora" userId="4ec75c4a664b8887" providerId="LiveId" clId="{A4557A84-0C54-4BE6-B2FF-D0D2C3077DD9}" dt="2019-06-03T21:46:56.715" v="4329" actId="478"/>
          <ac:picMkLst>
            <pc:docMk/>
            <pc:sldMk cId="500776926" sldId="282"/>
            <ac:picMk id="371" creationId="{848D175E-00AF-4197-AC80-E3DB96F3D570}"/>
          </ac:picMkLst>
        </pc:picChg>
        <pc:picChg chg="del">
          <ac:chgData name="Oscar Zamora" userId="4ec75c4a664b8887" providerId="LiveId" clId="{A4557A84-0C54-4BE6-B2FF-D0D2C3077DD9}" dt="2019-06-03T21:46:56.715" v="4329" actId="478"/>
          <ac:picMkLst>
            <pc:docMk/>
            <pc:sldMk cId="500776926" sldId="282"/>
            <ac:picMk id="387" creationId="{D78261DA-A11F-4D65-92DD-C3DD93C243A7}"/>
          </ac:picMkLst>
        </pc:picChg>
        <pc:cxnChg chg="add">
          <ac:chgData name="Oscar Zamora" userId="4ec75c4a664b8887" providerId="LiveId" clId="{A4557A84-0C54-4BE6-B2FF-D0D2C3077DD9}" dt="2019-06-03T21:47:29.966" v="4333"/>
          <ac:cxnSpMkLst>
            <pc:docMk/>
            <pc:sldMk cId="500776926" sldId="282"/>
            <ac:cxnSpMk id="137" creationId="{3F719160-48E3-4AD1-ADA0-4BCA7C14914E}"/>
          </ac:cxnSpMkLst>
        </pc:cxnChg>
        <pc:cxnChg chg="add">
          <ac:chgData name="Oscar Zamora" userId="4ec75c4a664b8887" providerId="LiveId" clId="{A4557A84-0C54-4BE6-B2FF-D0D2C3077DD9}" dt="2019-06-03T21:47:29.966" v="4333"/>
          <ac:cxnSpMkLst>
            <pc:docMk/>
            <pc:sldMk cId="500776926" sldId="282"/>
            <ac:cxnSpMk id="159" creationId="{CD2E5D9C-8FA0-4400-A9EF-7B1C7BB83D16}"/>
          </ac:cxnSpMkLst>
        </pc:cxnChg>
        <pc:cxnChg chg="add">
          <ac:chgData name="Oscar Zamora" userId="4ec75c4a664b8887" providerId="LiveId" clId="{A4557A84-0C54-4BE6-B2FF-D0D2C3077DD9}" dt="2019-06-03T21:47:29.966" v="4333"/>
          <ac:cxnSpMkLst>
            <pc:docMk/>
            <pc:sldMk cId="500776926" sldId="282"/>
            <ac:cxnSpMk id="162" creationId="{6DB7B501-23FD-4F63-9252-A8043936FD99}"/>
          </ac:cxnSpMkLst>
        </pc:cxnChg>
        <pc:cxnChg chg="add">
          <ac:chgData name="Oscar Zamora" userId="4ec75c4a664b8887" providerId="LiveId" clId="{A4557A84-0C54-4BE6-B2FF-D0D2C3077DD9}" dt="2019-06-03T21:47:29.966" v="4333"/>
          <ac:cxnSpMkLst>
            <pc:docMk/>
            <pc:sldMk cId="500776926" sldId="282"/>
            <ac:cxnSpMk id="199" creationId="{B42DE1B8-9530-403C-B677-9F1260086B8A}"/>
          </ac:cxnSpMkLst>
        </pc:cxnChg>
        <pc:cxnChg chg="add">
          <ac:chgData name="Oscar Zamora" userId="4ec75c4a664b8887" providerId="LiveId" clId="{A4557A84-0C54-4BE6-B2FF-D0D2C3077DD9}" dt="2019-06-03T21:47:29.966" v="4333"/>
          <ac:cxnSpMkLst>
            <pc:docMk/>
            <pc:sldMk cId="500776926" sldId="282"/>
            <ac:cxnSpMk id="206" creationId="{89D89BAA-8A9B-4C8B-A808-CBA78E6307B3}"/>
          </ac:cxnSpMkLst>
        </pc:cxnChg>
        <pc:cxnChg chg="add">
          <ac:chgData name="Oscar Zamora" userId="4ec75c4a664b8887" providerId="LiveId" clId="{A4557A84-0C54-4BE6-B2FF-D0D2C3077DD9}" dt="2019-06-03T21:47:29.966" v="4333"/>
          <ac:cxnSpMkLst>
            <pc:docMk/>
            <pc:sldMk cId="500776926" sldId="282"/>
            <ac:cxnSpMk id="207" creationId="{88475FB8-D88F-4F02-A1DB-42C7E668B26B}"/>
          </ac:cxnSpMkLst>
        </pc:cxnChg>
        <pc:cxnChg chg="add">
          <ac:chgData name="Oscar Zamora" userId="4ec75c4a664b8887" providerId="LiveId" clId="{A4557A84-0C54-4BE6-B2FF-D0D2C3077DD9}" dt="2019-06-03T21:47:29.966" v="4333"/>
          <ac:cxnSpMkLst>
            <pc:docMk/>
            <pc:sldMk cId="500776926" sldId="282"/>
            <ac:cxnSpMk id="222" creationId="{5B85845F-2536-46FB-ABC4-491F552C023B}"/>
          </ac:cxnSpMkLst>
        </pc:cxnChg>
        <pc:cxnChg chg="add">
          <ac:chgData name="Oscar Zamora" userId="4ec75c4a664b8887" providerId="LiveId" clId="{A4557A84-0C54-4BE6-B2FF-D0D2C3077DD9}" dt="2019-06-03T21:47:29.966" v="4333"/>
          <ac:cxnSpMkLst>
            <pc:docMk/>
            <pc:sldMk cId="500776926" sldId="282"/>
            <ac:cxnSpMk id="223" creationId="{705B0D84-0787-48D2-843A-33C8DA5A218C}"/>
          </ac:cxnSpMkLst>
        </pc:cxnChg>
        <pc:cxnChg chg="add">
          <ac:chgData name="Oscar Zamora" userId="4ec75c4a664b8887" providerId="LiveId" clId="{A4557A84-0C54-4BE6-B2FF-D0D2C3077DD9}" dt="2019-06-03T21:47:29.966" v="4333"/>
          <ac:cxnSpMkLst>
            <pc:docMk/>
            <pc:sldMk cId="500776926" sldId="282"/>
            <ac:cxnSpMk id="224" creationId="{B4ED5B8C-8F7C-4916-B6D4-9A6CC178AB0F}"/>
          </ac:cxnSpMkLst>
        </pc:cxnChg>
        <pc:cxnChg chg="add">
          <ac:chgData name="Oscar Zamora" userId="4ec75c4a664b8887" providerId="LiveId" clId="{A4557A84-0C54-4BE6-B2FF-D0D2C3077DD9}" dt="2019-06-03T21:47:29.966" v="4333"/>
          <ac:cxnSpMkLst>
            <pc:docMk/>
            <pc:sldMk cId="500776926" sldId="282"/>
            <ac:cxnSpMk id="226" creationId="{9E707DDF-48E6-4681-BF9C-B2D9D3FA6C30}"/>
          </ac:cxnSpMkLst>
        </pc:cxnChg>
        <pc:cxnChg chg="del">
          <ac:chgData name="Oscar Zamora" userId="4ec75c4a664b8887" providerId="LiveId" clId="{A4557A84-0C54-4BE6-B2FF-D0D2C3077DD9}" dt="2019-06-03T21:46:56.715" v="4329" actId="478"/>
          <ac:cxnSpMkLst>
            <pc:docMk/>
            <pc:sldMk cId="500776926" sldId="282"/>
            <ac:cxnSpMk id="363" creationId="{2D1A8A3E-E4E1-4966-9BF6-3DD5326619B8}"/>
          </ac:cxnSpMkLst>
        </pc:cxnChg>
        <pc:cxnChg chg="del">
          <ac:chgData name="Oscar Zamora" userId="4ec75c4a664b8887" providerId="LiveId" clId="{A4557A84-0C54-4BE6-B2FF-D0D2C3077DD9}" dt="2019-06-03T21:46:56.715" v="4329" actId="478"/>
          <ac:cxnSpMkLst>
            <pc:docMk/>
            <pc:sldMk cId="500776926" sldId="282"/>
            <ac:cxnSpMk id="369" creationId="{F1C3BE7E-2DDA-4BB0-A40E-BDEC1DD6615D}"/>
          </ac:cxnSpMkLst>
        </pc:cxnChg>
        <pc:cxnChg chg="del">
          <ac:chgData name="Oscar Zamora" userId="4ec75c4a664b8887" providerId="LiveId" clId="{A4557A84-0C54-4BE6-B2FF-D0D2C3077DD9}" dt="2019-06-03T21:46:56.715" v="4329" actId="478"/>
          <ac:cxnSpMkLst>
            <pc:docMk/>
            <pc:sldMk cId="500776926" sldId="282"/>
            <ac:cxnSpMk id="386" creationId="{F5B67242-B2A7-46FA-BFBB-34DF1FD757E7}"/>
          </ac:cxnSpMkLst>
        </pc:cxnChg>
        <pc:cxnChg chg="del">
          <ac:chgData name="Oscar Zamora" userId="4ec75c4a664b8887" providerId="LiveId" clId="{A4557A84-0C54-4BE6-B2FF-D0D2C3077DD9}" dt="2019-06-03T21:46:56.715" v="4329" actId="478"/>
          <ac:cxnSpMkLst>
            <pc:docMk/>
            <pc:sldMk cId="500776926" sldId="282"/>
            <ac:cxnSpMk id="389" creationId="{3210C914-4698-4507-AA3B-DF98A35F04BE}"/>
          </ac:cxnSpMkLst>
        </pc:cxnChg>
        <pc:cxnChg chg="del">
          <ac:chgData name="Oscar Zamora" userId="4ec75c4a664b8887" providerId="LiveId" clId="{A4557A84-0C54-4BE6-B2FF-D0D2C3077DD9}" dt="2019-06-03T21:46:56.715" v="4329" actId="478"/>
          <ac:cxnSpMkLst>
            <pc:docMk/>
            <pc:sldMk cId="500776926" sldId="282"/>
            <ac:cxnSpMk id="425" creationId="{6B37047E-EA1B-4C76-B38E-589494CBE8F1}"/>
          </ac:cxnSpMkLst>
        </pc:cxnChg>
        <pc:cxnChg chg="del">
          <ac:chgData name="Oscar Zamora" userId="4ec75c4a664b8887" providerId="LiveId" clId="{A4557A84-0C54-4BE6-B2FF-D0D2C3077DD9}" dt="2019-06-03T21:46:56.715" v="4329" actId="478"/>
          <ac:cxnSpMkLst>
            <pc:docMk/>
            <pc:sldMk cId="500776926" sldId="282"/>
            <ac:cxnSpMk id="443" creationId="{AEAD0805-D1F0-4E2D-AABB-57D89368F4BF}"/>
          </ac:cxnSpMkLst>
        </pc:cxnChg>
        <pc:cxnChg chg="del">
          <ac:chgData name="Oscar Zamora" userId="4ec75c4a664b8887" providerId="LiveId" clId="{A4557A84-0C54-4BE6-B2FF-D0D2C3077DD9}" dt="2019-06-03T21:46:56.715" v="4329" actId="478"/>
          <ac:cxnSpMkLst>
            <pc:docMk/>
            <pc:sldMk cId="500776926" sldId="282"/>
            <ac:cxnSpMk id="444" creationId="{E68D96CA-25F0-4D8A-A618-4242886587C1}"/>
          </ac:cxnSpMkLst>
        </pc:cxnChg>
      </pc:sldChg>
      <pc:sldChg chg="modSp add">
        <pc:chgData name="Oscar Zamora" userId="4ec75c4a664b8887" providerId="LiveId" clId="{A4557A84-0C54-4BE6-B2FF-D0D2C3077DD9}" dt="2019-06-03T21:49:03.047" v="4384" actId="20577"/>
        <pc:sldMkLst>
          <pc:docMk/>
          <pc:sldMk cId="3005910906" sldId="283"/>
        </pc:sldMkLst>
        <pc:spChg chg="mod">
          <ac:chgData name="Oscar Zamora" userId="4ec75c4a664b8887" providerId="LiveId" clId="{A4557A84-0C54-4BE6-B2FF-D0D2C3077DD9}" dt="2019-06-03T21:49:03.047" v="4384" actId="20577"/>
          <ac:spMkLst>
            <pc:docMk/>
            <pc:sldMk cId="3005910906" sldId="283"/>
            <ac:spMk id="2" creationId="{00000000-0000-0000-0000-000000000000}"/>
          </ac:spMkLst>
        </pc:spChg>
      </pc:sldChg>
      <pc:sldChg chg="modSp add">
        <pc:chgData name="Oscar Zamora" userId="4ec75c4a664b8887" providerId="LiveId" clId="{A4557A84-0C54-4BE6-B2FF-D0D2C3077DD9}" dt="2019-06-08T17:10:44.503" v="6601" actId="20577"/>
        <pc:sldMkLst>
          <pc:docMk/>
          <pc:sldMk cId="1162015516" sldId="284"/>
        </pc:sldMkLst>
        <pc:graphicFrameChg chg="mod modGraphic">
          <ac:chgData name="Oscar Zamora" userId="4ec75c4a664b8887" providerId="LiveId" clId="{A4557A84-0C54-4BE6-B2FF-D0D2C3077DD9}" dt="2019-06-08T17:10:44.503" v="6601" actId="20577"/>
          <ac:graphicFrameMkLst>
            <pc:docMk/>
            <pc:sldMk cId="1162015516" sldId="284"/>
            <ac:graphicFrameMk id="5" creationId="{4E9ACB95-6F6B-475C-B80D-27D2B9216A3D}"/>
          </ac:graphicFrameMkLst>
        </pc:graphicFrameChg>
      </pc:sldChg>
      <pc:sldChg chg="modSp add ord">
        <pc:chgData name="Oscar Zamora" userId="4ec75c4a664b8887" providerId="LiveId" clId="{A4557A84-0C54-4BE6-B2FF-D0D2C3077DD9}" dt="2019-06-07T02:37:03.567" v="5941" actId="1076"/>
        <pc:sldMkLst>
          <pc:docMk/>
          <pc:sldMk cId="3878853525" sldId="1934"/>
        </pc:sldMkLst>
        <pc:picChg chg="mod">
          <ac:chgData name="Oscar Zamora" userId="4ec75c4a664b8887" providerId="LiveId" clId="{A4557A84-0C54-4BE6-B2FF-D0D2C3077DD9}" dt="2019-06-07T02:37:03.567" v="5941" actId="1076"/>
          <ac:picMkLst>
            <pc:docMk/>
            <pc:sldMk cId="3878853525" sldId="1934"/>
            <ac:picMk id="1026" creationId="{729BB3D9-B3BC-41C7-BE6B-64365277F6C6}"/>
          </ac:picMkLst>
        </pc:picChg>
      </pc:sldChg>
      <pc:sldChg chg="add">
        <pc:chgData name="Oscar Zamora" userId="4ec75c4a664b8887" providerId="LiveId" clId="{A4557A84-0C54-4BE6-B2FF-D0D2C3077DD9}" dt="2019-06-03T22:02:15.706" v="4708"/>
        <pc:sldMkLst>
          <pc:docMk/>
          <pc:sldMk cId="3254996691" sldId="4406"/>
        </pc:sldMkLst>
      </pc:sldChg>
      <pc:sldChg chg="add">
        <pc:chgData name="Oscar Zamora" userId="4ec75c4a664b8887" providerId="LiveId" clId="{A4557A84-0C54-4BE6-B2FF-D0D2C3077DD9}" dt="2019-06-03T22:02:15.706" v="4708"/>
        <pc:sldMkLst>
          <pc:docMk/>
          <pc:sldMk cId="1902719491" sldId="9987"/>
        </pc:sldMkLst>
      </pc:sldChg>
      <pc:sldChg chg="modSp add">
        <pc:chgData name="Oscar Zamora" userId="4ec75c4a664b8887" providerId="LiveId" clId="{A4557A84-0C54-4BE6-B2FF-D0D2C3077DD9}" dt="2019-06-03T22:03:37.279" v="4788" actId="20577"/>
        <pc:sldMkLst>
          <pc:docMk/>
          <pc:sldMk cId="2429543197" sldId="9988"/>
        </pc:sldMkLst>
        <pc:spChg chg="mod">
          <ac:chgData name="Oscar Zamora" userId="4ec75c4a664b8887" providerId="LiveId" clId="{A4557A84-0C54-4BE6-B2FF-D0D2C3077DD9}" dt="2019-06-03T22:03:37.279" v="4788" actId="20577"/>
          <ac:spMkLst>
            <pc:docMk/>
            <pc:sldMk cId="2429543197" sldId="9988"/>
            <ac:spMk id="2" creationId="{00000000-0000-0000-0000-000000000000}"/>
          </ac:spMkLst>
        </pc:spChg>
      </pc:sldChg>
      <pc:sldChg chg="modSp add">
        <pc:chgData name="Oscar Zamora" userId="4ec75c4a664b8887" providerId="LiveId" clId="{A4557A84-0C54-4BE6-B2FF-D0D2C3077DD9}" dt="2019-06-03T22:05:22.320" v="4859" actId="20577"/>
        <pc:sldMkLst>
          <pc:docMk/>
          <pc:sldMk cId="3743919136" sldId="9989"/>
        </pc:sldMkLst>
        <pc:spChg chg="mod">
          <ac:chgData name="Oscar Zamora" userId="4ec75c4a664b8887" providerId="LiveId" clId="{A4557A84-0C54-4BE6-B2FF-D0D2C3077DD9}" dt="2019-06-03T22:05:22.320" v="4859" actId="20577"/>
          <ac:spMkLst>
            <pc:docMk/>
            <pc:sldMk cId="3743919136" sldId="9989"/>
            <ac:spMk id="18" creationId="{00000000-0000-0000-0000-000000000000}"/>
          </ac:spMkLst>
        </pc:spChg>
        <pc:spChg chg="mod">
          <ac:chgData name="Oscar Zamora" userId="4ec75c4a664b8887" providerId="LiveId" clId="{A4557A84-0C54-4BE6-B2FF-D0D2C3077DD9}" dt="2019-06-03T22:05:00.445" v="4797" actId="20577"/>
          <ac:spMkLst>
            <pc:docMk/>
            <pc:sldMk cId="3743919136" sldId="9989"/>
            <ac:spMk id="19" creationId="{00000000-0000-0000-0000-000000000000}"/>
          </ac:spMkLst>
        </pc:spChg>
      </pc:sldChg>
      <pc:sldChg chg="modSp add">
        <pc:chgData name="Oscar Zamora" userId="4ec75c4a664b8887" providerId="LiveId" clId="{A4557A84-0C54-4BE6-B2FF-D0D2C3077DD9}" dt="2019-06-07T02:31:36.797" v="5823" actId="20577"/>
        <pc:sldMkLst>
          <pc:docMk/>
          <pc:sldMk cId="294049415" sldId="9990"/>
        </pc:sldMkLst>
        <pc:graphicFrameChg chg="modGraphic">
          <ac:chgData name="Oscar Zamora" userId="4ec75c4a664b8887" providerId="LiveId" clId="{A4557A84-0C54-4BE6-B2FF-D0D2C3077DD9}" dt="2019-06-07T02:31:36.797" v="5823" actId="20577"/>
          <ac:graphicFrameMkLst>
            <pc:docMk/>
            <pc:sldMk cId="294049415" sldId="9990"/>
            <ac:graphicFrameMk id="6" creationId="{B04E51FF-981C-441D-8B86-A06186FC12EC}"/>
          </ac:graphicFrameMkLst>
        </pc:graphicFrameChg>
      </pc:sldChg>
      <pc:sldChg chg="modSp add">
        <pc:chgData name="Oscar Zamora" userId="4ec75c4a664b8887" providerId="LiveId" clId="{A4557A84-0C54-4BE6-B2FF-D0D2C3077DD9}" dt="2019-06-07T02:33:38.415" v="5852" actId="20577"/>
        <pc:sldMkLst>
          <pc:docMk/>
          <pc:sldMk cId="3556646556" sldId="9991"/>
        </pc:sldMkLst>
        <pc:graphicFrameChg chg="modGraphic">
          <ac:chgData name="Oscar Zamora" userId="4ec75c4a664b8887" providerId="LiveId" clId="{A4557A84-0C54-4BE6-B2FF-D0D2C3077DD9}" dt="2019-06-07T02:33:38.415" v="5852" actId="20577"/>
          <ac:graphicFrameMkLst>
            <pc:docMk/>
            <pc:sldMk cId="3556646556" sldId="9991"/>
            <ac:graphicFrameMk id="5" creationId="{19F1351A-3B7C-47B9-ADC1-787752FF0969}"/>
          </ac:graphicFrameMkLst>
        </pc:graphicFrameChg>
      </pc:sldChg>
      <pc:sldChg chg="addSp delSp modSp add">
        <pc:chgData name="Oscar Zamora" userId="4ec75c4a664b8887" providerId="LiveId" clId="{A4557A84-0C54-4BE6-B2FF-D0D2C3077DD9}" dt="2019-06-07T02:36:01.074" v="5937" actId="20577"/>
        <pc:sldMkLst>
          <pc:docMk/>
          <pc:sldMk cId="4013913054" sldId="9992"/>
        </pc:sldMkLst>
        <pc:spChg chg="add del">
          <ac:chgData name="Oscar Zamora" userId="4ec75c4a664b8887" providerId="LiveId" clId="{A4557A84-0C54-4BE6-B2FF-D0D2C3077DD9}" dt="2019-06-07T02:34:18.663" v="5871"/>
          <ac:spMkLst>
            <pc:docMk/>
            <pc:sldMk cId="4013913054" sldId="9992"/>
            <ac:spMk id="2" creationId="{C2B18D09-D97A-45D9-BEF9-CD90F0A2DE9F}"/>
          </ac:spMkLst>
        </pc:spChg>
        <pc:spChg chg="add del">
          <ac:chgData name="Oscar Zamora" userId="4ec75c4a664b8887" providerId="LiveId" clId="{A4557A84-0C54-4BE6-B2FF-D0D2C3077DD9}" dt="2019-06-07T02:34:20.781" v="5873"/>
          <ac:spMkLst>
            <pc:docMk/>
            <pc:sldMk cId="4013913054" sldId="9992"/>
            <ac:spMk id="3" creationId="{08852520-792A-4ED1-B5E2-074A69A79031}"/>
          </ac:spMkLst>
        </pc:spChg>
        <pc:spChg chg="add del">
          <ac:chgData name="Oscar Zamora" userId="4ec75c4a664b8887" providerId="LiveId" clId="{A4557A84-0C54-4BE6-B2FF-D0D2C3077DD9}" dt="2019-06-07T02:34:25.530" v="5875"/>
          <ac:spMkLst>
            <pc:docMk/>
            <pc:sldMk cId="4013913054" sldId="9992"/>
            <ac:spMk id="5" creationId="{09D425CA-9C1A-459C-AEC8-79863C36ED2B}"/>
          </ac:spMkLst>
        </pc:spChg>
        <pc:spChg chg="add del">
          <ac:chgData name="Oscar Zamora" userId="4ec75c4a664b8887" providerId="LiveId" clId="{A4557A84-0C54-4BE6-B2FF-D0D2C3077DD9}" dt="2019-06-07T02:34:34.479" v="5877"/>
          <ac:spMkLst>
            <pc:docMk/>
            <pc:sldMk cId="4013913054" sldId="9992"/>
            <ac:spMk id="6" creationId="{3F01323F-23C7-4E7D-A02B-DC52E97AF02B}"/>
          </ac:spMkLst>
        </pc:spChg>
        <pc:spChg chg="mod">
          <ac:chgData name="Oscar Zamora" userId="4ec75c4a664b8887" providerId="LiveId" clId="{A4557A84-0C54-4BE6-B2FF-D0D2C3077DD9}" dt="2019-06-07T02:34:07.346" v="5867" actId="20577"/>
          <ac:spMkLst>
            <pc:docMk/>
            <pc:sldMk cId="4013913054" sldId="9992"/>
            <ac:spMk id="18" creationId="{00000000-0000-0000-0000-000000000000}"/>
          </ac:spMkLst>
        </pc:spChg>
        <pc:spChg chg="mod">
          <ac:chgData name="Oscar Zamora" userId="4ec75c4a664b8887" providerId="LiveId" clId="{A4557A84-0C54-4BE6-B2FF-D0D2C3077DD9}" dt="2019-06-07T02:36:01.074" v="5937" actId="20577"/>
          <ac:spMkLst>
            <pc:docMk/>
            <pc:sldMk cId="4013913054" sldId="9992"/>
            <ac:spMk id="19" creationId="{00000000-0000-0000-0000-000000000000}"/>
          </ac:spMkLst>
        </pc:spChg>
        <pc:picChg chg="del mod">
          <ac:chgData name="Oscar Zamora" userId="4ec75c4a664b8887" providerId="LiveId" clId="{A4557A84-0C54-4BE6-B2FF-D0D2C3077DD9}" dt="2019-06-07T02:34:17.097" v="5869" actId="478"/>
          <ac:picMkLst>
            <pc:docMk/>
            <pc:sldMk cId="4013913054" sldId="9992"/>
            <ac:picMk id="4" creationId="{712F57D8-340E-472C-80A1-F7CD02C870AE}"/>
          </ac:picMkLst>
        </pc:picChg>
        <pc:picChg chg="add del">
          <ac:chgData name="Oscar Zamora" userId="4ec75c4a664b8887" providerId="LiveId" clId="{A4557A84-0C54-4BE6-B2FF-D0D2C3077DD9}" dt="2019-06-07T02:34:44.726" v="5879"/>
          <ac:picMkLst>
            <pc:docMk/>
            <pc:sldMk cId="4013913054" sldId="9992"/>
            <ac:picMk id="7" creationId="{217989C6-A2B2-44A6-92A2-90E29720EB4C}"/>
          </ac:picMkLst>
        </pc:picChg>
        <pc:picChg chg="add mod">
          <ac:chgData name="Oscar Zamora" userId="4ec75c4a664b8887" providerId="LiveId" clId="{A4557A84-0C54-4BE6-B2FF-D0D2C3077DD9}" dt="2019-06-07T02:35:14.145" v="5882" actId="14100"/>
          <ac:picMkLst>
            <pc:docMk/>
            <pc:sldMk cId="4013913054" sldId="9992"/>
            <ac:picMk id="8" creationId="{460F9F10-77D2-4D4A-95FD-4351ABBB1794}"/>
          </ac:picMkLst>
        </pc:picChg>
      </pc:sldChg>
      <pc:sldChg chg="modSp add">
        <pc:chgData name="Oscar Zamora" userId="4ec75c4a664b8887" providerId="LiveId" clId="{A4557A84-0C54-4BE6-B2FF-D0D2C3077DD9}" dt="2019-06-07T02:44:57.530" v="6223" actId="20577"/>
        <pc:sldMkLst>
          <pc:docMk/>
          <pc:sldMk cId="3388383809" sldId="9993"/>
        </pc:sldMkLst>
        <pc:spChg chg="mod">
          <ac:chgData name="Oscar Zamora" userId="4ec75c4a664b8887" providerId="LiveId" clId="{A4557A84-0C54-4BE6-B2FF-D0D2C3077DD9}" dt="2019-06-07T02:44:27.907" v="6169" actId="20577"/>
          <ac:spMkLst>
            <pc:docMk/>
            <pc:sldMk cId="3388383809" sldId="9993"/>
            <ac:spMk id="18" creationId="{00000000-0000-0000-0000-000000000000}"/>
          </ac:spMkLst>
        </pc:spChg>
        <pc:spChg chg="mod">
          <ac:chgData name="Oscar Zamora" userId="4ec75c4a664b8887" providerId="LiveId" clId="{A4557A84-0C54-4BE6-B2FF-D0D2C3077DD9}" dt="2019-06-07T02:44:57.530" v="6223" actId="20577"/>
          <ac:spMkLst>
            <pc:docMk/>
            <pc:sldMk cId="3388383809" sldId="9993"/>
            <ac:spMk id="19" creationId="{00000000-0000-0000-0000-000000000000}"/>
          </ac:spMkLst>
        </pc:spChg>
      </pc:sldChg>
      <pc:sldChg chg="modSp add">
        <pc:chgData name="Oscar Zamora" userId="4ec75c4a664b8887" providerId="LiveId" clId="{A4557A84-0C54-4BE6-B2FF-D0D2C3077DD9}" dt="2019-06-07T02:54:07.237" v="6262" actId="20577"/>
        <pc:sldMkLst>
          <pc:docMk/>
          <pc:sldMk cId="3334193935" sldId="9994"/>
        </pc:sldMkLst>
        <pc:spChg chg="mod">
          <ac:chgData name="Oscar Zamora" userId="4ec75c4a664b8887" providerId="LiveId" clId="{A4557A84-0C54-4BE6-B2FF-D0D2C3077DD9}" dt="2019-06-07T02:54:07.237" v="6262" actId="20577"/>
          <ac:spMkLst>
            <pc:docMk/>
            <pc:sldMk cId="3334193935" sldId="9994"/>
            <ac:spMk id="2" creationId="{00000000-0000-0000-0000-000000000000}"/>
          </ac:spMkLst>
        </pc:spChg>
      </pc:sldChg>
      <pc:sldChg chg="modSp add ord">
        <pc:chgData name="Oscar Zamora" userId="4ec75c4a664b8887" providerId="LiveId" clId="{A4557A84-0C54-4BE6-B2FF-D0D2C3077DD9}" dt="2019-06-07T02:57:21.983" v="6348" actId="12"/>
        <pc:sldMkLst>
          <pc:docMk/>
          <pc:sldMk cId="1791619788" sldId="9995"/>
        </pc:sldMkLst>
        <pc:spChg chg="mod">
          <ac:chgData name="Oscar Zamora" userId="4ec75c4a664b8887" providerId="LiveId" clId="{A4557A84-0C54-4BE6-B2FF-D0D2C3077DD9}" dt="2019-06-07T02:54:20.959" v="6297" actId="20577"/>
          <ac:spMkLst>
            <pc:docMk/>
            <pc:sldMk cId="1791619788" sldId="9995"/>
            <ac:spMk id="18" creationId="{00000000-0000-0000-0000-000000000000}"/>
          </ac:spMkLst>
        </pc:spChg>
        <pc:spChg chg="mod">
          <ac:chgData name="Oscar Zamora" userId="4ec75c4a664b8887" providerId="LiveId" clId="{A4557A84-0C54-4BE6-B2FF-D0D2C3077DD9}" dt="2019-06-07T02:57:21.983" v="6348" actId="12"/>
          <ac:spMkLst>
            <pc:docMk/>
            <pc:sldMk cId="1791619788" sldId="9995"/>
            <ac:spMk id="19" creationId="{00000000-0000-0000-0000-000000000000}"/>
          </ac:spMkLst>
        </pc:spChg>
      </pc:sldChg>
      <pc:sldChg chg="modSp add">
        <pc:chgData name="Oscar Zamora" userId="4ec75c4a664b8887" providerId="LiveId" clId="{A4557A84-0C54-4BE6-B2FF-D0D2C3077DD9}" dt="2019-06-07T03:05:52.205" v="6529" actId="20577"/>
        <pc:sldMkLst>
          <pc:docMk/>
          <pc:sldMk cId="2781348856" sldId="9996"/>
        </pc:sldMkLst>
        <pc:spChg chg="mod">
          <ac:chgData name="Oscar Zamora" userId="4ec75c4a664b8887" providerId="LiveId" clId="{A4557A84-0C54-4BE6-B2FF-D0D2C3077DD9}" dt="2019-06-07T02:56:47.986" v="6341" actId="20577"/>
          <ac:spMkLst>
            <pc:docMk/>
            <pc:sldMk cId="2781348856" sldId="9996"/>
            <ac:spMk id="18" creationId="{00000000-0000-0000-0000-000000000000}"/>
          </ac:spMkLst>
        </pc:spChg>
        <pc:spChg chg="mod">
          <ac:chgData name="Oscar Zamora" userId="4ec75c4a664b8887" providerId="LiveId" clId="{A4557A84-0C54-4BE6-B2FF-D0D2C3077DD9}" dt="2019-06-07T03:05:52.205" v="6529" actId="20577"/>
          <ac:spMkLst>
            <pc:docMk/>
            <pc:sldMk cId="2781348856" sldId="9996"/>
            <ac:spMk id="19" creationId="{00000000-0000-0000-0000-000000000000}"/>
          </ac:spMkLst>
        </pc:spChg>
      </pc:sldChg>
      <pc:sldChg chg="modSp add">
        <pc:chgData name="Oscar Zamora" userId="4ec75c4a664b8887" providerId="LiveId" clId="{A4557A84-0C54-4BE6-B2FF-D0D2C3077DD9}" dt="2019-06-07T03:00:28.088" v="6395" actId="27636"/>
        <pc:sldMkLst>
          <pc:docMk/>
          <pc:sldMk cId="1817562717" sldId="9998"/>
        </pc:sldMkLst>
        <pc:spChg chg="mod">
          <ac:chgData name="Oscar Zamora" userId="4ec75c4a664b8887" providerId="LiveId" clId="{A4557A84-0C54-4BE6-B2FF-D0D2C3077DD9}" dt="2019-06-07T03:00:17.060" v="6393" actId="20577"/>
          <ac:spMkLst>
            <pc:docMk/>
            <pc:sldMk cId="1817562717" sldId="9998"/>
            <ac:spMk id="18" creationId="{00000000-0000-0000-0000-000000000000}"/>
          </ac:spMkLst>
        </pc:spChg>
        <pc:spChg chg="mod">
          <ac:chgData name="Oscar Zamora" userId="4ec75c4a664b8887" providerId="LiveId" clId="{A4557A84-0C54-4BE6-B2FF-D0D2C3077DD9}" dt="2019-06-07T03:00:28.088" v="6395" actId="27636"/>
          <ac:spMkLst>
            <pc:docMk/>
            <pc:sldMk cId="1817562717" sldId="9998"/>
            <ac:spMk id="19" creationId="{00000000-0000-0000-0000-000000000000}"/>
          </ac:spMkLst>
        </pc:spChg>
      </pc:sldChg>
      <pc:sldChg chg="modSp add">
        <pc:chgData name="Oscar Zamora" userId="4ec75c4a664b8887" providerId="LiveId" clId="{A4557A84-0C54-4BE6-B2FF-D0D2C3077DD9}" dt="2019-06-07T03:02:07.851" v="6438" actId="27636"/>
        <pc:sldMkLst>
          <pc:docMk/>
          <pc:sldMk cId="3036628790" sldId="9999"/>
        </pc:sldMkLst>
        <pc:spChg chg="mod">
          <ac:chgData name="Oscar Zamora" userId="4ec75c4a664b8887" providerId="LiveId" clId="{A4557A84-0C54-4BE6-B2FF-D0D2C3077DD9}" dt="2019-06-07T03:01:00.884" v="6436" actId="20577"/>
          <ac:spMkLst>
            <pc:docMk/>
            <pc:sldMk cId="3036628790" sldId="9999"/>
            <ac:spMk id="18" creationId="{00000000-0000-0000-0000-000000000000}"/>
          </ac:spMkLst>
        </pc:spChg>
        <pc:spChg chg="mod">
          <ac:chgData name="Oscar Zamora" userId="4ec75c4a664b8887" providerId="LiveId" clId="{A4557A84-0C54-4BE6-B2FF-D0D2C3077DD9}" dt="2019-06-07T03:02:07.851" v="6438" actId="27636"/>
          <ac:spMkLst>
            <pc:docMk/>
            <pc:sldMk cId="3036628790" sldId="9999"/>
            <ac:spMk id="19" creationId="{00000000-0000-0000-0000-000000000000}"/>
          </ac:spMkLst>
        </pc:spChg>
      </pc:sldChg>
      <pc:sldChg chg="modSp add">
        <pc:chgData name="Oscar Zamora" userId="4ec75c4a664b8887" providerId="LiveId" clId="{A4557A84-0C54-4BE6-B2FF-D0D2C3077DD9}" dt="2019-06-07T03:05:15.733" v="6520"/>
        <pc:sldMkLst>
          <pc:docMk/>
          <pc:sldMk cId="483674539" sldId="10000"/>
        </pc:sldMkLst>
        <pc:spChg chg="mod">
          <ac:chgData name="Oscar Zamora" userId="4ec75c4a664b8887" providerId="LiveId" clId="{A4557A84-0C54-4BE6-B2FF-D0D2C3077DD9}" dt="2019-06-07T03:02:22.450" v="6456" actId="20577"/>
          <ac:spMkLst>
            <pc:docMk/>
            <pc:sldMk cId="483674539" sldId="10000"/>
            <ac:spMk id="18" creationId="{00000000-0000-0000-0000-000000000000}"/>
          </ac:spMkLst>
        </pc:spChg>
        <pc:spChg chg="mod">
          <ac:chgData name="Oscar Zamora" userId="4ec75c4a664b8887" providerId="LiveId" clId="{A4557A84-0C54-4BE6-B2FF-D0D2C3077DD9}" dt="2019-06-07T03:05:15.733" v="6520"/>
          <ac:spMkLst>
            <pc:docMk/>
            <pc:sldMk cId="483674539" sldId="10000"/>
            <ac:spMk id="19" creationId="{00000000-0000-0000-0000-000000000000}"/>
          </ac:spMkLst>
        </pc:spChg>
      </pc:sldChg>
      <pc:sldMasterChg chg="delSldLayout">
        <pc:chgData name="Oscar Zamora" userId="4ec75c4a664b8887" providerId="LiveId" clId="{A4557A84-0C54-4BE6-B2FF-D0D2C3077DD9}" dt="2019-06-03T21:47:46.606" v="4374" actId="47"/>
        <pc:sldMasterMkLst>
          <pc:docMk/>
          <pc:sldMasterMk cId="517766698" sldId="2147483648"/>
        </pc:sldMasterMkLst>
      </pc:sldMasterChg>
    </pc:docChg>
  </pc:docChgLst>
  <pc:docChgLst>
    <pc:chgData name="Oscar Zamora" userId="4ec75c4a664b8887" providerId="LiveId" clId="{2A6E081C-7C6C-44E1-8AC1-0A045E273E85}"/>
    <pc:docChg chg="undo redo custSel addSld delSld modSld modNotesMaster">
      <pc:chgData name="Oscar Zamora" userId="4ec75c4a664b8887" providerId="LiveId" clId="{2A6E081C-7C6C-44E1-8AC1-0A045E273E85}" dt="2019-06-09T16:16:05.800" v="819" actId="20577"/>
      <pc:docMkLst>
        <pc:docMk/>
      </pc:docMkLst>
      <pc:sldChg chg="del">
        <pc:chgData name="Oscar Zamora" userId="4ec75c4a664b8887" providerId="LiveId" clId="{2A6E081C-7C6C-44E1-8AC1-0A045E273E85}" dt="2019-06-08T01:55:24.383" v="626" actId="2696"/>
        <pc:sldMkLst>
          <pc:docMk/>
          <pc:sldMk cId="3880213463" sldId="257"/>
        </pc:sldMkLst>
      </pc:sldChg>
      <pc:sldChg chg="del">
        <pc:chgData name="Oscar Zamora" userId="4ec75c4a664b8887" providerId="LiveId" clId="{2A6E081C-7C6C-44E1-8AC1-0A045E273E85}" dt="2019-06-08T01:55:24.385" v="627" actId="2696"/>
        <pc:sldMkLst>
          <pc:docMk/>
          <pc:sldMk cId="2956876836" sldId="258"/>
        </pc:sldMkLst>
      </pc:sldChg>
      <pc:sldChg chg="del">
        <pc:chgData name="Oscar Zamora" userId="4ec75c4a664b8887" providerId="LiveId" clId="{2A6E081C-7C6C-44E1-8AC1-0A045E273E85}" dt="2019-06-08T01:55:24.386" v="628" actId="2696"/>
        <pc:sldMkLst>
          <pc:docMk/>
          <pc:sldMk cId="1121946899" sldId="259"/>
        </pc:sldMkLst>
      </pc:sldChg>
      <pc:sldChg chg="del">
        <pc:chgData name="Oscar Zamora" userId="4ec75c4a664b8887" providerId="LiveId" clId="{2A6E081C-7C6C-44E1-8AC1-0A045E273E85}" dt="2019-06-08T01:55:24.381" v="625" actId="2696"/>
        <pc:sldMkLst>
          <pc:docMk/>
          <pc:sldMk cId="1780864053" sldId="260"/>
        </pc:sldMkLst>
      </pc:sldChg>
      <pc:sldChg chg="del">
        <pc:chgData name="Oscar Zamora" userId="4ec75c4a664b8887" providerId="LiveId" clId="{2A6E081C-7C6C-44E1-8AC1-0A045E273E85}" dt="2019-06-08T01:55:21.478" v="624" actId="2696"/>
        <pc:sldMkLst>
          <pc:docMk/>
          <pc:sldMk cId="958443292" sldId="261"/>
        </pc:sldMkLst>
      </pc:sldChg>
      <pc:sldChg chg="modSp">
        <pc:chgData name="Oscar Zamora" userId="4ec75c4a664b8887" providerId="LiveId" clId="{2A6E081C-7C6C-44E1-8AC1-0A045E273E85}" dt="2019-06-08T01:22:09.069" v="1" actId="113"/>
        <pc:sldMkLst>
          <pc:docMk/>
          <pc:sldMk cId="3947886400" sldId="263"/>
        </pc:sldMkLst>
        <pc:spChg chg="mod">
          <ac:chgData name="Oscar Zamora" userId="4ec75c4a664b8887" providerId="LiveId" clId="{2A6E081C-7C6C-44E1-8AC1-0A045E273E85}" dt="2019-06-08T01:22:09.069" v="1" actId="113"/>
          <ac:spMkLst>
            <pc:docMk/>
            <pc:sldMk cId="3947886400" sldId="263"/>
            <ac:spMk id="3" creationId="{00000000-0000-0000-0000-000000000000}"/>
          </ac:spMkLst>
        </pc:spChg>
      </pc:sldChg>
      <pc:sldChg chg="modSp">
        <pc:chgData name="Oscar Zamora" userId="4ec75c4a664b8887" providerId="LiveId" clId="{2A6E081C-7C6C-44E1-8AC1-0A045E273E85}" dt="2019-06-08T01:22:53.684" v="62" actId="20577"/>
        <pc:sldMkLst>
          <pc:docMk/>
          <pc:sldMk cId="502048107" sldId="265"/>
        </pc:sldMkLst>
        <pc:spChg chg="mod">
          <ac:chgData name="Oscar Zamora" userId="4ec75c4a664b8887" providerId="LiveId" clId="{2A6E081C-7C6C-44E1-8AC1-0A045E273E85}" dt="2019-06-08T01:22:53.684" v="62" actId="20577"/>
          <ac:spMkLst>
            <pc:docMk/>
            <pc:sldMk cId="502048107" sldId="265"/>
            <ac:spMk id="19" creationId="{00000000-0000-0000-0000-000000000000}"/>
          </ac:spMkLst>
        </pc:spChg>
      </pc:sldChg>
      <pc:sldChg chg="addSp modSp">
        <pc:chgData name="Oscar Zamora" userId="4ec75c4a664b8887" providerId="LiveId" clId="{2A6E081C-7C6C-44E1-8AC1-0A045E273E85}" dt="2019-06-08T01:26:10.927" v="93" actId="1076"/>
        <pc:sldMkLst>
          <pc:docMk/>
          <pc:sldMk cId="2484014142" sldId="267"/>
        </pc:sldMkLst>
        <pc:spChg chg="mod">
          <ac:chgData name="Oscar Zamora" userId="4ec75c4a664b8887" providerId="LiveId" clId="{2A6E081C-7C6C-44E1-8AC1-0A045E273E85}" dt="2019-06-08T01:23:39.284" v="89" actId="20577"/>
          <ac:spMkLst>
            <pc:docMk/>
            <pc:sldMk cId="2484014142" sldId="267"/>
            <ac:spMk id="19" creationId="{00000000-0000-0000-0000-000000000000}"/>
          </ac:spMkLst>
        </pc:spChg>
        <pc:picChg chg="add mod">
          <ac:chgData name="Oscar Zamora" userId="4ec75c4a664b8887" providerId="LiveId" clId="{2A6E081C-7C6C-44E1-8AC1-0A045E273E85}" dt="2019-06-08T01:26:10.927" v="93" actId="1076"/>
          <ac:picMkLst>
            <pc:docMk/>
            <pc:sldMk cId="2484014142" sldId="267"/>
            <ac:picMk id="2050" creationId="{4EE20EEF-C2B2-419B-ABB6-A4C32433AC8B}"/>
          </ac:picMkLst>
        </pc:picChg>
      </pc:sldChg>
      <pc:sldChg chg="addSp delSp modSp modAnim">
        <pc:chgData name="Oscar Zamora" userId="4ec75c4a664b8887" providerId="LiveId" clId="{2A6E081C-7C6C-44E1-8AC1-0A045E273E85}" dt="2019-06-08T02:08:28.790" v="731" actId="1076"/>
        <pc:sldMkLst>
          <pc:docMk/>
          <pc:sldMk cId="3740967585" sldId="268"/>
        </pc:sldMkLst>
        <pc:spChg chg="del">
          <ac:chgData name="Oscar Zamora" userId="4ec75c4a664b8887" providerId="LiveId" clId="{2A6E081C-7C6C-44E1-8AC1-0A045E273E85}" dt="2019-06-08T01:26:25.704" v="94"/>
          <ac:spMkLst>
            <pc:docMk/>
            <pc:sldMk cId="3740967585" sldId="268"/>
            <ac:spMk id="19" creationId="{00000000-0000-0000-0000-000000000000}"/>
          </ac:spMkLst>
        </pc:spChg>
        <pc:picChg chg="add mod">
          <ac:chgData name="Oscar Zamora" userId="4ec75c4a664b8887" providerId="LiveId" clId="{2A6E081C-7C6C-44E1-8AC1-0A045E273E85}" dt="2019-06-08T01:26:30.784" v="96" actId="1076"/>
          <ac:picMkLst>
            <pc:docMk/>
            <pc:sldMk cId="3740967585" sldId="268"/>
            <ac:picMk id="3074" creationId="{3C7640E5-E0D2-4194-9FA1-68B254BF7B75}"/>
          </ac:picMkLst>
        </pc:picChg>
        <pc:picChg chg="add del mod">
          <ac:chgData name="Oscar Zamora" userId="4ec75c4a664b8887" providerId="LiveId" clId="{2A6E081C-7C6C-44E1-8AC1-0A045E273E85}" dt="2019-06-08T02:07:49.290" v="722"/>
          <ac:picMkLst>
            <pc:docMk/>
            <pc:sldMk cId="3740967585" sldId="268"/>
            <ac:picMk id="3076" creationId="{B03661C9-BF5D-4CB3-B1D2-1EF0118B7408}"/>
          </ac:picMkLst>
        </pc:picChg>
        <pc:picChg chg="add del mod">
          <ac:chgData name="Oscar Zamora" userId="4ec75c4a664b8887" providerId="LiveId" clId="{2A6E081C-7C6C-44E1-8AC1-0A045E273E85}" dt="2019-06-08T02:08:21.185" v="728" actId="478"/>
          <ac:picMkLst>
            <pc:docMk/>
            <pc:sldMk cId="3740967585" sldId="268"/>
            <ac:picMk id="3078" creationId="{8B57050F-9625-4639-B08A-6EBDD58C3B34}"/>
          </ac:picMkLst>
        </pc:picChg>
        <pc:picChg chg="add mod">
          <ac:chgData name="Oscar Zamora" userId="4ec75c4a664b8887" providerId="LiveId" clId="{2A6E081C-7C6C-44E1-8AC1-0A045E273E85}" dt="2019-06-08T02:08:28.790" v="731" actId="1076"/>
          <ac:picMkLst>
            <pc:docMk/>
            <pc:sldMk cId="3740967585" sldId="268"/>
            <ac:picMk id="3080" creationId="{1585F37B-EC1B-404A-88A7-768C77CB803B}"/>
          </ac:picMkLst>
        </pc:picChg>
        <pc:picChg chg="mod">
          <ac:chgData name="Oscar Zamora" userId="4ec75c4a664b8887" providerId="LiveId" clId="{2A6E081C-7C6C-44E1-8AC1-0A045E273E85}" dt="2019-06-08T02:07:48.881" v="721" actId="14100"/>
          <ac:picMkLst>
            <pc:docMk/>
            <pc:sldMk cId="3740967585" sldId="268"/>
            <ac:picMk id="4098" creationId="{73E31904-DEDC-4725-964C-0462A960D24E}"/>
          </ac:picMkLst>
        </pc:picChg>
      </pc:sldChg>
      <pc:sldChg chg="modSp">
        <pc:chgData name="Oscar Zamora" userId="4ec75c4a664b8887" providerId="LiveId" clId="{2A6E081C-7C6C-44E1-8AC1-0A045E273E85}" dt="2019-06-08T01:58:36.342" v="682" actId="20577"/>
        <pc:sldMkLst>
          <pc:docMk/>
          <pc:sldMk cId="1449758239" sldId="270"/>
        </pc:sldMkLst>
        <pc:spChg chg="mod">
          <ac:chgData name="Oscar Zamora" userId="4ec75c4a664b8887" providerId="LiveId" clId="{2A6E081C-7C6C-44E1-8AC1-0A045E273E85}" dt="2019-06-08T01:58:36.342" v="682" actId="20577"/>
          <ac:spMkLst>
            <pc:docMk/>
            <pc:sldMk cId="1449758239" sldId="270"/>
            <ac:spMk id="19" creationId="{00000000-0000-0000-0000-000000000000}"/>
          </ac:spMkLst>
        </pc:spChg>
      </pc:sldChg>
      <pc:sldChg chg="modSp">
        <pc:chgData name="Oscar Zamora" userId="4ec75c4a664b8887" providerId="LiveId" clId="{2A6E081C-7C6C-44E1-8AC1-0A045E273E85}" dt="2019-06-08T01:59:27.581" v="694" actId="20577"/>
        <pc:sldMkLst>
          <pc:docMk/>
          <pc:sldMk cId="2223609627" sldId="271"/>
        </pc:sldMkLst>
        <pc:spChg chg="mod">
          <ac:chgData name="Oscar Zamora" userId="4ec75c4a664b8887" providerId="LiveId" clId="{2A6E081C-7C6C-44E1-8AC1-0A045E273E85}" dt="2019-06-08T01:59:27.581" v="694" actId="20577"/>
          <ac:spMkLst>
            <pc:docMk/>
            <pc:sldMk cId="2223609627" sldId="271"/>
            <ac:spMk id="19" creationId="{00000000-0000-0000-0000-000000000000}"/>
          </ac:spMkLst>
        </pc:spChg>
      </pc:sldChg>
      <pc:sldChg chg="addSp delSp modSp">
        <pc:chgData name="Oscar Zamora" userId="4ec75c4a664b8887" providerId="LiveId" clId="{2A6E081C-7C6C-44E1-8AC1-0A045E273E85}" dt="2019-06-08T01:59:30.118" v="696" actId="27309"/>
        <pc:sldMkLst>
          <pc:docMk/>
          <pc:sldMk cId="4189794945" sldId="273"/>
        </pc:sldMkLst>
        <pc:graphicFrameChg chg="add del modGraphic">
          <ac:chgData name="Oscar Zamora" userId="4ec75c4a664b8887" providerId="LiveId" clId="{2A6E081C-7C6C-44E1-8AC1-0A045E273E85}" dt="2019-06-08T01:59:30.118" v="696" actId="27309"/>
          <ac:graphicFrameMkLst>
            <pc:docMk/>
            <pc:sldMk cId="4189794945" sldId="273"/>
            <ac:graphicFrameMk id="4" creationId="{7C86701B-D645-4333-97D7-CB219C6EEA92}"/>
          </ac:graphicFrameMkLst>
        </pc:graphicFrameChg>
        <pc:graphicFrameChg chg="add del modGraphic">
          <ac:chgData name="Oscar Zamora" userId="4ec75c4a664b8887" providerId="LiveId" clId="{2A6E081C-7C6C-44E1-8AC1-0A045E273E85}" dt="2019-06-08T01:59:30.118" v="696" actId="27309"/>
          <ac:graphicFrameMkLst>
            <pc:docMk/>
            <pc:sldMk cId="4189794945" sldId="273"/>
            <ac:graphicFrameMk id="6" creationId="{83F81B19-65B8-49C8-9D15-75C56BD081FE}"/>
          </ac:graphicFrameMkLst>
        </pc:graphicFrameChg>
        <pc:graphicFrameChg chg="add del modGraphic">
          <ac:chgData name="Oscar Zamora" userId="4ec75c4a664b8887" providerId="LiveId" clId="{2A6E081C-7C6C-44E1-8AC1-0A045E273E85}" dt="2019-06-08T01:59:30.118" v="696" actId="27309"/>
          <ac:graphicFrameMkLst>
            <pc:docMk/>
            <pc:sldMk cId="4189794945" sldId="273"/>
            <ac:graphicFrameMk id="8" creationId="{041180BE-C02D-46BF-9CA0-64D648A95E59}"/>
          </ac:graphicFrameMkLst>
        </pc:graphicFrameChg>
      </pc:sldChg>
      <pc:sldChg chg="addSp modSp">
        <pc:chgData name="Oscar Zamora" userId="4ec75c4a664b8887" providerId="LiveId" clId="{2A6E081C-7C6C-44E1-8AC1-0A045E273E85}" dt="2019-06-08T02:06:17.654" v="708" actId="1076"/>
        <pc:sldMkLst>
          <pc:docMk/>
          <pc:sldMk cId="3115910033" sldId="276"/>
        </pc:sldMkLst>
        <pc:picChg chg="add">
          <ac:chgData name="Oscar Zamora" userId="4ec75c4a664b8887" providerId="LiveId" clId="{2A6E081C-7C6C-44E1-8AC1-0A045E273E85}" dt="2019-06-08T02:05:54.959" v="703"/>
          <ac:picMkLst>
            <pc:docMk/>
            <pc:sldMk cId="3115910033" sldId="276"/>
            <ac:picMk id="3" creationId="{53EEA451-0179-4EB7-A5CA-75300E145A60}"/>
          </ac:picMkLst>
        </pc:picChg>
        <pc:picChg chg="add mod">
          <ac:chgData name="Oscar Zamora" userId="4ec75c4a664b8887" providerId="LiveId" clId="{2A6E081C-7C6C-44E1-8AC1-0A045E273E85}" dt="2019-06-08T02:06:17.654" v="708" actId="1076"/>
          <ac:picMkLst>
            <pc:docMk/>
            <pc:sldMk cId="3115910033" sldId="276"/>
            <ac:picMk id="7170" creationId="{AF566DAA-FC62-4685-865B-7491B39579C1}"/>
          </ac:picMkLst>
        </pc:picChg>
      </pc:sldChg>
      <pc:sldChg chg="modSp">
        <pc:chgData name="Oscar Zamora" userId="4ec75c4a664b8887" providerId="LiveId" clId="{2A6E081C-7C6C-44E1-8AC1-0A045E273E85}" dt="2019-06-08T01:32:52.201" v="130"/>
        <pc:sldMkLst>
          <pc:docMk/>
          <pc:sldMk cId="2231735627" sldId="278"/>
        </pc:sldMkLst>
        <pc:graphicFrameChg chg="mod">
          <ac:chgData name="Oscar Zamora" userId="4ec75c4a664b8887" providerId="LiveId" clId="{2A6E081C-7C6C-44E1-8AC1-0A045E273E85}" dt="2019-06-08T01:32:52.201" v="130"/>
          <ac:graphicFrameMkLst>
            <pc:docMk/>
            <pc:sldMk cId="2231735627" sldId="278"/>
            <ac:graphicFrameMk id="5" creationId="{4E9ACB95-6F6B-475C-B80D-27D2B9216A3D}"/>
          </ac:graphicFrameMkLst>
        </pc:graphicFrameChg>
      </pc:sldChg>
      <pc:sldChg chg="addSp modSp">
        <pc:chgData name="Oscar Zamora" userId="4ec75c4a664b8887" providerId="LiveId" clId="{2A6E081C-7C6C-44E1-8AC1-0A045E273E85}" dt="2019-06-08T02:05:48.251" v="702" actId="1076"/>
        <pc:sldMkLst>
          <pc:docMk/>
          <pc:sldMk cId="3005910906" sldId="283"/>
        </pc:sldMkLst>
        <pc:picChg chg="add mod">
          <ac:chgData name="Oscar Zamora" userId="4ec75c4a664b8887" providerId="LiveId" clId="{2A6E081C-7C6C-44E1-8AC1-0A045E273E85}" dt="2019-06-08T02:05:25.805" v="700" actId="1076"/>
          <ac:picMkLst>
            <pc:docMk/>
            <pc:sldMk cId="3005910906" sldId="283"/>
            <ac:picMk id="6146" creationId="{3EA1C94A-E049-493B-A655-96E62DAC5B69}"/>
          </ac:picMkLst>
        </pc:picChg>
        <pc:picChg chg="add mod">
          <ac:chgData name="Oscar Zamora" userId="4ec75c4a664b8887" providerId="LiveId" clId="{2A6E081C-7C6C-44E1-8AC1-0A045E273E85}" dt="2019-06-08T02:05:48.251" v="702" actId="1076"/>
          <ac:picMkLst>
            <pc:docMk/>
            <pc:sldMk cId="3005910906" sldId="283"/>
            <ac:picMk id="6148" creationId="{20508C28-9B2A-45D1-8B50-583995432A35}"/>
          </ac:picMkLst>
        </pc:picChg>
      </pc:sldChg>
      <pc:sldChg chg="addSp delSp modSp">
        <pc:chgData name="Oscar Zamora" userId="4ec75c4a664b8887" providerId="LiveId" clId="{2A6E081C-7C6C-44E1-8AC1-0A045E273E85}" dt="2019-06-08T02:06:51.042" v="715" actId="478"/>
        <pc:sldMkLst>
          <pc:docMk/>
          <pc:sldMk cId="1162015516" sldId="284"/>
        </pc:sldMkLst>
        <pc:graphicFrameChg chg="mod modGraphic">
          <ac:chgData name="Oscar Zamora" userId="4ec75c4a664b8887" providerId="LiveId" clId="{2A6E081C-7C6C-44E1-8AC1-0A045E273E85}" dt="2019-06-08T02:03:51.580" v="697" actId="20577"/>
          <ac:graphicFrameMkLst>
            <pc:docMk/>
            <pc:sldMk cId="1162015516" sldId="284"/>
            <ac:graphicFrameMk id="5" creationId="{4E9ACB95-6F6B-475C-B80D-27D2B9216A3D}"/>
          </ac:graphicFrameMkLst>
        </pc:graphicFrameChg>
        <pc:picChg chg="add del mod">
          <ac:chgData name="Oscar Zamora" userId="4ec75c4a664b8887" providerId="LiveId" clId="{2A6E081C-7C6C-44E1-8AC1-0A045E273E85}" dt="2019-06-08T02:06:51.042" v="715" actId="478"/>
          <ac:picMkLst>
            <pc:docMk/>
            <pc:sldMk cId="1162015516" sldId="284"/>
            <ac:picMk id="8194" creationId="{5A802FED-7E54-4495-B8EF-BBE707A559AB}"/>
          </ac:picMkLst>
        </pc:picChg>
      </pc:sldChg>
      <pc:sldChg chg="addSp delSp modSp">
        <pc:chgData name="Oscar Zamora" userId="4ec75c4a664b8887" providerId="LiveId" clId="{2A6E081C-7C6C-44E1-8AC1-0A045E273E85}" dt="2019-06-08T01:51:52.137" v="524" actId="108"/>
        <pc:sldMkLst>
          <pc:docMk/>
          <pc:sldMk cId="3878853525" sldId="1934"/>
        </pc:sldMkLst>
        <pc:spChg chg="mod">
          <ac:chgData name="Oscar Zamora" userId="4ec75c4a664b8887" providerId="LiveId" clId="{2A6E081C-7C6C-44E1-8AC1-0A045E273E85}" dt="2019-06-08T01:51:52.137" v="524" actId="108"/>
          <ac:spMkLst>
            <pc:docMk/>
            <pc:sldMk cId="3878853525" sldId="1934"/>
            <ac:spMk id="2" creationId="{431E78CD-5D7D-4994-BEB6-ACE489BD2FBE}"/>
          </ac:spMkLst>
        </pc:spChg>
        <pc:spChg chg="mod">
          <ac:chgData name="Oscar Zamora" userId="4ec75c4a664b8887" providerId="LiveId" clId="{2A6E081C-7C6C-44E1-8AC1-0A045E273E85}" dt="2019-06-08T01:51:22.992" v="522" actId="6549"/>
          <ac:spMkLst>
            <pc:docMk/>
            <pc:sldMk cId="3878853525" sldId="1934"/>
            <ac:spMk id="9" creationId="{F0B306DA-EB81-496B-B290-B438A8A0A9E6}"/>
          </ac:spMkLst>
        </pc:spChg>
        <pc:picChg chg="add mod ord">
          <ac:chgData name="Oscar Zamora" userId="4ec75c4a664b8887" providerId="LiveId" clId="{2A6E081C-7C6C-44E1-8AC1-0A045E273E85}" dt="2019-06-08T01:50:29.875" v="395" actId="14100"/>
          <ac:picMkLst>
            <pc:docMk/>
            <pc:sldMk cId="3878853525" sldId="1934"/>
            <ac:picMk id="3" creationId="{A580AD4F-042D-4C22-BBF7-A38A6FE8A9D6}"/>
          </ac:picMkLst>
        </pc:picChg>
        <pc:picChg chg="del">
          <ac:chgData name="Oscar Zamora" userId="4ec75c4a664b8887" providerId="LiveId" clId="{2A6E081C-7C6C-44E1-8AC1-0A045E273E85}" dt="2019-06-08T01:49:54.393" v="384" actId="478"/>
          <ac:picMkLst>
            <pc:docMk/>
            <pc:sldMk cId="3878853525" sldId="1934"/>
            <ac:picMk id="1026" creationId="{729BB3D9-B3BC-41C7-BE6B-64365277F6C6}"/>
          </ac:picMkLst>
        </pc:picChg>
        <pc:cxnChg chg="mod ord">
          <ac:chgData name="Oscar Zamora" userId="4ec75c4a664b8887" providerId="LiveId" clId="{2A6E081C-7C6C-44E1-8AC1-0A045E273E85}" dt="2019-06-08T01:51:36.360" v="523" actId="166"/>
          <ac:cxnSpMkLst>
            <pc:docMk/>
            <pc:sldMk cId="3878853525" sldId="1934"/>
            <ac:cxnSpMk id="5" creationId="{97A22A06-BE44-4E63-BC77-ACDC1ADD828A}"/>
          </ac:cxnSpMkLst>
        </pc:cxnChg>
        <pc:cxnChg chg="mod ord">
          <ac:chgData name="Oscar Zamora" userId="4ec75c4a664b8887" providerId="LiveId" clId="{2A6E081C-7C6C-44E1-8AC1-0A045E273E85}" dt="2019-06-08T01:51:36.360" v="523" actId="166"/>
          <ac:cxnSpMkLst>
            <pc:docMk/>
            <pc:sldMk cId="3878853525" sldId="1934"/>
            <ac:cxnSpMk id="7" creationId="{629F1E64-49D5-40EA-B31F-AEE6FB646EA0}"/>
          </ac:cxnSpMkLst>
        </pc:cxnChg>
      </pc:sldChg>
      <pc:sldChg chg="modSp setBg">
        <pc:chgData name="Oscar Zamora" userId="4ec75c4a664b8887" providerId="LiveId" clId="{2A6E081C-7C6C-44E1-8AC1-0A045E273E85}" dt="2019-06-08T01:52:04.459" v="526"/>
        <pc:sldMkLst>
          <pc:docMk/>
          <pc:sldMk cId="3254996691" sldId="4406"/>
        </pc:sldMkLst>
        <pc:spChg chg="mod">
          <ac:chgData name="Oscar Zamora" userId="4ec75c4a664b8887" providerId="LiveId" clId="{2A6E081C-7C6C-44E1-8AC1-0A045E273E85}" dt="2019-06-08T01:51:55.397" v="525" actId="108"/>
          <ac:spMkLst>
            <pc:docMk/>
            <pc:sldMk cId="3254996691" sldId="4406"/>
            <ac:spMk id="2" creationId="{40BEF657-974E-43AD-9DA6-A83C3175BC04}"/>
          </ac:spMkLst>
        </pc:spChg>
      </pc:sldChg>
      <pc:sldChg chg="modSp">
        <pc:chgData name="Oscar Zamora" userId="4ec75c4a664b8887" providerId="LiveId" clId="{2A6E081C-7C6C-44E1-8AC1-0A045E273E85}" dt="2019-06-08T01:52:09.128" v="527" actId="108"/>
        <pc:sldMkLst>
          <pc:docMk/>
          <pc:sldMk cId="1902719491" sldId="9987"/>
        </pc:sldMkLst>
        <pc:spChg chg="mod">
          <ac:chgData name="Oscar Zamora" userId="4ec75c4a664b8887" providerId="LiveId" clId="{2A6E081C-7C6C-44E1-8AC1-0A045E273E85}" dt="2019-06-08T01:52:09.128" v="527" actId="108"/>
          <ac:spMkLst>
            <pc:docMk/>
            <pc:sldMk cId="1902719491" sldId="9987"/>
            <ac:spMk id="2" creationId="{40BEF657-974E-43AD-9DA6-A83C3175BC04}"/>
          </ac:spMkLst>
        </pc:spChg>
      </pc:sldChg>
      <pc:sldChg chg="modSp">
        <pc:chgData name="Oscar Zamora" userId="4ec75c4a664b8887" providerId="LiveId" clId="{2A6E081C-7C6C-44E1-8AC1-0A045E273E85}" dt="2019-06-08T02:13:18.949" v="754" actId="6549"/>
        <pc:sldMkLst>
          <pc:docMk/>
          <pc:sldMk cId="3743919136" sldId="9989"/>
        </pc:sldMkLst>
        <pc:spChg chg="mod">
          <ac:chgData name="Oscar Zamora" userId="4ec75c4a664b8887" providerId="LiveId" clId="{2A6E081C-7C6C-44E1-8AC1-0A045E273E85}" dt="2019-06-08T02:13:18.949" v="754" actId="6549"/>
          <ac:spMkLst>
            <pc:docMk/>
            <pc:sldMk cId="3743919136" sldId="9989"/>
            <ac:spMk id="19" creationId="{00000000-0000-0000-0000-000000000000}"/>
          </ac:spMkLst>
        </pc:spChg>
      </pc:sldChg>
      <pc:sldChg chg="modSp">
        <pc:chgData name="Oscar Zamora" userId="4ec75c4a664b8887" providerId="LiveId" clId="{2A6E081C-7C6C-44E1-8AC1-0A045E273E85}" dt="2019-06-08T01:43:52.228" v="294" actId="6549"/>
        <pc:sldMkLst>
          <pc:docMk/>
          <pc:sldMk cId="294049415" sldId="9990"/>
        </pc:sldMkLst>
        <pc:graphicFrameChg chg="mod modGraphic">
          <ac:chgData name="Oscar Zamora" userId="4ec75c4a664b8887" providerId="LiveId" clId="{2A6E081C-7C6C-44E1-8AC1-0A045E273E85}" dt="2019-06-08T01:43:52.228" v="294" actId="6549"/>
          <ac:graphicFrameMkLst>
            <pc:docMk/>
            <pc:sldMk cId="294049415" sldId="9990"/>
            <ac:graphicFrameMk id="6" creationId="{B04E51FF-981C-441D-8B86-A06186FC12EC}"/>
          </ac:graphicFrameMkLst>
        </pc:graphicFrameChg>
      </pc:sldChg>
      <pc:sldChg chg="modSp">
        <pc:chgData name="Oscar Zamora" userId="4ec75c4a664b8887" providerId="LiveId" clId="{2A6E081C-7C6C-44E1-8AC1-0A045E273E85}" dt="2019-06-08T01:47:08.706" v="383" actId="20577"/>
        <pc:sldMkLst>
          <pc:docMk/>
          <pc:sldMk cId="3556646556" sldId="9991"/>
        </pc:sldMkLst>
        <pc:graphicFrameChg chg="mod modGraphic">
          <ac:chgData name="Oscar Zamora" userId="4ec75c4a664b8887" providerId="LiveId" clId="{2A6E081C-7C6C-44E1-8AC1-0A045E273E85}" dt="2019-06-08T01:47:08.706" v="383" actId="20577"/>
          <ac:graphicFrameMkLst>
            <pc:docMk/>
            <pc:sldMk cId="3556646556" sldId="9991"/>
            <ac:graphicFrameMk id="5" creationId="{19F1351A-3B7C-47B9-ADC1-787752FF0969}"/>
          </ac:graphicFrameMkLst>
        </pc:graphicFrameChg>
      </pc:sldChg>
      <pc:sldChg chg="addSp delSp modSp">
        <pc:chgData name="Oscar Zamora" userId="4ec75c4a664b8887" providerId="LiveId" clId="{2A6E081C-7C6C-44E1-8AC1-0A045E273E85}" dt="2019-06-08T02:07:05.939" v="718" actId="478"/>
        <pc:sldMkLst>
          <pc:docMk/>
          <pc:sldMk cId="4013913054" sldId="9992"/>
        </pc:sldMkLst>
        <pc:picChg chg="add del mod">
          <ac:chgData name="Oscar Zamora" userId="4ec75c4a664b8887" providerId="LiveId" clId="{2A6E081C-7C6C-44E1-8AC1-0A045E273E85}" dt="2019-06-08T02:07:05.939" v="718" actId="478"/>
          <ac:picMkLst>
            <pc:docMk/>
            <pc:sldMk cId="4013913054" sldId="9992"/>
            <ac:picMk id="9218" creationId="{B2DEB642-4196-43ED-87BB-90B440ED6AEE}"/>
          </ac:picMkLst>
        </pc:picChg>
      </pc:sldChg>
      <pc:sldChg chg="modSp">
        <pc:chgData name="Oscar Zamora" userId="4ec75c4a664b8887" providerId="LiveId" clId="{2A6E081C-7C6C-44E1-8AC1-0A045E273E85}" dt="2019-06-08T01:53:10.056" v="552" actId="20577"/>
        <pc:sldMkLst>
          <pc:docMk/>
          <pc:sldMk cId="3334193935" sldId="9994"/>
        </pc:sldMkLst>
        <pc:spChg chg="mod">
          <ac:chgData name="Oscar Zamora" userId="4ec75c4a664b8887" providerId="LiveId" clId="{2A6E081C-7C6C-44E1-8AC1-0A045E273E85}" dt="2019-06-08T01:53:10.056" v="552" actId="20577"/>
          <ac:spMkLst>
            <pc:docMk/>
            <pc:sldMk cId="3334193935" sldId="9994"/>
            <ac:spMk id="2" creationId="{00000000-0000-0000-0000-000000000000}"/>
          </ac:spMkLst>
        </pc:spChg>
      </pc:sldChg>
      <pc:sldChg chg="modSp">
        <pc:chgData name="Oscar Zamora" userId="4ec75c4a664b8887" providerId="LiveId" clId="{2A6E081C-7C6C-44E1-8AC1-0A045E273E85}" dt="2019-06-08T01:53:29.553" v="553" actId="6549"/>
        <pc:sldMkLst>
          <pc:docMk/>
          <pc:sldMk cId="1791619788" sldId="9995"/>
        </pc:sldMkLst>
        <pc:spChg chg="mod">
          <ac:chgData name="Oscar Zamora" userId="4ec75c4a664b8887" providerId="LiveId" clId="{2A6E081C-7C6C-44E1-8AC1-0A045E273E85}" dt="2019-06-08T01:53:29.553" v="553" actId="6549"/>
          <ac:spMkLst>
            <pc:docMk/>
            <pc:sldMk cId="1791619788" sldId="9995"/>
            <ac:spMk id="19" creationId="{00000000-0000-0000-0000-000000000000}"/>
          </ac:spMkLst>
        </pc:spChg>
      </pc:sldChg>
      <pc:sldChg chg="modSp">
        <pc:chgData name="Oscar Zamora" userId="4ec75c4a664b8887" providerId="LiveId" clId="{2A6E081C-7C6C-44E1-8AC1-0A045E273E85}" dt="2019-06-09T15:53:56.442" v="809" actId="20577"/>
        <pc:sldMkLst>
          <pc:docMk/>
          <pc:sldMk cId="2781348856" sldId="9996"/>
        </pc:sldMkLst>
        <pc:spChg chg="mod">
          <ac:chgData name="Oscar Zamora" userId="4ec75c4a664b8887" providerId="LiveId" clId="{2A6E081C-7C6C-44E1-8AC1-0A045E273E85}" dt="2019-06-09T15:53:56.442" v="809" actId="20577"/>
          <ac:spMkLst>
            <pc:docMk/>
            <pc:sldMk cId="2781348856" sldId="9996"/>
            <ac:spMk id="19" creationId="{00000000-0000-0000-0000-000000000000}"/>
          </ac:spMkLst>
        </pc:spChg>
      </pc:sldChg>
      <pc:sldChg chg="del">
        <pc:chgData name="Oscar Zamora" userId="4ec75c4a664b8887" providerId="LiveId" clId="{2A6E081C-7C6C-44E1-8AC1-0A045E273E85}" dt="2019-06-08T01:53:39.633" v="554" actId="2696"/>
        <pc:sldMkLst>
          <pc:docMk/>
          <pc:sldMk cId="3228848666" sldId="9997"/>
        </pc:sldMkLst>
      </pc:sldChg>
      <pc:sldChg chg="modSp">
        <pc:chgData name="Oscar Zamora" userId="4ec75c4a664b8887" providerId="LiveId" clId="{2A6E081C-7C6C-44E1-8AC1-0A045E273E85}" dt="2019-06-09T16:16:05.800" v="819" actId="20577"/>
        <pc:sldMkLst>
          <pc:docMk/>
          <pc:sldMk cId="3036628790" sldId="9999"/>
        </pc:sldMkLst>
        <pc:spChg chg="mod">
          <ac:chgData name="Oscar Zamora" userId="4ec75c4a664b8887" providerId="LiveId" clId="{2A6E081C-7C6C-44E1-8AC1-0A045E273E85}" dt="2019-06-09T16:16:05.800" v="819" actId="20577"/>
          <ac:spMkLst>
            <pc:docMk/>
            <pc:sldMk cId="3036628790" sldId="9999"/>
            <ac:spMk id="19" creationId="{00000000-0000-0000-0000-000000000000}"/>
          </ac:spMkLst>
        </pc:spChg>
      </pc:sldChg>
      <pc:sldChg chg="modSp add">
        <pc:chgData name="Oscar Zamora" userId="4ec75c4a664b8887" providerId="LiveId" clId="{2A6E081C-7C6C-44E1-8AC1-0A045E273E85}" dt="2019-06-08T01:55:12.796" v="623" actId="27636"/>
        <pc:sldMkLst>
          <pc:docMk/>
          <pc:sldMk cId="1959672968" sldId="10001"/>
        </pc:sldMkLst>
        <pc:spChg chg="mod">
          <ac:chgData name="Oscar Zamora" userId="4ec75c4a664b8887" providerId="LiveId" clId="{2A6E081C-7C6C-44E1-8AC1-0A045E273E85}" dt="2019-06-08T01:54:35.751" v="568" actId="20577"/>
          <ac:spMkLst>
            <pc:docMk/>
            <pc:sldMk cId="1959672968" sldId="10001"/>
            <ac:spMk id="18" creationId="{00000000-0000-0000-0000-000000000000}"/>
          </ac:spMkLst>
        </pc:spChg>
        <pc:spChg chg="mod">
          <ac:chgData name="Oscar Zamora" userId="4ec75c4a664b8887" providerId="LiveId" clId="{2A6E081C-7C6C-44E1-8AC1-0A045E273E85}" dt="2019-06-08T01:55:12.796" v="623" actId="27636"/>
          <ac:spMkLst>
            <pc:docMk/>
            <pc:sldMk cId="1959672968" sldId="10001"/>
            <ac:spMk id="19" creationId="{00000000-0000-0000-0000-000000000000}"/>
          </ac:spMkLst>
        </pc:spChg>
      </pc:sldChg>
      <pc:sldChg chg="modSp add">
        <pc:chgData name="Oscar Zamora" userId="4ec75c4a664b8887" providerId="LiveId" clId="{2A6E081C-7C6C-44E1-8AC1-0A045E273E85}" dt="2019-06-08T01:55:33.879" v="642" actId="20577"/>
        <pc:sldMkLst>
          <pc:docMk/>
          <pc:sldMk cId="1537709065" sldId="10002"/>
        </pc:sldMkLst>
        <pc:spChg chg="mod">
          <ac:chgData name="Oscar Zamora" userId="4ec75c4a664b8887" providerId="LiveId" clId="{2A6E081C-7C6C-44E1-8AC1-0A045E273E85}" dt="2019-06-08T01:55:33.879" v="642" actId="20577"/>
          <ac:spMkLst>
            <pc:docMk/>
            <pc:sldMk cId="1537709065" sldId="10002"/>
            <ac:spMk id="2" creationId="{00000000-0000-0000-0000-000000000000}"/>
          </ac:spMkLst>
        </pc:spChg>
      </pc:sldChg>
      <pc:sldChg chg="addSp delSp modSp add del">
        <pc:chgData name="Oscar Zamora" userId="4ec75c4a664b8887" providerId="LiveId" clId="{2A6E081C-7C6C-44E1-8AC1-0A045E273E85}" dt="2019-06-08T01:56:24.564" v="673" actId="2696"/>
        <pc:sldMkLst>
          <pc:docMk/>
          <pc:sldMk cId="2816237916" sldId="10003"/>
        </pc:sldMkLst>
        <pc:spChg chg="mod">
          <ac:chgData name="Oscar Zamora" userId="4ec75c4a664b8887" providerId="LiveId" clId="{2A6E081C-7C6C-44E1-8AC1-0A045E273E85}" dt="2019-06-08T01:56:10.875" v="668" actId="6549"/>
          <ac:spMkLst>
            <pc:docMk/>
            <pc:sldMk cId="2816237916" sldId="10003"/>
            <ac:spMk id="2" creationId="{00000000-0000-0000-0000-000000000000}"/>
          </ac:spMkLst>
        </pc:spChg>
        <pc:picChg chg="add del">
          <ac:chgData name="Oscar Zamora" userId="4ec75c4a664b8887" providerId="LiveId" clId="{2A6E081C-7C6C-44E1-8AC1-0A045E273E85}" dt="2019-06-08T01:56:12.231" v="670"/>
          <ac:picMkLst>
            <pc:docMk/>
            <pc:sldMk cId="2816237916" sldId="10003"/>
            <ac:picMk id="4098" creationId="{EF0AB53D-BD89-4034-A620-BC1459F17EBA}"/>
          </ac:picMkLst>
        </pc:picChg>
        <pc:picChg chg="add del">
          <ac:chgData name="Oscar Zamora" userId="4ec75c4a664b8887" providerId="LiveId" clId="{2A6E081C-7C6C-44E1-8AC1-0A045E273E85}" dt="2019-06-08T01:56:21.294" v="672"/>
          <ac:picMkLst>
            <pc:docMk/>
            <pc:sldMk cId="2816237916" sldId="10003"/>
            <ac:picMk id="4100" creationId="{2EB2B929-0216-4C3B-95D4-DC1E6F2B4CF8}"/>
          </ac:picMkLst>
        </pc:picChg>
      </pc:sldChg>
      <pc:sldChg chg="addSp delSp modSp add">
        <pc:chgData name="Oscar Zamora" userId="4ec75c4a664b8887" providerId="LiveId" clId="{2A6E081C-7C6C-44E1-8AC1-0A045E273E85}" dt="2019-06-08T01:56:38.794" v="681" actId="1076"/>
        <pc:sldMkLst>
          <pc:docMk/>
          <pc:sldMk cId="3850805952" sldId="10003"/>
        </pc:sldMkLst>
        <pc:spChg chg="mod">
          <ac:chgData name="Oscar Zamora" userId="4ec75c4a664b8887" providerId="LiveId" clId="{2A6E081C-7C6C-44E1-8AC1-0A045E273E85}" dt="2019-06-08T01:56:27.535" v="675" actId="6549"/>
          <ac:spMkLst>
            <pc:docMk/>
            <pc:sldMk cId="3850805952" sldId="10003"/>
            <ac:spMk id="18" creationId="{00000000-0000-0000-0000-000000000000}"/>
          </ac:spMkLst>
        </pc:spChg>
        <pc:spChg chg="del mod">
          <ac:chgData name="Oscar Zamora" userId="4ec75c4a664b8887" providerId="LiveId" clId="{2A6E081C-7C6C-44E1-8AC1-0A045E273E85}" dt="2019-06-08T01:56:33.124" v="678"/>
          <ac:spMkLst>
            <pc:docMk/>
            <pc:sldMk cId="3850805952" sldId="10003"/>
            <ac:spMk id="19" creationId="{00000000-0000-0000-0000-000000000000}"/>
          </ac:spMkLst>
        </pc:spChg>
        <pc:picChg chg="add mod">
          <ac:chgData name="Oscar Zamora" userId="4ec75c4a664b8887" providerId="LiveId" clId="{2A6E081C-7C6C-44E1-8AC1-0A045E273E85}" dt="2019-06-08T01:56:38.794" v="681" actId="1076"/>
          <ac:picMkLst>
            <pc:docMk/>
            <pc:sldMk cId="3850805952" sldId="10003"/>
            <ac:picMk id="5122" creationId="{06C3FD03-F7E3-4178-8808-3EB3C17B58CF}"/>
          </ac:picMkLst>
        </pc:picChg>
      </pc:sldChg>
      <pc:sldChg chg="addSp delSp modSp add">
        <pc:chgData name="Oscar Zamora" userId="4ec75c4a664b8887" providerId="LiveId" clId="{2A6E081C-7C6C-44E1-8AC1-0A045E273E85}" dt="2019-06-08T02:10:36.399" v="743" actId="1076"/>
        <pc:sldMkLst>
          <pc:docMk/>
          <pc:sldMk cId="1028060573" sldId="10004"/>
        </pc:sldMkLst>
        <pc:spChg chg="mod">
          <ac:chgData name="Oscar Zamora" userId="4ec75c4a664b8887" providerId="LiveId" clId="{2A6E081C-7C6C-44E1-8AC1-0A045E273E85}" dt="2019-06-08T02:10:26.169" v="740" actId="20577"/>
          <ac:spMkLst>
            <pc:docMk/>
            <pc:sldMk cId="1028060573" sldId="10004"/>
            <ac:spMk id="2" creationId="{54773B75-B5AF-40BD-BF12-0E5C1A1496FA}"/>
          </ac:spMkLst>
        </pc:spChg>
        <pc:spChg chg="del">
          <ac:chgData name="Oscar Zamora" userId="4ec75c4a664b8887" providerId="LiveId" clId="{2A6E081C-7C6C-44E1-8AC1-0A045E273E85}" dt="2019-06-08T02:10:30.772" v="741" actId="478"/>
          <ac:spMkLst>
            <pc:docMk/>
            <pc:sldMk cId="1028060573" sldId="10004"/>
            <ac:spMk id="114" creationId="{26A1BF9A-9D3F-40D9-88AF-EFBE97A26C6E}"/>
          </ac:spMkLst>
        </pc:spChg>
        <pc:spChg chg="del">
          <ac:chgData name="Oscar Zamora" userId="4ec75c4a664b8887" providerId="LiveId" clId="{2A6E081C-7C6C-44E1-8AC1-0A045E273E85}" dt="2019-06-08T02:10:30.772" v="741" actId="478"/>
          <ac:spMkLst>
            <pc:docMk/>
            <pc:sldMk cId="1028060573" sldId="10004"/>
            <ac:spMk id="115" creationId="{13875784-9698-4D2B-8A29-E0A04EA306BA}"/>
          </ac:spMkLst>
        </pc:spChg>
        <pc:spChg chg="del">
          <ac:chgData name="Oscar Zamora" userId="4ec75c4a664b8887" providerId="LiveId" clId="{2A6E081C-7C6C-44E1-8AC1-0A045E273E85}" dt="2019-06-08T02:10:30.772" v="741" actId="478"/>
          <ac:spMkLst>
            <pc:docMk/>
            <pc:sldMk cId="1028060573" sldId="10004"/>
            <ac:spMk id="116" creationId="{FE6FC8A2-2A40-47B5-93FD-F7D0ABCC1003}"/>
          </ac:spMkLst>
        </pc:spChg>
        <pc:spChg chg="del">
          <ac:chgData name="Oscar Zamora" userId="4ec75c4a664b8887" providerId="LiveId" clId="{2A6E081C-7C6C-44E1-8AC1-0A045E273E85}" dt="2019-06-08T02:10:30.772" v="741" actId="478"/>
          <ac:spMkLst>
            <pc:docMk/>
            <pc:sldMk cId="1028060573" sldId="10004"/>
            <ac:spMk id="117" creationId="{33CD0E8F-3681-494E-A47B-0DF884EACDA9}"/>
          </ac:spMkLst>
        </pc:spChg>
        <pc:spChg chg="del">
          <ac:chgData name="Oscar Zamora" userId="4ec75c4a664b8887" providerId="LiveId" clId="{2A6E081C-7C6C-44E1-8AC1-0A045E273E85}" dt="2019-06-08T02:10:30.772" v="741" actId="478"/>
          <ac:spMkLst>
            <pc:docMk/>
            <pc:sldMk cId="1028060573" sldId="10004"/>
            <ac:spMk id="118" creationId="{8D97812C-2EA7-4912-8E06-17FB985213F2}"/>
          </ac:spMkLst>
        </pc:spChg>
        <pc:spChg chg="del">
          <ac:chgData name="Oscar Zamora" userId="4ec75c4a664b8887" providerId="LiveId" clId="{2A6E081C-7C6C-44E1-8AC1-0A045E273E85}" dt="2019-06-08T02:10:30.772" v="741" actId="478"/>
          <ac:spMkLst>
            <pc:docMk/>
            <pc:sldMk cId="1028060573" sldId="10004"/>
            <ac:spMk id="128" creationId="{22E9FD3E-31B8-4627-B3B9-DD4A307F0B7A}"/>
          </ac:spMkLst>
        </pc:spChg>
        <pc:spChg chg="del">
          <ac:chgData name="Oscar Zamora" userId="4ec75c4a664b8887" providerId="LiveId" clId="{2A6E081C-7C6C-44E1-8AC1-0A045E273E85}" dt="2019-06-08T02:10:30.772" v="741" actId="478"/>
          <ac:spMkLst>
            <pc:docMk/>
            <pc:sldMk cId="1028060573" sldId="10004"/>
            <ac:spMk id="138" creationId="{20D03CB7-8D93-46DB-9D17-92A67D356A9E}"/>
          </ac:spMkLst>
        </pc:spChg>
        <pc:spChg chg="del">
          <ac:chgData name="Oscar Zamora" userId="4ec75c4a664b8887" providerId="LiveId" clId="{2A6E081C-7C6C-44E1-8AC1-0A045E273E85}" dt="2019-06-08T02:10:30.772" v="741" actId="478"/>
          <ac:spMkLst>
            <pc:docMk/>
            <pc:sldMk cId="1028060573" sldId="10004"/>
            <ac:spMk id="139" creationId="{FF4DE1FE-282E-427C-B7B7-1596B3E50171}"/>
          </ac:spMkLst>
        </pc:spChg>
        <pc:spChg chg="del">
          <ac:chgData name="Oscar Zamora" userId="4ec75c4a664b8887" providerId="LiveId" clId="{2A6E081C-7C6C-44E1-8AC1-0A045E273E85}" dt="2019-06-08T02:10:30.772" v="741" actId="478"/>
          <ac:spMkLst>
            <pc:docMk/>
            <pc:sldMk cId="1028060573" sldId="10004"/>
            <ac:spMk id="143" creationId="{B86F0FC9-3FA7-4C40-9137-023147D7AEB4}"/>
          </ac:spMkLst>
        </pc:spChg>
        <pc:spChg chg="del">
          <ac:chgData name="Oscar Zamora" userId="4ec75c4a664b8887" providerId="LiveId" clId="{2A6E081C-7C6C-44E1-8AC1-0A045E273E85}" dt="2019-06-08T02:10:30.772" v="741" actId="478"/>
          <ac:spMkLst>
            <pc:docMk/>
            <pc:sldMk cId="1028060573" sldId="10004"/>
            <ac:spMk id="145" creationId="{6E0C1555-C608-4B1A-9478-B655E1E08FF1}"/>
          </ac:spMkLst>
        </pc:spChg>
        <pc:spChg chg="del">
          <ac:chgData name="Oscar Zamora" userId="4ec75c4a664b8887" providerId="LiveId" clId="{2A6E081C-7C6C-44E1-8AC1-0A045E273E85}" dt="2019-06-08T02:10:30.772" v="741" actId="478"/>
          <ac:spMkLst>
            <pc:docMk/>
            <pc:sldMk cId="1028060573" sldId="10004"/>
            <ac:spMk id="146" creationId="{12C2E2F3-BC18-40B7-956F-88D2B7DACFDA}"/>
          </ac:spMkLst>
        </pc:spChg>
        <pc:spChg chg="del">
          <ac:chgData name="Oscar Zamora" userId="4ec75c4a664b8887" providerId="LiveId" clId="{2A6E081C-7C6C-44E1-8AC1-0A045E273E85}" dt="2019-06-08T02:10:30.772" v="741" actId="478"/>
          <ac:spMkLst>
            <pc:docMk/>
            <pc:sldMk cId="1028060573" sldId="10004"/>
            <ac:spMk id="161" creationId="{8D35981F-1661-4BA6-9FD8-F29EEDC58F8F}"/>
          </ac:spMkLst>
        </pc:spChg>
        <pc:spChg chg="del">
          <ac:chgData name="Oscar Zamora" userId="4ec75c4a664b8887" providerId="LiveId" clId="{2A6E081C-7C6C-44E1-8AC1-0A045E273E85}" dt="2019-06-08T02:10:30.772" v="741" actId="478"/>
          <ac:spMkLst>
            <pc:docMk/>
            <pc:sldMk cId="1028060573" sldId="10004"/>
            <ac:spMk id="163" creationId="{7DA3671F-DB7A-4CC1-929C-BA4621A3BC60}"/>
          </ac:spMkLst>
        </pc:spChg>
        <pc:spChg chg="del">
          <ac:chgData name="Oscar Zamora" userId="4ec75c4a664b8887" providerId="LiveId" clId="{2A6E081C-7C6C-44E1-8AC1-0A045E273E85}" dt="2019-06-08T02:10:30.772" v="741" actId="478"/>
          <ac:spMkLst>
            <pc:docMk/>
            <pc:sldMk cId="1028060573" sldId="10004"/>
            <ac:spMk id="198" creationId="{59E515D7-93FC-424F-A1F8-7FC0025A5FE5}"/>
          </ac:spMkLst>
        </pc:spChg>
        <pc:spChg chg="del">
          <ac:chgData name="Oscar Zamora" userId="4ec75c4a664b8887" providerId="LiveId" clId="{2A6E081C-7C6C-44E1-8AC1-0A045E273E85}" dt="2019-06-08T02:10:30.772" v="741" actId="478"/>
          <ac:spMkLst>
            <pc:docMk/>
            <pc:sldMk cId="1028060573" sldId="10004"/>
            <ac:spMk id="212" creationId="{5A61638B-EEF7-4949-AF8C-F5B221CD541C}"/>
          </ac:spMkLst>
        </pc:spChg>
        <pc:spChg chg="del">
          <ac:chgData name="Oscar Zamora" userId="4ec75c4a664b8887" providerId="LiveId" clId="{2A6E081C-7C6C-44E1-8AC1-0A045E273E85}" dt="2019-06-08T02:10:30.772" v="741" actId="478"/>
          <ac:spMkLst>
            <pc:docMk/>
            <pc:sldMk cId="1028060573" sldId="10004"/>
            <ac:spMk id="216" creationId="{329E348A-2F4B-4DC4-869A-F8010C059E96}"/>
          </ac:spMkLst>
        </pc:spChg>
        <pc:spChg chg="del">
          <ac:chgData name="Oscar Zamora" userId="4ec75c4a664b8887" providerId="LiveId" clId="{2A6E081C-7C6C-44E1-8AC1-0A045E273E85}" dt="2019-06-08T02:10:30.772" v="741" actId="478"/>
          <ac:spMkLst>
            <pc:docMk/>
            <pc:sldMk cId="1028060573" sldId="10004"/>
            <ac:spMk id="217" creationId="{185EDB7F-DF64-4F0A-B48A-69BB277CFEDF}"/>
          </ac:spMkLst>
        </pc:spChg>
        <pc:spChg chg="del">
          <ac:chgData name="Oscar Zamora" userId="4ec75c4a664b8887" providerId="LiveId" clId="{2A6E081C-7C6C-44E1-8AC1-0A045E273E85}" dt="2019-06-08T02:10:30.772" v="741" actId="478"/>
          <ac:spMkLst>
            <pc:docMk/>
            <pc:sldMk cId="1028060573" sldId="10004"/>
            <ac:spMk id="221" creationId="{99D4D7E9-7702-44A7-9582-29B3B5883D8D}"/>
          </ac:spMkLst>
        </pc:spChg>
        <pc:spChg chg="del">
          <ac:chgData name="Oscar Zamora" userId="4ec75c4a664b8887" providerId="LiveId" clId="{2A6E081C-7C6C-44E1-8AC1-0A045E273E85}" dt="2019-06-08T02:10:30.772" v="741" actId="478"/>
          <ac:spMkLst>
            <pc:docMk/>
            <pc:sldMk cId="1028060573" sldId="10004"/>
            <ac:spMk id="225" creationId="{358D78DC-8896-45B8-A30B-B2DAC05B4284}"/>
          </ac:spMkLst>
        </pc:spChg>
        <pc:grpChg chg="del">
          <ac:chgData name="Oscar Zamora" userId="4ec75c4a664b8887" providerId="LiveId" clId="{2A6E081C-7C6C-44E1-8AC1-0A045E273E85}" dt="2019-06-08T02:10:30.772" v="741" actId="478"/>
          <ac:grpSpMkLst>
            <pc:docMk/>
            <pc:sldMk cId="1028060573" sldId="10004"/>
            <ac:grpSpMk id="119" creationId="{2248D5AC-0FCD-4DF1-A0A4-2183ADAECE95}"/>
          </ac:grpSpMkLst>
        </pc:grpChg>
        <pc:grpChg chg="del">
          <ac:chgData name="Oscar Zamora" userId="4ec75c4a664b8887" providerId="LiveId" clId="{2A6E081C-7C6C-44E1-8AC1-0A045E273E85}" dt="2019-06-08T02:10:30.772" v="741" actId="478"/>
          <ac:grpSpMkLst>
            <pc:docMk/>
            <pc:sldMk cId="1028060573" sldId="10004"/>
            <ac:grpSpMk id="129" creationId="{1F1798E7-470D-45A8-8366-55EBE3557C13}"/>
          </ac:grpSpMkLst>
        </pc:grpChg>
        <pc:grpChg chg="del">
          <ac:chgData name="Oscar Zamora" userId="4ec75c4a664b8887" providerId="LiveId" clId="{2A6E081C-7C6C-44E1-8AC1-0A045E273E85}" dt="2019-06-08T02:10:30.772" v="741" actId="478"/>
          <ac:grpSpMkLst>
            <pc:docMk/>
            <pc:sldMk cId="1028060573" sldId="10004"/>
            <ac:grpSpMk id="140" creationId="{62FA75BB-64FF-4CD5-A4F0-79F1365088BC}"/>
          </ac:grpSpMkLst>
        </pc:grpChg>
        <pc:grpChg chg="del">
          <ac:chgData name="Oscar Zamora" userId="4ec75c4a664b8887" providerId="LiveId" clId="{2A6E081C-7C6C-44E1-8AC1-0A045E273E85}" dt="2019-06-08T02:10:30.772" v="741" actId="478"/>
          <ac:grpSpMkLst>
            <pc:docMk/>
            <pc:sldMk cId="1028060573" sldId="10004"/>
            <ac:grpSpMk id="147" creationId="{3A9518EE-FC1C-4F67-ADB9-E31356489041}"/>
          </ac:grpSpMkLst>
        </pc:grpChg>
        <pc:grpChg chg="del">
          <ac:chgData name="Oscar Zamora" userId="4ec75c4a664b8887" providerId="LiveId" clId="{2A6E081C-7C6C-44E1-8AC1-0A045E273E85}" dt="2019-06-08T02:10:30.772" v="741" actId="478"/>
          <ac:grpSpMkLst>
            <pc:docMk/>
            <pc:sldMk cId="1028060573" sldId="10004"/>
            <ac:grpSpMk id="164" creationId="{5890003E-D74D-4030-8534-5F876CA14DFA}"/>
          </ac:grpSpMkLst>
        </pc:grpChg>
        <pc:grpChg chg="del">
          <ac:chgData name="Oscar Zamora" userId="4ec75c4a664b8887" providerId="LiveId" clId="{2A6E081C-7C6C-44E1-8AC1-0A045E273E85}" dt="2019-06-08T02:10:30.772" v="741" actId="478"/>
          <ac:grpSpMkLst>
            <pc:docMk/>
            <pc:sldMk cId="1028060573" sldId="10004"/>
            <ac:grpSpMk id="172" creationId="{2B46B36C-46B5-4D0C-BF4B-51D828558D8E}"/>
          </ac:grpSpMkLst>
        </pc:grpChg>
        <pc:grpChg chg="del">
          <ac:chgData name="Oscar Zamora" userId="4ec75c4a664b8887" providerId="LiveId" clId="{2A6E081C-7C6C-44E1-8AC1-0A045E273E85}" dt="2019-06-08T02:10:30.772" v="741" actId="478"/>
          <ac:grpSpMkLst>
            <pc:docMk/>
            <pc:sldMk cId="1028060573" sldId="10004"/>
            <ac:grpSpMk id="184" creationId="{D36CFE50-6AB4-42E4-AC29-169929F4FC08}"/>
          </ac:grpSpMkLst>
        </pc:grpChg>
        <pc:grpChg chg="del">
          <ac:chgData name="Oscar Zamora" userId="4ec75c4a664b8887" providerId="LiveId" clId="{2A6E081C-7C6C-44E1-8AC1-0A045E273E85}" dt="2019-06-08T02:10:30.772" v="741" actId="478"/>
          <ac:grpSpMkLst>
            <pc:docMk/>
            <pc:sldMk cId="1028060573" sldId="10004"/>
            <ac:grpSpMk id="200" creationId="{80A6E876-E3EA-4043-8748-F740190B4A8F}"/>
          </ac:grpSpMkLst>
        </pc:grpChg>
        <pc:grpChg chg="del">
          <ac:chgData name="Oscar Zamora" userId="4ec75c4a664b8887" providerId="LiveId" clId="{2A6E081C-7C6C-44E1-8AC1-0A045E273E85}" dt="2019-06-08T02:10:30.772" v="741" actId="478"/>
          <ac:grpSpMkLst>
            <pc:docMk/>
            <pc:sldMk cId="1028060573" sldId="10004"/>
            <ac:grpSpMk id="209" creationId="{AAB160B7-0CA9-4218-A5CC-A5691C6E4A7A}"/>
          </ac:grpSpMkLst>
        </pc:grpChg>
        <pc:grpChg chg="del">
          <ac:chgData name="Oscar Zamora" userId="4ec75c4a664b8887" providerId="LiveId" clId="{2A6E081C-7C6C-44E1-8AC1-0A045E273E85}" dt="2019-06-08T02:10:30.772" v="741" actId="478"/>
          <ac:grpSpMkLst>
            <pc:docMk/>
            <pc:sldMk cId="1028060573" sldId="10004"/>
            <ac:grpSpMk id="213" creationId="{B2F0DC7A-79AA-4530-86D8-2D49BA35D27E}"/>
          </ac:grpSpMkLst>
        </pc:grpChg>
        <pc:grpChg chg="del">
          <ac:chgData name="Oscar Zamora" userId="4ec75c4a664b8887" providerId="LiveId" clId="{2A6E081C-7C6C-44E1-8AC1-0A045E273E85}" dt="2019-06-08T02:10:30.772" v="741" actId="478"/>
          <ac:grpSpMkLst>
            <pc:docMk/>
            <pc:sldMk cId="1028060573" sldId="10004"/>
            <ac:grpSpMk id="218" creationId="{5E7335F8-09CC-48B8-8E8D-7CD9D1F2580A}"/>
          </ac:grpSpMkLst>
        </pc:grpChg>
        <pc:picChg chg="del">
          <ac:chgData name="Oscar Zamora" userId="4ec75c4a664b8887" providerId="LiveId" clId="{2A6E081C-7C6C-44E1-8AC1-0A045E273E85}" dt="2019-06-08T02:10:30.772" v="741" actId="478"/>
          <ac:picMkLst>
            <pc:docMk/>
            <pc:sldMk cId="1028060573" sldId="10004"/>
            <ac:picMk id="144" creationId="{5FD9A4A1-7E8D-487F-BC66-AECE7AC6A892}"/>
          </ac:picMkLst>
        </pc:picChg>
        <pc:picChg chg="del">
          <ac:chgData name="Oscar Zamora" userId="4ec75c4a664b8887" providerId="LiveId" clId="{2A6E081C-7C6C-44E1-8AC1-0A045E273E85}" dt="2019-06-08T02:10:30.772" v="741" actId="478"/>
          <ac:picMkLst>
            <pc:docMk/>
            <pc:sldMk cId="1028060573" sldId="10004"/>
            <ac:picMk id="160" creationId="{E18C8D2B-6BF8-42A4-93F4-174C5C711C5A}"/>
          </ac:picMkLst>
        </pc:picChg>
        <pc:picChg chg="del">
          <ac:chgData name="Oscar Zamora" userId="4ec75c4a664b8887" providerId="LiveId" clId="{2A6E081C-7C6C-44E1-8AC1-0A045E273E85}" dt="2019-06-08T02:10:30.772" v="741" actId="478"/>
          <ac:picMkLst>
            <pc:docMk/>
            <pc:sldMk cId="1028060573" sldId="10004"/>
            <ac:picMk id="208" creationId="{34BDED58-A748-43ED-9D8F-80222F2664E3}"/>
          </ac:picMkLst>
        </pc:picChg>
        <pc:picChg chg="add mod">
          <ac:chgData name="Oscar Zamora" userId="4ec75c4a664b8887" providerId="LiveId" clId="{2A6E081C-7C6C-44E1-8AC1-0A045E273E85}" dt="2019-06-08T02:10:36.399" v="743" actId="1076"/>
          <ac:picMkLst>
            <pc:docMk/>
            <pc:sldMk cId="1028060573" sldId="10004"/>
            <ac:picMk id="10242" creationId="{7C341794-CEB4-4D8A-BE20-DF28323D70A0}"/>
          </ac:picMkLst>
        </pc:picChg>
        <pc:cxnChg chg="del">
          <ac:chgData name="Oscar Zamora" userId="4ec75c4a664b8887" providerId="LiveId" clId="{2A6E081C-7C6C-44E1-8AC1-0A045E273E85}" dt="2019-06-08T02:10:30.772" v="741" actId="478"/>
          <ac:cxnSpMkLst>
            <pc:docMk/>
            <pc:sldMk cId="1028060573" sldId="10004"/>
            <ac:cxnSpMk id="137" creationId="{3F719160-48E3-4AD1-ADA0-4BCA7C14914E}"/>
          </ac:cxnSpMkLst>
        </pc:cxnChg>
        <pc:cxnChg chg="del">
          <ac:chgData name="Oscar Zamora" userId="4ec75c4a664b8887" providerId="LiveId" clId="{2A6E081C-7C6C-44E1-8AC1-0A045E273E85}" dt="2019-06-08T02:10:30.772" v="741" actId="478"/>
          <ac:cxnSpMkLst>
            <pc:docMk/>
            <pc:sldMk cId="1028060573" sldId="10004"/>
            <ac:cxnSpMk id="159" creationId="{CD2E5D9C-8FA0-4400-A9EF-7B1C7BB83D16}"/>
          </ac:cxnSpMkLst>
        </pc:cxnChg>
        <pc:cxnChg chg="del">
          <ac:chgData name="Oscar Zamora" userId="4ec75c4a664b8887" providerId="LiveId" clId="{2A6E081C-7C6C-44E1-8AC1-0A045E273E85}" dt="2019-06-08T02:10:30.772" v="741" actId="478"/>
          <ac:cxnSpMkLst>
            <pc:docMk/>
            <pc:sldMk cId="1028060573" sldId="10004"/>
            <ac:cxnSpMk id="162" creationId="{6DB7B501-23FD-4F63-9252-A8043936FD99}"/>
          </ac:cxnSpMkLst>
        </pc:cxnChg>
        <pc:cxnChg chg="del">
          <ac:chgData name="Oscar Zamora" userId="4ec75c4a664b8887" providerId="LiveId" clId="{2A6E081C-7C6C-44E1-8AC1-0A045E273E85}" dt="2019-06-08T02:10:30.772" v="741" actId="478"/>
          <ac:cxnSpMkLst>
            <pc:docMk/>
            <pc:sldMk cId="1028060573" sldId="10004"/>
            <ac:cxnSpMk id="199" creationId="{B42DE1B8-9530-403C-B677-9F1260086B8A}"/>
          </ac:cxnSpMkLst>
        </pc:cxnChg>
        <pc:cxnChg chg="del">
          <ac:chgData name="Oscar Zamora" userId="4ec75c4a664b8887" providerId="LiveId" clId="{2A6E081C-7C6C-44E1-8AC1-0A045E273E85}" dt="2019-06-08T02:10:30.772" v="741" actId="478"/>
          <ac:cxnSpMkLst>
            <pc:docMk/>
            <pc:sldMk cId="1028060573" sldId="10004"/>
            <ac:cxnSpMk id="206" creationId="{89D89BAA-8A9B-4C8B-A808-CBA78E6307B3}"/>
          </ac:cxnSpMkLst>
        </pc:cxnChg>
        <pc:cxnChg chg="del">
          <ac:chgData name="Oscar Zamora" userId="4ec75c4a664b8887" providerId="LiveId" clId="{2A6E081C-7C6C-44E1-8AC1-0A045E273E85}" dt="2019-06-08T02:10:30.772" v="741" actId="478"/>
          <ac:cxnSpMkLst>
            <pc:docMk/>
            <pc:sldMk cId="1028060573" sldId="10004"/>
            <ac:cxnSpMk id="207" creationId="{88475FB8-D88F-4F02-A1DB-42C7E668B26B}"/>
          </ac:cxnSpMkLst>
        </pc:cxnChg>
        <pc:cxnChg chg="del">
          <ac:chgData name="Oscar Zamora" userId="4ec75c4a664b8887" providerId="LiveId" clId="{2A6E081C-7C6C-44E1-8AC1-0A045E273E85}" dt="2019-06-08T02:10:30.772" v="741" actId="478"/>
          <ac:cxnSpMkLst>
            <pc:docMk/>
            <pc:sldMk cId="1028060573" sldId="10004"/>
            <ac:cxnSpMk id="222" creationId="{5B85845F-2536-46FB-ABC4-491F552C023B}"/>
          </ac:cxnSpMkLst>
        </pc:cxnChg>
        <pc:cxnChg chg="del">
          <ac:chgData name="Oscar Zamora" userId="4ec75c4a664b8887" providerId="LiveId" clId="{2A6E081C-7C6C-44E1-8AC1-0A045E273E85}" dt="2019-06-08T02:10:30.772" v="741" actId="478"/>
          <ac:cxnSpMkLst>
            <pc:docMk/>
            <pc:sldMk cId="1028060573" sldId="10004"/>
            <ac:cxnSpMk id="223" creationId="{705B0D84-0787-48D2-843A-33C8DA5A218C}"/>
          </ac:cxnSpMkLst>
        </pc:cxnChg>
        <pc:cxnChg chg="del">
          <ac:chgData name="Oscar Zamora" userId="4ec75c4a664b8887" providerId="LiveId" clId="{2A6E081C-7C6C-44E1-8AC1-0A045E273E85}" dt="2019-06-08T02:10:30.772" v="741" actId="478"/>
          <ac:cxnSpMkLst>
            <pc:docMk/>
            <pc:sldMk cId="1028060573" sldId="10004"/>
            <ac:cxnSpMk id="224" creationId="{B4ED5B8C-8F7C-4916-B6D4-9A6CC178AB0F}"/>
          </ac:cxnSpMkLst>
        </pc:cxnChg>
        <pc:cxnChg chg="del">
          <ac:chgData name="Oscar Zamora" userId="4ec75c4a664b8887" providerId="LiveId" clId="{2A6E081C-7C6C-44E1-8AC1-0A045E273E85}" dt="2019-06-08T02:10:30.772" v="741" actId="478"/>
          <ac:cxnSpMkLst>
            <pc:docMk/>
            <pc:sldMk cId="1028060573" sldId="10004"/>
            <ac:cxnSpMk id="226" creationId="{9E707DDF-48E6-4681-BF9C-B2D9D3FA6C30}"/>
          </ac:cxnSpMkLst>
        </pc:cxnChg>
      </pc:sldChg>
    </pc:docChg>
  </pc:docChgLst>
  <pc:docChgLst>
    <pc:chgData name="Cathrine Wilhelmsen" userId="c6973458-3efe-4c06-aec0-db88ac9e247c" providerId="ADAL" clId="{3DD560E9-C4C8-43FF-BDE1-9148666DF594}"/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59802BD-5C0F-4B6B-B852-4373DA0DB670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9DC4783-FCB4-4BFA-9DB8-D3F51B90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90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sql-server/analytics-platform-syste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sql-server/analytics-platform-syste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gaom.com/report/data-warehouse-in-the-cloud-benchmark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en-US" dirty="0"/>
              <a:t>APS = </a:t>
            </a:r>
            <a:r>
              <a:rPr lang="en-US" sz="1300" u="sng" dirty="0">
                <a:hlinkClick r:id="rId3"/>
              </a:rPr>
              <a:t>Analytics Platform System</a:t>
            </a:r>
          </a:p>
          <a:p>
            <a:r>
              <a:rPr lang="en-US" dirty="0"/>
              <a:t>PDW = Parallel Data Warehouse </a:t>
            </a:r>
          </a:p>
          <a:p>
            <a:r>
              <a:rPr lang="en-US" dirty="0"/>
              <a:t>MPP = Massive Parallel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C4783-FCB4-4BFA-9DB8-D3F51B904A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28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C4783-FCB4-4BFA-9DB8-D3F51B904A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31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C4783-FCB4-4BFA-9DB8-D3F51B904A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74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C4783-FCB4-4BFA-9DB8-D3F51B904A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6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C4783-FCB4-4BFA-9DB8-D3F51B904A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38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C4783-FCB4-4BFA-9DB8-D3F51B904A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26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C4783-FCB4-4BFA-9DB8-D3F51B904A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47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C4783-FCB4-4BFA-9DB8-D3F51B904A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C4783-FCB4-4BFA-9DB8-D3F51B904A0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93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C4783-FCB4-4BFA-9DB8-D3F51B904A0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253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C4783-FCB4-4BFA-9DB8-D3F51B904A0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58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en-US" dirty="0"/>
              <a:t>APS = </a:t>
            </a:r>
            <a:r>
              <a:rPr lang="en-US" sz="1300" u="sng" dirty="0">
                <a:hlinkClick r:id="rId3"/>
              </a:rPr>
              <a:t>Analytics Platform System</a:t>
            </a:r>
          </a:p>
          <a:p>
            <a:r>
              <a:rPr lang="en-US" dirty="0"/>
              <a:t>PDW = Parallel Data Warehouse </a:t>
            </a:r>
          </a:p>
          <a:p>
            <a:r>
              <a:rPr lang="en-US" dirty="0"/>
              <a:t>MPP = Massive Parallel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C4783-FCB4-4BFA-9DB8-D3F51B904A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521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EC3DF-9A6E-4F8F-853E-50E19B047AD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40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err="1"/>
              <a:t>Gigaom</a:t>
            </a:r>
            <a:r>
              <a:rPr lang="en-US"/>
              <a:t> Cloud DW Benchmark released February 2018, on the TPC-H 30TB benchmark: </a:t>
            </a:r>
            <a:r>
              <a:rPr lang="en-US">
                <a:hlinkClick r:id="rId3"/>
              </a:rPr>
              <a:t>https://gigaom.com/report/data-warehouse-in-the-cloud-benchmark/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6612">
              <a:defRPr/>
            </a:pPr>
            <a:fld id="{67E65352-95B5-4433-84FB-24BF035F4B44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66612">
                <a:defRPr/>
              </a:pPr>
              <a:t>30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915412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err="1"/>
              <a:t>Gigaom</a:t>
            </a:r>
            <a:r>
              <a:rPr lang="en-US"/>
              <a:t> Cloud DW Benchmark in April 2019, on the TPC-DS 30TB benchmark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6612">
              <a:defRPr/>
            </a:pPr>
            <a:fld id="{67E65352-95B5-4433-84FB-24BF035F4B44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66612">
                <a:defRPr/>
              </a:pPr>
              <a:t>31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697073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C4783-FCB4-4BFA-9DB8-D3F51B904A0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334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C4783-FCB4-4BFA-9DB8-D3F51B904A0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760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C4783-FCB4-4BFA-9DB8-D3F51B904A0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98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C4783-FCB4-4BFA-9DB8-D3F51B904A0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722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C4783-FCB4-4BFA-9DB8-D3F51B904A0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350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C4783-FCB4-4BFA-9DB8-D3F51B904A0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09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C4783-FCB4-4BFA-9DB8-D3F51B904A0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14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C4783-FCB4-4BFA-9DB8-D3F51B904A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55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C4783-FCB4-4BFA-9DB8-D3F51B904A0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77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en-US" dirty="0"/>
              <a:t>AAD = Azure Active Directory</a:t>
            </a:r>
          </a:p>
          <a:p>
            <a:pPr defTabSz="966612">
              <a:defRPr/>
            </a:pPr>
            <a:r>
              <a:rPr lang="en-US" dirty="0"/>
              <a:t>RBAC = Role based access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C4783-FCB4-4BFA-9DB8-D3F51B904A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89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C4783-FCB4-4BFA-9DB8-D3F51B904A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38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C4783-FCB4-4BFA-9DB8-D3F51B904A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55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C4783-FCB4-4BFA-9DB8-D3F51B904A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69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C4783-FCB4-4BFA-9DB8-D3F51B904A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14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C4783-FCB4-4BFA-9DB8-D3F51B904A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76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2938" y="210320"/>
            <a:ext cx="10711672" cy="7162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 sz="3213">
                <a:solidFill>
                  <a:schemeClr val="tx2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7487206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11" imgW="2279520" imgH="1310400" progId="Photoshop.Image.18">
                  <p:embed/>
                </p:oleObj>
              </mc:Choice>
              <mc:Fallback>
                <p:oleObj name="Image" r:id="rId11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  <p:sldLayoutId id="2147483657" r:id="rId8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linkedin.com/in/ozamora" TargetMode="External"/><Relationship Id="rId2" Type="http://schemas.openxmlformats.org/officeDocument/2006/relationships/hyperlink" Target="twitter.com/zamorao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hyperlink" Target="ozamora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fivetran.com/blog/warehouse-benchmar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sql-database/sql-database-features" TargetMode="External"/><Relationship Id="rId3" Type="http://schemas.openxmlformats.org/officeDocument/2006/relationships/hyperlink" Target="https://docs.microsoft.com/en-us/azure/sql-data-warehouse/release-notes-10-0-10106-0" TargetMode="External"/><Relationship Id="rId7" Type="http://schemas.openxmlformats.org/officeDocument/2006/relationships/hyperlink" Target="https://azure.microsoft.com/en-us/blog/azure-sql-data-warehouse-releases-new-capabilities-for-performance-and-security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microsoft.com/en-us/sql/t-sql/statements/create-external-file-format-transact-sql?view=sql-server-2017" TargetMode="External"/><Relationship Id="rId5" Type="http://schemas.openxmlformats.org/officeDocument/2006/relationships/hyperlink" Target="https://docs.aws.amazon.com/general/latest/gr/rande.html" TargetMode="External"/><Relationship Id="rId4" Type="http://schemas.openxmlformats.org/officeDocument/2006/relationships/hyperlink" Target="https://azure.microsoft.com/en-us/blog/adaptive-caching-powers-azure-sql-data-warehouse-performance-gains/" TargetMode="External"/><Relationship Id="rId9" Type="http://schemas.openxmlformats.org/officeDocument/2006/relationships/hyperlink" Target="http://microsoft-bitools.blogspot.com/2017/07/azure-sql-database-vs-azure-sql-data.html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SQL Data Warehouse </a:t>
            </a:r>
            <a:br>
              <a:rPr lang="en-US" dirty="0"/>
            </a:br>
            <a:r>
              <a:rPr lang="en-US" dirty="0"/>
              <a:t>Redefining MPP</a:t>
            </a:r>
            <a:br>
              <a:rPr lang="en-US" dirty="0"/>
            </a:br>
            <a:r>
              <a:rPr lang="en-US" sz="3200" dirty="0"/>
              <a:t>How it stacks against Snowflake &amp; RedShift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Oscar Zamora</a:t>
            </a:r>
          </a:p>
          <a:p>
            <a:r>
              <a:rPr lang="en-US" sz="2400" dirty="0">
                <a:hlinkClick r:id="rId2"/>
              </a:rPr>
              <a:t>@</a:t>
            </a:r>
            <a:r>
              <a:rPr lang="en-US" sz="2400" dirty="0" err="1">
                <a:hlinkClick r:id="rId2"/>
              </a:rPr>
              <a:t>ZamoraO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linkedin.com/in/</a:t>
            </a:r>
            <a:r>
              <a:rPr lang="en-US" sz="2400" dirty="0" err="1">
                <a:hlinkClick r:id="rId3"/>
              </a:rPr>
              <a:t>ozamora</a:t>
            </a:r>
            <a:br>
              <a:rPr lang="en-US" sz="2400" dirty="0"/>
            </a:br>
            <a:r>
              <a:rPr lang="en-US" sz="2400" dirty="0">
                <a:hlinkClick r:id="rId4"/>
              </a:rPr>
              <a:t>ozamora.com</a:t>
            </a:r>
            <a:endParaRPr lang="en-US" sz="2400" dirty="0"/>
          </a:p>
        </p:txBody>
      </p:sp>
      <p:pic>
        <p:nvPicPr>
          <p:cNvPr id="2050" name="Picture 2" descr="Edit photo">
            <a:extLst>
              <a:ext uri="{FF2B5EF4-FFF2-40B4-BE49-F238E27FC236}">
                <a16:creationId xmlns:a16="http://schemas.microsoft.com/office/drawing/2014/main" id="{EA214C09-25A1-4963-B6D2-1B49B1E0D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661" y="36036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 Warehouse Storage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Independent to the control and compute nodes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Data located in 60 distributions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Distributions attached to 1 to 60 compute nodes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Leverages Azure BLOB behind the scenes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Data is Geo-replicated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3 types of data distributions: Hash, Round-Robin, Replicated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609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DW Latest Optimizations (May)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Result-set caching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Materialized Views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Ordered Clustered </a:t>
            </a:r>
            <a:r>
              <a:rPr lang="en-US" dirty="0" err="1"/>
              <a:t>Columnstore</a:t>
            </a:r>
            <a:r>
              <a:rPr lang="en-US" dirty="0"/>
              <a:t>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Workload Importance (</a:t>
            </a:r>
            <a:r>
              <a:rPr lang="en-US" dirty="0" err="1"/>
              <a:t>priorization</a:t>
            </a:r>
            <a:r>
              <a:rPr lang="en-US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Auto-update Statistics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JSON support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Dynamic Data Masking</a:t>
            </a:r>
          </a:p>
        </p:txBody>
      </p:sp>
    </p:spTree>
    <p:extLst>
      <p:ext uri="{BB962C8B-B14F-4D97-AF65-F5344CB8AC3E}">
        <p14:creationId xmlns:p14="http://schemas.microsoft.com/office/powerpoint/2010/main" val="3388383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differences</a:t>
            </a:r>
            <a:br>
              <a:rPr lang="en-US" dirty="0"/>
            </a:br>
            <a:r>
              <a:rPr lang="en-US" dirty="0"/>
              <a:t> with SQL Server</a:t>
            </a:r>
          </a:p>
        </p:txBody>
      </p:sp>
    </p:spTree>
    <p:extLst>
      <p:ext uri="{BB962C8B-B14F-4D97-AF65-F5344CB8AC3E}">
        <p14:creationId xmlns:p14="http://schemas.microsoft.com/office/powerpoint/2010/main" val="4189794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Differences with SQL Server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3BE61A-4633-46C4-96F7-922A45C23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061869"/>
              </p:ext>
            </p:extLst>
          </p:nvPr>
        </p:nvGraphicFramePr>
        <p:xfrm>
          <a:off x="414466" y="1089961"/>
          <a:ext cx="10623756" cy="5228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126">
                  <a:extLst>
                    <a:ext uri="{9D8B030D-6E8A-4147-A177-3AD203B41FA5}">
                      <a16:colId xmlns:a16="http://schemas.microsoft.com/office/drawing/2014/main" val="4253567270"/>
                    </a:ext>
                  </a:extLst>
                </a:gridCol>
                <a:gridCol w="5295630">
                  <a:extLst>
                    <a:ext uri="{9D8B030D-6E8A-4147-A177-3AD203B41FA5}">
                      <a16:colId xmlns:a16="http://schemas.microsoft.com/office/drawing/2014/main" val="3674956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SQL DW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8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70" dirty="0"/>
                        <a:t>Single Node, Multi-processor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70" dirty="0"/>
                        <a:t>Massively Parallel Processing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661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70" dirty="0"/>
                        <a:t>Requires attached storage or 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70" dirty="0"/>
                        <a:t>Storage is decoupled from the node(s)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6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70" dirty="0"/>
                        <a:t>Supports advanced development (CLR, 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70" dirty="0"/>
                        <a:t>Most (not all) T-SQL capabilities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884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70" dirty="0"/>
                        <a:t>Data does not need to conform to distributions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70" dirty="0"/>
                        <a:t>Data needs to be distributed to operate efficiently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50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70" dirty="0"/>
                        <a:t>Scale Up capabilities (CPU clock, 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70" dirty="0"/>
                        <a:t>Scale Out Capabilities (up to 60 nodes)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47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70" dirty="0"/>
                        <a:t>Caching limited by 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70" dirty="0"/>
                        <a:t>Caching increases as node count is increased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428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70" dirty="0"/>
                        <a:t>Highly operational DBA tasks (on premises), for backups, maintenance, </a:t>
                      </a:r>
                      <a:r>
                        <a:rPr lang="en-US" sz="2270" dirty="0" err="1"/>
                        <a:t>etc</a:t>
                      </a:r>
                      <a:endParaRPr lang="en-US" sz="227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70" dirty="0"/>
                        <a:t>PaaS platform minimizes operational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949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99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Differences with SQL Server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3BE61A-4633-46C4-96F7-922A45C23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000429"/>
              </p:ext>
            </p:extLst>
          </p:nvPr>
        </p:nvGraphicFramePr>
        <p:xfrm>
          <a:off x="414466" y="1439813"/>
          <a:ext cx="10623756" cy="3913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126">
                  <a:extLst>
                    <a:ext uri="{9D8B030D-6E8A-4147-A177-3AD203B41FA5}">
                      <a16:colId xmlns:a16="http://schemas.microsoft.com/office/drawing/2014/main" val="4253567270"/>
                    </a:ext>
                  </a:extLst>
                </a:gridCol>
                <a:gridCol w="5295630">
                  <a:extLst>
                    <a:ext uri="{9D8B030D-6E8A-4147-A177-3AD203B41FA5}">
                      <a16:colId xmlns:a16="http://schemas.microsoft.com/office/drawing/2014/main" val="3674956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SQL DW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8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OLTP and OLAP implementations (limited by resources)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OLAP based implementations with multi terabyte/petabyte scale data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6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Highly configurable (partitioning, compression, indexed views, computed, columns, columnar, 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Techniques around data distribution and storage, only.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884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Available Integration, Reporting and Analytical Engines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Just an MPP engine. Additional services require Azure offerings.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50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for application based services, and Reporting of medium-sized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for very large data analytics, large scale ELT, and data mining services.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475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741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DW </a:t>
            </a:r>
            <a:br>
              <a:rPr lang="en-US" dirty="0"/>
            </a:br>
            <a:r>
              <a:rPr lang="en-US" dirty="0"/>
              <a:t>vs. Snowflake</a:t>
            </a:r>
          </a:p>
        </p:txBody>
      </p:sp>
      <p:pic>
        <p:nvPicPr>
          <p:cNvPr id="3" name="Picture 4" descr="Image result for azure sql data warehouse">
            <a:extLst>
              <a:ext uri="{FF2B5EF4-FFF2-40B4-BE49-F238E27FC236}">
                <a16:creationId xmlns:a16="http://schemas.microsoft.com/office/drawing/2014/main" id="{53EEA451-0179-4EB7-A5CA-75300E145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656" y="26558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Image result for snowflake computing">
            <a:extLst>
              <a:ext uri="{FF2B5EF4-FFF2-40B4-BE49-F238E27FC236}">
                <a16:creationId xmlns:a16="http://schemas.microsoft.com/office/drawing/2014/main" id="{AF566DAA-FC62-4685-865B-7491B3957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358" y="4362646"/>
            <a:ext cx="3332549" cy="185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910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Snowflake Architecture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 layers</a:t>
            </a:r>
          </a:p>
          <a:p>
            <a:pPr marL="685800" lvl="1" defTabSz="914400">
              <a:lnSpc>
                <a:spcPct val="90000"/>
              </a:lnSpc>
              <a:spcBef>
                <a:spcPts val="500"/>
              </a:spcBef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Cloud Services</a:t>
            </a:r>
          </a:p>
          <a:p>
            <a:pPr marL="685800" lvl="1" defTabSz="914400">
              <a:lnSpc>
                <a:spcPct val="90000"/>
              </a:lnSpc>
              <a:spcBef>
                <a:spcPts val="500"/>
              </a:spcBef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Compute</a:t>
            </a:r>
          </a:p>
          <a:p>
            <a:pPr marL="685800" lvl="1" defTabSz="914400">
              <a:lnSpc>
                <a:spcPct val="90000"/>
              </a:lnSpc>
              <a:spcBef>
                <a:spcPts val="500"/>
              </a:spcBef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https://pbs.twimg.com/media/DpDoQBCXgAAJPMo.png:large">
            <a:extLst>
              <a:ext uri="{FF2B5EF4-FFF2-40B4-BE49-F238E27FC236}">
                <a16:creationId xmlns:a16="http://schemas.microsoft.com/office/drawing/2014/main" id="{712F57D8-340E-472C-80A1-F7CD02C87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376" y="811254"/>
            <a:ext cx="9156112" cy="566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204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Side by Side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E9ACB95-6F6B-475C-B80D-27D2B9216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458871"/>
              </p:ext>
            </p:extLst>
          </p:nvPr>
        </p:nvGraphicFramePr>
        <p:xfrm>
          <a:off x="360125" y="1085533"/>
          <a:ext cx="10623756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878">
                  <a:extLst>
                    <a:ext uri="{9D8B030D-6E8A-4147-A177-3AD203B41FA5}">
                      <a16:colId xmlns:a16="http://schemas.microsoft.com/office/drawing/2014/main" val="4253567270"/>
                    </a:ext>
                  </a:extLst>
                </a:gridCol>
                <a:gridCol w="5311878">
                  <a:extLst>
                    <a:ext uri="{9D8B030D-6E8A-4147-A177-3AD203B41FA5}">
                      <a16:colId xmlns:a16="http://schemas.microsoft.com/office/drawing/2014/main" val="3674956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Azure SQL DW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Snowflake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8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Multiple Compute Nodes</a:t>
                      </a:r>
                    </a:p>
                    <a:p>
                      <a:r>
                        <a:rPr lang="en-US" sz="1800" dirty="0"/>
                        <a:t>1 Control Node</a:t>
                      </a:r>
                    </a:p>
                    <a:p>
                      <a:r>
                        <a:rPr lang="en-US" sz="1800" dirty="0"/>
                        <a:t>1 Cluster (up to 60 nodes)</a:t>
                      </a:r>
                    </a:p>
                    <a:p>
                      <a:r>
                        <a:rPr lang="en-US" sz="1800" dirty="0"/>
                        <a:t>Decoupled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Multiple Compute Nodes</a:t>
                      </a:r>
                    </a:p>
                    <a:p>
                      <a:r>
                        <a:rPr lang="en-US" sz="1800" dirty="0"/>
                        <a:t>Multi-Master</a:t>
                      </a:r>
                    </a:p>
                    <a:p>
                      <a:r>
                        <a:rPr lang="en-US" sz="1800" dirty="0"/>
                        <a:t>Multi-Cluster (up to 128 nodes / 10 clusters)</a:t>
                      </a:r>
                    </a:p>
                    <a:p>
                      <a:r>
                        <a:rPr lang="en-US" sz="1800" dirty="0"/>
                        <a:t>Decoupled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490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32742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50+ Regions</a:t>
                      </a:r>
                    </a:p>
                    <a:p>
                      <a:pPr marL="0" algn="l" defTabSz="932742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Geo-Replication included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Regions Under Azure</a:t>
                      </a: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Regions Under AWS</a:t>
                      </a: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Geo-Replication / Cross-Cloud not 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972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Increase/decrease Compute Nodes: 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Increase/decrease Compute Nodes: manual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Spin up/down clusters: automatic (Enterprise+)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241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Database Files accessed by Compute Node(s)</a:t>
                      </a:r>
                    </a:p>
                    <a:p>
                      <a:r>
                        <a:rPr lang="en-US" sz="1800" dirty="0"/>
                        <a:t>Database Files on Blob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Shared Data Architecture</a:t>
                      </a:r>
                    </a:p>
                    <a:p>
                      <a:r>
                        <a:rPr lang="en-US" sz="1800" dirty="0"/>
                        <a:t>Database Objects on Blob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794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Insert, Update, Delete operations append and flag data within data files. Index maintenance cleans.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Insert, Update, Delete operations create new Blob objects, and updates metadata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054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Compression: Heap and Column-Store Indexes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Compressed data and Columnar store by default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No </a:t>
                      </a:r>
                      <a:r>
                        <a:rPr lang="en-US" sz="1800" dirty="0" err="1"/>
                        <a:t>rowstore</a:t>
                      </a:r>
                      <a:r>
                        <a:rPr lang="en-US" sz="1800" dirty="0"/>
                        <a:t> option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5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735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Side by Side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4E51FF-981C-441D-8B86-A06186FC1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675219"/>
              </p:ext>
            </p:extLst>
          </p:nvPr>
        </p:nvGraphicFramePr>
        <p:xfrm>
          <a:off x="316914" y="1135386"/>
          <a:ext cx="10623756" cy="504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878">
                  <a:extLst>
                    <a:ext uri="{9D8B030D-6E8A-4147-A177-3AD203B41FA5}">
                      <a16:colId xmlns:a16="http://schemas.microsoft.com/office/drawing/2014/main" val="4253567270"/>
                    </a:ext>
                  </a:extLst>
                </a:gridCol>
                <a:gridCol w="5311878">
                  <a:extLst>
                    <a:ext uri="{9D8B030D-6E8A-4147-A177-3AD203B41FA5}">
                      <a16:colId xmlns:a16="http://schemas.microsoft.com/office/drawing/2014/main" val="3674956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Azure SQL DW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Snowflake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8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Automatic Distribution of Data. 3 options: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Hash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Round-Robin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Replicate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 Distribution Keys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490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Indexing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 Indexes 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972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Customized Partitioning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Automatic micro-partitions (not user-configurable)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241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Statistics maintenance is possible and suggested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 Statistics maintenance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794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Clustered index column possible on heap and column store indexed tables.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Unmanaged Clustered data. Re-clustering optionally and strongly suggested for very large tables/heavy DML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054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32742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 Cluster Limit: Up to 125 queries running concurrently (gen 2).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 Cluster Limit: Up to 80 queries running concurrently:</a:t>
                      </a:r>
                    </a:p>
                    <a:p>
                      <a:pPr marL="285750" indent="-285750" algn="l" defTabSz="932742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 queries running concurrently per Cluster</a:t>
                      </a:r>
                    </a:p>
                    <a:p>
                      <a:pPr marL="285750" indent="-285750" algn="l" defTabSz="932742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Clusters per Virtual Warehouse allowed</a:t>
                      </a:r>
                    </a:p>
                    <a:p>
                      <a:pPr marL="0" algn="l" defTabSz="932742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5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904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Models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F1351A-3B7C-47B9-ADC1-787752FF0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536002"/>
              </p:ext>
            </p:extLst>
          </p:nvPr>
        </p:nvGraphicFramePr>
        <p:xfrm>
          <a:off x="448247" y="1590981"/>
          <a:ext cx="10623756" cy="3222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878">
                  <a:extLst>
                    <a:ext uri="{9D8B030D-6E8A-4147-A177-3AD203B41FA5}">
                      <a16:colId xmlns:a16="http://schemas.microsoft.com/office/drawing/2014/main" val="4253567270"/>
                    </a:ext>
                  </a:extLst>
                </a:gridCol>
                <a:gridCol w="5311878">
                  <a:extLst>
                    <a:ext uri="{9D8B030D-6E8A-4147-A177-3AD203B41FA5}">
                      <a16:colId xmlns:a16="http://schemas.microsoft.com/office/drawing/2014/main" val="3674956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Azure SQL DW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Snowflake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8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Per-Hour Billing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Per-Second Billing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85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Per-Terabyte pricing: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(compressed)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7-day incremental snapshots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Geo-replicated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Per-Terabyte pricing: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(compressed),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Fail-Safe (7 days),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Time-Travel (default 1 day, up to 90)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184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 Ingress unlimited, no-cost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 Ingress unlimited, no-cost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509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Egress Charged per GB per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Egress Charged per GB per 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567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5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48607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Architecture – Azure SQL DW</a:t>
            </a: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B37A45E7-58FC-436A-ACCE-24D0D8382599}"/>
              </a:ext>
            </a:extLst>
          </p:cNvPr>
          <p:cNvSpPr/>
          <p:nvPr/>
        </p:nvSpPr>
        <p:spPr bwMode="auto">
          <a:xfrm>
            <a:off x="1978192" y="1246071"/>
            <a:ext cx="1951187" cy="4556737"/>
          </a:xfrm>
          <a:prstGeom prst="rect">
            <a:avLst/>
          </a:prstGeom>
          <a:solidFill>
            <a:srgbClr val="F7F7F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2805" tIns="138244" rIns="172805" bIns="1382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71439"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512" ker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Ingest</a:t>
            </a: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EECB9966-0E7D-4BAD-95F8-F5CA791921C6}"/>
              </a:ext>
            </a:extLst>
          </p:cNvPr>
          <p:cNvSpPr/>
          <p:nvPr/>
        </p:nvSpPr>
        <p:spPr bwMode="auto">
          <a:xfrm>
            <a:off x="3980533" y="1246071"/>
            <a:ext cx="1951187" cy="4556737"/>
          </a:xfrm>
          <a:prstGeom prst="rect">
            <a:avLst/>
          </a:prstGeom>
          <a:solidFill>
            <a:srgbClr val="F7F7F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2805" tIns="138244" rIns="172805" bIns="1382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71439"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512" ker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Store</a:t>
            </a: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266BF1A1-F1EF-43CF-81AA-10CBB356A716}"/>
              </a:ext>
            </a:extLst>
          </p:cNvPr>
          <p:cNvSpPr/>
          <p:nvPr/>
        </p:nvSpPr>
        <p:spPr bwMode="auto">
          <a:xfrm>
            <a:off x="5981438" y="1246071"/>
            <a:ext cx="1951187" cy="4556737"/>
          </a:xfrm>
          <a:prstGeom prst="rect">
            <a:avLst/>
          </a:prstGeom>
          <a:solidFill>
            <a:srgbClr val="F7F7F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2805" tIns="138244" rIns="172805" bIns="1382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71439"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512" ker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Prep &amp; train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B11389FB-5FA3-4E6B-994E-F60232F47BCD}"/>
              </a:ext>
            </a:extLst>
          </p:cNvPr>
          <p:cNvSpPr/>
          <p:nvPr/>
        </p:nvSpPr>
        <p:spPr bwMode="auto">
          <a:xfrm>
            <a:off x="7985214" y="1246071"/>
            <a:ext cx="3283289" cy="4556737"/>
          </a:xfrm>
          <a:prstGeom prst="rect">
            <a:avLst/>
          </a:prstGeom>
          <a:solidFill>
            <a:srgbClr val="F7F7F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2805" tIns="138244" rIns="172805" bIns="1382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71439"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512" kern="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Model &amp; serve</a:t>
            </a:r>
            <a:fld id="{74A398B2-5A34-1A4A-811E-F4027282568C}" type="slidenum">
              <a:rPr lang="en-US" sz="1600" kern="0">
                <a:solidFill>
                  <a:sysClr val="windowText" lastClr="000000"/>
                </a:solidFill>
              </a:rPr>
              <a:pPr defTabSz="671439">
                <a:spcBef>
                  <a:spcPct val="0"/>
                </a:spcBef>
                <a:spcAft>
                  <a:spcPct val="35000"/>
                </a:spcAft>
                <a:defRPr/>
              </a:pPr>
              <a:t>20</a:t>
            </a:fld>
            <a:endParaRPr lang="en-US" sz="1512" kern="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A9B4C992-429A-4CD2-B755-7896500CA570}"/>
              </a:ext>
            </a:extLst>
          </p:cNvPr>
          <p:cNvSpPr/>
          <p:nvPr/>
        </p:nvSpPr>
        <p:spPr>
          <a:xfrm>
            <a:off x="4623719" y="4253028"/>
            <a:ext cx="753114" cy="528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64017">
              <a:spcAft>
                <a:spcPts val="283"/>
              </a:spcAft>
              <a:buSzPct val="90000"/>
              <a:defRPr/>
            </a:pPr>
            <a:r>
              <a:rPr lang="en-US" sz="945" kern="0">
                <a:solidFill>
                  <a:schemeClr val="tx2"/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Azure Data Lake Store</a:t>
            </a:r>
          </a:p>
        </p:txBody>
      </p: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99FD5942-04AB-4FF8-A286-BF923035E4E1}"/>
              </a:ext>
            </a:extLst>
          </p:cNvPr>
          <p:cNvGrpSpPr/>
          <p:nvPr/>
        </p:nvGrpSpPr>
        <p:grpSpPr>
          <a:xfrm>
            <a:off x="4716236" y="3780521"/>
            <a:ext cx="479781" cy="411866"/>
            <a:chOff x="2488014" y="1320237"/>
            <a:chExt cx="4696411" cy="4187931"/>
          </a:xfrm>
        </p:grpSpPr>
        <p:sp>
          <p:nvSpPr>
            <p:cNvPr id="346" name="Hexagon 345">
              <a:extLst>
                <a:ext uri="{FF2B5EF4-FFF2-40B4-BE49-F238E27FC236}">
                  <a16:creationId xmlns:a16="http://schemas.microsoft.com/office/drawing/2014/main" id="{F7431CC5-3CC6-4D94-AEC0-BB0C821937CC}"/>
                </a:ext>
              </a:extLst>
            </p:cNvPr>
            <p:cNvSpPr/>
            <p:nvPr/>
          </p:nvSpPr>
          <p:spPr bwMode="auto">
            <a:xfrm>
              <a:off x="2488014" y="1320237"/>
              <a:ext cx="4696411" cy="4187931"/>
            </a:xfrm>
            <a:prstGeom prst="hexagon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2805" tIns="138244" rIns="172805" bIns="13824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810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92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7" name="Snip Single Corner Rectangle 26">
              <a:extLst>
                <a:ext uri="{FF2B5EF4-FFF2-40B4-BE49-F238E27FC236}">
                  <a16:creationId xmlns:a16="http://schemas.microsoft.com/office/drawing/2014/main" id="{0EBD391A-8D19-4D44-9F0B-E40E7619E700}"/>
                </a:ext>
              </a:extLst>
            </p:cNvPr>
            <p:cNvSpPr/>
            <p:nvPr/>
          </p:nvSpPr>
          <p:spPr bwMode="auto">
            <a:xfrm>
              <a:off x="3677767" y="2189578"/>
              <a:ext cx="2316905" cy="2449240"/>
            </a:xfrm>
            <a:prstGeom prst="snip1Rect">
              <a:avLst>
                <a:gd name="adj" fmla="val 28736"/>
              </a:avLst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86402" rIns="0" bIns="86402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defTabSz="8810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567">
                <a:solidFill>
                  <a:srgbClr val="505050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83891442-A5EE-4F1D-89ED-DE0E2F3BF893}"/>
                </a:ext>
              </a:extLst>
            </p:cNvPr>
            <p:cNvGrpSpPr/>
            <p:nvPr/>
          </p:nvGrpSpPr>
          <p:grpSpPr>
            <a:xfrm>
              <a:off x="4271147" y="2716509"/>
              <a:ext cx="790232" cy="1472559"/>
              <a:chOff x="4917030" y="1019829"/>
              <a:chExt cx="123056" cy="229308"/>
            </a:xfrm>
          </p:grpSpPr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0CC15391-476C-468A-8145-3CC29807C2A8}"/>
                  </a:ext>
                </a:extLst>
              </p:cNvPr>
              <p:cNvSpPr/>
              <p:nvPr/>
            </p:nvSpPr>
            <p:spPr bwMode="auto">
              <a:xfrm>
                <a:off x="4981844" y="1019829"/>
                <a:ext cx="58242" cy="92477"/>
              </a:xfrm>
              <a:custGeom>
                <a:avLst/>
                <a:gdLst>
                  <a:gd name="connsiteX0" fmla="*/ 31450 w 60815"/>
                  <a:gd name="connsiteY0" fmla="*/ 0 h 96562"/>
                  <a:gd name="connsiteX1" fmla="*/ 60815 w 60815"/>
                  <a:gd name="connsiteY1" fmla="*/ 47858 h 96562"/>
                  <a:gd name="connsiteX2" fmla="*/ 58699 w 60815"/>
                  <a:gd name="connsiteY2" fmla="*/ 68629 h 96562"/>
                  <a:gd name="connsiteX3" fmla="*/ 52579 w 60815"/>
                  <a:gd name="connsiteY3" fmla="*/ 83898 h 96562"/>
                  <a:gd name="connsiteX4" fmla="*/ 42747 w 60815"/>
                  <a:gd name="connsiteY4" fmla="*/ 93339 h 96562"/>
                  <a:gd name="connsiteX5" fmla="*/ 29496 w 60815"/>
                  <a:gd name="connsiteY5" fmla="*/ 96562 h 96562"/>
                  <a:gd name="connsiteX6" fmla="*/ 16962 w 60815"/>
                  <a:gd name="connsiteY6" fmla="*/ 93469 h 96562"/>
                  <a:gd name="connsiteX7" fmla="*/ 7684 w 60815"/>
                  <a:gd name="connsiteY7" fmla="*/ 84451 h 96562"/>
                  <a:gd name="connsiteX8" fmla="*/ 1954 w 60815"/>
                  <a:gd name="connsiteY8" fmla="*/ 69898 h 96562"/>
                  <a:gd name="connsiteX9" fmla="*/ 0 w 60815"/>
                  <a:gd name="connsiteY9" fmla="*/ 50137 h 96562"/>
                  <a:gd name="connsiteX10" fmla="*/ 2051 w 60815"/>
                  <a:gd name="connsiteY10" fmla="*/ 28520 h 96562"/>
                  <a:gd name="connsiteX11" fmla="*/ 8074 w 60815"/>
                  <a:gd name="connsiteY11" fmla="*/ 12795 h 96562"/>
                  <a:gd name="connsiteX12" fmla="*/ 17939 w 60815"/>
                  <a:gd name="connsiteY12" fmla="*/ 3223 h 96562"/>
                  <a:gd name="connsiteX13" fmla="*/ 31450 w 60815"/>
                  <a:gd name="connsiteY13" fmla="*/ 0 h 96562"/>
                  <a:gd name="connsiteX14" fmla="*/ 30929 w 60815"/>
                  <a:gd name="connsiteY14" fmla="*/ 9051 h 96562"/>
                  <a:gd name="connsiteX15" fmla="*/ 10939 w 60815"/>
                  <a:gd name="connsiteY15" fmla="*/ 49616 h 96562"/>
                  <a:gd name="connsiteX16" fmla="*/ 49876 w 60815"/>
                  <a:gd name="connsiteY16" fmla="*/ 48900 h 96562"/>
                  <a:gd name="connsiteX17" fmla="*/ 30929 w 60815"/>
                  <a:gd name="connsiteY17" fmla="*/ 9051 h 96562"/>
                  <a:gd name="connsiteX0" fmla="*/ 31450 w 60815"/>
                  <a:gd name="connsiteY0" fmla="*/ 0 h 96562"/>
                  <a:gd name="connsiteX1" fmla="*/ 60815 w 60815"/>
                  <a:gd name="connsiteY1" fmla="*/ 47858 h 96562"/>
                  <a:gd name="connsiteX2" fmla="*/ 58699 w 60815"/>
                  <a:gd name="connsiteY2" fmla="*/ 68629 h 96562"/>
                  <a:gd name="connsiteX3" fmla="*/ 52579 w 60815"/>
                  <a:gd name="connsiteY3" fmla="*/ 83898 h 96562"/>
                  <a:gd name="connsiteX4" fmla="*/ 42747 w 60815"/>
                  <a:gd name="connsiteY4" fmla="*/ 93339 h 96562"/>
                  <a:gd name="connsiteX5" fmla="*/ 29496 w 60815"/>
                  <a:gd name="connsiteY5" fmla="*/ 96562 h 96562"/>
                  <a:gd name="connsiteX6" fmla="*/ 16962 w 60815"/>
                  <a:gd name="connsiteY6" fmla="*/ 93469 h 96562"/>
                  <a:gd name="connsiteX7" fmla="*/ 7684 w 60815"/>
                  <a:gd name="connsiteY7" fmla="*/ 84451 h 96562"/>
                  <a:gd name="connsiteX8" fmla="*/ 1954 w 60815"/>
                  <a:gd name="connsiteY8" fmla="*/ 69898 h 96562"/>
                  <a:gd name="connsiteX9" fmla="*/ 0 w 60815"/>
                  <a:gd name="connsiteY9" fmla="*/ 50137 h 96562"/>
                  <a:gd name="connsiteX10" fmla="*/ 2051 w 60815"/>
                  <a:gd name="connsiteY10" fmla="*/ 28520 h 96562"/>
                  <a:gd name="connsiteX11" fmla="*/ 8074 w 60815"/>
                  <a:gd name="connsiteY11" fmla="*/ 12795 h 96562"/>
                  <a:gd name="connsiteX12" fmla="*/ 17939 w 60815"/>
                  <a:gd name="connsiteY12" fmla="*/ 3223 h 96562"/>
                  <a:gd name="connsiteX13" fmla="*/ 31450 w 60815"/>
                  <a:gd name="connsiteY13" fmla="*/ 0 h 96562"/>
                  <a:gd name="connsiteX14" fmla="*/ 30929 w 60815"/>
                  <a:gd name="connsiteY14" fmla="*/ 9051 h 96562"/>
                  <a:gd name="connsiteX15" fmla="*/ 49876 w 60815"/>
                  <a:gd name="connsiteY15" fmla="*/ 48900 h 96562"/>
                  <a:gd name="connsiteX16" fmla="*/ 30929 w 60815"/>
                  <a:gd name="connsiteY16" fmla="*/ 9051 h 96562"/>
                  <a:gd name="connsiteX0" fmla="*/ 31450 w 60815"/>
                  <a:gd name="connsiteY0" fmla="*/ 0 h 96562"/>
                  <a:gd name="connsiteX1" fmla="*/ 60815 w 60815"/>
                  <a:gd name="connsiteY1" fmla="*/ 47858 h 96562"/>
                  <a:gd name="connsiteX2" fmla="*/ 58699 w 60815"/>
                  <a:gd name="connsiteY2" fmla="*/ 68629 h 96562"/>
                  <a:gd name="connsiteX3" fmla="*/ 52579 w 60815"/>
                  <a:gd name="connsiteY3" fmla="*/ 83898 h 96562"/>
                  <a:gd name="connsiteX4" fmla="*/ 42747 w 60815"/>
                  <a:gd name="connsiteY4" fmla="*/ 93339 h 96562"/>
                  <a:gd name="connsiteX5" fmla="*/ 29496 w 60815"/>
                  <a:gd name="connsiteY5" fmla="*/ 96562 h 96562"/>
                  <a:gd name="connsiteX6" fmla="*/ 16962 w 60815"/>
                  <a:gd name="connsiteY6" fmla="*/ 93469 h 96562"/>
                  <a:gd name="connsiteX7" fmla="*/ 7684 w 60815"/>
                  <a:gd name="connsiteY7" fmla="*/ 84451 h 96562"/>
                  <a:gd name="connsiteX8" fmla="*/ 1954 w 60815"/>
                  <a:gd name="connsiteY8" fmla="*/ 69898 h 96562"/>
                  <a:gd name="connsiteX9" fmla="*/ 0 w 60815"/>
                  <a:gd name="connsiteY9" fmla="*/ 50137 h 96562"/>
                  <a:gd name="connsiteX10" fmla="*/ 2051 w 60815"/>
                  <a:gd name="connsiteY10" fmla="*/ 28520 h 96562"/>
                  <a:gd name="connsiteX11" fmla="*/ 8074 w 60815"/>
                  <a:gd name="connsiteY11" fmla="*/ 12795 h 96562"/>
                  <a:gd name="connsiteX12" fmla="*/ 17939 w 60815"/>
                  <a:gd name="connsiteY12" fmla="*/ 3223 h 96562"/>
                  <a:gd name="connsiteX13" fmla="*/ 31450 w 60815"/>
                  <a:gd name="connsiteY13" fmla="*/ 0 h 96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815" h="96562">
                    <a:moveTo>
                      <a:pt x="31450" y="0"/>
                    </a:moveTo>
                    <a:cubicBezTo>
                      <a:pt x="51027" y="0"/>
                      <a:pt x="60815" y="15953"/>
                      <a:pt x="60815" y="47858"/>
                    </a:cubicBezTo>
                    <a:cubicBezTo>
                      <a:pt x="60815" y="55671"/>
                      <a:pt x="60110" y="62595"/>
                      <a:pt x="58699" y="68629"/>
                    </a:cubicBezTo>
                    <a:cubicBezTo>
                      <a:pt x="57288" y="74662"/>
                      <a:pt x="55248" y="79752"/>
                      <a:pt x="52579" y="83898"/>
                    </a:cubicBezTo>
                    <a:cubicBezTo>
                      <a:pt x="49909" y="88043"/>
                      <a:pt x="46632" y="91190"/>
                      <a:pt x="42747" y="93339"/>
                    </a:cubicBezTo>
                    <a:cubicBezTo>
                      <a:pt x="38862" y="95488"/>
                      <a:pt x="34445" y="96562"/>
                      <a:pt x="29496" y="96562"/>
                    </a:cubicBezTo>
                    <a:cubicBezTo>
                      <a:pt x="24808" y="96562"/>
                      <a:pt x="20630" y="95531"/>
                      <a:pt x="16962" y="93469"/>
                    </a:cubicBezTo>
                    <a:cubicBezTo>
                      <a:pt x="13294" y="91407"/>
                      <a:pt x="10201" y="88401"/>
                      <a:pt x="7684" y="84451"/>
                    </a:cubicBezTo>
                    <a:cubicBezTo>
                      <a:pt x="5166" y="80501"/>
                      <a:pt x="3256" y="75650"/>
                      <a:pt x="1954" y="69898"/>
                    </a:cubicBezTo>
                    <a:cubicBezTo>
                      <a:pt x="652" y="64147"/>
                      <a:pt x="0" y="57560"/>
                      <a:pt x="0" y="50137"/>
                    </a:cubicBezTo>
                    <a:cubicBezTo>
                      <a:pt x="0" y="41976"/>
                      <a:pt x="684" y="34770"/>
                      <a:pt x="2051" y="28520"/>
                    </a:cubicBezTo>
                    <a:cubicBezTo>
                      <a:pt x="3419" y="22269"/>
                      <a:pt x="5426" y="17027"/>
                      <a:pt x="8074" y="12795"/>
                    </a:cubicBezTo>
                    <a:cubicBezTo>
                      <a:pt x="10722" y="8563"/>
                      <a:pt x="14010" y="5372"/>
                      <a:pt x="17939" y="3223"/>
                    </a:cubicBezTo>
                    <a:cubicBezTo>
                      <a:pt x="21867" y="1075"/>
                      <a:pt x="26371" y="0"/>
                      <a:pt x="31450" y="0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beve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2805" tIns="138244" rIns="172805" bIns="13824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810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268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2F88AA31-37E6-4268-9B1E-6CFB7FDA322E}"/>
                  </a:ext>
                </a:extLst>
              </p:cNvPr>
              <p:cNvSpPr/>
              <p:nvPr/>
            </p:nvSpPr>
            <p:spPr bwMode="auto">
              <a:xfrm>
                <a:off x="4929274" y="1019829"/>
                <a:ext cx="17428" cy="92477"/>
              </a:xfrm>
              <a:custGeom>
                <a:avLst/>
                <a:gdLst>
                  <a:gd name="connsiteX0" fmla="*/ 28259 w 32296"/>
                  <a:gd name="connsiteY0" fmla="*/ 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9" fmla="*/ 7456 w 32296"/>
                  <a:gd name="connsiteY9" fmla="*/ 12404 h 95455"/>
                  <a:gd name="connsiteX10" fmla="*/ 15204 w 32296"/>
                  <a:gd name="connsiteY10" fmla="*/ 8693 h 95455"/>
                  <a:gd name="connsiteX11" fmla="*/ 22399 w 32296"/>
                  <a:gd name="connsiteY11" fmla="*/ 4396 h 95455"/>
                  <a:gd name="connsiteX12" fmla="*/ 28259 w 32296"/>
                  <a:gd name="connsiteY12" fmla="*/ 0 h 95455"/>
                  <a:gd name="connsiteX0" fmla="*/ 28259 w 32296"/>
                  <a:gd name="connsiteY0" fmla="*/ 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9" fmla="*/ 15204 w 32296"/>
                  <a:gd name="connsiteY9" fmla="*/ 8693 h 95455"/>
                  <a:gd name="connsiteX10" fmla="*/ 22399 w 32296"/>
                  <a:gd name="connsiteY10" fmla="*/ 4396 h 95455"/>
                  <a:gd name="connsiteX11" fmla="*/ 28259 w 32296"/>
                  <a:gd name="connsiteY11" fmla="*/ 0 h 95455"/>
                  <a:gd name="connsiteX0" fmla="*/ 28259 w 32296"/>
                  <a:gd name="connsiteY0" fmla="*/ 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9" fmla="*/ 22399 w 32296"/>
                  <a:gd name="connsiteY9" fmla="*/ 4396 h 95455"/>
                  <a:gd name="connsiteX10" fmla="*/ 28259 w 32296"/>
                  <a:gd name="connsiteY10" fmla="*/ 0 h 95455"/>
                  <a:gd name="connsiteX0" fmla="*/ 28259 w 32296"/>
                  <a:gd name="connsiteY0" fmla="*/ 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9" fmla="*/ 28259 w 32296"/>
                  <a:gd name="connsiteY9" fmla="*/ 0 h 95455"/>
                  <a:gd name="connsiteX0" fmla="*/ 0 w 32296"/>
                  <a:gd name="connsiteY0" fmla="*/ 2585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0" fmla="*/ 32296 w 37457"/>
                  <a:gd name="connsiteY0" fmla="*/ 0 h 95455"/>
                  <a:gd name="connsiteX1" fmla="*/ 32296 w 37457"/>
                  <a:gd name="connsiteY1" fmla="*/ 95455 h 95455"/>
                  <a:gd name="connsiteX2" fmla="*/ 21618 w 37457"/>
                  <a:gd name="connsiteY2" fmla="*/ 95455 h 95455"/>
                  <a:gd name="connsiteX3" fmla="*/ 21618 w 37457"/>
                  <a:gd name="connsiteY3" fmla="*/ 14781 h 95455"/>
                  <a:gd name="connsiteX4" fmla="*/ 18004 w 37457"/>
                  <a:gd name="connsiteY4" fmla="*/ 17613 h 95455"/>
                  <a:gd name="connsiteX5" fmla="*/ 12665 w 37457"/>
                  <a:gd name="connsiteY5" fmla="*/ 20771 h 95455"/>
                  <a:gd name="connsiteX6" fmla="*/ 6414 w 37457"/>
                  <a:gd name="connsiteY6" fmla="*/ 23701 h 95455"/>
                  <a:gd name="connsiteX7" fmla="*/ 0 w 37457"/>
                  <a:gd name="connsiteY7" fmla="*/ 25850 h 95455"/>
                  <a:gd name="connsiteX8" fmla="*/ 37457 w 37457"/>
                  <a:gd name="connsiteY8" fmla="*/ 5161 h 95455"/>
                  <a:gd name="connsiteX0" fmla="*/ 32296 w 37457"/>
                  <a:gd name="connsiteY0" fmla="*/ 90294 h 90294"/>
                  <a:gd name="connsiteX1" fmla="*/ 21618 w 37457"/>
                  <a:gd name="connsiteY1" fmla="*/ 90294 h 90294"/>
                  <a:gd name="connsiteX2" fmla="*/ 21618 w 37457"/>
                  <a:gd name="connsiteY2" fmla="*/ 9620 h 90294"/>
                  <a:gd name="connsiteX3" fmla="*/ 18004 w 37457"/>
                  <a:gd name="connsiteY3" fmla="*/ 12452 h 90294"/>
                  <a:gd name="connsiteX4" fmla="*/ 12665 w 37457"/>
                  <a:gd name="connsiteY4" fmla="*/ 15610 h 90294"/>
                  <a:gd name="connsiteX5" fmla="*/ 6414 w 37457"/>
                  <a:gd name="connsiteY5" fmla="*/ 18540 h 90294"/>
                  <a:gd name="connsiteX6" fmla="*/ 0 w 37457"/>
                  <a:gd name="connsiteY6" fmla="*/ 20689 h 90294"/>
                  <a:gd name="connsiteX7" fmla="*/ 37457 w 37457"/>
                  <a:gd name="connsiteY7" fmla="*/ 0 h 90294"/>
                  <a:gd name="connsiteX0" fmla="*/ 32296 w 32296"/>
                  <a:gd name="connsiteY0" fmla="*/ 80674 h 80674"/>
                  <a:gd name="connsiteX1" fmla="*/ 21618 w 32296"/>
                  <a:gd name="connsiteY1" fmla="*/ 80674 h 80674"/>
                  <a:gd name="connsiteX2" fmla="*/ 21618 w 32296"/>
                  <a:gd name="connsiteY2" fmla="*/ 0 h 80674"/>
                  <a:gd name="connsiteX3" fmla="*/ 18004 w 32296"/>
                  <a:gd name="connsiteY3" fmla="*/ 2832 h 80674"/>
                  <a:gd name="connsiteX4" fmla="*/ 12665 w 32296"/>
                  <a:gd name="connsiteY4" fmla="*/ 5990 h 80674"/>
                  <a:gd name="connsiteX5" fmla="*/ 6414 w 32296"/>
                  <a:gd name="connsiteY5" fmla="*/ 8920 h 80674"/>
                  <a:gd name="connsiteX6" fmla="*/ 0 w 32296"/>
                  <a:gd name="connsiteY6" fmla="*/ 11069 h 80674"/>
                  <a:gd name="connsiteX0" fmla="*/ 21618 w 21618"/>
                  <a:gd name="connsiteY0" fmla="*/ 80674 h 80674"/>
                  <a:gd name="connsiteX1" fmla="*/ 21618 w 21618"/>
                  <a:gd name="connsiteY1" fmla="*/ 0 h 80674"/>
                  <a:gd name="connsiteX2" fmla="*/ 18004 w 21618"/>
                  <a:gd name="connsiteY2" fmla="*/ 2832 h 80674"/>
                  <a:gd name="connsiteX3" fmla="*/ 12665 w 21618"/>
                  <a:gd name="connsiteY3" fmla="*/ 5990 h 80674"/>
                  <a:gd name="connsiteX4" fmla="*/ 6414 w 21618"/>
                  <a:gd name="connsiteY4" fmla="*/ 8920 h 80674"/>
                  <a:gd name="connsiteX5" fmla="*/ 0 w 21618"/>
                  <a:gd name="connsiteY5" fmla="*/ 11069 h 80674"/>
                  <a:gd name="connsiteX0" fmla="*/ 15204 w 15204"/>
                  <a:gd name="connsiteY0" fmla="*/ 80674 h 80674"/>
                  <a:gd name="connsiteX1" fmla="*/ 15204 w 15204"/>
                  <a:gd name="connsiteY1" fmla="*/ 0 h 80674"/>
                  <a:gd name="connsiteX2" fmla="*/ 11590 w 15204"/>
                  <a:gd name="connsiteY2" fmla="*/ 2832 h 80674"/>
                  <a:gd name="connsiteX3" fmla="*/ 6251 w 15204"/>
                  <a:gd name="connsiteY3" fmla="*/ 5990 h 80674"/>
                  <a:gd name="connsiteX4" fmla="*/ 0 w 15204"/>
                  <a:gd name="connsiteY4" fmla="*/ 8920 h 80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04" h="80674">
                    <a:moveTo>
                      <a:pt x="15204" y="80674"/>
                    </a:moveTo>
                    <a:lnTo>
                      <a:pt x="15204" y="0"/>
                    </a:lnTo>
                    <a:cubicBezTo>
                      <a:pt x="14379" y="825"/>
                      <a:pt x="13174" y="1769"/>
                      <a:pt x="11590" y="2832"/>
                    </a:cubicBezTo>
                    <a:cubicBezTo>
                      <a:pt x="10006" y="3896"/>
                      <a:pt x="8226" y="4948"/>
                      <a:pt x="6251" y="5990"/>
                    </a:cubicBezTo>
                    <a:cubicBezTo>
                      <a:pt x="4276" y="7032"/>
                      <a:pt x="2192" y="8009"/>
                      <a:pt x="0" y="892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beve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2805" tIns="138244" rIns="172805" bIns="13824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810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268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E9A95F32-92B2-4E51-BEB1-BAA061F9DBA5}"/>
                  </a:ext>
                </a:extLst>
              </p:cNvPr>
              <p:cNvSpPr/>
              <p:nvPr/>
            </p:nvSpPr>
            <p:spPr bwMode="auto">
              <a:xfrm>
                <a:off x="4917030" y="1156660"/>
                <a:ext cx="58242" cy="92477"/>
              </a:xfrm>
              <a:custGeom>
                <a:avLst/>
                <a:gdLst>
                  <a:gd name="connsiteX0" fmla="*/ 31450 w 60815"/>
                  <a:gd name="connsiteY0" fmla="*/ 0 h 96562"/>
                  <a:gd name="connsiteX1" fmla="*/ 60815 w 60815"/>
                  <a:gd name="connsiteY1" fmla="*/ 47858 h 96562"/>
                  <a:gd name="connsiteX2" fmla="*/ 58699 w 60815"/>
                  <a:gd name="connsiteY2" fmla="*/ 68629 h 96562"/>
                  <a:gd name="connsiteX3" fmla="*/ 52579 w 60815"/>
                  <a:gd name="connsiteY3" fmla="*/ 83898 h 96562"/>
                  <a:gd name="connsiteX4" fmla="*/ 42747 w 60815"/>
                  <a:gd name="connsiteY4" fmla="*/ 93339 h 96562"/>
                  <a:gd name="connsiteX5" fmla="*/ 29496 w 60815"/>
                  <a:gd name="connsiteY5" fmla="*/ 96562 h 96562"/>
                  <a:gd name="connsiteX6" fmla="*/ 16962 w 60815"/>
                  <a:gd name="connsiteY6" fmla="*/ 93469 h 96562"/>
                  <a:gd name="connsiteX7" fmla="*/ 7684 w 60815"/>
                  <a:gd name="connsiteY7" fmla="*/ 84451 h 96562"/>
                  <a:gd name="connsiteX8" fmla="*/ 1954 w 60815"/>
                  <a:gd name="connsiteY8" fmla="*/ 69898 h 96562"/>
                  <a:gd name="connsiteX9" fmla="*/ 0 w 60815"/>
                  <a:gd name="connsiteY9" fmla="*/ 50137 h 96562"/>
                  <a:gd name="connsiteX10" fmla="*/ 2051 w 60815"/>
                  <a:gd name="connsiteY10" fmla="*/ 28520 h 96562"/>
                  <a:gd name="connsiteX11" fmla="*/ 8074 w 60815"/>
                  <a:gd name="connsiteY11" fmla="*/ 12795 h 96562"/>
                  <a:gd name="connsiteX12" fmla="*/ 17939 w 60815"/>
                  <a:gd name="connsiteY12" fmla="*/ 3223 h 96562"/>
                  <a:gd name="connsiteX13" fmla="*/ 31450 w 60815"/>
                  <a:gd name="connsiteY13" fmla="*/ 0 h 96562"/>
                  <a:gd name="connsiteX14" fmla="*/ 30929 w 60815"/>
                  <a:gd name="connsiteY14" fmla="*/ 9051 h 96562"/>
                  <a:gd name="connsiteX15" fmla="*/ 10939 w 60815"/>
                  <a:gd name="connsiteY15" fmla="*/ 49616 h 96562"/>
                  <a:gd name="connsiteX16" fmla="*/ 49876 w 60815"/>
                  <a:gd name="connsiteY16" fmla="*/ 48900 h 96562"/>
                  <a:gd name="connsiteX17" fmla="*/ 30929 w 60815"/>
                  <a:gd name="connsiteY17" fmla="*/ 9051 h 96562"/>
                  <a:gd name="connsiteX0" fmla="*/ 31450 w 60815"/>
                  <a:gd name="connsiteY0" fmla="*/ 0 h 96562"/>
                  <a:gd name="connsiteX1" fmla="*/ 60815 w 60815"/>
                  <a:gd name="connsiteY1" fmla="*/ 47858 h 96562"/>
                  <a:gd name="connsiteX2" fmla="*/ 58699 w 60815"/>
                  <a:gd name="connsiteY2" fmla="*/ 68629 h 96562"/>
                  <a:gd name="connsiteX3" fmla="*/ 52579 w 60815"/>
                  <a:gd name="connsiteY3" fmla="*/ 83898 h 96562"/>
                  <a:gd name="connsiteX4" fmla="*/ 42747 w 60815"/>
                  <a:gd name="connsiteY4" fmla="*/ 93339 h 96562"/>
                  <a:gd name="connsiteX5" fmla="*/ 29496 w 60815"/>
                  <a:gd name="connsiteY5" fmla="*/ 96562 h 96562"/>
                  <a:gd name="connsiteX6" fmla="*/ 16962 w 60815"/>
                  <a:gd name="connsiteY6" fmla="*/ 93469 h 96562"/>
                  <a:gd name="connsiteX7" fmla="*/ 7684 w 60815"/>
                  <a:gd name="connsiteY7" fmla="*/ 84451 h 96562"/>
                  <a:gd name="connsiteX8" fmla="*/ 1954 w 60815"/>
                  <a:gd name="connsiteY8" fmla="*/ 69898 h 96562"/>
                  <a:gd name="connsiteX9" fmla="*/ 0 w 60815"/>
                  <a:gd name="connsiteY9" fmla="*/ 50137 h 96562"/>
                  <a:gd name="connsiteX10" fmla="*/ 2051 w 60815"/>
                  <a:gd name="connsiteY10" fmla="*/ 28520 h 96562"/>
                  <a:gd name="connsiteX11" fmla="*/ 8074 w 60815"/>
                  <a:gd name="connsiteY11" fmla="*/ 12795 h 96562"/>
                  <a:gd name="connsiteX12" fmla="*/ 17939 w 60815"/>
                  <a:gd name="connsiteY12" fmla="*/ 3223 h 96562"/>
                  <a:gd name="connsiteX13" fmla="*/ 31450 w 60815"/>
                  <a:gd name="connsiteY13" fmla="*/ 0 h 96562"/>
                  <a:gd name="connsiteX14" fmla="*/ 30929 w 60815"/>
                  <a:gd name="connsiteY14" fmla="*/ 9051 h 96562"/>
                  <a:gd name="connsiteX15" fmla="*/ 49876 w 60815"/>
                  <a:gd name="connsiteY15" fmla="*/ 48900 h 96562"/>
                  <a:gd name="connsiteX16" fmla="*/ 30929 w 60815"/>
                  <a:gd name="connsiteY16" fmla="*/ 9051 h 96562"/>
                  <a:gd name="connsiteX0" fmla="*/ 31450 w 60815"/>
                  <a:gd name="connsiteY0" fmla="*/ 0 h 96562"/>
                  <a:gd name="connsiteX1" fmla="*/ 60815 w 60815"/>
                  <a:gd name="connsiteY1" fmla="*/ 47858 h 96562"/>
                  <a:gd name="connsiteX2" fmla="*/ 58699 w 60815"/>
                  <a:gd name="connsiteY2" fmla="*/ 68629 h 96562"/>
                  <a:gd name="connsiteX3" fmla="*/ 52579 w 60815"/>
                  <a:gd name="connsiteY3" fmla="*/ 83898 h 96562"/>
                  <a:gd name="connsiteX4" fmla="*/ 42747 w 60815"/>
                  <a:gd name="connsiteY4" fmla="*/ 93339 h 96562"/>
                  <a:gd name="connsiteX5" fmla="*/ 29496 w 60815"/>
                  <a:gd name="connsiteY5" fmla="*/ 96562 h 96562"/>
                  <a:gd name="connsiteX6" fmla="*/ 16962 w 60815"/>
                  <a:gd name="connsiteY6" fmla="*/ 93469 h 96562"/>
                  <a:gd name="connsiteX7" fmla="*/ 7684 w 60815"/>
                  <a:gd name="connsiteY7" fmla="*/ 84451 h 96562"/>
                  <a:gd name="connsiteX8" fmla="*/ 1954 w 60815"/>
                  <a:gd name="connsiteY8" fmla="*/ 69898 h 96562"/>
                  <a:gd name="connsiteX9" fmla="*/ 0 w 60815"/>
                  <a:gd name="connsiteY9" fmla="*/ 50137 h 96562"/>
                  <a:gd name="connsiteX10" fmla="*/ 2051 w 60815"/>
                  <a:gd name="connsiteY10" fmla="*/ 28520 h 96562"/>
                  <a:gd name="connsiteX11" fmla="*/ 8074 w 60815"/>
                  <a:gd name="connsiteY11" fmla="*/ 12795 h 96562"/>
                  <a:gd name="connsiteX12" fmla="*/ 17939 w 60815"/>
                  <a:gd name="connsiteY12" fmla="*/ 3223 h 96562"/>
                  <a:gd name="connsiteX13" fmla="*/ 31450 w 60815"/>
                  <a:gd name="connsiteY13" fmla="*/ 0 h 96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815" h="96562">
                    <a:moveTo>
                      <a:pt x="31450" y="0"/>
                    </a:moveTo>
                    <a:cubicBezTo>
                      <a:pt x="51027" y="0"/>
                      <a:pt x="60815" y="15953"/>
                      <a:pt x="60815" y="47858"/>
                    </a:cubicBezTo>
                    <a:cubicBezTo>
                      <a:pt x="60815" y="55671"/>
                      <a:pt x="60110" y="62595"/>
                      <a:pt x="58699" y="68629"/>
                    </a:cubicBezTo>
                    <a:cubicBezTo>
                      <a:pt x="57288" y="74662"/>
                      <a:pt x="55248" y="79752"/>
                      <a:pt x="52579" y="83898"/>
                    </a:cubicBezTo>
                    <a:cubicBezTo>
                      <a:pt x="49909" y="88043"/>
                      <a:pt x="46632" y="91190"/>
                      <a:pt x="42747" y="93339"/>
                    </a:cubicBezTo>
                    <a:cubicBezTo>
                      <a:pt x="38862" y="95488"/>
                      <a:pt x="34445" y="96562"/>
                      <a:pt x="29496" y="96562"/>
                    </a:cubicBezTo>
                    <a:cubicBezTo>
                      <a:pt x="24808" y="96562"/>
                      <a:pt x="20630" y="95531"/>
                      <a:pt x="16962" y="93469"/>
                    </a:cubicBezTo>
                    <a:cubicBezTo>
                      <a:pt x="13294" y="91407"/>
                      <a:pt x="10201" y="88401"/>
                      <a:pt x="7684" y="84451"/>
                    </a:cubicBezTo>
                    <a:cubicBezTo>
                      <a:pt x="5166" y="80501"/>
                      <a:pt x="3256" y="75650"/>
                      <a:pt x="1954" y="69898"/>
                    </a:cubicBezTo>
                    <a:cubicBezTo>
                      <a:pt x="652" y="64147"/>
                      <a:pt x="0" y="57560"/>
                      <a:pt x="0" y="50137"/>
                    </a:cubicBezTo>
                    <a:cubicBezTo>
                      <a:pt x="0" y="41976"/>
                      <a:pt x="684" y="34770"/>
                      <a:pt x="2051" y="28520"/>
                    </a:cubicBezTo>
                    <a:cubicBezTo>
                      <a:pt x="3419" y="22269"/>
                      <a:pt x="5426" y="17027"/>
                      <a:pt x="8074" y="12795"/>
                    </a:cubicBezTo>
                    <a:cubicBezTo>
                      <a:pt x="10722" y="8563"/>
                      <a:pt x="14010" y="5372"/>
                      <a:pt x="17939" y="3223"/>
                    </a:cubicBezTo>
                    <a:cubicBezTo>
                      <a:pt x="21867" y="1075"/>
                      <a:pt x="26371" y="0"/>
                      <a:pt x="31450" y="0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beve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2805" tIns="138244" rIns="172805" bIns="13824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810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268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6DA5DF71-4B4F-4607-BB41-ECD1BDA3650E}"/>
                  </a:ext>
                </a:extLst>
              </p:cNvPr>
              <p:cNvSpPr/>
              <p:nvPr/>
            </p:nvSpPr>
            <p:spPr bwMode="auto">
              <a:xfrm>
                <a:off x="5010414" y="1156660"/>
                <a:ext cx="17428" cy="92477"/>
              </a:xfrm>
              <a:custGeom>
                <a:avLst/>
                <a:gdLst>
                  <a:gd name="connsiteX0" fmla="*/ 28259 w 32296"/>
                  <a:gd name="connsiteY0" fmla="*/ 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9" fmla="*/ 7456 w 32296"/>
                  <a:gd name="connsiteY9" fmla="*/ 12404 h 95455"/>
                  <a:gd name="connsiteX10" fmla="*/ 15204 w 32296"/>
                  <a:gd name="connsiteY10" fmla="*/ 8693 h 95455"/>
                  <a:gd name="connsiteX11" fmla="*/ 22399 w 32296"/>
                  <a:gd name="connsiteY11" fmla="*/ 4396 h 95455"/>
                  <a:gd name="connsiteX12" fmla="*/ 28259 w 32296"/>
                  <a:gd name="connsiteY12" fmla="*/ 0 h 95455"/>
                  <a:gd name="connsiteX0" fmla="*/ 28259 w 32296"/>
                  <a:gd name="connsiteY0" fmla="*/ 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9" fmla="*/ 15204 w 32296"/>
                  <a:gd name="connsiteY9" fmla="*/ 8693 h 95455"/>
                  <a:gd name="connsiteX10" fmla="*/ 22399 w 32296"/>
                  <a:gd name="connsiteY10" fmla="*/ 4396 h 95455"/>
                  <a:gd name="connsiteX11" fmla="*/ 28259 w 32296"/>
                  <a:gd name="connsiteY11" fmla="*/ 0 h 95455"/>
                  <a:gd name="connsiteX0" fmla="*/ 28259 w 32296"/>
                  <a:gd name="connsiteY0" fmla="*/ 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9" fmla="*/ 22399 w 32296"/>
                  <a:gd name="connsiteY9" fmla="*/ 4396 h 95455"/>
                  <a:gd name="connsiteX10" fmla="*/ 28259 w 32296"/>
                  <a:gd name="connsiteY10" fmla="*/ 0 h 95455"/>
                  <a:gd name="connsiteX0" fmla="*/ 28259 w 32296"/>
                  <a:gd name="connsiteY0" fmla="*/ 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9" fmla="*/ 28259 w 32296"/>
                  <a:gd name="connsiteY9" fmla="*/ 0 h 95455"/>
                  <a:gd name="connsiteX0" fmla="*/ 0 w 32296"/>
                  <a:gd name="connsiteY0" fmla="*/ 2585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0" fmla="*/ 32296 w 37457"/>
                  <a:gd name="connsiteY0" fmla="*/ 0 h 95455"/>
                  <a:gd name="connsiteX1" fmla="*/ 32296 w 37457"/>
                  <a:gd name="connsiteY1" fmla="*/ 95455 h 95455"/>
                  <a:gd name="connsiteX2" fmla="*/ 21618 w 37457"/>
                  <a:gd name="connsiteY2" fmla="*/ 95455 h 95455"/>
                  <a:gd name="connsiteX3" fmla="*/ 21618 w 37457"/>
                  <a:gd name="connsiteY3" fmla="*/ 14781 h 95455"/>
                  <a:gd name="connsiteX4" fmla="*/ 18004 w 37457"/>
                  <a:gd name="connsiteY4" fmla="*/ 17613 h 95455"/>
                  <a:gd name="connsiteX5" fmla="*/ 12665 w 37457"/>
                  <a:gd name="connsiteY5" fmla="*/ 20771 h 95455"/>
                  <a:gd name="connsiteX6" fmla="*/ 6414 w 37457"/>
                  <a:gd name="connsiteY6" fmla="*/ 23701 h 95455"/>
                  <a:gd name="connsiteX7" fmla="*/ 0 w 37457"/>
                  <a:gd name="connsiteY7" fmla="*/ 25850 h 95455"/>
                  <a:gd name="connsiteX8" fmla="*/ 37457 w 37457"/>
                  <a:gd name="connsiteY8" fmla="*/ 5161 h 95455"/>
                  <a:gd name="connsiteX0" fmla="*/ 32296 w 37457"/>
                  <a:gd name="connsiteY0" fmla="*/ 90294 h 90294"/>
                  <a:gd name="connsiteX1" fmla="*/ 21618 w 37457"/>
                  <a:gd name="connsiteY1" fmla="*/ 90294 h 90294"/>
                  <a:gd name="connsiteX2" fmla="*/ 21618 w 37457"/>
                  <a:gd name="connsiteY2" fmla="*/ 9620 h 90294"/>
                  <a:gd name="connsiteX3" fmla="*/ 18004 w 37457"/>
                  <a:gd name="connsiteY3" fmla="*/ 12452 h 90294"/>
                  <a:gd name="connsiteX4" fmla="*/ 12665 w 37457"/>
                  <a:gd name="connsiteY4" fmla="*/ 15610 h 90294"/>
                  <a:gd name="connsiteX5" fmla="*/ 6414 w 37457"/>
                  <a:gd name="connsiteY5" fmla="*/ 18540 h 90294"/>
                  <a:gd name="connsiteX6" fmla="*/ 0 w 37457"/>
                  <a:gd name="connsiteY6" fmla="*/ 20689 h 90294"/>
                  <a:gd name="connsiteX7" fmla="*/ 37457 w 37457"/>
                  <a:gd name="connsiteY7" fmla="*/ 0 h 90294"/>
                  <a:gd name="connsiteX0" fmla="*/ 32296 w 32296"/>
                  <a:gd name="connsiteY0" fmla="*/ 80674 h 80674"/>
                  <a:gd name="connsiteX1" fmla="*/ 21618 w 32296"/>
                  <a:gd name="connsiteY1" fmla="*/ 80674 h 80674"/>
                  <a:gd name="connsiteX2" fmla="*/ 21618 w 32296"/>
                  <a:gd name="connsiteY2" fmla="*/ 0 h 80674"/>
                  <a:gd name="connsiteX3" fmla="*/ 18004 w 32296"/>
                  <a:gd name="connsiteY3" fmla="*/ 2832 h 80674"/>
                  <a:gd name="connsiteX4" fmla="*/ 12665 w 32296"/>
                  <a:gd name="connsiteY4" fmla="*/ 5990 h 80674"/>
                  <a:gd name="connsiteX5" fmla="*/ 6414 w 32296"/>
                  <a:gd name="connsiteY5" fmla="*/ 8920 h 80674"/>
                  <a:gd name="connsiteX6" fmla="*/ 0 w 32296"/>
                  <a:gd name="connsiteY6" fmla="*/ 11069 h 80674"/>
                  <a:gd name="connsiteX0" fmla="*/ 21618 w 21618"/>
                  <a:gd name="connsiteY0" fmla="*/ 80674 h 80674"/>
                  <a:gd name="connsiteX1" fmla="*/ 21618 w 21618"/>
                  <a:gd name="connsiteY1" fmla="*/ 0 h 80674"/>
                  <a:gd name="connsiteX2" fmla="*/ 18004 w 21618"/>
                  <a:gd name="connsiteY2" fmla="*/ 2832 h 80674"/>
                  <a:gd name="connsiteX3" fmla="*/ 12665 w 21618"/>
                  <a:gd name="connsiteY3" fmla="*/ 5990 h 80674"/>
                  <a:gd name="connsiteX4" fmla="*/ 6414 w 21618"/>
                  <a:gd name="connsiteY4" fmla="*/ 8920 h 80674"/>
                  <a:gd name="connsiteX5" fmla="*/ 0 w 21618"/>
                  <a:gd name="connsiteY5" fmla="*/ 11069 h 80674"/>
                  <a:gd name="connsiteX0" fmla="*/ 15204 w 15204"/>
                  <a:gd name="connsiteY0" fmla="*/ 80674 h 80674"/>
                  <a:gd name="connsiteX1" fmla="*/ 15204 w 15204"/>
                  <a:gd name="connsiteY1" fmla="*/ 0 h 80674"/>
                  <a:gd name="connsiteX2" fmla="*/ 11590 w 15204"/>
                  <a:gd name="connsiteY2" fmla="*/ 2832 h 80674"/>
                  <a:gd name="connsiteX3" fmla="*/ 6251 w 15204"/>
                  <a:gd name="connsiteY3" fmla="*/ 5990 h 80674"/>
                  <a:gd name="connsiteX4" fmla="*/ 0 w 15204"/>
                  <a:gd name="connsiteY4" fmla="*/ 8920 h 80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04" h="80674">
                    <a:moveTo>
                      <a:pt x="15204" y="80674"/>
                    </a:moveTo>
                    <a:lnTo>
                      <a:pt x="15204" y="0"/>
                    </a:lnTo>
                    <a:cubicBezTo>
                      <a:pt x="14379" y="825"/>
                      <a:pt x="13174" y="1769"/>
                      <a:pt x="11590" y="2832"/>
                    </a:cubicBezTo>
                    <a:cubicBezTo>
                      <a:pt x="10006" y="3896"/>
                      <a:pt x="8226" y="4948"/>
                      <a:pt x="6251" y="5990"/>
                    </a:cubicBezTo>
                    <a:cubicBezTo>
                      <a:pt x="4276" y="7032"/>
                      <a:pt x="2192" y="8009"/>
                      <a:pt x="0" y="892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beve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2805" tIns="138244" rIns="172805" bIns="13824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810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268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49" name="Right Triangle 348">
              <a:extLst>
                <a:ext uri="{FF2B5EF4-FFF2-40B4-BE49-F238E27FC236}">
                  <a16:creationId xmlns:a16="http://schemas.microsoft.com/office/drawing/2014/main" id="{C200A8F4-BEB3-477B-BFEC-EE71EA99336B}"/>
                </a:ext>
              </a:extLst>
            </p:cNvPr>
            <p:cNvSpPr/>
            <p:nvPr/>
          </p:nvSpPr>
          <p:spPr bwMode="auto">
            <a:xfrm>
              <a:off x="5326465" y="2189578"/>
              <a:ext cx="668199" cy="662471"/>
            </a:xfrm>
            <a:prstGeom prst="rtTriangl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2805" tIns="138244" rIns="172805" bIns="13824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810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92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</p:grpSp>
      <p:sp>
        <p:nvSpPr>
          <p:cNvPr id="354" name="TextBox 353">
            <a:extLst>
              <a:ext uri="{FF2B5EF4-FFF2-40B4-BE49-F238E27FC236}">
                <a16:creationId xmlns:a16="http://schemas.microsoft.com/office/drawing/2014/main" id="{748335CD-BE65-4749-B415-7CBACB50DC43}"/>
              </a:ext>
            </a:extLst>
          </p:cNvPr>
          <p:cNvSpPr txBox="1"/>
          <p:nvPr/>
        </p:nvSpPr>
        <p:spPr>
          <a:xfrm>
            <a:off x="326584" y="2155341"/>
            <a:ext cx="1260015" cy="23775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 defTabSz="932597">
              <a:defRPr sz="900" kern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defTabSz="864017">
              <a:buSzPct val="90000"/>
              <a:defRPr/>
            </a:pPr>
            <a:r>
              <a:rPr lang="en-US" sz="945">
                <a:solidFill>
                  <a:schemeClr val="tx2"/>
                </a:solidFill>
              </a:rPr>
              <a:t>Logs (unstructured)</a:t>
            </a:r>
          </a:p>
        </p:txBody>
      </p: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3F0D9BCA-3A65-4BDA-8A96-5B1FC34B7690}"/>
              </a:ext>
            </a:extLst>
          </p:cNvPr>
          <p:cNvGrpSpPr/>
          <p:nvPr/>
        </p:nvGrpSpPr>
        <p:grpSpPr>
          <a:xfrm>
            <a:off x="2626143" y="3798690"/>
            <a:ext cx="1260281" cy="692094"/>
            <a:chOff x="2839099" y="2198161"/>
            <a:chExt cx="1333761" cy="732447"/>
          </a:xfrm>
        </p:grpSpPr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2A92BB26-8ED4-4660-A961-BA7400DFC721}"/>
                </a:ext>
              </a:extLst>
            </p:cNvPr>
            <p:cNvSpPr/>
            <p:nvPr/>
          </p:nvSpPr>
          <p:spPr>
            <a:xfrm>
              <a:off x="2839099" y="2678989"/>
              <a:ext cx="1333761" cy="2516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64017">
                <a:spcAft>
                  <a:spcPts val="283"/>
                </a:spcAft>
                <a:buSzPct val="90000"/>
                <a:defRPr/>
              </a:pPr>
              <a:r>
                <a:rPr lang="en-US" sz="945" kern="0">
                  <a:solidFill>
                    <a:schemeClr val="tx2"/>
                  </a:solidFill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Azure Data Factory </a:t>
              </a:r>
            </a:p>
          </p:txBody>
        </p: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20FE7902-8382-4F68-A775-FD7928D34F17}"/>
                </a:ext>
              </a:extLst>
            </p:cNvPr>
            <p:cNvGrpSpPr/>
            <p:nvPr/>
          </p:nvGrpSpPr>
          <p:grpSpPr>
            <a:xfrm>
              <a:off x="2935903" y="2198161"/>
              <a:ext cx="423284" cy="416651"/>
              <a:chOff x="5279190" y="5401430"/>
              <a:chExt cx="1101836" cy="1106637"/>
            </a:xfrm>
          </p:grpSpPr>
          <p:sp>
            <p:nvSpPr>
              <p:cNvPr id="358" name="Freeform: Shape 815">
                <a:extLst>
                  <a:ext uri="{FF2B5EF4-FFF2-40B4-BE49-F238E27FC236}">
                    <a16:creationId xmlns:a16="http://schemas.microsoft.com/office/drawing/2014/main" id="{19C6A5A4-49B5-4151-8FE0-9943C4DCF349}"/>
                  </a:ext>
                </a:extLst>
              </p:cNvPr>
              <p:cNvSpPr/>
              <p:nvPr/>
            </p:nvSpPr>
            <p:spPr bwMode="auto">
              <a:xfrm>
                <a:off x="5708249" y="6208019"/>
                <a:ext cx="122821" cy="122820"/>
              </a:xfrm>
              <a:custGeom>
                <a:avLst/>
                <a:gdLst>
                  <a:gd name="connsiteX0" fmla="*/ 0 w 122821"/>
                  <a:gd name="connsiteY0" fmla="*/ 0 h 122820"/>
                  <a:gd name="connsiteX1" fmla="*/ 122821 w 122821"/>
                  <a:gd name="connsiteY1" fmla="*/ 0 h 122820"/>
                  <a:gd name="connsiteX2" fmla="*/ 122821 w 122821"/>
                  <a:gd name="connsiteY2" fmla="*/ 122820 h 122820"/>
                  <a:gd name="connsiteX3" fmla="*/ 0 w 122821"/>
                  <a:gd name="connsiteY3" fmla="*/ 122820 h 122820"/>
                  <a:gd name="connsiteX4" fmla="*/ 0 w 122821"/>
                  <a:gd name="connsiteY4" fmla="*/ 0 h 122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821" h="122820">
                    <a:moveTo>
                      <a:pt x="0" y="0"/>
                    </a:moveTo>
                    <a:lnTo>
                      <a:pt x="122821" y="0"/>
                    </a:lnTo>
                    <a:lnTo>
                      <a:pt x="122821" y="122820"/>
                    </a:lnTo>
                    <a:lnTo>
                      <a:pt x="0" y="12282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2805" tIns="138244" rIns="172805" bIns="13824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810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890" b="1">
                  <a:solidFill>
                    <a:srgbClr val="505050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59" name="Freeform: Shape 816">
                <a:extLst>
                  <a:ext uri="{FF2B5EF4-FFF2-40B4-BE49-F238E27FC236}">
                    <a16:creationId xmlns:a16="http://schemas.microsoft.com/office/drawing/2014/main" id="{E2C6F89D-851A-4CAA-9C68-FE6AFAFB1EAD}"/>
                  </a:ext>
                </a:extLst>
              </p:cNvPr>
              <p:cNvSpPr/>
              <p:nvPr/>
            </p:nvSpPr>
            <p:spPr bwMode="auto">
              <a:xfrm>
                <a:off x="5921817" y="6208019"/>
                <a:ext cx="122821" cy="122820"/>
              </a:xfrm>
              <a:custGeom>
                <a:avLst/>
                <a:gdLst>
                  <a:gd name="connsiteX0" fmla="*/ 0 w 122821"/>
                  <a:gd name="connsiteY0" fmla="*/ 0 h 122820"/>
                  <a:gd name="connsiteX1" fmla="*/ 122821 w 122821"/>
                  <a:gd name="connsiteY1" fmla="*/ 0 h 122820"/>
                  <a:gd name="connsiteX2" fmla="*/ 122821 w 122821"/>
                  <a:gd name="connsiteY2" fmla="*/ 122820 h 122820"/>
                  <a:gd name="connsiteX3" fmla="*/ 0 w 122821"/>
                  <a:gd name="connsiteY3" fmla="*/ 122820 h 122820"/>
                  <a:gd name="connsiteX4" fmla="*/ 0 w 122821"/>
                  <a:gd name="connsiteY4" fmla="*/ 0 h 122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821" h="122820">
                    <a:moveTo>
                      <a:pt x="0" y="0"/>
                    </a:moveTo>
                    <a:lnTo>
                      <a:pt x="122821" y="0"/>
                    </a:lnTo>
                    <a:lnTo>
                      <a:pt x="122821" y="122820"/>
                    </a:lnTo>
                    <a:lnTo>
                      <a:pt x="0" y="12282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2805" tIns="138244" rIns="172805" bIns="13824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810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890" b="1">
                  <a:solidFill>
                    <a:srgbClr val="505050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0" name="Freeform: Shape 817">
                <a:extLst>
                  <a:ext uri="{FF2B5EF4-FFF2-40B4-BE49-F238E27FC236}">
                    <a16:creationId xmlns:a16="http://schemas.microsoft.com/office/drawing/2014/main" id="{2C4320F2-F9B8-4872-9A46-DE38141B7FC4}"/>
                  </a:ext>
                </a:extLst>
              </p:cNvPr>
              <p:cNvSpPr/>
              <p:nvPr/>
            </p:nvSpPr>
            <p:spPr bwMode="auto">
              <a:xfrm>
                <a:off x="6135385" y="6208019"/>
                <a:ext cx="122821" cy="122820"/>
              </a:xfrm>
              <a:custGeom>
                <a:avLst/>
                <a:gdLst>
                  <a:gd name="connsiteX0" fmla="*/ 0 w 122821"/>
                  <a:gd name="connsiteY0" fmla="*/ 0 h 122820"/>
                  <a:gd name="connsiteX1" fmla="*/ 122821 w 122821"/>
                  <a:gd name="connsiteY1" fmla="*/ 0 h 122820"/>
                  <a:gd name="connsiteX2" fmla="*/ 122821 w 122821"/>
                  <a:gd name="connsiteY2" fmla="*/ 122820 h 122820"/>
                  <a:gd name="connsiteX3" fmla="*/ 0 w 122821"/>
                  <a:gd name="connsiteY3" fmla="*/ 122820 h 122820"/>
                  <a:gd name="connsiteX4" fmla="*/ 0 w 122821"/>
                  <a:gd name="connsiteY4" fmla="*/ 0 h 122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821" h="122820">
                    <a:moveTo>
                      <a:pt x="0" y="0"/>
                    </a:moveTo>
                    <a:lnTo>
                      <a:pt x="122821" y="0"/>
                    </a:lnTo>
                    <a:lnTo>
                      <a:pt x="122821" y="122820"/>
                    </a:lnTo>
                    <a:lnTo>
                      <a:pt x="0" y="12282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2805" tIns="138244" rIns="172805" bIns="13824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810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890" b="1">
                  <a:solidFill>
                    <a:srgbClr val="505050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1" name="Freeform: Shape 818">
                <a:extLst>
                  <a:ext uri="{FF2B5EF4-FFF2-40B4-BE49-F238E27FC236}">
                    <a16:creationId xmlns:a16="http://schemas.microsoft.com/office/drawing/2014/main" id="{4A1E285E-9697-4FCC-8758-89E1FA88F483}"/>
                  </a:ext>
                </a:extLst>
              </p:cNvPr>
              <p:cNvSpPr/>
              <p:nvPr/>
            </p:nvSpPr>
            <p:spPr bwMode="auto">
              <a:xfrm>
                <a:off x="5279191" y="5499596"/>
                <a:ext cx="1101835" cy="1008471"/>
              </a:xfrm>
              <a:custGeom>
                <a:avLst/>
                <a:gdLst>
                  <a:gd name="connsiteX0" fmla="*/ 245153 w 1101835"/>
                  <a:gd name="connsiteY0" fmla="*/ 0 h 1098248"/>
                  <a:gd name="connsiteX1" fmla="*/ 489041 w 1101835"/>
                  <a:gd name="connsiteY1" fmla="*/ 89777 h 1098248"/>
                  <a:gd name="connsiteX2" fmla="*/ 490307 w 1101835"/>
                  <a:gd name="connsiteY2" fmla="*/ 641334 h 1098248"/>
                  <a:gd name="connsiteX3" fmla="*/ 796071 w 1101835"/>
                  <a:gd name="connsiteY3" fmla="*/ 374222 h 1098248"/>
                  <a:gd name="connsiteX4" fmla="*/ 796071 w 1101835"/>
                  <a:gd name="connsiteY4" fmla="*/ 641334 h 1098248"/>
                  <a:gd name="connsiteX5" fmla="*/ 1101835 w 1101835"/>
                  <a:gd name="connsiteY5" fmla="*/ 374222 h 1098248"/>
                  <a:gd name="connsiteX6" fmla="*/ 1101835 w 1101835"/>
                  <a:gd name="connsiteY6" fmla="*/ 1098248 h 1098248"/>
                  <a:gd name="connsiteX7" fmla="*/ 0 w 1101835"/>
                  <a:gd name="connsiteY7" fmla="*/ 1098248 h 1098248"/>
                  <a:gd name="connsiteX8" fmla="*/ 1265 w 1101835"/>
                  <a:gd name="connsiteY8" fmla="*/ 89777 h 1098248"/>
                  <a:gd name="connsiteX9" fmla="*/ 245153 w 1101835"/>
                  <a:gd name="connsiteY9" fmla="*/ 0 h 1098248"/>
                  <a:gd name="connsiteX0" fmla="*/ 245153 w 1101835"/>
                  <a:gd name="connsiteY0" fmla="*/ 0 h 1098248"/>
                  <a:gd name="connsiteX1" fmla="*/ 489041 w 1101835"/>
                  <a:gd name="connsiteY1" fmla="*/ 89777 h 1098248"/>
                  <a:gd name="connsiteX2" fmla="*/ 490307 w 1101835"/>
                  <a:gd name="connsiteY2" fmla="*/ 641334 h 1098248"/>
                  <a:gd name="connsiteX3" fmla="*/ 796071 w 1101835"/>
                  <a:gd name="connsiteY3" fmla="*/ 374222 h 1098248"/>
                  <a:gd name="connsiteX4" fmla="*/ 796071 w 1101835"/>
                  <a:gd name="connsiteY4" fmla="*/ 641334 h 1098248"/>
                  <a:gd name="connsiteX5" fmla="*/ 1101835 w 1101835"/>
                  <a:gd name="connsiteY5" fmla="*/ 374222 h 1098248"/>
                  <a:gd name="connsiteX6" fmla="*/ 1101835 w 1101835"/>
                  <a:gd name="connsiteY6" fmla="*/ 1098248 h 1098248"/>
                  <a:gd name="connsiteX7" fmla="*/ 0 w 1101835"/>
                  <a:gd name="connsiteY7" fmla="*/ 1098248 h 1098248"/>
                  <a:gd name="connsiteX8" fmla="*/ 1265 w 1101835"/>
                  <a:gd name="connsiteY8" fmla="*/ 89777 h 1098248"/>
                  <a:gd name="connsiteX9" fmla="*/ 336593 w 1101835"/>
                  <a:gd name="connsiteY9" fmla="*/ 91440 h 1098248"/>
                  <a:gd name="connsiteX0" fmla="*/ 245153 w 1101835"/>
                  <a:gd name="connsiteY0" fmla="*/ 0 h 1098248"/>
                  <a:gd name="connsiteX1" fmla="*/ 489041 w 1101835"/>
                  <a:gd name="connsiteY1" fmla="*/ 89777 h 1098248"/>
                  <a:gd name="connsiteX2" fmla="*/ 490307 w 1101835"/>
                  <a:gd name="connsiteY2" fmla="*/ 641334 h 1098248"/>
                  <a:gd name="connsiteX3" fmla="*/ 796071 w 1101835"/>
                  <a:gd name="connsiteY3" fmla="*/ 374222 h 1098248"/>
                  <a:gd name="connsiteX4" fmla="*/ 796071 w 1101835"/>
                  <a:gd name="connsiteY4" fmla="*/ 641334 h 1098248"/>
                  <a:gd name="connsiteX5" fmla="*/ 1101835 w 1101835"/>
                  <a:gd name="connsiteY5" fmla="*/ 374222 h 1098248"/>
                  <a:gd name="connsiteX6" fmla="*/ 1101835 w 1101835"/>
                  <a:gd name="connsiteY6" fmla="*/ 1098248 h 1098248"/>
                  <a:gd name="connsiteX7" fmla="*/ 0 w 1101835"/>
                  <a:gd name="connsiteY7" fmla="*/ 1098248 h 1098248"/>
                  <a:gd name="connsiteX8" fmla="*/ 1265 w 1101835"/>
                  <a:gd name="connsiteY8" fmla="*/ 89777 h 1098248"/>
                  <a:gd name="connsiteX0" fmla="*/ 489041 w 1101835"/>
                  <a:gd name="connsiteY0" fmla="*/ 0 h 1008471"/>
                  <a:gd name="connsiteX1" fmla="*/ 490307 w 1101835"/>
                  <a:gd name="connsiteY1" fmla="*/ 551557 h 1008471"/>
                  <a:gd name="connsiteX2" fmla="*/ 796071 w 1101835"/>
                  <a:gd name="connsiteY2" fmla="*/ 284445 h 1008471"/>
                  <a:gd name="connsiteX3" fmla="*/ 796071 w 1101835"/>
                  <a:gd name="connsiteY3" fmla="*/ 551557 h 1008471"/>
                  <a:gd name="connsiteX4" fmla="*/ 1101835 w 1101835"/>
                  <a:gd name="connsiteY4" fmla="*/ 284445 h 1008471"/>
                  <a:gd name="connsiteX5" fmla="*/ 1101835 w 1101835"/>
                  <a:gd name="connsiteY5" fmla="*/ 1008471 h 1008471"/>
                  <a:gd name="connsiteX6" fmla="*/ 0 w 1101835"/>
                  <a:gd name="connsiteY6" fmla="*/ 1008471 h 1008471"/>
                  <a:gd name="connsiteX7" fmla="*/ 1265 w 1101835"/>
                  <a:gd name="connsiteY7" fmla="*/ 0 h 1008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01835" h="1008471">
                    <a:moveTo>
                      <a:pt x="489041" y="0"/>
                    </a:moveTo>
                    <a:lnTo>
                      <a:pt x="490307" y="551557"/>
                    </a:lnTo>
                    <a:lnTo>
                      <a:pt x="796071" y="284445"/>
                    </a:lnTo>
                    <a:lnTo>
                      <a:pt x="796071" y="551557"/>
                    </a:lnTo>
                    <a:lnTo>
                      <a:pt x="1101835" y="284445"/>
                    </a:lnTo>
                    <a:lnTo>
                      <a:pt x="1101835" y="1008471"/>
                    </a:lnTo>
                    <a:lnTo>
                      <a:pt x="0" y="1008471"/>
                    </a:lnTo>
                    <a:cubicBezTo>
                      <a:pt x="422" y="672314"/>
                      <a:pt x="843" y="336157"/>
                      <a:pt x="1265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2805" tIns="138244" rIns="172805" bIns="13824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810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890" b="1">
                  <a:solidFill>
                    <a:srgbClr val="505050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2" name="Freeform: Shape 819">
                <a:extLst>
                  <a:ext uri="{FF2B5EF4-FFF2-40B4-BE49-F238E27FC236}">
                    <a16:creationId xmlns:a16="http://schemas.microsoft.com/office/drawing/2014/main" id="{AFF007BC-E561-45B1-A62B-36200B496D34}"/>
                  </a:ext>
                </a:extLst>
              </p:cNvPr>
              <p:cNvSpPr/>
              <p:nvPr/>
            </p:nvSpPr>
            <p:spPr bwMode="auto">
              <a:xfrm>
                <a:off x="5279190" y="5401430"/>
                <a:ext cx="488333" cy="201776"/>
              </a:xfrm>
              <a:custGeom>
                <a:avLst/>
                <a:gdLst>
                  <a:gd name="connsiteX0" fmla="*/ 246301 w 492602"/>
                  <a:gd name="connsiteY0" fmla="*/ 0 h 201776"/>
                  <a:gd name="connsiteX1" fmla="*/ 492602 w 492602"/>
                  <a:gd name="connsiteY1" fmla="*/ 100888 h 201776"/>
                  <a:gd name="connsiteX2" fmla="*/ 246301 w 492602"/>
                  <a:gd name="connsiteY2" fmla="*/ 201776 h 201776"/>
                  <a:gd name="connsiteX3" fmla="*/ 0 w 492602"/>
                  <a:gd name="connsiteY3" fmla="*/ 100888 h 201776"/>
                  <a:gd name="connsiteX4" fmla="*/ 246301 w 492602"/>
                  <a:gd name="connsiteY4" fmla="*/ 0 h 201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2602" h="201776">
                    <a:moveTo>
                      <a:pt x="246301" y="0"/>
                    </a:moveTo>
                    <a:cubicBezTo>
                      <a:pt x="382329" y="0"/>
                      <a:pt x="492602" y="45169"/>
                      <a:pt x="492602" y="100888"/>
                    </a:cubicBezTo>
                    <a:cubicBezTo>
                      <a:pt x="492602" y="156607"/>
                      <a:pt x="382329" y="201776"/>
                      <a:pt x="246301" y="201776"/>
                    </a:cubicBezTo>
                    <a:cubicBezTo>
                      <a:pt x="110273" y="201776"/>
                      <a:pt x="0" y="156607"/>
                      <a:pt x="0" y="100888"/>
                    </a:cubicBezTo>
                    <a:cubicBezTo>
                      <a:pt x="0" y="45169"/>
                      <a:pt x="110273" y="0"/>
                      <a:pt x="246301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2805" tIns="138244" rIns="172805" bIns="13824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810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890" b="1">
                  <a:solidFill>
                    <a:srgbClr val="505050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2D1A8A3E-E4E1-4966-9BF6-3DD5326619B8}"/>
              </a:ext>
            </a:extLst>
          </p:cNvPr>
          <p:cNvCxnSpPr>
            <a:cxnSpLocks/>
          </p:cNvCxnSpPr>
          <p:nvPr/>
        </p:nvCxnSpPr>
        <p:spPr>
          <a:xfrm>
            <a:off x="1750252" y="4004255"/>
            <a:ext cx="757991" cy="0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Right Bracket 363">
            <a:extLst>
              <a:ext uri="{FF2B5EF4-FFF2-40B4-BE49-F238E27FC236}">
                <a16:creationId xmlns:a16="http://schemas.microsoft.com/office/drawing/2014/main" id="{7A4A3B5E-4ECC-478E-9DA7-81BB9C494D94}"/>
              </a:ext>
            </a:extLst>
          </p:cNvPr>
          <p:cNvSpPr/>
          <p:nvPr/>
        </p:nvSpPr>
        <p:spPr>
          <a:xfrm>
            <a:off x="1663972" y="1662779"/>
            <a:ext cx="86280" cy="4023912"/>
          </a:xfrm>
          <a:prstGeom prst="rightBracket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864017">
              <a:defRPr/>
            </a:pPr>
            <a:endParaRPr lang="en-US" sz="945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FC14EFD5-3807-45B6-AF3F-DAEE1534F604}"/>
              </a:ext>
            </a:extLst>
          </p:cNvPr>
          <p:cNvSpPr/>
          <p:nvPr/>
        </p:nvSpPr>
        <p:spPr>
          <a:xfrm>
            <a:off x="6570099" y="2721860"/>
            <a:ext cx="1349893" cy="232656"/>
          </a:xfrm>
          <a:prstGeom prst="rect">
            <a:avLst/>
          </a:prstGeom>
          <a:noFill/>
        </p:spPr>
        <p:txBody>
          <a:bodyPr wrap="square" lIns="86402" tIns="43201" rIns="86402" bIns="43201" rtlCol="0">
            <a:spAutoFit/>
          </a:bodyPr>
          <a:lstStyle/>
          <a:p>
            <a:pPr algn="ctr" defTabSz="881211">
              <a:defRPr/>
            </a:pPr>
            <a:r>
              <a:rPr lang="en-US" sz="945" kern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Azure Databricks</a:t>
            </a:r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A9E6C251-0AB2-474E-89D6-8887FA2D2B3F}"/>
              </a:ext>
            </a:extLst>
          </p:cNvPr>
          <p:cNvGrpSpPr/>
          <p:nvPr/>
        </p:nvGrpSpPr>
        <p:grpSpPr>
          <a:xfrm>
            <a:off x="6764135" y="2382503"/>
            <a:ext cx="385791" cy="314756"/>
            <a:chOff x="5818113" y="2550840"/>
            <a:chExt cx="529278" cy="431824"/>
          </a:xfrm>
        </p:grpSpPr>
        <p:sp>
          <p:nvSpPr>
            <p:cNvPr id="367" name="Diamond 366">
              <a:extLst>
                <a:ext uri="{FF2B5EF4-FFF2-40B4-BE49-F238E27FC236}">
                  <a16:creationId xmlns:a16="http://schemas.microsoft.com/office/drawing/2014/main" id="{537464FB-255B-4BFF-851D-1772E18A7545}"/>
                </a:ext>
              </a:extLst>
            </p:cNvPr>
            <p:cNvSpPr/>
            <p:nvPr/>
          </p:nvSpPr>
          <p:spPr bwMode="auto">
            <a:xfrm>
              <a:off x="5818113" y="2550840"/>
              <a:ext cx="529278" cy="274527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2805" tIns="138244" rIns="172805" bIns="13824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810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68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8F2E927F-5FD4-454E-A5AE-8B69B37DD911}"/>
                </a:ext>
              </a:extLst>
            </p:cNvPr>
            <p:cNvSpPr/>
            <p:nvPr/>
          </p:nvSpPr>
          <p:spPr bwMode="auto">
            <a:xfrm>
              <a:off x="5818113" y="2797200"/>
              <a:ext cx="529278" cy="185464"/>
            </a:xfrm>
            <a:custGeom>
              <a:avLst/>
              <a:gdLst>
                <a:gd name="connsiteX0" fmla="*/ 92930 w 529278"/>
                <a:gd name="connsiteY0" fmla="*/ 0 h 185464"/>
                <a:gd name="connsiteX1" fmla="*/ 264639 w 529278"/>
                <a:gd name="connsiteY1" fmla="*/ 89062 h 185464"/>
                <a:gd name="connsiteX2" fmla="*/ 436348 w 529278"/>
                <a:gd name="connsiteY2" fmla="*/ 0 h 185464"/>
                <a:gd name="connsiteX3" fmla="*/ 529278 w 529278"/>
                <a:gd name="connsiteY3" fmla="*/ 48201 h 185464"/>
                <a:gd name="connsiteX4" fmla="*/ 264639 w 529278"/>
                <a:gd name="connsiteY4" fmla="*/ 185464 h 185464"/>
                <a:gd name="connsiteX5" fmla="*/ 0 w 529278"/>
                <a:gd name="connsiteY5" fmla="*/ 48201 h 185464"/>
                <a:gd name="connsiteX6" fmla="*/ 92930 w 529278"/>
                <a:gd name="connsiteY6" fmla="*/ 0 h 185464"/>
                <a:gd name="connsiteX0" fmla="*/ 264639 w 529278"/>
                <a:gd name="connsiteY0" fmla="*/ 89062 h 185464"/>
                <a:gd name="connsiteX1" fmla="*/ 436348 w 529278"/>
                <a:gd name="connsiteY1" fmla="*/ 0 h 185464"/>
                <a:gd name="connsiteX2" fmla="*/ 529278 w 529278"/>
                <a:gd name="connsiteY2" fmla="*/ 48201 h 185464"/>
                <a:gd name="connsiteX3" fmla="*/ 264639 w 529278"/>
                <a:gd name="connsiteY3" fmla="*/ 185464 h 185464"/>
                <a:gd name="connsiteX4" fmla="*/ 0 w 529278"/>
                <a:gd name="connsiteY4" fmla="*/ 48201 h 185464"/>
                <a:gd name="connsiteX5" fmla="*/ 92930 w 529278"/>
                <a:gd name="connsiteY5" fmla="*/ 0 h 185464"/>
                <a:gd name="connsiteX6" fmla="*/ 356079 w 529278"/>
                <a:gd name="connsiteY6" fmla="*/ 180502 h 185464"/>
                <a:gd name="connsiteX0" fmla="*/ 264639 w 529278"/>
                <a:gd name="connsiteY0" fmla="*/ 89062 h 185464"/>
                <a:gd name="connsiteX1" fmla="*/ 436348 w 529278"/>
                <a:gd name="connsiteY1" fmla="*/ 0 h 185464"/>
                <a:gd name="connsiteX2" fmla="*/ 529278 w 529278"/>
                <a:gd name="connsiteY2" fmla="*/ 48201 h 185464"/>
                <a:gd name="connsiteX3" fmla="*/ 264639 w 529278"/>
                <a:gd name="connsiteY3" fmla="*/ 185464 h 185464"/>
                <a:gd name="connsiteX4" fmla="*/ 0 w 529278"/>
                <a:gd name="connsiteY4" fmla="*/ 48201 h 185464"/>
                <a:gd name="connsiteX5" fmla="*/ 92930 w 529278"/>
                <a:gd name="connsiteY5" fmla="*/ 0 h 185464"/>
                <a:gd name="connsiteX0" fmla="*/ 436348 w 529278"/>
                <a:gd name="connsiteY0" fmla="*/ 0 h 185464"/>
                <a:gd name="connsiteX1" fmla="*/ 529278 w 529278"/>
                <a:gd name="connsiteY1" fmla="*/ 48201 h 185464"/>
                <a:gd name="connsiteX2" fmla="*/ 264639 w 529278"/>
                <a:gd name="connsiteY2" fmla="*/ 185464 h 185464"/>
                <a:gd name="connsiteX3" fmla="*/ 0 w 529278"/>
                <a:gd name="connsiteY3" fmla="*/ 48201 h 185464"/>
                <a:gd name="connsiteX4" fmla="*/ 92930 w 529278"/>
                <a:gd name="connsiteY4" fmla="*/ 0 h 18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278" h="185464">
                  <a:moveTo>
                    <a:pt x="436348" y="0"/>
                  </a:moveTo>
                  <a:lnTo>
                    <a:pt x="529278" y="48201"/>
                  </a:lnTo>
                  <a:lnTo>
                    <a:pt x="264639" y="185464"/>
                  </a:lnTo>
                  <a:lnTo>
                    <a:pt x="0" y="48201"/>
                  </a:lnTo>
                  <a:lnTo>
                    <a:pt x="9293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2805" tIns="138244" rIns="172805" bIns="13824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810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68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F1C3BE7E-2DDA-4BB0-A40E-BDEC1DD6615D}"/>
              </a:ext>
            </a:extLst>
          </p:cNvPr>
          <p:cNvCxnSpPr>
            <a:cxnSpLocks/>
          </p:cNvCxnSpPr>
          <p:nvPr/>
        </p:nvCxnSpPr>
        <p:spPr>
          <a:xfrm>
            <a:off x="8568808" y="2705760"/>
            <a:ext cx="0" cy="947342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Rectangle 369">
            <a:extLst>
              <a:ext uri="{FF2B5EF4-FFF2-40B4-BE49-F238E27FC236}">
                <a16:creationId xmlns:a16="http://schemas.microsoft.com/office/drawing/2014/main" id="{9A9CD553-F353-488B-AB22-63DA9F5266D2}"/>
              </a:ext>
            </a:extLst>
          </p:cNvPr>
          <p:cNvSpPr/>
          <p:nvPr/>
        </p:nvSpPr>
        <p:spPr>
          <a:xfrm>
            <a:off x="1902182" y="5820733"/>
            <a:ext cx="9357181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64017">
              <a:defRPr/>
            </a:pPr>
            <a:r>
              <a:rPr lang="en-US" sz="945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Microsoft Azure also supports other Big Data services like Azure HDInsight and Azure Data Lake to allow customers to tailor the above architecture </a:t>
            </a:r>
          </a:p>
          <a:p>
            <a:pPr defTabSz="864017">
              <a:defRPr/>
            </a:pPr>
            <a:r>
              <a:rPr lang="en-US" sz="945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to meet their unique needs.</a:t>
            </a:r>
          </a:p>
        </p:txBody>
      </p:sp>
      <p:pic>
        <p:nvPicPr>
          <p:cNvPr id="371" name="Picture 370">
            <a:extLst>
              <a:ext uri="{FF2B5EF4-FFF2-40B4-BE49-F238E27FC236}">
                <a16:creationId xmlns:a16="http://schemas.microsoft.com/office/drawing/2014/main" id="{848D175E-00AF-4197-AC80-E3DB96F3D5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681" y="2957919"/>
            <a:ext cx="281787" cy="147389"/>
          </a:xfrm>
          <a:prstGeom prst="rect">
            <a:avLst/>
          </a:prstGeom>
        </p:spPr>
      </p:pic>
      <p:sp>
        <p:nvSpPr>
          <p:cNvPr id="372" name="TextBox 371">
            <a:extLst>
              <a:ext uri="{FF2B5EF4-FFF2-40B4-BE49-F238E27FC236}">
                <a16:creationId xmlns:a16="http://schemas.microsoft.com/office/drawing/2014/main" id="{75A0B171-2175-4CD4-9340-04787FE5FB1C}"/>
              </a:ext>
            </a:extLst>
          </p:cNvPr>
          <p:cNvSpPr txBox="1"/>
          <p:nvPr/>
        </p:nvSpPr>
        <p:spPr>
          <a:xfrm>
            <a:off x="326361" y="3184961"/>
            <a:ext cx="1365195" cy="23775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 defTabSz="932597">
              <a:defRPr sz="900" kern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defTabSz="864017">
              <a:buSzPct val="90000"/>
              <a:defRPr/>
            </a:pPr>
            <a:r>
              <a:rPr lang="en-US" sz="945">
                <a:solidFill>
                  <a:schemeClr val="tx2"/>
                </a:solidFill>
              </a:rPr>
              <a:t>Media (unstructured)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266B160D-380E-4324-BC2B-E01F63705240}"/>
              </a:ext>
            </a:extLst>
          </p:cNvPr>
          <p:cNvSpPr txBox="1"/>
          <p:nvPr/>
        </p:nvSpPr>
        <p:spPr>
          <a:xfrm>
            <a:off x="326584" y="4214580"/>
            <a:ext cx="1260015" cy="23775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 defTabSz="932597">
              <a:defRPr sz="900" kern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defTabSz="864017">
              <a:buSzPct val="90000"/>
              <a:defRPr/>
            </a:pPr>
            <a:r>
              <a:rPr lang="en-US" sz="945">
                <a:solidFill>
                  <a:schemeClr val="tx2"/>
                </a:solidFill>
              </a:rPr>
              <a:t>Files (unstructured)</a:t>
            </a:r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CF752079-830C-4B42-8BA8-F0D196BF818A}"/>
              </a:ext>
            </a:extLst>
          </p:cNvPr>
          <p:cNvGrpSpPr/>
          <p:nvPr/>
        </p:nvGrpSpPr>
        <p:grpSpPr>
          <a:xfrm>
            <a:off x="499177" y="2765771"/>
            <a:ext cx="234073" cy="345886"/>
            <a:chOff x="9362108" y="1989394"/>
            <a:chExt cx="1356127" cy="2003921"/>
          </a:xfrm>
        </p:grpSpPr>
        <p:sp>
          <p:nvSpPr>
            <p:cNvPr id="375" name="Line 46">
              <a:extLst>
                <a:ext uri="{FF2B5EF4-FFF2-40B4-BE49-F238E27FC236}">
                  <a16:creationId xmlns:a16="http://schemas.microsoft.com/office/drawing/2014/main" id="{CC4E6EAC-C120-448B-8808-24C004141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76390" y="1989395"/>
              <a:ext cx="541845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pPr defTabSz="864017">
                <a:defRPr/>
              </a:pPr>
              <a:endParaRPr lang="en-US" sz="1701">
                <a:solidFill>
                  <a:srgbClr val="505050"/>
                </a:solidFill>
                <a:latin typeface="Segoe UI Semilight"/>
              </a:endParaRPr>
            </a:p>
          </p:txBody>
        </p:sp>
        <p:sp>
          <p:nvSpPr>
            <p:cNvPr id="376" name="Line 47">
              <a:extLst>
                <a:ext uri="{FF2B5EF4-FFF2-40B4-BE49-F238E27FC236}">
                  <a16:creationId xmlns:a16="http://schemas.microsoft.com/office/drawing/2014/main" id="{F57A001D-3FDC-4FB2-BDDA-0D65DA85ED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176390" y="2258804"/>
              <a:ext cx="541845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pPr defTabSz="864017">
                <a:defRPr/>
              </a:pPr>
              <a:endParaRPr lang="en-US" sz="1701">
                <a:solidFill>
                  <a:srgbClr val="505050"/>
                </a:solidFill>
                <a:latin typeface="Segoe UI Semilight"/>
              </a:endParaRPr>
            </a:p>
          </p:txBody>
        </p:sp>
        <p:sp>
          <p:nvSpPr>
            <p:cNvPr id="377" name="Rectangle 48">
              <a:extLst>
                <a:ext uri="{FF2B5EF4-FFF2-40B4-BE49-F238E27FC236}">
                  <a16:creationId xmlns:a16="http://schemas.microsoft.com/office/drawing/2014/main" id="{EEBAB4BA-02CD-4C82-97E3-EF15251C5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7358" y="2591782"/>
              <a:ext cx="811255" cy="732551"/>
            </a:xfrm>
            <a:prstGeom prst="rect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pPr defTabSz="864017">
                <a:defRPr/>
              </a:pPr>
              <a:endParaRPr lang="en-US" sz="1701">
                <a:solidFill>
                  <a:srgbClr val="505050"/>
                </a:solidFill>
                <a:latin typeface="Segoe UI Semilight"/>
              </a:endParaRPr>
            </a:p>
          </p:txBody>
        </p:sp>
        <p:sp>
          <p:nvSpPr>
            <p:cNvPr id="378" name="Freeform 49">
              <a:extLst>
                <a:ext uri="{FF2B5EF4-FFF2-40B4-BE49-F238E27FC236}">
                  <a16:creationId xmlns:a16="http://schemas.microsoft.com/office/drawing/2014/main" id="{05B5F21E-ED3C-4E6C-92D5-6B30FCD8F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7358" y="2891462"/>
              <a:ext cx="811255" cy="399573"/>
            </a:xfrm>
            <a:custGeom>
              <a:avLst/>
              <a:gdLst>
                <a:gd name="T0" fmla="*/ 268 w 268"/>
                <a:gd name="T1" fmla="*/ 132 h 132"/>
                <a:gd name="T2" fmla="*/ 179 w 268"/>
                <a:gd name="T3" fmla="*/ 44 h 132"/>
                <a:gd name="T4" fmla="*/ 156 w 268"/>
                <a:gd name="T5" fmla="*/ 66 h 132"/>
                <a:gd name="T6" fmla="*/ 89 w 268"/>
                <a:gd name="T7" fmla="*/ 0 h 132"/>
                <a:gd name="T8" fmla="*/ 0 w 268"/>
                <a:gd name="T9" fmla="*/ 8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132">
                  <a:moveTo>
                    <a:pt x="268" y="132"/>
                  </a:moveTo>
                  <a:lnTo>
                    <a:pt x="179" y="44"/>
                  </a:lnTo>
                  <a:lnTo>
                    <a:pt x="156" y="66"/>
                  </a:lnTo>
                  <a:lnTo>
                    <a:pt x="89" y="0"/>
                  </a:lnTo>
                  <a:lnTo>
                    <a:pt x="0" y="88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pPr defTabSz="864017">
                <a:defRPr/>
              </a:pPr>
              <a:endParaRPr lang="en-US" sz="1701">
                <a:solidFill>
                  <a:srgbClr val="505050"/>
                </a:solidFill>
                <a:latin typeface="Segoe UI Semilight"/>
              </a:endParaRPr>
            </a:p>
          </p:txBody>
        </p:sp>
        <p:sp>
          <p:nvSpPr>
            <p:cNvPr id="379" name="Line 50">
              <a:extLst>
                <a:ext uri="{FF2B5EF4-FFF2-40B4-BE49-F238E27FC236}">
                  <a16:creationId xmlns:a16="http://schemas.microsoft.com/office/drawing/2014/main" id="{507B47A1-9D52-4CFB-AAE7-4BACF68178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62108" y="2724973"/>
              <a:ext cx="272436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pPr defTabSz="864017">
                <a:defRPr/>
              </a:pPr>
              <a:endParaRPr lang="en-US" sz="1701">
                <a:solidFill>
                  <a:srgbClr val="505050"/>
                </a:solidFill>
                <a:latin typeface="Segoe UI Semilight"/>
              </a:endParaRPr>
            </a:p>
          </p:txBody>
        </p:sp>
        <p:sp>
          <p:nvSpPr>
            <p:cNvPr id="380" name="Line 51">
              <a:extLst>
                <a:ext uri="{FF2B5EF4-FFF2-40B4-BE49-F238E27FC236}">
                  <a16:creationId xmlns:a16="http://schemas.microsoft.com/office/drawing/2014/main" id="{E4CABD6E-116E-43CC-9436-A13E7089D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62108" y="2991355"/>
              <a:ext cx="272436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pPr defTabSz="864017">
                <a:defRPr/>
              </a:pPr>
              <a:endParaRPr lang="en-US" sz="1701">
                <a:solidFill>
                  <a:srgbClr val="505050"/>
                </a:solidFill>
                <a:latin typeface="Segoe UI Semilight"/>
              </a:endParaRPr>
            </a:p>
          </p:txBody>
        </p:sp>
        <p:sp>
          <p:nvSpPr>
            <p:cNvPr id="381" name="Line 52">
              <a:extLst>
                <a:ext uri="{FF2B5EF4-FFF2-40B4-BE49-F238E27FC236}">
                  <a16:creationId xmlns:a16="http://schemas.microsoft.com/office/drawing/2014/main" id="{EEFEEDA1-5A75-40D3-B39D-7D2B7001FD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62108" y="3257737"/>
              <a:ext cx="272436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pPr defTabSz="864017">
                <a:defRPr/>
              </a:pPr>
              <a:endParaRPr lang="en-US" sz="1701">
                <a:solidFill>
                  <a:srgbClr val="505050"/>
                </a:solidFill>
                <a:latin typeface="Segoe UI Semilight"/>
              </a:endParaRPr>
            </a:p>
          </p:txBody>
        </p:sp>
        <p:sp>
          <p:nvSpPr>
            <p:cNvPr id="382" name="Rectangle 53">
              <a:extLst>
                <a:ext uri="{FF2B5EF4-FFF2-40B4-BE49-F238E27FC236}">
                  <a16:creationId xmlns:a16="http://schemas.microsoft.com/office/drawing/2014/main" id="{1A33A750-53AE-4C09-9889-96FBDCFAF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1731" y="3590715"/>
              <a:ext cx="541845" cy="402600"/>
            </a:xfrm>
            <a:prstGeom prst="rect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pPr defTabSz="864017">
                <a:defRPr/>
              </a:pPr>
              <a:endParaRPr lang="en-US" sz="1701">
                <a:solidFill>
                  <a:srgbClr val="505050"/>
                </a:solidFill>
                <a:latin typeface="Segoe UI Semilight"/>
              </a:endParaRPr>
            </a:p>
          </p:txBody>
        </p:sp>
        <p:sp>
          <p:nvSpPr>
            <p:cNvPr id="383" name="Line 54">
              <a:extLst>
                <a:ext uri="{FF2B5EF4-FFF2-40B4-BE49-F238E27FC236}">
                  <a16:creationId xmlns:a16="http://schemas.microsoft.com/office/drawing/2014/main" id="{9462AA63-DAA9-41A9-AC6D-5A6561F027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76390" y="3657310"/>
              <a:ext cx="541845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pPr defTabSz="864017">
                <a:defRPr/>
              </a:pPr>
              <a:endParaRPr lang="en-US" sz="1701">
                <a:solidFill>
                  <a:srgbClr val="505050"/>
                </a:solidFill>
                <a:latin typeface="Segoe UI Semilight"/>
              </a:endParaRPr>
            </a:p>
          </p:txBody>
        </p:sp>
        <p:sp>
          <p:nvSpPr>
            <p:cNvPr id="384" name="Oval 56">
              <a:extLst>
                <a:ext uri="{FF2B5EF4-FFF2-40B4-BE49-F238E27FC236}">
                  <a16:creationId xmlns:a16="http://schemas.microsoft.com/office/drawing/2014/main" id="{C13F32AD-6799-4794-AEAF-A5BE2008C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9203" y="2724973"/>
              <a:ext cx="136218" cy="13319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pPr defTabSz="864017">
                <a:defRPr/>
              </a:pPr>
              <a:endParaRPr lang="en-US" sz="1701">
                <a:solidFill>
                  <a:srgbClr val="505050"/>
                </a:solidFill>
                <a:latin typeface="Segoe UI Semilight"/>
              </a:endParaRPr>
            </a:p>
          </p:txBody>
        </p:sp>
        <p:sp>
          <p:nvSpPr>
            <p:cNvPr id="385" name="Freeform: Shape 442">
              <a:extLst>
                <a:ext uri="{FF2B5EF4-FFF2-40B4-BE49-F238E27FC236}">
                  <a16:creationId xmlns:a16="http://schemas.microsoft.com/office/drawing/2014/main" id="{63698F30-D805-478B-B526-B7C37F590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1731" y="1989394"/>
              <a:ext cx="541845" cy="456200"/>
            </a:xfrm>
            <a:custGeom>
              <a:avLst/>
              <a:gdLst>
                <a:gd name="connsiteX0" fmla="*/ 0 w 541845"/>
                <a:gd name="connsiteY0" fmla="*/ 0 h 456200"/>
                <a:gd name="connsiteX1" fmla="*/ 541845 w 541845"/>
                <a:gd name="connsiteY1" fmla="*/ 0 h 456200"/>
                <a:gd name="connsiteX2" fmla="*/ 541845 w 541845"/>
                <a:gd name="connsiteY2" fmla="*/ 336005 h 456200"/>
                <a:gd name="connsiteX3" fmla="*/ 170403 w 541845"/>
                <a:gd name="connsiteY3" fmla="*/ 336005 h 456200"/>
                <a:gd name="connsiteX4" fmla="*/ 50208 w 541845"/>
                <a:gd name="connsiteY4" fmla="*/ 456200 h 456200"/>
                <a:gd name="connsiteX5" fmla="*/ 50208 w 541845"/>
                <a:gd name="connsiteY5" fmla="*/ 336005 h 456200"/>
                <a:gd name="connsiteX6" fmla="*/ 0 w 541845"/>
                <a:gd name="connsiteY6" fmla="*/ 336005 h 45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1845" h="456200">
                  <a:moveTo>
                    <a:pt x="0" y="0"/>
                  </a:moveTo>
                  <a:lnTo>
                    <a:pt x="541845" y="0"/>
                  </a:lnTo>
                  <a:lnTo>
                    <a:pt x="541845" y="336005"/>
                  </a:lnTo>
                  <a:lnTo>
                    <a:pt x="170403" y="336005"/>
                  </a:lnTo>
                  <a:lnTo>
                    <a:pt x="50208" y="456200"/>
                  </a:lnTo>
                  <a:lnTo>
                    <a:pt x="50208" y="336005"/>
                  </a:lnTo>
                  <a:lnTo>
                    <a:pt x="0" y="33600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864017">
                <a:defRPr/>
              </a:pPr>
              <a:endParaRPr lang="en-US" sz="1701">
                <a:solidFill>
                  <a:srgbClr val="505050"/>
                </a:solidFill>
                <a:latin typeface="Segoe UI Semilight"/>
              </a:endParaRPr>
            </a:p>
          </p:txBody>
        </p:sp>
      </p:grp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F5B67242-B2A7-46FA-BFBB-34DF1FD757E7}"/>
              </a:ext>
            </a:extLst>
          </p:cNvPr>
          <p:cNvCxnSpPr>
            <a:cxnSpLocks/>
          </p:cNvCxnSpPr>
          <p:nvPr/>
        </p:nvCxnSpPr>
        <p:spPr>
          <a:xfrm>
            <a:off x="3425646" y="4004255"/>
            <a:ext cx="1109774" cy="0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7" name="Picture 2">
            <a:extLst>
              <a:ext uri="{FF2B5EF4-FFF2-40B4-BE49-F238E27FC236}">
                <a16:creationId xmlns:a16="http://schemas.microsoft.com/office/drawing/2014/main" id="{D78261DA-A11F-4D65-92DD-C3DD93C24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5742" y="3004232"/>
            <a:ext cx="318029" cy="9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8" name="Rectangle 387">
            <a:extLst>
              <a:ext uri="{FF2B5EF4-FFF2-40B4-BE49-F238E27FC236}">
                <a16:creationId xmlns:a16="http://schemas.microsoft.com/office/drawing/2014/main" id="{19CADDF2-0140-4B46-9630-8FB789EF81D2}"/>
              </a:ext>
            </a:extLst>
          </p:cNvPr>
          <p:cNvSpPr/>
          <p:nvPr/>
        </p:nvSpPr>
        <p:spPr>
          <a:xfrm>
            <a:off x="6624404" y="3763894"/>
            <a:ext cx="724134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4017">
              <a:spcAft>
                <a:spcPts val="283"/>
              </a:spcAft>
              <a:buSzPct val="90000"/>
              <a:defRPr/>
            </a:pPr>
            <a:r>
              <a:rPr lang="en-US" sz="945" kern="0" dirty="0">
                <a:solidFill>
                  <a:srgbClr val="0078D7"/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PolyBase</a:t>
            </a:r>
          </a:p>
        </p:txBody>
      </p:sp>
      <p:cxnSp>
        <p:nvCxnSpPr>
          <p:cNvPr id="389" name="Connector: Elbow 388">
            <a:extLst>
              <a:ext uri="{FF2B5EF4-FFF2-40B4-BE49-F238E27FC236}">
                <a16:creationId xmlns:a16="http://schemas.microsoft.com/office/drawing/2014/main" id="{3210C914-4698-4507-AA3B-DF98A35F04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65936" y="3182364"/>
            <a:ext cx="1289409" cy="338964"/>
          </a:xfrm>
          <a:prstGeom prst="bentConnector3">
            <a:avLst>
              <a:gd name="adj1" fmla="val 99974"/>
            </a:avLst>
          </a:prstGeom>
          <a:ln w="19050">
            <a:solidFill>
              <a:schemeClr val="tx2"/>
            </a:solidFill>
            <a:prstDash val="dash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TextBox 389">
            <a:extLst>
              <a:ext uri="{FF2B5EF4-FFF2-40B4-BE49-F238E27FC236}">
                <a16:creationId xmlns:a16="http://schemas.microsoft.com/office/drawing/2014/main" id="{9F066112-7FA7-4ACD-BB1F-86385B5EC1D5}"/>
              </a:ext>
            </a:extLst>
          </p:cNvPr>
          <p:cNvSpPr txBox="1"/>
          <p:nvPr/>
        </p:nvSpPr>
        <p:spPr>
          <a:xfrm>
            <a:off x="327762" y="5254021"/>
            <a:ext cx="1414759" cy="3831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 defTabSz="932597">
              <a:defRPr sz="900" kern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algn="l" defTabSz="864017">
              <a:buSzPct val="90000"/>
              <a:defRPr/>
            </a:pPr>
            <a:r>
              <a:rPr lang="en-US" sz="945">
                <a:solidFill>
                  <a:schemeClr val="tx2"/>
                </a:solidFill>
              </a:rPr>
              <a:t>Business/custom apps</a:t>
            </a:r>
          </a:p>
          <a:p>
            <a:pPr algn="l" defTabSz="864017">
              <a:buSzPct val="90000"/>
              <a:defRPr/>
            </a:pPr>
            <a:r>
              <a:rPr lang="en-US" sz="945">
                <a:solidFill>
                  <a:schemeClr val="tx2"/>
                </a:solidFill>
              </a:rPr>
              <a:t>(structured)</a:t>
            </a:r>
          </a:p>
        </p:txBody>
      </p: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0A3EEFC8-3009-40EB-826D-6F09AC0D784E}"/>
              </a:ext>
            </a:extLst>
          </p:cNvPr>
          <p:cNvGrpSpPr/>
          <p:nvPr/>
        </p:nvGrpSpPr>
        <p:grpSpPr>
          <a:xfrm>
            <a:off x="499174" y="3833452"/>
            <a:ext cx="234076" cy="286541"/>
            <a:chOff x="965200" y="3436897"/>
            <a:chExt cx="528881" cy="647424"/>
          </a:xfrm>
        </p:grpSpPr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19997B37-9385-48E9-A689-2F9714A6B691}"/>
                </a:ext>
              </a:extLst>
            </p:cNvPr>
            <p:cNvGrpSpPr/>
            <p:nvPr/>
          </p:nvGrpSpPr>
          <p:grpSpPr>
            <a:xfrm flipH="1">
              <a:off x="965200" y="3436897"/>
              <a:ext cx="528881" cy="647424"/>
              <a:chOff x="3003960" y="3685414"/>
              <a:chExt cx="403310" cy="493707"/>
            </a:xfrm>
          </p:grpSpPr>
          <p:sp>
            <p:nvSpPr>
              <p:cNvPr id="397" name="Snip Single Corner Rectangle 26">
                <a:extLst>
                  <a:ext uri="{FF2B5EF4-FFF2-40B4-BE49-F238E27FC236}">
                    <a16:creationId xmlns:a16="http://schemas.microsoft.com/office/drawing/2014/main" id="{DBC94CFE-9B3B-4C19-810E-EF14C9B8199E}"/>
                  </a:ext>
                </a:extLst>
              </p:cNvPr>
              <p:cNvSpPr/>
              <p:nvPr/>
            </p:nvSpPr>
            <p:spPr bwMode="auto">
              <a:xfrm flipH="1">
                <a:off x="3003960" y="3685414"/>
                <a:ext cx="403310" cy="493707"/>
              </a:xfrm>
              <a:prstGeom prst="snip1Rect">
                <a:avLst>
                  <a:gd name="adj" fmla="val 28736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2805" tIns="138244" rIns="172805" bIns="13824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810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268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98" name="Triangle 27">
                <a:extLst>
                  <a:ext uri="{FF2B5EF4-FFF2-40B4-BE49-F238E27FC236}">
                    <a16:creationId xmlns:a16="http://schemas.microsoft.com/office/drawing/2014/main" id="{4A3DCF76-F52B-4308-B85E-A64484AE89A0}"/>
                  </a:ext>
                </a:extLst>
              </p:cNvPr>
              <p:cNvSpPr/>
              <p:nvPr/>
            </p:nvSpPr>
            <p:spPr bwMode="auto">
              <a:xfrm rot="8100000">
                <a:off x="3012552" y="3733609"/>
                <a:ext cx="160049" cy="80930"/>
              </a:xfrm>
              <a:prstGeom prst="triangle">
                <a:avLst/>
              </a:prstGeom>
              <a:noFill/>
              <a:ln w="19050">
                <a:solidFill>
                  <a:schemeClr val="tx1"/>
                </a:solidFill>
                <a:beve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2805" tIns="138244" rIns="172805" bIns="13824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810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268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47C7A4D7-79BF-4BAD-A63D-3EABB08814EA}"/>
                </a:ext>
              </a:extLst>
            </p:cNvPr>
            <p:cNvCxnSpPr/>
            <p:nvPr/>
          </p:nvCxnSpPr>
          <p:spPr>
            <a:xfrm>
              <a:off x="1047750" y="3578225"/>
              <a:ext cx="215900" cy="0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BDAEE994-196B-4529-88DC-28945D4470BC}"/>
                </a:ext>
              </a:extLst>
            </p:cNvPr>
            <p:cNvCxnSpPr/>
            <p:nvPr/>
          </p:nvCxnSpPr>
          <p:spPr>
            <a:xfrm>
              <a:off x="1047750" y="3697817"/>
              <a:ext cx="368300" cy="0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BACE7606-4115-4270-AC96-0A4515018ABA}"/>
                </a:ext>
              </a:extLst>
            </p:cNvPr>
            <p:cNvCxnSpPr/>
            <p:nvPr/>
          </p:nvCxnSpPr>
          <p:spPr>
            <a:xfrm>
              <a:off x="1047750" y="3817409"/>
              <a:ext cx="368300" cy="0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F57D5AF8-AC56-4429-8027-95A976655476}"/>
                </a:ext>
              </a:extLst>
            </p:cNvPr>
            <p:cNvCxnSpPr/>
            <p:nvPr/>
          </p:nvCxnSpPr>
          <p:spPr>
            <a:xfrm>
              <a:off x="1047750" y="3937000"/>
              <a:ext cx="368300" cy="0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70441FE3-8750-4735-9EE0-4E28E5A67DD2}"/>
              </a:ext>
            </a:extLst>
          </p:cNvPr>
          <p:cNvGrpSpPr/>
          <p:nvPr/>
        </p:nvGrpSpPr>
        <p:grpSpPr>
          <a:xfrm>
            <a:off x="431103" y="1757476"/>
            <a:ext cx="370220" cy="320677"/>
            <a:chOff x="5606650" y="4267932"/>
            <a:chExt cx="2764904" cy="2394908"/>
          </a:xfrm>
        </p:grpSpPr>
        <p:sp>
          <p:nvSpPr>
            <p:cNvPr id="400" name="Rounded Rectangle 19">
              <a:extLst>
                <a:ext uri="{FF2B5EF4-FFF2-40B4-BE49-F238E27FC236}">
                  <a16:creationId xmlns:a16="http://schemas.microsoft.com/office/drawing/2014/main" id="{D1D12790-28E5-4752-841C-CC8569845CE8}"/>
                </a:ext>
              </a:extLst>
            </p:cNvPr>
            <p:cNvSpPr/>
            <p:nvPr/>
          </p:nvSpPr>
          <p:spPr bwMode="auto">
            <a:xfrm>
              <a:off x="5606650" y="4267932"/>
              <a:ext cx="2764904" cy="2394908"/>
            </a:xfrm>
            <a:prstGeom prst="roundRect">
              <a:avLst>
                <a:gd name="adj" fmla="val 5181"/>
              </a:avLst>
            </a:prstGeom>
            <a:noFill/>
            <a:ln w="19050" cap="rnd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defTabSz="864017">
                <a:defRPr/>
              </a:pPr>
              <a:endParaRPr lang="en-US" sz="170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CDE89DA6-F299-432D-8125-23B9F7724042}"/>
                </a:ext>
              </a:extLst>
            </p:cNvPr>
            <p:cNvSpPr/>
            <p:nvPr/>
          </p:nvSpPr>
          <p:spPr bwMode="auto">
            <a:xfrm>
              <a:off x="5819333" y="4893547"/>
              <a:ext cx="669416" cy="422031"/>
            </a:xfrm>
            <a:prstGeom prst="rect">
              <a:avLst/>
            </a:prstGeom>
            <a:noFill/>
            <a:ln w="19050" cap="rnd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defTabSz="864017">
                <a:defRPr/>
              </a:pPr>
              <a:endParaRPr lang="en-US" sz="170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813D1B6E-1400-4A10-AAEB-03F098458417}"/>
                </a:ext>
              </a:extLst>
            </p:cNvPr>
            <p:cNvSpPr/>
            <p:nvPr/>
          </p:nvSpPr>
          <p:spPr bwMode="auto">
            <a:xfrm>
              <a:off x="6660850" y="4893547"/>
              <a:ext cx="669416" cy="422031"/>
            </a:xfrm>
            <a:prstGeom prst="rect">
              <a:avLst/>
            </a:prstGeom>
            <a:noFill/>
            <a:ln w="19050" cap="rnd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defTabSz="864017">
                <a:defRPr/>
              </a:pPr>
              <a:endParaRPr lang="en-US" sz="170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DF5848FC-4BE6-45D4-A97E-E8842551C429}"/>
                </a:ext>
              </a:extLst>
            </p:cNvPr>
            <p:cNvSpPr/>
            <p:nvPr/>
          </p:nvSpPr>
          <p:spPr bwMode="auto">
            <a:xfrm>
              <a:off x="7502367" y="4893547"/>
              <a:ext cx="669416" cy="422031"/>
            </a:xfrm>
            <a:prstGeom prst="rect">
              <a:avLst/>
            </a:prstGeom>
            <a:noFill/>
            <a:ln w="19050" cap="rnd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defTabSz="864017">
                <a:defRPr/>
              </a:pPr>
              <a:endParaRPr lang="en-US" sz="170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159EDE24-AF31-4013-AD24-AE4C6360630C}"/>
                </a:ext>
              </a:extLst>
            </p:cNvPr>
            <p:cNvSpPr/>
            <p:nvPr/>
          </p:nvSpPr>
          <p:spPr bwMode="auto">
            <a:xfrm>
              <a:off x="5819333" y="5463255"/>
              <a:ext cx="669416" cy="422031"/>
            </a:xfrm>
            <a:prstGeom prst="rect">
              <a:avLst/>
            </a:prstGeom>
            <a:noFill/>
            <a:ln w="19050" cap="rnd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defTabSz="864017">
                <a:defRPr/>
              </a:pPr>
              <a:endParaRPr lang="en-US" sz="170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AE2C94E9-02AA-4C95-AAD5-7905ECFF71DB}"/>
                </a:ext>
              </a:extLst>
            </p:cNvPr>
            <p:cNvSpPr/>
            <p:nvPr/>
          </p:nvSpPr>
          <p:spPr bwMode="auto">
            <a:xfrm>
              <a:off x="6660850" y="5463255"/>
              <a:ext cx="669416" cy="422031"/>
            </a:xfrm>
            <a:prstGeom prst="rect">
              <a:avLst/>
            </a:prstGeom>
            <a:noFill/>
            <a:ln w="19050" cap="rnd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defTabSz="864017">
                <a:defRPr/>
              </a:pPr>
              <a:endParaRPr lang="en-US" sz="170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73CC2977-DC7A-41CA-A47B-40D46B4B59A7}"/>
                </a:ext>
              </a:extLst>
            </p:cNvPr>
            <p:cNvSpPr/>
            <p:nvPr/>
          </p:nvSpPr>
          <p:spPr bwMode="auto">
            <a:xfrm>
              <a:off x="7502367" y="5463255"/>
              <a:ext cx="669416" cy="422031"/>
            </a:xfrm>
            <a:prstGeom prst="rect">
              <a:avLst/>
            </a:prstGeom>
            <a:noFill/>
            <a:ln w="19050" cap="rnd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defTabSz="864017">
                <a:defRPr/>
              </a:pPr>
              <a:endParaRPr lang="en-US" sz="170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4829EEA7-4386-45C9-B96C-4F1C1F82FA68}"/>
                </a:ext>
              </a:extLst>
            </p:cNvPr>
            <p:cNvSpPr/>
            <p:nvPr/>
          </p:nvSpPr>
          <p:spPr bwMode="auto">
            <a:xfrm>
              <a:off x="5819333" y="6032963"/>
              <a:ext cx="669416" cy="422031"/>
            </a:xfrm>
            <a:prstGeom prst="rect">
              <a:avLst/>
            </a:prstGeom>
            <a:noFill/>
            <a:ln w="19050" cap="rnd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defTabSz="864017">
                <a:defRPr/>
              </a:pPr>
              <a:endParaRPr lang="en-US" sz="170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D6AD77BF-43F1-40C2-BE79-85328A09CB0E}"/>
                </a:ext>
              </a:extLst>
            </p:cNvPr>
            <p:cNvSpPr/>
            <p:nvPr/>
          </p:nvSpPr>
          <p:spPr bwMode="auto">
            <a:xfrm>
              <a:off x="6660850" y="6032963"/>
              <a:ext cx="669416" cy="422031"/>
            </a:xfrm>
            <a:prstGeom prst="rect">
              <a:avLst/>
            </a:prstGeom>
            <a:noFill/>
            <a:ln w="19050" cap="rnd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defTabSz="864017">
                <a:defRPr/>
              </a:pPr>
              <a:endParaRPr lang="en-US" sz="170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433D912B-0C56-40F0-B8F7-F2EFD57E5B6A}"/>
                </a:ext>
              </a:extLst>
            </p:cNvPr>
            <p:cNvSpPr/>
            <p:nvPr/>
          </p:nvSpPr>
          <p:spPr bwMode="auto">
            <a:xfrm>
              <a:off x="7502367" y="6032963"/>
              <a:ext cx="669416" cy="422031"/>
            </a:xfrm>
            <a:prstGeom prst="rect">
              <a:avLst/>
            </a:prstGeom>
            <a:noFill/>
            <a:ln w="19050" cap="rnd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defTabSz="864017">
                <a:defRPr/>
              </a:pPr>
              <a:endParaRPr lang="en-US" sz="170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52935007-3C63-42D3-9EBB-ECB74040E286}"/>
                </a:ext>
              </a:extLst>
            </p:cNvPr>
            <p:cNvCxnSpPr/>
            <p:nvPr/>
          </p:nvCxnSpPr>
          <p:spPr>
            <a:xfrm>
              <a:off x="5606650" y="4702629"/>
              <a:ext cx="276490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7FEBC45F-6906-4A39-A624-D5A980554221}"/>
              </a:ext>
            </a:extLst>
          </p:cNvPr>
          <p:cNvGrpSpPr/>
          <p:nvPr/>
        </p:nvGrpSpPr>
        <p:grpSpPr>
          <a:xfrm>
            <a:off x="426282" y="4938116"/>
            <a:ext cx="373082" cy="293628"/>
            <a:chOff x="919596" y="1154235"/>
            <a:chExt cx="3006714" cy="2366403"/>
          </a:xfrm>
        </p:grpSpPr>
        <p:sp>
          <p:nvSpPr>
            <p:cNvPr id="412" name="Freeform 18">
              <a:extLst>
                <a:ext uri="{FF2B5EF4-FFF2-40B4-BE49-F238E27FC236}">
                  <a16:creationId xmlns:a16="http://schemas.microsoft.com/office/drawing/2014/main" id="{6EBED336-1199-4505-B5F9-8E4897B6F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596" y="1154235"/>
              <a:ext cx="3006714" cy="2054473"/>
            </a:xfrm>
            <a:prstGeom prst="roundRect">
              <a:avLst>
                <a:gd name="adj" fmla="val 7988"/>
              </a:avLst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864017">
                <a:defRPr/>
              </a:pPr>
              <a:endParaRPr lang="en-US" sz="170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3" name="Line 19">
              <a:extLst>
                <a:ext uri="{FF2B5EF4-FFF2-40B4-BE49-F238E27FC236}">
                  <a16:creationId xmlns:a16="http://schemas.microsoft.com/office/drawing/2014/main" id="{666D3ACF-C19E-4FA4-9EA4-512633AE5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890" y="3520638"/>
              <a:ext cx="138812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864017">
                <a:defRPr/>
              </a:pPr>
              <a:endParaRPr lang="en-US" sz="170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4" name="Line 20">
              <a:extLst>
                <a:ext uri="{FF2B5EF4-FFF2-40B4-BE49-F238E27FC236}">
                  <a16:creationId xmlns:a16="http://schemas.microsoft.com/office/drawing/2014/main" id="{14325736-C41A-4A08-A1EE-E251BE010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2956" y="3258700"/>
              <a:ext cx="0" cy="26193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864017">
                <a:defRPr/>
              </a:pPr>
              <a:endParaRPr lang="en-US" sz="170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5" name="Freeform 21">
              <a:extLst>
                <a:ext uri="{FF2B5EF4-FFF2-40B4-BE49-F238E27FC236}">
                  <a16:creationId xmlns:a16="http://schemas.microsoft.com/office/drawing/2014/main" id="{4CD29772-77AD-4C9C-A8FF-064EB13C0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210" y="2973268"/>
              <a:ext cx="99486" cy="99486"/>
            </a:xfrm>
            <a:custGeom>
              <a:avLst/>
              <a:gdLst>
                <a:gd name="T0" fmla="*/ 205 w 206"/>
                <a:gd name="T1" fmla="*/ 103 h 207"/>
                <a:gd name="T2" fmla="*/ 192 w 206"/>
                <a:gd name="T3" fmla="*/ 155 h 207"/>
                <a:gd name="T4" fmla="*/ 154 w 206"/>
                <a:gd name="T5" fmla="*/ 192 h 207"/>
                <a:gd name="T6" fmla="*/ 103 w 206"/>
                <a:gd name="T7" fmla="*/ 206 h 207"/>
                <a:gd name="T8" fmla="*/ 51 w 206"/>
                <a:gd name="T9" fmla="*/ 192 h 207"/>
                <a:gd name="T10" fmla="*/ 13 w 206"/>
                <a:gd name="T11" fmla="*/ 155 h 207"/>
                <a:gd name="T12" fmla="*/ 0 w 206"/>
                <a:gd name="T13" fmla="*/ 103 h 207"/>
                <a:gd name="T14" fmla="*/ 13 w 206"/>
                <a:gd name="T15" fmla="*/ 52 h 207"/>
                <a:gd name="T16" fmla="*/ 51 w 206"/>
                <a:gd name="T17" fmla="*/ 14 h 207"/>
                <a:gd name="T18" fmla="*/ 103 w 206"/>
                <a:gd name="T19" fmla="*/ 0 h 207"/>
                <a:gd name="T20" fmla="*/ 154 w 206"/>
                <a:gd name="T21" fmla="*/ 14 h 207"/>
                <a:gd name="T22" fmla="*/ 192 w 206"/>
                <a:gd name="T23" fmla="*/ 52 h 207"/>
                <a:gd name="T24" fmla="*/ 205 w 206"/>
                <a:gd name="T25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6" h="207">
                  <a:moveTo>
                    <a:pt x="205" y="103"/>
                  </a:moveTo>
                  <a:cubicBezTo>
                    <a:pt x="205" y="122"/>
                    <a:pt x="201" y="139"/>
                    <a:pt x="192" y="155"/>
                  </a:cubicBezTo>
                  <a:cubicBezTo>
                    <a:pt x="182" y="172"/>
                    <a:pt x="170" y="183"/>
                    <a:pt x="154" y="192"/>
                  </a:cubicBezTo>
                  <a:cubicBezTo>
                    <a:pt x="138" y="202"/>
                    <a:pt x="121" y="206"/>
                    <a:pt x="103" y="206"/>
                  </a:cubicBezTo>
                  <a:cubicBezTo>
                    <a:pt x="84" y="206"/>
                    <a:pt x="67" y="202"/>
                    <a:pt x="51" y="192"/>
                  </a:cubicBezTo>
                  <a:cubicBezTo>
                    <a:pt x="35" y="183"/>
                    <a:pt x="22" y="172"/>
                    <a:pt x="13" y="155"/>
                  </a:cubicBezTo>
                  <a:cubicBezTo>
                    <a:pt x="3" y="139"/>
                    <a:pt x="0" y="122"/>
                    <a:pt x="0" y="103"/>
                  </a:cubicBezTo>
                  <a:cubicBezTo>
                    <a:pt x="0" y="84"/>
                    <a:pt x="3" y="69"/>
                    <a:pt x="13" y="52"/>
                  </a:cubicBezTo>
                  <a:cubicBezTo>
                    <a:pt x="22" y="36"/>
                    <a:pt x="35" y="24"/>
                    <a:pt x="51" y="14"/>
                  </a:cubicBezTo>
                  <a:cubicBezTo>
                    <a:pt x="67" y="5"/>
                    <a:pt x="84" y="0"/>
                    <a:pt x="103" y="0"/>
                  </a:cubicBezTo>
                  <a:cubicBezTo>
                    <a:pt x="121" y="0"/>
                    <a:pt x="138" y="5"/>
                    <a:pt x="154" y="14"/>
                  </a:cubicBezTo>
                  <a:cubicBezTo>
                    <a:pt x="170" y="24"/>
                    <a:pt x="182" y="36"/>
                    <a:pt x="192" y="52"/>
                  </a:cubicBezTo>
                  <a:cubicBezTo>
                    <a:pt x="201" y="69"/>
                    <a:pt x="205" y="84"/>
                    <a:pt x="205" y="103"/>
                  </a:cubicBezTo>
                </a:path>
              </a:pathLst>
            </a:cu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864017">
                <a:defRPr/>
              </a:pPr>
              <a:endParaRPr lang="en-US" sz="170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6" name="Line 22">
              <a:extLst>
                <a:ext uri="{FF2B5EF4-FFF2-40B4-BE49-F238E27FC236}">
                  <a16:creationId xmlns:a16="http://schemas.microsoft.com/office/drawing/2014/main" id="{AB7003CA-2056-4E18-8366-4E397B694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596" y="2843415"/>
              <a:ext cx="300671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864017">
                <a:defRPr/>
              </a:pPr>
              <a:endParaRPr lang="en-US" sz="170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A16A40C2-9024-4435-9432-F46670C824A1}"/>
                </a:ext>
              </a:extLst>
            </p:cNvPr>
            <p:cNvGrpSpPr/>
            <p:nvPr/>
          </p:nvGrpSpPr>
          <p:grpSpPr>
            <a:xfrm>
              <a:off x="2672424" y="1614376"/>
              <a:ext cx="926769" cy="783035"/>
              <a:chOff x="2814465" y="1249743"/>
              <a:chExt cx="784728" cy="783035"/>
            </a:xfrm>
          </p:grpSpPr>
          <p:sp>
            <p:nvSpPr>
              <p:cNvPr id="422" name="Line 26">
                <a:extLst>
                  <a:ext uri="{FF2B5EF4-FFF2-40B4-BE49-F238E27FC236}">
                    <a16:creationId xmlns:a16="http://schemas.microsoft.com/office/drawing/2014/main" id="{57228741-C577-4463-8FA5-430C76F601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4465" y="1249743"/>
                <a:ext cx="78472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864017">
                  <a:defRPr/>
                </a:pPr>
                <a:endParaRPr lang="en-US" sz="1701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3" name="Line 27">
                <a:extLst>
                  <a:ext uri="{FF2B5EF4-FFF2-40B4-BE49-F238E27FC236}">
                    <a16:creationId xmlns:a16="http://schemas.microsoft.com/office/drawing/2014/main" id="{3C670F71-D6E2-4108-90F7-E0820AEE4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14465" y="1641261"/>
                <a:ext cx="78472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864017">
                  <a:defRPr/>
                </a:pPr>
                <a:endParaRPr lang="en-US" sz="1701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4" name="Line 28">
                <a:extLst>
                  <a:ext uri="{FF2B5EF4-FFF2-40B4-BE49-F238E27FC236}">
                    <a16:creationId xmlns:a16="http://schemas.microsoft.com/office/drawing/2014/main" id="{308A2D5B-88E9-4611-A0CE-2E7A7F3BD3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4465" y="2032778"/>
                <a:ext cx="78472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864017">
                  <a:defRPr/>
                </a:pPr>
                <a:endParaRPr lang="en-US" sz="1701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480E8B19-1C43-435B-BE34-EDC2DE7321F0}"/>
                </a:ext>
              </a:extLst>
            </p:cNvPr>
            <p:cNvGrpSpPr/>
            <p:nvPr/>
          </p:nvGrpSpPr>
          <p:grpSpPr>
            <a:xfrm>
              <a:off x="1224028" y="1407936"/>
              <a:ext cx="1177484" cy="1177484"/>
              <a:chOff x="222829" y="1122100"/>
              <a:chExt cx="1306361" cy="1306361"/>
            </a:xfrm>
          </p:grpSpPr>
          <p:sp>
            <p:nvSpPr>
              <p:cNvPr id="419" name="Oval 418">
                <a:extLst>
                  <a:ext uri="{FF2B5EF4-FFF2-40B4-BE49-F238E27FC236}">
                    <a16:creationId xmlns:a16="http://schemas.microsoft.com/office/drawing/2014/main" id="{0DEDEAB0-1E48-4612-96DF-3D19B95D4187}"/>
                  </a:ext>
                </a:extLst>
              </p:cNvPr>
              <p:cNvSpPr/>
              <p:nvPr/>
            </p:nvSpPr>
            <p:spPr bwMode="auto">
              <a:xfrm>
                <a:off x="222829" y="1122100"/>
                <a:ext cx="1306361" cy="1306361"/>
              </a:xfrm>
              <a:prstGeom prst="ellipse">
                <a:avLst/>
              </a:prstGeom>
              <a:noFill/>
              <a:ln w="19050" cap="rnd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64017">
                  <a:defRPr/>
                </a:pPr>
                <a:endParaRPr lang="en-US" sz="1701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A41DC796-5404-4438-B724-CBB5585C51CC}"/>
                  </a:ext>
                </a:extLst>
              </p:cNvPr>
              <p:cNvCxnSpPr>
                <a:cxnSpLocks/>
                <a:stCxn id="419" idx="2"/>
                <a:endCxn id="421" idx="1"/>
              </p:cNvCxnSpPr>
              <p:nvPr/>
            </p:nvCxnSpPr>
            <p:spPr>
              <a:xfrm>
                <a:off x="222829" y="1775281"/>
                <a:ext cx="6278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1" name="Diamond 306">
                <a:extLst>
                  <a:ext uri="{FF2B5EF4-FFF2-40B4-BE49-F238E27FC236}">
                    <a16:creationId xmlns:a16="http://schemas.microsoft.com/office/drawing/2014/main" id="{5C0D51E8-D64B-4D0C-89DE-867B0426EE92}"/>
                  </a:ext>
                </a:extLst>
              </p:cNvPr>
              <p:cNvSpPr/>
              <p:nvPr/>
            </p:nvSpPr>
            <p:spPr bwMode="auto">
              <a:xfrm>
                <a:off x="850641" y="1241106"/>
                <a:ext cx="389434" cy="1068350"/>
              </a:xfrm>
              <a:custGeom>
                <a:avLst/>
                <a:gdLst>
                  <a:gd name="connsiteX0" fmla="*/ 0 w 778868"/>
                  <a:gd name="connsiteY0" fmla="*/ 534175 h 1068350"/>
                  <a:gd name="connsiteX1" fmla="*/ 389434 w 778868"/>
                  <a:gd name="connsiteY1" fmla="*/ 0 h 1068350"/>
                  <a:gd name="connsiteX2" fmla="*/ 778868 w 778868"/>
                  <a:gd name="connsiteY2" fmla="*/ 534175 h 1068350"/>
                  <a:gd name="connsiteX3" fmla="*/ 389434 w 778868"/>
                  <a:gd name="connsiteY3" fmla="*/ 1068350 h 1068350"/>
                  <a:gd name="connsiteX4" fmla="*/ 0 w 778868"/>
                  <a:gd name="connsiteY4" fmla="*/ 534175 h 1068350"/>
                  <a:gd name="connsiteX0" fmla="*/ 778868 w 870308"/>
                  <a:gd name="connsiteY0" fmla="*/ 534175 h 1068350"/>
                  <a:gd name="connsiteX1" fmla="*/ 389434 w 870308"/>
                  <a:gd name="connsiteY1" fmla="*/ 1068350 h 1068350"/>
                  <a:gd name="connsiteX2" fmla="*/ 0 w 870308"/>
                  <a:gd name="connsiteY2" fmla="*/ 534175 h 1068350"/>
                  <a:gd name="connsiteX3" fmla="*/ 389434 w 870308"/>
                  <a:gd name="connsiteY3" fmla="*/ 0 h 1068350"/>
                  <a:gd name="connsiteX4" fmla="*/ 870308 w 870308"/>
                  <a:gd name="connsiteY4" fmla="*/ 625615 h 1068350"/>
                  <a:gd name="connsiteX0" fmla="*/ 389434 w 870308"/>
                  <a:gd name="connsiteY0" fmla="*/ 1068350 h 1068350"/>
                  <a:gd name="connsiteX1" fmla="*/ 0 w 870308"/>
                  <a:gd name="connsiteY1" fmla="*/ 534175 h 1068350"/>
                  <a:gd name="connsiteX2" fmla="*/ 389434 w 870308"/>
                  <a:gd name="connsiteY2" fmla="*/ 0 h 1068350"/>
                  <a:gd name="connsiteX3" fmla="*/ 870308 w 870308"/>
                  <a:gd name="connsiteY3" fmla="*/ 625615 h 1068350"/>
                  <a:gd name="connsiteX0" fmla="*/ 389434 w 389434"/>
                  <a:gd name="connsiteY0" fmla="*/ 1068350 h 1068350"/>
                  <a:gd name="connsiteX1" fmla="*/ 0 w 389434"/>
                  <a:gd name="connsiteY1" fmla="*/ 534175 h 1068350"/>
                  <a:gd name="connsiteX2" fmla="*/ 389434 w 389434"/>
                  <a:gd name="connsiteY2" fmla="*/ 0 h 106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9434" h="1068350">
                    <a:moveTo>
                      <a:pt x="389434" y="1068350"/>
                    </a:moveTo>
                    <a:lnTo>
                      <a:pt x="0" y="534175"/>
                    </a:lnTo>
                    <a:lnTo>
                      <a:pt x="389434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64017">
                  <a:defRPr/>
                </a:pPr>
                <a:endParaRPr lang="en-US" sz="1701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6B37047E-EA1B-4C76-B38E-589494CBE8F1}"/>
              </a:ext>
            </a:extLst>
          </p:cNvPr>
          <p:cNvCxnSpPr>
            <a:cxnSpLocks/>
          </p:cNvCxnSpPr>
          <p:nvPr/>
        </p:nvCxnSpPr>
        <p:spPr>
          <a:xfrm>
            <a:off x="8960677" y="4004255"/>
            <a:ext cx="1407691" cy="11029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>
            <a:extLst>
              <a:ext uri="{FF2B5EF4-FFF2-40B4-BE49-F238E27FC236}">
                <a16:creationId xmlns:a16="http://schemas.microsoft.com/office/drawing/2014/main" id="{4A259B7C-C569-434B-9E39-275188560631}"/>
              </a:ext>
            </a:extLst>
          </p:cNvPr>
          <p:cNvSpPr/>
          <p:nvPr/>
        </p:nvSpPr>
        <p:spPr>
          <a:xfrm>
            <a:off x="8338151" y="4253028"/>
            <a:ext cx="1188300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64017">
              <a:spcAft>
                <a:spcPts val="283"/>
              </a:spcAft>
              <a:buSzPct val="90000"/>
              <a:defRPr/>
            </a:pPr>
            <a:r>
              <a:rPr lang="en-US" sz="945" kern="0">
                <a:solidFill>
                  <a:schemeClr val="tx2"/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Azure SQL Data Warehouse</a:t>
            </a: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B1834D9A-21D3-414E-92E1-61D5C1BBD9D4}"/>
              </a:ext>
            </a:extLst>
          </p:cNvPr>
          <p:cNvSpPr/>
          <p:nvPr/>
        </p:nvSpPr>
        <p:spPr>
          <a:xfrm>
            <a:off x="10301604" y="4253029"/>
            <a:ext cx="957758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4017">
              <a:spcAft>
                <a:spcPts val="283"/>
              </a:spcAft>
              <a:buSzPct val="90000"/>
              <a:defRPr/>
            </a:pPr>
            <a:r>
              <a:rPr lang="en-US" sz="945" kern="0">
                <a:solidFill>
                  <a:schemeClr val="tx2"/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Power BI</a:t>
            </a:r>
          </a:p>
        </p:txBody>
      </p: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D75FC2AC-DCA5-4609-8305-BCE9DBA6AFC8}"/>
              </a:ext>
            </a:extLst>
          </p:cNvPr>
          <p:cNvGrpSpPr/>
          <p:nvPr/>
        </p:nvGrpSpPr>
        <p:grpSpPr>
          <a:xfrm>
            <a:off x="8417953" y="3794842"/>
            <a:ext cx="426488" cy="418826"/>
            <a:chOff x="2549926" y="1227604"/>
            <a:chExt cx="5177116" cy="5084148"/>
          </a:xfrm>
        </p:grpSpPr>
        <p:sp>
          <p:nvSpPr>
            <p:cNvPr id="429" name="Freeform: Shape 821">
              <a:extLst>
                <a:ext uri="{FF2B5EF4-FFF2-40B4-BE49-F238E27FC236}">
                  <a16:creationId xmlns:a16="http://schemas.microsoft.com/office/drawing/2014/main" id="{00B34273-5897-4FDF-B5A2-A26C713AD7E0}"/>
                </a:ext>
              </a:extLst>
            </p:cNvPr>
            <p:cNvSpPr/>
            <p:nvPr/>
          </p:nvSpPr>
          <p:spPr bwMode="auto">
            <a:xfrm>
              <a:off x="2549926" y="1227604"/>
              <a:ext cx="4001266" cy="3614060"/>
            </a:xfrm>
            <a:custGeom>
              <a:avLst/>
              <a:gdLst>
                <a:gd name="connsiteX0" fmla="*/ 2000634 w 4001268"/>
                <a:gd name="connsiteY0" fmla="*/ 0 h 3614059"/>
                <a:gd name="connsiteX1" fmla="*/ 4001268 w 4001268"/>
                <a:gd name="connsiteY1" fmla="*/ 1445188 h 3614059"/>
                <a:gd name="connsiteX2" fmla="*/ 3659101 w 4001268"/>
                <a:gd name="connsiteY2" fmla="*/ 1445188 h 3614059"/>
                <a:gd name="connsiteX3" fmla="*/ 3659101 w 4001268"/>
                <a:gd name="connsiteY3" fmla="*/ 3614059 h 3614059"/>
                <a:gd name="connsiteX4" fmla="*/ 3372234 w 4001268"/>
                <a:gd name="connsiteY4" fmla="*/ 3614059 h 3614059"/>
                <a:gd name="connsiteX5" fmla="*/ 3372234 w 4001268"/>
                <a:gd name="connsiteY5" fmla="*/ 1559139 h 3614059"/>
                <a:gd name="connsiteX6" fmla="*/ 629034 w 4001268"/>
                <a:gd name="connsiteY6" fmla="*/ 1559139 h 3614059"/>
                <a:gd name="connsiteX7" fmla="*/ 629034 w 4001268"/>
                <a:gd name="connsiteY7" fmla="*/ 3614059 h 3614059"/>
                <a:gd name="connsiteX8" fmla="*/ 342168 w 4001268"/>
                <a:gd name="connsiteY8" fmla="*/ 3614059 h 3614059"/>
                <a:gd name="connsiteX9" fmla="*/ 342168 w 4001268"/>
                <a:gd name="connsiteY9" fmla="*/ 1445188 h 3614059"/>
                <a:gd name="connsiteX10" fmla="*/ 0 w 4001268"/>
                <a:gd name="connsiteY10" fmla="*/ 1445188 h 3614059"/>
                <a:gd name="connsiteX11" fmla="*/ 2000634 w 4001268"/>
                <a:gd name="connsiteY11" fmla="*/ 0 h 3614059"/>
                <a:gd name="connsiteX0" fmla="*/ 2000634 w 4001268"/>
                <a:gd name="connsiteY0" fmla="*/ 0 h 3614059"/>
                <a:gd name="connsiteX1" fmla="*/ 4001268 w 4001268"/>
                <a:gd name="connsiteY1" fmla="*/ 1445188 h 3614059"/>
                <a:gd name="connsiteX2" fmla="*/ 3659101 w 4001268"/>
                <a:gd name="connsiteY2" fmla="*/ 1445188 h 3614059"/>
                <a:gd name="connsiteX3" fmla="*/ 3659101 w 4001268"/>
                <a:gd name="connsiteY3" fmla="*/ 3614059 h 3614059"/>
                <a:gd name="connsiteX4" fmla="*/ 3372234 w 4001268"/>
                <a:gd name="connsiteY4" fmla="*/ 3614059 h 3614059"/>
                <a:gd name="connsiteX5" fmla="*/ 3368677 w 4001268"/>
                <a:gd name="connsiteY5" fmla="*/ 2037434 h 3614059"/>
                <a:gd name="connsiteX6" fmla="*/ 3372234 w 4001268"/>
                <a:gd name="connsiteY6" fmla="*/ 1559139 h 3614059"/>
                <a:gd name="connsiteX7" fmla="*/ 629034 w 4001268"/>
                <a:gd name="connsiteY7" fmla="*/ 1559139 h 3614059"/>
                <a:gd name="connsiteX8" fmla="*/ 629034 w 4001268"/>
                <a:gd name="connsiteY8" fmla="*/ 3614059 h 3614059"/>
                <a:gd name="connsiteX9" fmla="*/ 342168 w 4001268"/>
                <a:gd name="connsiteY9" fmla="*/ 3614059 h 3614059"/>
                <a:gd name="connsiteX10" fmla="*/ 342168 w 4001268"/>
                <a:gd name="connsiteY10" fmla="*/ 1445188 h 3614059"/>
                <a:gd name="connsiteX11" fmla="*/ 0 w 4001268"/>
                <a:gd name="connsiteY11" fmla="*/ 1445188 h 3614059"/>
                <a:gd name="connsiteX12" fmla="*/ 2000634 w 4001268"/>
                <a:gd name="connsiteY12" fmla="*/ 0 h 3614059"/>
                <a:gd name="connsiteX0" fmla="*/ 2000634 w 4001268"/>
                <a:gd name="connsiteY0" fmla="*/ 0 h 3614059"/>
                <a:gd name="connsiteX1" fmla="*/ 4001268 w 4001268"/>
                <a:gd name="connsiteY1" fmla="*/ 1445188 h 3614059"/>
                <a:gd name="connsiteX2" fmla="*/ 3659101 w 4001268"/>
                <a:gd name="connsiteY2" fmla="*/ 1445188 h 3614059"/>
                <a:gd name="connsiteX3" fmla="*/ 3657271 w 4001268"/>
                <a:gd name="connsiteY3" fmla="*/ 1960474 h 3614059"/>
                <a:gd name="connsiteX4" fmla="*/ 3659101 w 4001268"/>
                <a:gd name="connsiteY4" fmla="*/ 3614059 h 3614059"/>
                <a:gd name="connsiteX5" fmla="*/ 3372234 w 4001268"/>
                <a:gd name="connsiteY5" fmla="*/ 3614059 h 3614059"/>
                <a:gd name="connsiteX6" fmla="*/ 3368677 w 4001268"/>
                <a:gd name="connsiteY6" fmla="*/ 2037434 h 3614059"/>
                <a:gd name="connsiteX7" fmla="*/ 3372234 w 4001268"/>
                <a:gd name="connsiteY7" fmla="*/ 1559139 h 3614059"/>
                <a:gd name="connsiteX8" fmla="*/ 629034 w 4001268"/>
                <a:gd name="connsiteY8" fmla="*/ 1559139 h 3614059"/>
                <a:gd name="connsiteX9" fmla="*/ 629034 w 4001268"/>
                <a:gd name="connsiteY9" fmla="*/ 3614059 h 3614059"/>
                <a:gd name="connsiteX10" fmla="*/ 342168 w 4001268"/>
                <a:gd name="connsiteY10" fmla="*/ 3614059 h 3614059"/>
                <a:gd name="connsiteX11" fmla="*/ 342168 w 4001268"/>
                <a:gd name="connsiteY11" fmla="*/ 1445188 h 3614059"/>
                <a:gd name="connsiteX12" fmla="*/ 0 w 4001268"/>
                <a:gd name="connsiteY12" fmla="*/ 1445188 h 3614059"/>
                <a:gd name="connsiteX13" fmla="*/ 2000634 w 4001268"/>
                <a:gd name="connsiteY13" fmla="*/ 0 h 3614059"/>
                <a:gd name="connsiteX0" fmla="*/ 3659101 w 4305542"/>
                <a:gd name="connsiteY0" fmla="*/ 3614059 h 4260500"/>
                <a:gd name="connsiteX1" fmla="*/ 3372234 w 4305542"/>
                <a:gd name="connsiteY1" fmla="*/ 3614059 h 4260500"/>
                <a:gd name="connsiteX2" fmla="*/ 3368677 w 4305542"/>
                <a:gd name="connsiteY2" fmla="*/ 2037434 h 4260500"/>
                <a:gd name="connsiteX3" fmla="*/ 3372234 w 4305542"/>
                <a:gd name="connsiteY3" fmla="*/ 1559139 h 4260500"/>
                <a:gd name="connsiteX4" fmla="*/ 629034 w 4305542"/>
                <a:gd name="connsiteY4" fmla="*/ 1559139 h 4260500"/>
                <a:gd name="connsiteX5" fmla="*/ 629034 w 4305542"/>
                <a:gd name="connsiteY5" fmla="*/ 3614059 h 4260500"/>
                <a:gd name="connsiteX6" fmla="*/ 342168 w 4305542"/>
                <a:gd name="connsiteY6" fmla="*/ 3614059 h 4260500"/>
                <a:gd name="connsiteX7" fmla="*/ 342168 w 4305542"/>
                <a:gd name="connsiteY7" fmla="*/ 1445188 h 4260500"/>
                <a:gd name="connsiteX8" fmla="*/ 0 w 4305542"/>
                <a:gd name="connsiteY8" fmla="*/ 1445188 h 4260500"/>
                <a:gd name="connsiteX9" fmla="*/ 2000634 w 4305542"/>
                <a:gd name="connsiteY9" fmla="*/ 0 h 4260500"/>
                <a:gd name="connsiteX10" fmla="*/ 4001268 w 4305542"/>
                <a:gd name="connsiteY10" fmla="*/ 1445188 h 4260500"/>
                <a:gd name="connsiteX11" fmla="*/ 3659101 w 4305542"/>
                <a:gd name="connsiteY11" fmla="*/ 1445188 h 4260500"/>
                <a:gd name="connsiteX12" fmla="*/ 3657271 w 4305542"/>
                <a:gd name="connsiteY12" fmla="*/ 1960474 h 4260500"/>
                <a:gd name="connsiteX13" fmla="*/ 4305541 w 4305542"/>
                <a:gd name="connsiteY13" fmla="*/ 4260500 h 4260500"/>
                <a:gd name="connsiteX0" fmla="*/ 3659101 w 4001268"/>
                <a:gd name="connsiteY0" fmla="*/ 3614059 h 3614059"/>
                <a:gd name="connsiteX1" fmla="*/ 3372234 w 4001268"/>
                <a:gd name="connsiteY1" fmla="*/ 3614059 h 3614059"/>
                <a:gd name="connsiteX2" fmla="*/ 3368677 w 4001268"/>
                <a:gd name="connsiteY2" fmla="*/ 2037434 h 3614059"/>
                <a:gd name="connsiteX3" fmla="*/ 3372234 w 4001268"/>
                <a:gd name="connsiteY3" fmla="*/ 1559139 h 3614059"/>
                <a:gd name="connsiteX4" fmla="*/ 629034 w 4001268"/>
                <a:gd name="connsiteY4" fmla="*/ 1559139 h 3614059"/>
                <a:gd name="connsiteX5" fmla="*/ 629034 w 4001268"/>
                <a:gd name="connsiteY5" fmla="*/ 3614059 h 3614059"/>
                <a:gd name="connsiteX6" fmla="*/ 342168 w 4001268"/>
                <a:gd name="connsiteY6" fmla="*/ 3614059 h 3614059"/>
                <a:gd name="connsiteX7" fmla="*/ 342168 w 4001268"/>
                <a:gd name="connsiteY7" fmla="*/ 1445188 h 3614059"/>
                <a:gd name="connsiteX8" fmla="*/ 0 w 4001268"/>
                <a:gd name="connsiteY8" fmla="*/ 1445188 h 3614059"/>
                <a:gd name="connsiteX9" fmla="*/ 2000634 w 4001268"/>
                <a:gd name="connsiteY9" fmla="*/ 0 h 3614059"/>
                <a:gd name="connsiteX10" fmla="*/ 4001268 w 4001268"/>
                <a:gd name="connsiteY10" fmla="*/ 1445188 h 3614059"/>
                <a:gd name="connsiteX11" fmla="*/ 3659101 w 4001268"/>
                <a:gd name="connsiteY11" fmla="*/ 1445188 h 3614059"/>
                <a:gd name="connsiteX12" fmla="*/ 3657271 w 4001268"/>
                <a:gd name="connsiteY12" fmla="*/ 1960474 h 3614059"/>
                <a:gd name="connsiteX0" fmla="*/ 3372234 w 4001268"/>
                <a:gd name="connsiteY0" fmla="*/ 3614059 h 3614059"/>
                <a:gd name="connsiteX1" fmla="*/ 3368677 w 4001268"/>
                <a:gd name="connsiteY1" fmla="*/ 2037434 h 3614059"/>
                <a:gd name="connsiteX2" fmla="*/ 3372234 w 4001268"/>
                <a:gd name="connsiteY2" fmla="*/ 1559139 h 3614059"/>
                <a:gd name="connsiteX3" fmla="*/ 629034 w 4001268"/>
                <a:gd name="connsiteY3" fmla="*/ 1559139 h 3614059"/>
                <a:gd name="connsiteX4" fmla="*/ 629034 w 4001268"/>
                <a:gd name="connsiteY4" fmla="*/ 3614059 h 3614059"/>
                <a:gd name="connsiteX5" fmla="*/ 342168 w 4001268"/>
                <a:gd name="connsiteY5" fmla="*/ 3614059 h 3614059"/>
                <a:gd name="connsiteX6" fmla="*/ 342168 w 4001268"/>
                <a:gd name="connsiteY6" fmla="*/ 1445188 h 3614059"/>
                <a:gd name="connsiteX7" fmla="*/ 0 w 4001268"/>
                <a:gd name="connsiteY7" fmla="*/ 1445188 h 3614059"/>
                <a:gd name="connsiteX8" fmla="*/ 2000634 w 4001268"/>
                <a:gd name="connsiteY8" fmla="*/ 0 h 3614059"/>
                <a:gd name="connsiteX9" fmla="*/ 4001268 w 4001268"/>
                <a:gd name="connsiteY9" fmla="*/ 1445188 h 3614059"/>
                <a:gd name="connsiteX10" fmla="*/ 3659101 w 4001268"/>
                <a:gd name="connsiteY10" fmla="*/ 1445188 h 3614059"/>
                <a:gd name="connsiteX11" fmla="*/ 3657271 w 4001268"/>
                <a:gd name="connsiteY11" fmla="*/ 1960474 h 3614059"/>
                <a:gd name="connsiteX0" fmla="*/ 3368677 w 4001268"/>
                <a:gd name="connsiteY0" fmla="*/ 2037434 h 3614059"/>
                <a:gd name="connsiteX1" fmla="*/ 3372234 w 4001268"/>
                <a:gd name="connsiteY1" fmla="*/ 1559139 h 3614059"/>
                <a:gd name="connsiteX2" fmla="*/ 629034 w 4001268"/>
                <a:gd name="connsiteY2" fmla="*/ 1559139 h 3614059"/>
                <a:gd name="connsiteX3" fmla="*/ 629034 w 4001268"/>
                <a:gd name="connsiteY3" fmla="*/ 3614059 h 3614059"/>
                <a:gd name="connsiteX4" fmla="*/ 342168 w 4001268"/>
                <a:gd name="connsiteY4" fmla="*/ 3614059 h 3614059"/>
                <a:gd name="connsiteX5" fmla="*/ 342168 w 4001268"/>
                <a:gd name="connsiteY5" fmla="*/ 1445188 h 3614059"/>
                <a:gd name="connsiteX6" fmla="*/ 0 w 4001268"/>
                <a:gd name="connsiteY6" fmla="*/ 1445188 h 3614059"/>
                <a:gd name="connsiteX7" fmla="*/ 2000634 w 4001268"/>
                <a:gd name="connsiteY7" fmla="*/ 0 h 3614059"/>
                <a:gd name="connsiteX8" fmla="*/ 4001268 w 4001268"/>
                <a:gd name="connsiteY8" fmla="*/ 1445188 h 3614059"/>
                <a:gd name="connsiteX9" fmla="*/ 3659101 w 4001268"/>
                <a:gd name="connsiteY9" fmla="*/ 1445188 h 3614059"/>
                <a:gd name="connsiteX10" fmla="*/ 3657271 w 4001268"/>
                <a:gd name="connsiteY10" fmla="*/ 1960474 h 361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01268" h="3614059">
                  <a:moveTo>
                    <a:pt x="3368677" y="2037434"/>
                  </a:moveTo>
                  <a:cubicBezTo>
                    <a:pt x="3369863" y="1878002"/>
                    <a:pt x="3371048" y="1718571"/>
                    <a:pt x="3372234" y="1559139"/>
                  </a:cubicBezTo>
                  <a:lnTo>
                    <a:pt x="629034" y="1559139"/>
                  </a:lnTo>
                  <a:lnTo>
                    <a:pt x="629034" y="3614059"/>
                  </a:lnTo>
                  <a:lnTo>
                    <a:pt x="342168" y="3614059"/>
                  </a:lnTo>
                  <a:lnTo>
                    <a:pt x="342168" y="1445188"/>
                  </a:lnTo>
                  <a:lnTo>
                    <a:pt x="0" y="1445188"/>
                  </a:lnTo>
                  <a:lnTo>
                    <a:pt x="2000634" y="0"/>
                  </a:lnTo>
                  <a:lnTo>
                    <a:pt x="4001268" y="1445188"/>
                  </a:lnTo>
                  <a:lnTo>
                    <a:pt x="3659101" y="1445188"/>
                  </a:lnTo>
                  <a:lnTo>
                    <a:pt x="3657271" y="196047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2805" tIns="138244" rIns="172805" bIns="13824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810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68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38A86669-19B4-4B40-8C09-D01C162723AE}"/>
                </a:ext>
              </a:extLst>
            </p:cNvPr>
            <p:cNvSpPr/>
            <p:nvPr/>
          </p:nvSpPr>
          <p:spPr bwMode="auto">
            <a:xfrm>
              <a:off x="3364798" y="4227868"/>
              <a:ext cx="603787" cy="603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2805" tIns="138244" rIns="172805" bIns="13824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810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68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03F8B84A-287D-4C12-8ED2-BC2E00365139}"/>
                </a:ext>
              </a:extLst>
            </p:cNvPr>
            <p:cNvSpPr/>
            <p:nvPr/>
          </p:nvSpPr>
          <p:spPr bwMode="auto">
            <a:xfrm>
              <a:off x="3968585" y="4227868"/>
              <a:ext cx="603787" cy="603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2805" tIns="138244" rIns="172805" bIns="13824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810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68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4EAC4539-3E53-400B-A07C-0A57031F1A69}"/>
                </a:ext>
              </a:extLst>
            </p:cNvPr>
            <p:cNvSpPr/>
            <p:nvPr/>
          </p:nvSpPr>
          <p:spPr bwMode="auto">
            <a:xfrm>
              <a:off x="4572371" y="4227868"/>
              <a:ext cx="603787" cy="603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2805" tIns="138244" rIns="172805" bIns="13824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810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68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5D77639B-7EA6-4F75-A368-74BEC0FA7A0E}"/>
                </a:ext>
              </a:extLst>
            </p:cNvPr>
            <p:cNvSpPr/>
            <p:nvPr/>
          </p:nvSpPr>
          <p:spPr bwMode="auto">
            <a:xfrm>
              <a:off x="3364798" y="3624080"/>
              <a:ext cx="603787" cy="603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2805" tIns="138244" rIns="172805" bIns="13824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810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68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197BEDE2-3B1D-468B-AF4B-738B3EF1A174}"/>
                </a:ext>
              </a:extLst>
            </p:cNvPr>
            <p:cNvSpPr/>
            <p:nvPr/>
          </p:nvSpPr>
          <p:spPr bwMode="auto">
            <a:xfrm>
              <a:off x="3968585" y="3624080"/>
              <a:ext cx="603787" cy="603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2805" tIns="138244" rIns="172805" bIns="13824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810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68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B9421FCA-B6CA-474C-A17F-02AA639C37ED}"/>
                </a:ext>
              </a:extLst>
            </p:cNvPr>
            <p:cNvSpPr/>
            <p:nvPr/>
          </p:nvSpPr>
          <p:spPr bwMode="auto">
            <a:xfrm>
              <a:off x="3777367" y="3020291"/>
              <a:ext cx="603787" cy="603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2805" tIns="138244" rIns="172805" bIns="13824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810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68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6" name="Cylinder 828">
              <a:extLst>
                <a:ext uri="{FF2B5EF4-FFF2-40B4-BE49-F238E27FC236}">
                  <a16:creationId xmlns:a16="http://schemas.microsoft.com/office/drawing/2014/main" id="{925E91F0-048C-4675-BC0E-E0D611C5CC32}"/>
                </a:ext>
              </a:extLst>
            </p:cNvPr>
            <p:cNvSpPr/>
            <p:nvPr/>
          </p:nvSpPr>
          <p:spPr bwMode="auto">
            <a:xfrm>
              <a:off x="5335724" y="3170126"/>
              <a:ext cx="2391318" cy="3141626"/>
            </a:xfrm>
            <a:prstGeom prst="can">
              <a:avLst>
                <a:gd name="adj" fmla="val 39530"/>
              </a:avLst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38244" rIns="0" bIns="1382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810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01">
                <a:solidFill>
                  <a:srgbClr val="0078D7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ECD48B5E-24CD-45C1-AD10-8C48262E449A}"/>
              </a:ext>
            </a:extLst>
          </p:cNvPr>
          <p:cNvGrpSpPr/>
          <p:nvPr/>
        </p:nvGrpSpPr>
        <p:grpSpPr>
          <a:xfrm>
            <a:off x="10510438" y="3870226"/>
            <a:ext cx="376205" cy="286392"/>
            <a:chOff x="2502877" y="2643553"/>
            <a:chExt cx="3651737" cy="2779942"/>
          </a:xfrm>
        </p:grpSpPr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7AA2EC67-42D5-4B42-B513-D654B4EE12AC}"/>
                </a:ext>
              </a:extLst>
            </p:cNvPr>
            <p:cNvCxnSpPr>
              <a:cxnSpLocks/>
            </p:cNvCxnSpPr>
            <p:nvPr/>
          </p:nvCxnSpPr>
          <p:spPr>
            <a:xfrm>
              <a:off x="3303655" y="4505747"/>
              <a:ext cx="0" cy="917748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EBC5B65D-75E8-405C-957C-4AB343ACB8B5}"/>
                </a:ext>
              </a:extLst>
            </p:cNvPr>
            <p:cNvCxnSpPr>
              <a:cxnSpLocks/>
            </p:cNvCxnSpPr>
            <p:nvPr/>
          </p:nvCxnSpPr>
          <p:spPr>
            <a:xfrm>
              <a:off x="3983069" y="3734649"/>
              <a:ext cx="0" cy="1688846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0148F91A-1ABC-433D-A20C-418D1F807AB9}"/>
                </a:ext>
              </a:extLst>
            </p:cNvPr>
            <p:cNvCxnSpPr>
              <a:cxnSpLocks/>
            </p:cNvCxnSpPr>
            <p:nvPr/>
          </p:nvCxnSpPr>
          <p:spPr>
            <a:xfrm>
              <a:off x="4662482" y="4051603"/>
              <a:ext cx="0" cy="1371892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52442098-7D04-491E-B1FF-1F8A09904D11}"/>
                </a:ext>
              </a:extLst>
            </p:cNvPr>
            <p:cNvCxnSpPr>
              <a:cxnSpLocks/>
            </p:cNvCxnSpPr>
            <p:nvPr/>
          </p:nvCxnSpPr>
          <p:spPr>
            <a:xfrm>
              <a:off x="5330632" y="3185667"/>
              <a:ext cx="0" cy="2237828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Freeform: Shape 581">
              <a:extLst>
                <a:ext uri="{FF2B5EF4-FFF2-40B4-BE49-F238E27FC236}">
                  <a16:creationId xmlns:a16="http://schemas.microsoft.com/office/drawing/2014/main" id="{B5532A79-4E8F-4D63-BC8A-5715F7D5AFEE}"/>
                </a:ext>
              </a:extLst>
            </p:cNvPr>
            <p:cNvSpPr/>
            <p:nvPr/>
          </p:nvSpPr>
          <p:spPr bwMode="auto">
            <a:xfrm>
              <a:off x="2502877" y="2643553"/>
              <a:ext cx="3651737" cy="2288931"/>
            </a:xfrm>
            <a:custGeom>
              <a:avLst/>
              <a:gdLst>
                <a:gd name="connsiteX0" fmla="*/ 396145 w 3651737"/>
                <a:gd name="connsiteY0" fmla="*/ 0 h 2582009"/>
                <a:gd name="connsiteX1" fmla="*/ 3255592 w 3651737"/>
                <a:gd name="connsiteY1" fmla="*/ 0 h 2582009"/>
                <a:gd name="connsiteX2" fmla="*/ 3651737 w 3651737"/>
                <a:gd name="connsiteY2" fmla="*/ 396145 h 2582009"/>
                <a:gd name="connsiteX3" fmla="*/ 3651737 w 3651737"/>
                <a:gd name="connsiteY3" fmla="*/ 1892786 h 2582009"/>
                <a:gd name="connsiteX4" fmla="*/ 3255592 w 3651737"/>
                <a:gd name="connsiteY4" fmla="*/ 2288931 h 2582009"/>
                <a:gd name="connsiteX5" fmla="*/ 3196003 w 3651737"/>
                <a:gd name="connsiteY5" fmla="*/ 2288931 h 2582009"/>
                <a:gd name="connsiteX6" fmla="*/ 3196003 w 3651737"/>
                <a:gd name="connsiteY6" fmla="*/ 2582009 h 2582009"/>
                <a:gd name="connsiteX7" fmla="*/ 455734 w 3651737"/>
                <a:gd name="connsiteY7" fmla="*/ 2582009 h 2582009"/>
                <a:gd name="connsiteX8" fmla="*/ 455734 w 3651737"/>
                <a:gd name="connsiteY8" fmla="*/ 2288931 h 2582009"/>
                <a:gd name="connsiteX9" fmla="*/ 396145 w 3651737"/>
                <a:gd name="connsiteY9" fmla="*/ 2288931 h 2582009"/>
                <a:gd name="connsiteX10" fmla="*/ 0 w 3651737"/>
                <a:gd name="connsiteY10" fmla="*/ 1892786 h 2582009"/>
                <a:gd name="connsiteX11" fmla="*/ 0 w 3651737"/>
                <a:gd name="connsiteY11" fmla="*/ 396145 h 2582009"/>
                <a:gd name="connsiteX12" fmla="*/ 396145 w 3651737"/>
                <a:gd name="connsiteY12" fmla="*/ 0 h 2582009"/>
                <a:gd name="connsiteX0" fmla="*/ 455734 w 3651737"/>
                <a:gd name="connsiteY0" fmla="*/ 2582009 h 2673449"/>
                <a:gd name="connsiteX1" fmla="*/ 455734 w 3651737"/>
                <a:gd name="connsiteY1" fmla="*/ 2288931 h 2673449"/>
                <a:gd name="connsiteX2" fmla="*/ 396145 w 3651737"/>
                <a:gd name="connsiteY2" fmla="*/ 2288931 h 2673449"/>
                <a:gd name="connsiteX3" fmla="*/ 0 w 3651737"/>
                <a:gd name="connsiteY3" fmla="*/ 1892786 h 2673449"/>
                <a:gd name="connsiteX4" fmla="*/ 0 w 3651737"/>
                <a:gd name="connsiteY4" fmla="*/ 396145 h 2673449"/>
                <a:gd name="connsiteX5" fmla="*/ 396145 w 3651737"/>
                <a:gd name="connsiteY5" fmla="*/ 0 h 2673449"/>
                <a:gd name="connsiteX6" fmla="*/ 3255592 w 3651737"/>
                <a:gd name="connsiteY6" fmla="*/ 0 h 2673449"/>
                <a:gd name="connsiteX7" fmla="*/ 3651737 w 3651737"/>
                <a:gd name="connsiteY7" fmla="*/ 396145 h 2673449"/>
                <a:gd name="connsiteX8" fmla="*/ 3651737 w 3651737"/>
                <a:gd name="connsiteY8" fmla="*/ 1892786 h 2673449"/>
                <a:gd name="connsiteX9" fmla="*/ 3255592 w 3651737"/>
                <a:gd name="connsiteY9" fmla="*/ 2288931 h 2673449"/>
                <a:gd name="connsiteX10" fmla="*/ 3196003 w 3651737"/>
                <a:gd name="connsiteY10" fmla="*/ 2288931 h 2673449"/>
                <a:gd name="connsiteX11" fmla="*/ 3196003 w 3651737"/>
                <a:gd name="connsiteY11" fmla="*/ 2582009 h 2673449"/>
                <a:gd name="connsiteX12" fmla="*/ 547174 w 3651737"/>
                <a:gd name="connsiteY12" fmla="*/ 2673449 h 2673449"/>
                <a:gd name="connsiteX0" fmla="*/ 455734 w 3651737"/>
                <a:gd name="connsiteY0" fmla="*/ 2582009 h 2582009"/>
                <a:gd name="connsiteX1" fmla="*/ 455734 w 3651737"/>
                <a:gd name="connsiteY1" fmla="*/ 2288931 h 2582009"/>
                <a:gd name="connsiteX2" fmla="*/ 396145 w 3651737"/>
                <a:gd name="connsiteY2" fmla="*/ 2288931 h 2582009"/>
                <a:gd name="connsiteX3" fmla="*/ 0 w 3651737"/>
                <a:gd name="connsiteY3" fmla="*/ 1892786 h 2582009"/>
                <a:gd name="connsiteX4" fmla="*/ 0 w 3651737"/>
                <a:gd name="connsiteY4" fmla="*/ 396145 h 2582009"/>
                <a:gd name="connsiteX5" fmla="*/ 396145 w 3651737"/>
                <a:gd name="connsiteY5" fmla="*/ 0 h 2582009"/>
                <a:gd name="connsiteX6" fmla="*/ 3255592 w 3651737"/>
                <a:gd name="connsiteY6" fmla="*/ 0 h 2582009"/>
                <a:gd name="connsiteX7" fmla="*/ 3651737 w 3651737"/>
                <a:gd name="connsiteY7" fmla="*/ 396145 h 2582009"/>
                <a:gd name="connsiteX8" fmla="*/ 3651737 w 3651737"/>
                <a:gd name="connsiteY8" fmla="*/ 1892786 h 2582009"/>
                <a:gd name="connsiteX9" fmla="*/ 3255592 w 3651737"/>
                <a:gd name="connsiteY9" fmla="*/ 2288931 h 2582009"/>
                <a:gd name="connsiteX10" fmla="*/ 3196003 w 3651737"/>
                <a:gd name="connsiteY10" fmla="*/ 2288931 h 2582009"/>
                <a:gd name="connsiteX11" fmla="*/ 3196003 w 3651737"/>
                <a:gd name="connsiteY11" fmla="*/ 2582009 h 2582009"/>
                <a:gd name="connsiteX0" fmla="*/ 455734 w 3651737"/>
                <a:gd name="connsiteY0" fmla="*/ 2288931 h 2582009"/>
                <a:gd name="connsiteX1" fmla="*/ 396145 w 3651737"/>
                <a:gd name="connsiteY1" fmla="*/ 2288931 h 2582009"/>
                <a:gd name="connsiteX2" fmla="*/ 0 w 3651737"/>
                <a:gd name="connsiteY2" fmla="*/ 1892786 h 2582009"/>
                <a:gd name="connsiteX3" fmla="*/ 0 w 3651737"/>
                <a:gd name="connsiteY3" fmla="*/ 396145 h 2582009"/>
                <a:gd name="connsiteX4" fmla="*/ 396145 w 3651737"/>
                <a:gd name="connsiteY4" fmla="*/ 0 h 2582009"/>
                <a:gd name="connsiteX5" fmla="*/ 3255592 w 3651737"/>
                <a:gd name="connsiteY5" fmla="*/ 0 h 2582009"/>
                <a:gd name="connsiteX6" fmla="*/ 3651737 w 3651737"/>
                <a:gd name="connsiteY6" fmla="*/ 396145 h 2582009"/>
                <a:gd name="connsiteX7" fmla="*/ 3651737 w 3651737"/>
                <a:gd name="connsiteY7" fmla="*/ 1892786 h 2582009"/>
                <a:gd name="connsiteX8" fmla="*/ 3255592 w 3651737"/>
                <a:gd name="connsiteY8" fmla="*/ 2288931 h 2582009"/>
                <a:gd name="connsiteX9" fmla="*/ 3196003 w 3651737"/>
                <a:gd name="connsiteY9" fmla="*/ 2288931 h 2582009"/>
                <a:gd name="connsiteX10" fmla="*/ 3196003 w 3651737"/>
                <a:gd name="connsiteY10" fmla="*/ 2582009 h 2582009"/>
                <a:gd name="connsiteX0" fmla="*/ 455734 w 3651737"/>
                <a:gd name="connsiteY0" fmla="*/ 2288931 h 2288931"/>
                <a:gd name="connsiteX1" fmla="*/ 396145 w 3651737"/>
                <a:gd name="connsiteY1" fmla="*/ 2288931 h 2288931"/>
                <a:gd name="connsiteX2" fmla="*/ 0 w 3651737"/>
                <a:gd name="connsiteY2" fmla="*/ 1892786 h 2288931"/>
                <a:gd name="connsiteX3" fmla="*/ 0 w 3651737"/>
                <a:gd name="connsiteY3" fmla="*/ 396145 h 2288931"/>
                <a:gd name="connsiteX4" fmla="*/ 396145 w 3651737"/>
                <a:gd name="connsiteY4" fmla="*/ 0 h 2288931"/>
                <a:gd name="connsiteX5" fmla="*/ 3255592 w 3651737"/>
                <a:gd name="connsiteY5" fmla="*/ 0 h 2288931"/>
                <a:gd name="connsiteX6" fmla="*/ 3651737 w 3651737"/>
                <a:gd name="connsiteY6" fmla="*/ 396145 h 2288931"/>
                <a:gd name="connsiteX7" fmla="*/ 3651737 w 3651737"/>
                <a:gd name="connsiteY7" fmla="*/ 1892786 h 2288931"/>
                <a:gd name="connsiteX8" fmla="*/ 3255592 w 3651737"/>
                <a:gd name="connsiteY8" fmla="*/ 2288931 h 2288931"/>
                <a:gd name="connsiteX9" fmla="*/ 3196003 w 3651737"/>
                <a:gd name="connsiteY9" fmla="*/ 2288931 h 22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51737" h="2288931">
                  <a:moveTo>
                    <a:pt x="455734" y="2288931"/>
                  </a:moveTo>
                  <a:lnTo>
                    <a:pt x="396145" y="2288931"/>
                  </a:lnTo>
                  <a:cubicBezTo>
                    <a:pt x="177360" y="2288931"/>
                    <a:pt x="0" y="2111571"/>
                    <a:pt x="0" y="1892786"/>
                  </a:cubicBezTo>
                  <a:lnTo>
                    <a:pt x="0" y="396145"/>
                  </a:lnTo>
                  <a:cubicBezTo>
                    <a:pt x="0" y="177360"/>
                    <a:pt x="177360" y="0"/>
                    <a:pt x="396145" y="0"/>
                  </a:cubicBezTo>
                  <a:lnTo>
                    <a:pt x="3255592" y="0"/>
                  </a:lnTo>
                  <a:cubicBezTo>
                    <a:pt x="3474377" y="0"/>
                    <a:pt x="3651737" y="177360"/>
                    <a:pt x="3651737" y="396145"/>
                  </a:cubicBezTo>
                  <a:lnTo>
                    <a:pt x="3651737" y="1892786"/>
                  </a:lnTo>
                  <a:cubicBezTo>
                    <a:pt x="3651737" y="2111571"/>
                    <a:pt x="3474377" y="2288931"/>
                    <a:pt x="3255592" y="2288931"/>
                  </a:cubicBezTo>
                  <a:lnTo>
                    <a:pt x="3196003" y="228893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2805" tIns="138244" rIns="172805" bIns="13824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810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68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AEAD0805-D1F0-4E2D-AABB-57D89368F4BF}"/>
              </a:ext>
            </a:extLst>
          </p:cNvPr>
          <p:cNvCxnSpPr>
            <a:cxnSpLocks/>
          </p:cNvCxnSpPr>
          <p:nvPr/>
        </p:nvCxnSpPr>
        <p:spPr>
          <a:xfrm>
            <a:off x="5376833" y="4004255"/>
            <a:ext cx="2954910" cy="0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onnector: Elbow 443">
            <a:extLst>
              <a:ext uri="{FF2B5EF4-FFF2-40B4-BE49-F238E27FC236}">
                <a16:creationId xmlns:a16="http://schemas.microsoft.com/office/drawing/2014/main" id="{E68D96CA-25F0-4D8A-A618-4242886587C1}"/>
              </a:ext>
            </a:extLst>
          </p:cNvPr>
          <p:cNvCxnSpPr>
            <a:cxnSpLocks/>
          </p:cNvCxnSpPr>
          <p:nvPr/>
        </p:nvCxnSpPr>
        <p:spPr>
          <a:xfrm>
            <a:off x="7431313" y="2705760"/>
            <a:ext cx="3283288" cy="941653"/>
          </a:xfrm>
          <a:prstGeom prst="bentConnector3">
            <a:avLst>
              <a:gd name="adj1" fmla="val 100041"/>
            </a:avLst>
          </a:prstGeom>
          <a:ln w="19050">
            <a:solidFill>
              <a:schemeClr val="tx2"/>
            </a:solidFill>
            <a:prstDash val="dash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9D847028-F836-4B90-9DA4-8BAFDE96AE7A}"/>
              </a:ext>
            </a:extLst>
          </p:cNvPr>
          <p:cNvGrpSpPr/>
          <p:nvPr/>
        </p:nvGrpSpPr>
        <p:grpSpPr>
          <a:xfrm>
            <a:off x="6184428" y="4935192"/>
            <a:ext cx="979228" cy="979228"/>
            <a:chOff x="3322682" y="906477"/>
            <a:chExt cx="1036322" cy="1036322"/>
          </a:xfrm>
        </p:grpSpPr>
        <p:pic>
          <p:nvPicPr>
            <p:cNvPr id="446" name="Picture 445">
              <a:extLst>
                <a:ext uri="{FF2B5EF4-FFF2-40B4-BE49-F238E27FC236}">
                  <a16:creationId xmlns:a16="http://schemas.microsoft.com/office/drawing/2014/main" id="{E1925E2B-E116-480D-B5AB-C9FA8CF1B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2682" y="906477"/>
              <a:ext cx="1036322" cy="1036322"/>
            </a:xfrm>
            <a:prstGeom prst="rect">
              <a:avLst/>
            </a:prstGeom>
          </p:spPr>
        </p:pic>
        <p:pic>
          <p:nvPicPr>
            <p:cNvPr id="447" name="Picture 446">
              <a:extLst>
                <a:ext uri="{FF2B5EF4-FFF2-40B4-BE49-F238E27FC236}">
                  <a16:creationId xmlns:a16="http://schemas.microsoft.com/office/drawing/2014/main" id="{511AFDB5-0963-4B27-A628-2EF60BDB1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856" y="1211287"/>
              <a:ext cx="386845" cy="386845"/>
            </a:xfrm>
            <a:prstGeom prst="rect">
              <a:avLst/>
            </a:prstGeom>
          </p:spPr>
        </p:pic>
      </p:grpSp>
      <p:sp>
        <p:nvSpPr>
          <p:cNvPr id="448" name="Right Brace 447">
            <a:extLst>
              <a:ext uri="{FF2B5EF4-FFF2-40B4-BE49-F238E27FC236}">
                <a16:creationId xmlns:a16="http://schemas.microsoft.com/office/drawing/2014/main" id="{C1CE8B01-3CD4-475F-96A2-6B3B22B97137}"/>
              </a:ext>
            </a:extLst>
          </p:cNvPr>
          <p:cNvSpPr/>
          <p:nvPr/>
        </p:nvSpPr>
        <p:spPr>
          <a:xfrm rot="5400000">
            <a:off x="6559369" y="583467"/>
            <a:ext cx="193255" cy="856701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</p:spTree>
    <p:extLst>
      <p:ext uri="{BB962C8B-B14F-4D97-AF65-F5344CB8AC3E}">
        <p14:creationId xmlns:p14="http://schemas.microsoft.com/office/powerpoint/2010/main" val="3835380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3B75-B5AF-40BD-BF12-0E5C1A14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Architecture - Snowflake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6A1BF9A-9D3F-40D9-88AF-EFBE97A26C6E}"/>
              </a:ext>
            </a:extLst>
          </p:cNvPr>
          <p:cNvSpPr/>
          <p:nvPr/>
        </p:nvSpPr>
        <p:spPr bwMode="auto">
          <a:xfrm>
            <a:off x="1978192" y="1246071"/>
            <a:ext cx="1951187" cy="4556737"/>
          </a:xfrm>
          <a:prstGeom prst="rect">
            <a:avLst/>
          </a:prstGeom>
          <a:solidFill>
            <a:srgbClr val="F7F7F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2805" tIns="138244" rIns="172805" bIns="1382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71439"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512" ker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Ingest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3875784-9698-4D2B-8A29-E0A04EA306BA}"/>
              </a:ext>
            </a:extLst>
          </p:cNvPr>
          <p:cNvSpPr/>
          <p:nvPr/>
        </p:nvSpPr>
        <p:spPr bwMode="auto">
          <a:xfrm>
            <a:off x="3980533" y="1246071"/>
            <a:ext cx="1951187" cy="4556737"/>
          </a:xfrm>
          <a:prstGeom prst="rect">
            <a:avLst/>
          </a:prstGeom>
          <a:solidFill>
            <a:srgbClr val="F7F7F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2805" tIns="138244" rIns="172805" bIns="1382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71439"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512" ker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Store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E6FC8A2-2A40-47B5-93FD-F7D0ABCC1003}"/>
              </a:ext>
            </a:extLst>
          </p:cNvPr>
          <p:cNvSpPr/>
          <p:nvPr/>
        </p:nvSpPr>
        <p:spPr bwMode="auto">
          <a:xfrm>
            <a:off x="5981438" y="1246071"/>
            <a:ext cx="1951187" cy="4556737"/>
          </a:xfrm>
          <a:prstGeom prst="rect">
            <a:avLst/>
          </a:prstGeom>
          <a:solidFill>
            <a:srgbClr val="F7F7F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2805" tIns="138244" rIns="172805" bIns="1382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71439"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512" ker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Prep &amp; train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3CD0E8F-3681-494E-A47B-0DF884EACDA9}"/>
              </a:ext>
            </a:extLst>
          </p:cNvPr>
          <p:cNvSpPr/>
          <p:nvPr/>
        </p:nvSpPr>
        <p:spPr bwMode="auto">
          <a:xfrm>
            <a:off x="7985214" y="1246071"/>
            <a:ext cx="3283289" cy="4556737"/>
          </a:xfrm>
          <a:prstGeom prst="rect">
            <a:avLst/>
          </a:prstGeom>
          <a:solidFill>
            <a:srgbClr val="F7F7F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2805" tIns="138244" rIns="172805" bIns="1382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71439"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512" ker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Model &amp; serve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D97812C-2EA7-4912-8E06-17FB985213F2}"/>
              </a:ext>
            </a:extLst>
          </p:cNvPr>
          <p:cNvSpPr/>
          <p:nvPr/>
        </p:nvSpPr>
        <p:spPr>
          <a:xfrm>
            <a:off x="4623719" y="4253028"/>
            <a:ext cx="753114" cy="528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64017">
              <a:spcAft>
                <a:spcPts val="283"/>
              </a:spcAft>
              <a:buSzPct val="90000"/>
              <a:defRPr/>
            </a:pPr>
            <a:r>
              <a:rPr lang="en-US" sz="945" kern="0">
                <a:solidFill>
                  <a:schemeClr val="tx2"/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Azure Data Lake Store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248D5AC-0FCD-4DF1-A0A4-2183ADAECE95}"/>
              </a:ext>
            </a:extLst>
          </p:cNvPr>
          <p:cNvGrpSpPr/>
          <p:nvPr/>
        </p:nvGrpSpPr>
        <p:grpSpPr>
          <a:xfrm>
            <a:off x="4716236" y="3780521"/>
            <a:ext cx="479781" cy="411866"/>
            <a:chOff x="2488014" y="1320237"/>
            <a:chExt cx="4696411" cy="4187931"/>
          </a:xfrm>
        </p:grpSpPr>
        <p:sp>
          <p:nvSpPr>
            <p:cNvPr id="120" name="Hexagon 119">
              <a:extLst>
                <a:ext uri="{FF2B5EF4-FFF2-40B4-BE49-F238E27FC236}">
                  <a16:creationId xmlns:a16="http://schemas.microsoft.com/office/drawing/2014/main" id="{CF9E5B60-7564-4BC2-92F4-6C6699D399D2}"/>
                </a:ext>
              </a:extLst>
            </p:cNvPr>
            <p:cNvSpPr/>
            <p:nvPr/>
          </p:nvSpPr>
          <p:spPr bwMode="auto">
            <a:xfrm>
              <a:off x="2488014" y="1320237"/>
              <a:ext cx="4696411" cy="4187931"/>
            </a:xfrm>
            <a:prstGeom prst="hexagon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2805" tIns="138244" rIns="172805" bIns="13824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810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92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Snip Single Corner Rectangle 26">
              <a:extLst>
                <a:ext uri="{FF2B5EF4-FFF2-40B4-BE49-F238E27FC236}">
                  <a16:creationId xmlns:a16="http://schemas.microsoft.com/office/drawing/2014/main" id="{C6DCAB0B-9926-4195-8C64-FE2757BCA8C8}"/>
                </a:ext>
              </a:extLst>
            </p:cNvPr>
            <p:cNvSpPr/>
            <p:nvPr/>
          </p:nvSpPr>
          <p:spPr bwMode="auto">
            <a:xfrm>
              <a:off x="3677767" y="2189578"/>
              <a:ext cx="2316905" cy="2449240"/>
            </a:xfrm>
            <a:prstGeom prst="snip1Rect">
              <a:avLst>
                <a:gd name="adj" fmla="val 28736"/>
              </a:avLst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86402" rIns="0" bIns="86402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defTabSz="8810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567">
                <a:solidFill>
                  <a:srgbClr val="505050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4004491-65FA-487A-BD57-C3266A7654BD}"/>
                </a:ext>
              </a:extLst>
            </p:cNvPr>
            <p:cNvGrpSpPr/>
            <p:nvPr/>
          </p:nvGrpSpPr>
          <p:grpSpPr>
            <a:xfrm>
              <a:off x="4271147" y="2716509"/>
              <a:ext cx="790232" cy="1472559"/>
              <a:chOff x="4917030" y="1019829"/>
              <a:chExt cx="123056" cy="229308"/>
            </a:xfrm>
          </p:grpSpPr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BBF0C376-8CC1-46BF-A0FF-40368BEB7E02}"/>
                  </a:ext>
                </a:extLst>
              </p:cNvPr>
              <p:cNvSpPr/>
              <p:nvPr/>
            </p:nvSpPr>
            <p:spPr bwMode="auto">
              <a:xfrm>
                <a:off x="4981844" y="1019829"/>
                <a:ext cx="58242" cy="92477"/>
              </a:xfrm>
              <a:custGeom>
                <a:avLst/>
                <a:gdLst>
                  <a:gd name="connsiteX0" fmla="*/ 31450 w 60815"/>
                  <a:gd name="connsiteY0" fmla="*/ 0 h 96562"/>
                  <a:gd name="connsiteX1" fmla="*/ 60815 w 60815"/>
                  <a:gd name="connsiteY1" fmla="*/ 47858 h 96562"/>
                  <a:gd name="connsiteX2" fmla="*/ 58699 w 60815"/>
                  <a:gd name="connsiteY2" fmla="*/ 68629 h 96562"/>
                  <a:gd name="connsiteX3" fmla="*/ 52579 w 60815"/>
                  <a:gd name="connsiteY3" fmla="*/ 83898 h 96562"/>
                  <a:gd name="connsiteX4" fmla="*/ 42747 w 60815"/>
                  <a:gd name="connsiteY4" fmla="*/ 93339 h 96562"/>
                  <a:gd name="connsiteX5" fmla="*/ 29496 w 60815"/>
                  <a:gd name="connsiteY5" fmla="*/ 96562 h 96562"/>
                  <a:gd name="connsiteX6" fmla="*/ 16962 w 60815"/>
                  <a:gd name="connsiteY6" fmla="*/ 93469 h 96562"/>
                  <a:gd name="connsiteX7" fmla="*/ 7684 w 60815"/>
                  <a:gd name="connsiteY7" fmla="*/ 84451 h 96562"/>
                  <a:gd name="connsiteX8" fmla="*/ 1954 w 60815"/>
                  <a:gd name="connsiteY8" fmla="*/ 69898 h 96562"/>
                  <a:gd name="connsiteX9" fmla="*/ 0 w 60815"/>
                  <a:gd name="connsiteY9" fmla="*/ 50137 h 96562"/>
                  <a:gd name="connsiteX10" fmla="*/ 2051 w 60815"/>
                  <a:gd name="connsiteY10" fmla="*/ 28520 h 96562"/>
                  <a:gd name="connsiteX11" fmla="*/ 8074 w 60815"/>
                  <a:gd name="connsiteY11" fmla="*/ 12795 h 96562"/>
                  <a:gd name="connsiteX12" fmla="*/ 17939 w 60815"/>
                  <a:gd name="connsiteY12" fmla="*/ 3223 h 96562"/>
                  <a:gd name="connsiteX13" fmla="*/ 31450 w 60815"/>
                  <a:gd name="connsiteY13" fmla="*/ 0 h 96562"/>
                  <a:gd name="connsiteX14" fmla="*/ 30929 w 60815"/>
                  <a:gd name="connsiteY14" fmla="*/ 9051 h 96562"/>
                  <a:gd name="connsiteX15" fmla="*/ 10939 w 60815"/>
                  <a:gd name="connsiteY15" fmla="*/ 49616 h 96562"/>
                  <a:gd name="connsiteX16" fmla="*/ 49876 w 60815"/>
                  <a:gd name="connsiteY16" fmla="*/ 48900 h 96562"/>
                  <a:gd name="connsiteX17" fmla="*/ 30929 w 60815"/>
                  <a:gd name="connsiteY17" fmla="*/ 9051 h 96562"/>
                  <a:gd name="connsiteX0" fmla="*/ 31450 w 60815"/>
                  <a:gd name="connsiteY0" fmla="*/ 0 h 96562"/>
                  <a:gd name="connsiteX1" fmla="*/ 60815 w 60815"/>
                  <a:gd name="connsiteY1" fmla="*/ 47858 h 96562"/>
                  <a:gd name="connsiteX2" fmla="*/ 58699 w 60815"/>
                  <a:gd name="connsiteY2" fmla="*/ 68629 h 96562"/>
                  <a:gd name="connsiteX3" fmla="*/ 52579 w 60815"/>
                  <a:gd name="connsiteY3" fmla="*/ 83898 h 96562"/>
                  <a:gd name="connsiteX4" fmla="*/ 42747 w 60815"/>
                  <a:gd name="connsiteY4" fmla="*/ 93339 h 96562"/>
                  <a:gd name="connsiteX5" fmla="*/ 29496 w 60815"/>
                  <a:gd name="connsiteY5" fmla="*/ 96562 h 96562"/>
                  <a:gd name="connsiteX6" fmla="*/ 16962 w 60815"/>
                  <a:gd name="connsiteY6" fmla="*/ 93469 h 96562"/>
                  <a:gd name="connsiteX7" fmla="*/ 7684 w 60815"/>
                  <a:gd name="connsiteY7" fmla="*/ 84451 h 96562"/>
                  <a:gd name="connsiteX8" fmla="*/ 1954 w 60815"/>
                  <a:gd name="connsiteY8" fmla="*/ 69898 h 96562"/>
                  <a:gd name="connsiteX9" fmla="*/ 0 w 60815"/>
                  <a:gd name="connsiteY9" fmla="*/ 50137 h 96562"/>
                  <a:gd name="connsiteX10" fmla="*/ 2051 w 60815"/>
                  <a:gd name="connsiteY10" fmla="*/ 28520 h 96562"/>
                  <a:gd name="connsiteX11" fmla="*/ 8074 w 60815"/>
                  <a:gd name="connsiteY11" fmla="*/ 12795 h 96562"/>
                  <a:gd name="connsiteX12" fmla="*/ 17939 w 60815"/>
                  <a:gd name="connsiteY12" fmla="*/ 3223 h 96562"/>
                  <a:gd name="connsiteX13" fmla="*/ 31450 w 60815"/>
                  <a:gd name="connsiteY13" fmla="*/ 0 h 96562"/>
                  <a:gd name="connsiteX14" fmla="*/ 30929 w 60815"/>
                  <a:gd name="connsiteY14" fmla="*/ 9051 h 96562"/>
                  <a:gd name="connsiteX15" fmla="*/ 49876 w 60815"/>
                  <a:gd name="connsiteY15" fmla="*/ 48900 h 96562"/>
                  <a:gd name="connsiteX16" fmla="*/ 30929 w 60815"/>
                  <a:gd name="connsiteY16" fmla="*/ 9051 h 96562"/>
                  <a:gd name="connsiteX0" fmla="*/ 31450 w 60815"/>
                  <a:gd name="connsiteY0" fmla="*/ 0 h 96562"/>
                  <a:gd name="connsiteX1" fmla="*/ 60815 w 60815"/>
                  <a:gd name="connsiteY1" fmla="*/ 47858 h 96562"/>
                  <a:gd name="connsiteX2" fmla="*/ 58699 w 60815"/>
                  <a:gd name="connsiteY2" fmla="*/ 68629 h 96562"/>
                  <a:gd name="connsiteX3" fmla="*/ 52579 w 60815"/>
                  <a:gd name="connsiteY3" fmla="*/ 83898 h 96562"/>
                  <a:gd name="connsiteX4" fmla="*/ 42747 w 60815"/>
                  <a:gd name="connsiteY4" fmla="*/ 93339 h 96562"/>
                  <a:gd name="connsiteX5" fmla="*/ 29496 w 60815"/>
                  <a:gd name="connsiteY5" fmla="*/ 96562 h 96562"/>
                  <a:gd name="connsiteX6" fmla="*/ 16962 w 60815"/>
                  <a:gd name="connsiteY6" fmla="*/ 93469 h 96562"/>
                  <a:gd name="connsiteX7" fmla="*/ 7684 w 60815"/>
                  <a:gd name="connsiteY7" fmla="*/ 84451 h 96562"/>
                  <a:gd name="connsiteX8" fmla="*/ 1954 w 60815"/>
                  <a:gd name="connsiteY8" fmla="*/ 69898 h 96562"/>
                  <a:gd name="connsiteX9" fmla="*/ 0 w 60815"/>
                  <a:gd name="connsiteY9" fmla="*/ 50137 h 96562"/>
                  <a:gd name="connsiteX10" fmla="*/ 2051 w 60815"/>
                  <a:gd name="connsiteY10" fmla="*/ 28520 h 96562"/>
                  <a:gd name="connsiteX11" fmla="*/ 8074 w 60815"/>
                  <a:gd name="connsiteY11" fmla="*/ 12795 h 96562"/>
                  <a:gd name="connsiteX12" fmla="*/ 17939 w 60815"/>
                  <a:gd name="connsiteY12" fmla="*/ 3223 h 96562"/>
                  <a:gd name="connsiteX13" fmla="*/ 31450 w 60815"/>
                  <a:gd name="connsiteY13" fmla="*/ 0 h 96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815" h="96562">
                    <a:moveTo>
                      <a:pt x="31450" y="0"/>
                    </a:moveTo>
                    <a:cubicBezTo>
                      <a:pt x="51027" y="0"/>
                      <a:pt x="60815" y="15953"/>
                      <a:pt x="60815" y="47858"/>
                    </a:cubicBezTo>
                    <a:cubicBezTo>
                      <a:pt x="60815" y="55671"/>
                      <a:pt x="60110" y="62595"/>
                      <a:pt x="58699" y="68629"/>
                    </a:cubicBezTo>
                    <a:cubicBezTo>
                      <a:pt x="57288" y="74662"/>
                      <a:pt x="55248" y="79752"/>
                      <a:pt x="52579" y="83898"/>
                    </a:cubicBezTo>
                    <a:cubicBezTo>
                      <a:pt x="49909" y="88043"/>
                      <a:pt x="46632" y="91190"/>
                      <a:pt x="42747" y="93339"/>
                    </a:cubicBezTo>
                    <a:cubicBezTo>
                      <a:pt x="38862" y="95488"/>
                      <a:pt x="34445" y="96562"/>
                      <a:pt x="29496" y="96562"/>
                    </a:cubicBezTo>
                    <a:cubicBezTo>
                      <a:pt x="24808" y="96562"/>
                      <a:pt x="20630" y="95531"/>
                      <a:pt x="16962" y="93469"/>
                    </a:cubicBezTo>
                    <a:cubicBezTo>
                      <a:pt x="13294" y="91407"/>
                      <a:pt x="10201" y="88401"/>
                      <a:pt x="7684" y="84451"/>
                    </a:cubicBezTo>
                    <a:cubicBezTo>
                      <a:pt x="5166" y="80501"/>
                      <a:pt x="3256" y="75650"/>
                      <a:pt x="1954" y="69898"/>
                    </a:cubicBezTo>
                    <a:cubicBezTo>
                      <a:pt x="652" y="64147"/>
                      <a:pt x="0" y="57560"/>
                      <a:pt x="0" y="50137"/>
                    </a:cubicBezTo>
                    <a:cubicBezTo>
                      <a:pt x="0" y="41976"/>
                      <a:pt x="684" y="34770"/>
                      <a:pt x="2051" y="28520"/>
                    </a:cubicBezTo>
                    <a:cubicBezTo>
                      <a:pt x="3419" y="22269"/>
                      <a:pt x="5426" y="17027"/>
                      <a:pt x="8074" y="12795"/>
                    </a:cubicBezTo>
                    <a:cubicBezTo>
                      <a:pt x="10722" y="8563"/>
                      <a:pt x="14010" y="5372"/>
                      <a:pt x="17939" y="3223"/>
                    </a:cubicBezTo>
                    <a:cubicBezTo>
                      <a:pt x="21867" y="1075"/>
                      <a:pt x="26371" y="0"/>
                      <a:pt x="31450" y="0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beve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2805" tIns="138244" rIns="172805" bIns="13824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810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268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44AEE4B3-F2D7-4B15-9F41-1D0AC23DC2B3}"/>
                  </a:ext>
                </a:extLst>
              </p:cNvPr>
              <p:cNvSpPr/>
              <p:nvPr/>
            </p:nvSpPr>
            <p:spPr bwMode="auto">
              <a:xfrm>
                <a:off x="4929274" y="1019829"/>
                <a:ext cx="17428" cy="92477"/>
              </a:xfrm>
              <a:custGeom>
                <a:avLst/>
                <a:gdLst>
                  <a:gd name="connsiteX0" fmla="*/ 28259 w 32296"/>
                  <a:gd name="connsiteY0" fmla="*/ 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9" fmla="*/ 7456 w 32296"/>
                  <a:gd name="connsiteY9" fmla="*/ 12404 h 95455"/>
                  <a:gd name="connsiteX10" fmla="*/ 15204 w 32296"/>
                  <a:gd name="connsiteY10" fmla="*/ 8693 h 95455"/>
                  <a:gd name="connsiteX11" fmla="*/ 22399 w 32296"/>
                  <a:gd name="connsiteY11" fmla="*/ 4396 h 95455"/>
                  <a:gd name="connsiteX12" fmla="*/ 28259 w 32296"/>
                  <a:gd name="connsiteY12" fmla="*/ 0 h 95455"/>
                  <a:gd name="connsiteX0" fmla="*/ 28259 w 32296"/>
                  <a:gd name="connsiteY0" fmla="*/ 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9" fmla="*/ 15204 w 32296"/>
                  <a:gd name="connsiteY9" fmla="*/ 8693 h 95455"/>
                  <a:gd name="connsiteX10" fmla="*/ 22399 w 32296"/>
                  <a:gd name="connsiteY10" fmla="*/ 4396 h 95455"/>
                  <a:gd name="connsiteX11" fmla="*/ 28259 w 32296"/>
                  <a:gd name="connsiteY11" fmla="*/ 0 h 95455"/>
                  <a:gd name="connsiteX0" fmla="*/ 28259 w 32296"/>
                  <a:gd name="connsiteY0" fmla="*/ 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9" fmla="*/ 22399 w 32296"/>
                  <a:gd name="connsiteY9" fmla="*/ 4396 h 95455"/>
                  <a:gd name="connsiteX10" fmla="*/ 28259 w 32296"/>
                  <a:gd name="connsiteY10" fmla="*/ 0 h 95455"/>
                  <a:gd name="connsiteX0" fmla="*/ 28259 w 32296"/>
                  <a:gd name="connsiteY0" fmla="*/ 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9" fmla="*/ 28259 w 32296"/>
                  <a:gd name="connsiteY9" fmla="*/ 0 h 95455"/>
                  <a:gd name="connsiteX0" fmla="*/ 0 w 32296"/>
                  <a:gd name="connsiteY0" fmla="*/ 2585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0" fmla="*/ 32296 w 37457"/>
                  <a:gd name="connsiteY0" fmla="*/ 0 h 95455"/>
                  <a:gd name="connsiteX1" fmla="*/ 32296 w 37457"/>
                  <a:gd name="connsiteY1" fmla="*/ 95455 h 95455"/>
                  <a:gd name="connsiteX2" fmla="*/ 21618 w 37457"/>
                  <a:gd name="connsiteY2" fmla="*/ 95455 h 95455"/>
                  <a:gd name="connsiteX3" fmla="*/ 21618 w 37457"/>
                  <a:gd name="connsiteY3" fmla="*/ 14781 h 95455"/>
                  <a:gd name="connsiteX4" fmla="*/ 18004 w 37457"/>
                  <a:gd name="connsiteY4" fmla="*/ 17613 h 95455"/>
                  <a:gd name="connsiteX5" fmla="*/ 12665 w 37457"/>
                  <a:gd name="connsiteY5" fmla="*/ 20771 h 95455"/>
                  <a:gd name="connsiteX6" fmla="*/ 6414 w 37457"/>
                  <a:gd name="connsiteY6" fmla="*/ 23701 h 95455"/>
                  <a:gd name="connsiteX7" fmla="*/ 0 w 37457"/>
                  <a:gd name="connsiteY7" fmla="*/ 25850 h 95455"/>
                  <a:gd name="connsiteX8" fmla="*/ 37457 w 37457"/>
                  <a:gd name="connsiteY8" fmla="*/ 5161 h 95455"/>
                  <a:gd name="connsiteX0" fmla="*/ 32296 w 37457"/>
                  <a:gd name="connsiteY0" fmla="*/ 90294 h 90294"/>
                  <a:gd name="connsiteX1" fmla="*/ 21618 w 37457"/>
                  <a:gd name="connsiteY1" fmla="*/ 90294 h 90294"/>
                  <a:gd name="connsiteX2" fmla="*/ 21618 w 37457"/>
                  <a:gd name="connsiteY2" fmla="*/ 9620 h 90294"/>
                  <a:gd name="connsiteX3" fmla="*/ 18004 w 37457"/>
                  <a:gd name="connsiteY3" fmla="*/ 12452 h 90294"/>
                  <a:gd name="connsiteX4" fmla="*/ 12665 w 37457"/>
                  <a:gd name="connsiteY4" fmla="*/ 15610 h 90294"/>
                  <a:gd name="connsiteX5" fmla="*/ 6414 w 37457"/>
                  <a:gd name="connsiteY5" fmla="*/ 18540 h 90294"/>
                  <a:gd name="connsiteX6" fmla="*/ 0 w 37457"/>
                  <a:gd name="connsiteY6" fmla="*/ 20689 h 90294"/>
                  <a:gd name="connsiteX7" fmla="*/ 37457 w 37457"/>
                  <a:gd name="connsiteY7" fmla="*/ 0 h 90294"/>
                  <a:gd name="connsiteX0" fmla="*/ 32296 w 32296"/>
                  <a:gd name="connsiteY0" fmla="*/ 80674 h 80674"/>
                  <a:gd name="connsiteX1" fmla="*/ 21618 w 32296"/>
                  <a:gd name="connsiteY1" fmla="*/ 80674 h 80674"/>
                  <a:gd name="connsiteX2" fmla="*/ 21618 w 32296"/>
                  <a:gd name="connsiteY2" fmla="*/ 0 h 80674"/>
                  <a:gd name="connsiteX3" fmla="*/ 18004 w 32296"/>
                  <a:gd name="connsiteY3" fmla="*/ 2832 h 80674"/>
                  <a:gd name="connsiteX4" fmla="*/ 12665 w 32296"/>
                  <a:gd name="connsiteY4" fmla="*/ 5990 h 80674"/>
                  <a:gd name="connsiteX5" fmla="*/ 6414 w 32296"/>
                  <a:gd name="connsiteY5" fmla="*/ 8920 h 80674"/>
                  <a:gd name="connsiteX6" fmla="*/ 0 w 32296"/>
                  <a:gd name="connsiteY6" fmla="*/ 11069 h 80674"/>
                  <a:gd name="connsiteX0" fmla="*/ 21618 w 21618"/>
                  <a:gd name="connsiteY0" fmla="*/ 80674 h 80674"/>
                  <a:gd name="connsiteX1" fmla="*/ 21618 w 21618"/>
                  <a:gd name="connsiteY1" fmla="*/ 0 h 80674"/>
                  <a:gd name="connsiteX2" fmla="*/ 18004 w 21618"/>
                  <a:gd name="connsiteY2" fmla="*/ 2832 h 80674"/>
                  <a:gd name="connsiteX3" fmla="*/ 12665 w 21618"/>
                  <a:gd name="connsiteY3" fmla="*/ 5990 h 80674"/>
                  <a:gd name="connsiteX4" fmla="*/ 6414 w 21618"/>
                  <a:gd name="connsiteY4" fmla="*/ 8920 h 80674"/>
                  <a:gd name="connsiteX5" fmla="*/ 0 w 21618"/>
                  <a:gd name="connsiteY5" fmla="*/ 11069 h 80674"/>
                  <a:gd name="connsiteX0" fmla="*/ 15204 w 15204"/>
                  <a:gd name="connsiteY0" fmla="*/ 80674 h 80674"/>
                  <a:gd name="connsiteX1" fmla="*/ 15204 w 15204"/>
                  <a:gd name="connsiteY1" fmla="*/ 0 h 80674"/>
                  <a:gd name="connsiteX2" fmla="*/ 11590 w 15204"/>
                  <a:gd name="connsiteY2" fmla="*/ 2832 h 80674"/>
                  <a:gd name="connsiteX3" fmla="*/ 6251 w 15204"/>
                  <a:gd name="connsiteY3" fmla="*/ 5990 h 80674"/>
                  <a:gd name="connsiteX4" fmla="*/ 0 w 15204"/>
                  <a:gd name="connsiteY4" fmla="*/ 8920 h 80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04" h="80674">
                    <a:moveTo>
                      <a:pt x="15204" y="80674"/>
                    </a:moveTo>
                    <a:lnTo>
                      <a:pt x="15204" y="0"/>
                    </a:lnTo>
                    <a:cubicBezTo>
                      <a:pt x="14379" y="825"/>
                      <a:pt x="13174" y="1769"/>
                      <a:pt x="11590" y="2832"/>
                    </a:cubicBezTo>
                    <a:cubicBezTo>
                      <a:pt x="10006" y="3896"/>
                      <a:pt x="8226" y="4948"/>
                      <a:pt x="6251" y="5990"/>
                    </a:cubicBezTo>
                    <a:cubicBezTo>
                      <a:pt x="4276" y="7032"/>
                      <a:pt x="2192" y="8009"/>
                      <a:pt x="0" y="892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beve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2805" tIns="138244" rIns="172805" bIns="13824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810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268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CE726921-DD62-4570-A594-083B958C0CF7}"/>
                  </a:ext>
                </a:extLst>
              </p:cNvPr>
              <p:cNvSpPr/>
              <p:nvPr/>
            </p:nvSpPr>
            <p:spPr bwMode="auto">
              <a:xfrm>
                <a:off x="4917030" y="1156660"/>
                <a:ext cx="58242" cy="92477"/>
              </a:xfrm>
              <a:custGeom>
                <a:avLst/>
                <a:gdLst>
                  <a:gd name="connsiteX0" fmla="*/ 31450 w 60815"/>
                  <a:gd name="connsiteY0" fmla="*/ 0 h 96562"/>
                  <a:gd name="connsiteX1" fmla="*/ 60815 w 60815"/>
                  <a:gd name="connsiteY1" fmla="*/ 47858 h 96562"/>
                  <a:gd name="connsiteX2" fmla="*/ 58699 w 60815"/>
                  <a:gd name="connsiteY2" fmla="*/ 68629 h 96562"/>
                  <a:gd name="connsiteX3" fmla="*/ 52579 w 60815"/>
                  <a:gd name="connsiteY3" fmla="*/ 83898 h 96562"/>
                  <a:gd name="connsiteX4" fmla="*/ 42747 w 60815"/>
                  <a:gd name="connsiteY4" fmla="*/ 93339 h 96562"/>
                  <a:gd name="connsiteX5" fmla="*/ 29496 w 60815"/>
                  <a:gd name="connsiteY5" fmla="*/ 96562 h 96562"/>
                  <a:gd name="connsiteX6" fmla="*/ 16962 w 60815"/>
                  <a:gd name="connsiteY6" fmla="*/ 93469 h 96562"/>
                  <a:gd name="connsiteX7" fmla="*/ 7684 w 60815"/>
                  <a:gd name="connsiteY7" fmla="*/ 84451 h 96562"/>
                  <a:gd name="connsiteX8" fmla="*/ 1954 w 60815"/>
                  <a:gd name="connsiteY8" fmla="*/ 69898 h 96562"/>
                  <a:gd name="connsiteX9" fmla="*/ 0 w 60815"/>
                  <a:gd name="connsiteY9" fmla="*/ 50137 h 96562"/>
                  <a:gd name="connsiteX10" fmla="*/ 2051 w 60815"/>
                  <a:gd name="connsiteY10" fmla="*/ 28520 h 96562"/>
                  <a:gd name="connsiteX11" fmla="*/ 8074 w 60815"/>
                  <a:gd name="connsiteY11" fmla="*/ 12795 h 96562"/>
                  <a:gd name="connsiteX12" fmla="*/ 17939 w 60815"/>
                  <a:gd name="connsiteY12" fmla="*/ 3223 h 96562"/>
                  <a:gd name="connsiteX13" fmla="*/ 31450 w 60815"/>
                  <a:gd name="connsiteY13" fmla="*/ 0 h 96562"/>
                  <a:gd name="connsiteX14" fmla="*/ 30929 w 60815"/>
                  <a:gd name="connsiteY14" fmla="*/ 9051 h 96562"/>
                  <a:gd name="connsiteX15" fmla="*/ 10939 w 60815"/>
                  <a:gd name="connsiteY15" fmla="*/ 49616 h 96562"/>
                  <a:gd name="connsiteX16" fmla="*/ 49876 w 60815"/>
                  <a:gd name="connsiteY16" fmla="*/ 48900 h 96562"/>
                  <a:gd name="connsiteX17" fmla="*/ 30929 w 60815"/>
                  <a:gd name="connsiteY17" fmla="*/ 9051 h 96562"/>
                  <a:gd name="connsiteX0" fmla="*/ 31450 w 60815"/>
                  <a:gd name="connsiteY0" fmla="*/ 0 h 96562"/>
                  <a:gd name="connsiteX1" fmla="*/ 60815 w 60815"/>
                  <a:gd name="connsiteY1" fmla="*/ 47858 h 96562"/>
                  <a:gd name="connsiteX2" fmla="*/ 58699 w 60815"/>
                  <a:gd name="connsiteY2" fmla="*/ 68629 h 96562"/>
                  <a:gd name="connsiteX3" fmla="*/ 52579 w 60815"/>
                  <a:gd name="connsiteY3" fmla="*/ 83898 h 96562"/>
                  <a:gd name="connsiteX4" fmla="*/ 42747 w 60815"/>
                  <a:gd name="connsiteY4" fmla="*/ 93339 h 96562"/>
                  <a:gd name="connsiteX5" fmla="*/ 29496 w 60815"/>
                  <a:gd name="connsiteY5" fmla="*/ 96562 h 96562"/>
                  <a:gd name="connsiteX6" fmla="*/ 16962 w 60815"/>
                  <a:gd name="connsiteY6" fmla="*/ 93469 h 96562"/>
                  <a:gd name="connsiteX7" fmla="*/ 7684 w 60815"/>
                  <a:gd name="connsiteY7" fmla="*/ 84451 h 96562"/>
                  <a:gd name="connsiteX8" fmla="*/ 1954 w 60815"/>
                  <a:gd name="connsiteY8" fmla="*/ 69898 h 96562"/>
                  <a:gd name="connsiteX9" fmla="*/ 0 w 60815"/>
                  <a:gd name="connsiteY9" fmla="*/ 50137 h 96562"/>
                  <a:gd name="connsiteX10" fmla="*/ 2051 w 60815"/>
                  <a:gd name="connsiteY10" fmla="*/ 28520 h 96562"/>
                  <a:gd name="connsiteX11" fmla="*/ 8074 w 60815"/>
                  <a:gd name="connsiteY11" fmla="*/ 12795 h 96562"/>
                  <a:gd name="connsiteX12" fmla="*/ 17939 w 60815"/>
                  <a:gd name="connsiteY12" fmla="*/ 3223 h 96562"/>
                  <a:gd name="connsiteX13" fmla="*/ 31450 w 60815"/>
                  <a:gd name="connsiteY13" fmla="*/ 0 h 96562"/>
                  <a:gd name="connsiteX14" fmla="*/ 30929 w 60815"/>
                  <a:gd name="connsiteY14" fmla="*/ 9051 h 96562"/>
                  <a:gd name="connsiteX15" fmla="*/ 49876 w 60815"/>
                  <a:gd name="connsiteY15" fmla="*/ 48900 h 96562"/>
                  <a:gd name="connsiteX16" fmla="*/ 30929 w 60815"/>
                  <a:gd name="connsiteY16" fmla="*/ 9051 h 96562"/>
                  <a:gd name="connsiteX0" fmla="*/ 31450 w 60815"/>
                  <a:gd name="connsiteY0" fmla="*/ 0 h 96562"/>
                  <a:gd name="connsiteX1" fmla="*/ 60815 w 60815"/>
                  <a:gd name="connsiteY1" fmla="*/ 47858 h 96562"/>
                  <a:gd name="connsiteX2" fmla="*/ 58699 w 60815"/>
                  <a:gd name="connsiteY2" fmla="*/ 68629 h 96562"/>
                  <a:gd name="connsiteX3" fmla="*/ 52579 w 60815"/>
                  <a:gd name="connsiteY3" fmla="*/ 83898 h 96562"/>
                  <a:gd name="connsiteX4" fmla="*/ 42747 w 60815"/>
                  <a:gd name="connsiteY4" fmla="*/ 93339 h 96562"/>
                  <a:gd name="connsiteX5" fmla="*/ 29496 w 60815"/>
                  <a:gd name="connsiteY5" fmla="*/ 96562 h 96562"/>
                  <a:gd name="connsiteX6" fmla="*/ 16962 w 60815"/>
                  <a:gd name="connsiteY6" fmla="*/ 93469 h 96562"/>
                  <a:gd name="connsiteX7" fmla="*/ 7684 w 60815"/>
                  <a:gd name="connsiteY7" fmla="*/ 84451 h 96562"/>
                  <a:gd name="connsiteX8" fmla="*/ 1954 w 60815"/>
                  <a:gd name="connsiteY8" fmla="*/ 69898 h 96562"/>
                  <a:gd name="connsiteX9" fmla="*/ 0 w 60815"/>
                  <a:gd name="connsiteY9" fmla="*/ 50137 h 96562"/>
                  <a:gd name="connsiteX10" fmla="*/ 2051 w 60815"/>
                  <a:gd name="connsiteY10" fmla="*/ 28520 h 96562"/>
                  <a:gd name="connsiteX11" fmla="*/ 8074 w 60815"/>
                  <a:gd name="connsiteY11" fmla="*/ 12795 h 96562"/>
                  <a:gd name="connsiteX12" fmla="*/ 17939 w 60815"/>
                  <a:gd name="connsiteY12" fmla="*/ 3223 h 96562"/>
                  <a:gd name="connsiteX13" fmla="*/ 31450 w 60815"/>
                  <a:gd name="connsiteY13" fmla="*/ 0 h 96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815" h="96562">
                    <a:moveTo>
                      <a:pt x="31450" y="0"/>
                    </a:moveTo>
                    <a:cubicBezTo>
                      <a:pt x="51027" y="0"/>
                      <a:pt x="60815" y="15953"/>
                      <a:pt x="60815" y="47858"/>
                    </a:cubicBezTo>
                    <a:cubicBezTo>
                      <a:pt x="60815" y="55671"/>
                      <a:pt x="60110" y="62595"/>
                      <a:pt x="58699" y="68629"/>
                    </a:cubicBezTo>
                    <a:cubicBezTo>
                      <a:pt x="57288" y="74662"/>
                      <a:pt x="55248" y="79752"/>
                      <a:pt x="52579" y="83898"/>
                    </a:cubicBezTo>
                    <a:cubicBezTo>
                      <a:pt x="49909" y="88043"/>
                      <a:pt x="46632" y="91190"/>
                      <a:pt x="42747" y="93339"/>
                    </a:cubicBezTo>
                    <a:cubicBezTo>
                      <a:pt x="38862" y="95488"/>
                      <a:pt x="34445" y="96562"/>
                      <a:pt x="29496" y="96562"/>
                    </a:cubicBezTo>
                    <a:cubicBezTo>
                      <a:pt x="24808" y="96562"/>
                      <a:pt x="20630" y="95531"/>
                      <a:pt x="16962" y="93469"/>
                    </a:cubicBezTo>
                    <a:cubicBezTo>
                      <a:pt x="13294" y="91407"/>
                      <a:pt x="10201" y="88401"/>
                      <a:pt x="7684" y="84451"/>
                    </a:cubicBezTo>
                    <a:cubicBezTo>
                      <a:pt x="5166" y="80501"/>
                      <a:pt x="3256" y="75650"/>
                      <a:pt x="1954" y="69898"/>
                    </a:cubicBezTo>
                    <a:cubicBezTo>
                      <a:pt x="652" y="64147"/>
                      <a:pt x="0" y="57560"/>
                      <a:pt x="0" y="50137"/>
                    </a:cubicBezTo>
                    <a:cubicBezTo>
                      <a:pt x="0" y="41976"/>
                      <a:pt x="684" y="34770"/>
                      <a:pt x="2051" y="28520"/>
                    </a:cubicBezTo>
                    <a:cubicBezTo>
                      <a:pt x="3419" y="22269"/>
                      <a:pt x="5426" y="17027"/>
                      <a:pt x="8074" y="12795"/>
                    </a:cubicBezTo>
                    <a:cubicBezTo>
                      <a:pt x="10722" y="8563"/>
                      <a:pt x="14010" y="5372"/>
                      <a:pt x="17939" y="3223"/>
                    </a:cubicBezTo>
                    <a:cubicBezTo>
                      <a:pt x="21867" y="1075"/>
                      <a:pt x="26371" y="0"/>
                      <a:pt x="31450" y="0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beve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2805" tIns="138244" rIns="172805" bIns="13824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810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268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ACD38C1-569B-4F53-9730-E04A50416E72}"/>
                  </a:ext>
                </a:extLst>
              </p:cNvPr>
              <p:cNvSpPr/>
              <p:nvPr/>
            </p:nvSpPr>
            <p:spPr bwMode="auto">
              <a:xfrm>
                <a:off x="5010414" y="1156660"/>
                <a:ext cx="17428" cy="92477"/>
              </a:xfrm>
              <a:custGeom>
                <a:avLst/>
                <a:gdLst>
                  <a:gd name="connsiteX0" fmla="*/ 28259 w 32296"/>
                  <a:gd name="connsiteY0" fmla="*/ 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9" fmla="*/ 7456 w 32296"/>
                  <a:gd name="connsiteY9" fmla="*/ 12404 h 95455"/>
                  <a:gd name="connsiteX10" fmla="*/ 15204 w 32296"/>
                  <a:gd name="connsiteY10" fmla="*/ 8693 h 95455"/>
                  <a:gd name="connsiteX11" fmla="*/ 22399 w 32296"/>
                  <a:gd name="connsiteY11" fmla="*/ 4396 h 95455"/>
                  <a:gd name="connsiteX12" fmla="*/ 28259 w 32296"/>
                  <a:gd name="connsiteY12" fmla="*/ 0 h 95455"/>
                  <a:gd name="connsiteX0" fmla="*/ 28259 w 32296"/>
                  <a:gd name="connsiteY0" fmla="*/ 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9" fmla="*/ 15204 w 32296"/>
                  <a:gd name="connsiteY9" fmla="*/ 8693 h 95455"/>
                  <a:gd name="connsiteX10" fmla="*/ 22399 w 32296"/>
                  <a:gd name="connsiteY10" fmla="*/ 4396 h 95455"/>
                  <a:gd name="connsiteX11" fmla="*/ 28259 w 32296"/>
                  <a:gd name="connsiteY11" fmla="*/ 0 h 95455"/>
                  <a:gd name="connsiteX0" fmla="*/ 28259 w 32296"/>
                  <a:gd name="connsiteY0" fmla="*/ 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9" fmla="*/ 22399 w 32296"/>
                  <a:gd name="connsiteY9" fmla="*/ 4396 h 95455"/>
                  <a:gd name="connsiteX10" fmla="*/ 28259 w 32296"/>
                  <a:gd name="connsiteY10" fmla="*/ 0 h 95455"/>
                  <a:gd name="connsiteX0" fmla="*/ 28259 w 32296"/>
                  <a:gd name="connsiteY0" fmla="*/ 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9" fmla="*/ 28259 w 32296"/>
                  <a:gd name="connsiteY9" fmla="*/ 0 h 95455"/>
                  <a:gd name="connsiteX0" fmla="*/ 0 w 32296"/>
                  <a:gd name="connsiteY0" fmla="*/ 25850 h 95455"/>
                  <a:gd name="connsiteX1" fmla="*/ 32296 w 32296"/>
                  <a:gd name="connsiteY1" fmla="*/ 0 h 95455"/>
                  <a:gd name="connsiteX2" fmla="*/ 32296 w 32296"/>
                  <a:gd name="connsiteY2" fmla="*/ 95455 h 95455"/>
                  <a:gd name="connsiteX3" fmla="*/ 21618 w 32296"/>
                  <a:gd name="connsiteY3" fmla="*/ 95455 h 95455"/>
                  <a:gd name="connsiteX4" fmla="*/ 21618 w 32296"/>
                  <a:gd name="connsiteY4" fmla="*/ 14781 h 95455"/>
                  <a:gd name="connsiteX5" fmla="*/ 18004 w 32296"/>
                  <a:gd name="connsiteY5" fmla="*/ 17613 h 95455"/>
                  <a:gd name="connsiteX6" fmla="*/ 12665 w 32296"/>
                  <a:gd name="connsiteY6" fmla="*/ 20771 h 95455"/>
                  <a:gd name="connsiteX7" fmla="*/ 6414 w 32296"/>
                  <a:gd name="connsiteY7" fmla="*/ 23701 h 95455"/>
                  <a:gd name="connsiteX8" fmla="*/ 0 w 32296"/>
                  <a:gd name="connsiteY8" fmla="*/ 25850 h 95455"/>
                  <a:gd name="connsiteX0" fmla="*/ 32296 w 37457"/>
                  <a:gd name="connsiteY0" fmla="*/ 0 h 95455"/>
                  <a:gd name="connsiteX1" fmla="*/ 32296 w 37457"/>
                  <a:gd name="connsiteY1" fmla="*/ 95455 h 95455"/>
                  <a:gd name="connsiteX2" fmla="*/ 21618 w 37457"/>
                  <a:gd name="connsiteY2" fmla="*/ 95455 h 95455"/>
                  <a:gd name="connsiteX3" fmla="*/ 21618 w 37457"/>
                  <a:gd name="connsiteY3" fmla="*/ 14781 h 95455"/>
                  <a:gd name="connsiteX4" fmla="*/ 18004 w 37457"/>
                  <a:gd name="connsiteY4" fmla="*/ 17613 h 95455"/>
                  <a:gd name="connsiteX5" fmla="*/ 12665 w 37457"/>
                  <a:gd name="connsiteY5" fmla="*/ 20771 h 95455"/>
                  <a:gd name="connsiteX6" fmla="*/ 6414 w 37457"/>
                  <a:gd name="connsiteY6" fmla="*/ 23701 h 95455"/>
                  <a:gd name="connsiteX7" fmla="*/ 0 w 37457"/>
                  <a:gd name="connsiteY7" fmla="*/ 25850 h 95455"/>
                  <a:gd name="connsiteX8" fmla="*/ 37457 w 37457"/>
                  <a:gd name="connsiteY8" fmla="*/ 5161 h 95455"/>
                  <a:gd name="connsiteX0" fmla="*/ 32296 w 37457"/>
                  <a:gd name="connsiteY0" fmla="*/ 90294 h 90294"/>
                  <a:gd name="connsiteX1" fmla="*/ 21618 w 37457"/>
                  <a:gd name="connsiteY1" fmla="*/ 90294 h 90294"/>
                  <a:gd name="connsiteX2" fmla="*/ 21618 w 37457"/>
                  <a:gd name="connsiteY2" fmla="*/ 9620 h 90294"/>
                  <a:gd name="connsiteX3" fmla="*/ 18004 w 37457"/>
                  <a:gd name="connsiteY3" fmla="*/ 12452 h 90294"/>
                  <a:gd name="connsiteX4" fmla="*/ 12665 w 37457"/>
                  <a:gd name="connsiteY4" fmla="*/ 15610 h 90294"/>
                  <a:gd name="connsiteX5" fmla="*/ 6414 w 37457"/>
                  <a:gd name="connsiteY5" fmla="*/ 18540 h 90294"/>
                  <a:gd name="connsiteX6" fmla="*/ 0 w 37457"/>
                  <a:gd name="connsiteY6" fmla="*/ 20689 h 90294"/>
                  <a:gd name="connsiteX7" fmla="*/ 37457 w 37457"/>
                  <a:gd name="connsiteY7" fmla="*/ 0 h 90294"/>
                  <a:gd name="connsiteX0" fmla="*/ 32296 w 32296"/>
                  <a:gd name="connsiteY0" fmla="*/ 80674 h 80674"/>
                  <a:gd name="connsiteX1" fmla="*/ 21618 w 32296"/>
                  <a:gd name="connsiteY1" fmla="*/ 80674 h 80674"/>
                  <a:gd name="connsiteX2" fmla="*/ 21618 w 32296"/>
                  <a:gd name="connsiteY2" fmla="*/ 0 h 80674"/>
                  <a:gd name="connsiteX3" fmla="*/ 18004 w 32296"/>
                  <a:gd name="connsiteY3" fmla="*/ 2832 h 80674"/>
                  <a:gd name="connsiteX4" fmla="*/ 12665 w 32296"/>
                  <a:gd name="connsiteY4" fmla="*/ 5990 h 80674"/>
                  <a:gd name="connsiteX5" fmla="*/ 6414 w 32296"/>
                  <a:gd name="connsiteY5" fmla="*/ 8920 h 80674"/>
                  <a:gd name="connsiteX6" fmla="*/ 0 w 32296"/>
                  <a:gd name="connsiteY6" fmla="*/ 11069 h 80674"/>
                  <a:gd name="connsiteX0" fmla="*/ 21618 w 21618"/>
                  <a:gd name="connsiteY0" fmla="*/ 80674 h 80674"/>
                  <a:gd name="connsiteX1" fmla="*/ 21618 w 21618"/>
                  <a:gd name="connsiteY1" fmla="*/ 0 h 80674"/>
                  <a:gd name="connsiteX2" fmla="*/ 18004 w 21618"/>
                  <a:gd name="connsiteY2" fmla="*/ 2832 h 80674"/>
                  <a:gd name="connsiteX3" fmla="*/ 12665 w 21618"/>
                  <a:gd name="connsiteY3" fmla="*/ 5990 h 80674"/>
                  <a:gd name="connsiteX4" fmla="*/ 6414 w 21618"/>
                  <a:gd name="connsiteY4" fmla="*/ 8920 h 80674"/>
                  <a:gd name="connsiteX5" fmla="*/ 0 w 21618"/>
                  <a:gd name="connsiteY5" fmla="*/ 11069 h 80674"/>
                  <a:gd name="connsiteX0" fmla="*/ 15204 w 15204"/>
                  <a:gd name="connsiteY0" fmla="*/ 80674 h 80674"/>
                  <a:gd name="connsiteX1" fmla="*/ 15204 w 15204"/>
                  <a:gd name="connsiteY1" fmla="*/ 0 h 80674"/>
                  <a:gd name="connsiteX2" fmla="*/ 11590 w 15204"/>
                  <a:gd name="connsiteY2" fmla="*/ 2832 h 80674"/>
                  <a:gd name="connsiteX3" fmla="*/ 6251 w 15204"/>
                  <a:gd name="connsiteY3" fmla="*/ 5990 h 80674"/>
                  <a:gd name="connsiteX4" fmla="*/ 0 w 15204"/>
                  <a:gd name="connsiteY4" fmla="*/ 8920 h 80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04" h="80674">
                    <a:moveTo>
                      <a:pt x="15204" y="80674"/>
                    </a:moveTo>
                    <a:lnTo>
                      <a:pt x="15204" y="0"/>
                    </a:lnTo>
                    <a:cubicBezTo>
                      <a:pt x="14379" y="825"/>
                      <a:pt x="13174" y="1769"/>
                      <a:pt x="11590" y="2832"/>
                    </a:cubicBezTo>
                    <a:cubicBezTo>
                      <a:pt x="10006" y="3896"/>
                      <a:pt x="8226" y="4948"/>
                      <a:pt x="6251" y="5990"/>
                    </a:cubicBezTo>
                    <a:cubicBezTo>
                      <a:pt x="4276" y="7032"/>
                      <a:pt x="2192" y="8009"/>
                      <a:pt x="0" y="892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beve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2805" tIns="138244" rIns="172805" bIns="13824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810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268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23" name="Right Triangle 122">
              <a:extLst>
                <a:ext uri="{FF2B5EF4-FFF2-40B4-BE49-F238E27FC236}">
                  <a16:creationId xmlns:a16="http://schemas.microsoft.com/office/drawing/2014/main" id="{69658686-7A3D-4861-8799-DC32B91798F7}"/>
                </a:ext>
              </a:extLst>
            </p:cNvPr>
            <p:cNvSpPr/>
            <p:nvPr/>
          </p:nvSpPr>
          <p:spPr bwMode="auto">
            <a:xfrm>
              <a:off x="5326465" y="2189578"/>
              <a:ext cx="668199" cy="662471"/>
            </a:xfrm>
            <a:prstGeom prst="rtTriangle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2805" tIns="138244" rIns="172805" bIns="13824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810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92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22E9FD3E-31B8-4627-B3B9-DD4A307F0B7A}"/>
              </a:ext>
            </a:extLst>
          </p:cNvPr>
          <p:cNvSpPr txBox="1"/>
          <p:nvPr/>
        </p:nvSpPr>
        <p:spPr>
          <a:xfrm>
            <a:off x="326584" y="2155341"/>
            <a:ext cx="1260015" cy="23775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 defTabSz="932597">
              <a:defRPr sz="900" kern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defTabSz="864017">
              <a:buSzPct val="90000"/>
              <a:defRPr/>
            </a:pPr>
            <a:r>
              <a:rPr lang="en-US" sz="945">
                <a:solidFill>
                  <a:schemeClr val="tx2"/>
                </a:solidFill>
              </a:rPr>
              <a:t>Logs (unstructured)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F1798E7-470D-45A8-8366-55EBE3557C13}"/>
              </a:ext>
            </a:extLst>
          </p:cNvPr>
          <p:cNvGrpSpPr/>
          <p:nvPr/>
        </p:nvGrpSpPr>
        <p:grpSpPr>
          <a:xfrm>
            <a:off x="2626143" y="3798690"/>
            <a:ext cx="1260281" cy="692094"/>
            <a:chOff x="2839099" y="2198161"/>
            <a:chExt cx="1333761" cy="732447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D62F26C-0D81-4AD2-8C2B-D0FB01683888}"/>
                </a:ext>
              </a:extLst>
            </p:cNvPr>
            <p:cNvSpPr/>
            <p:nvPr/>
          </p:nvSpPr>
          <p:spPr>
            <a:xfrm>
              <a:off x="2839099" y="2678989"/>
              <a:ext cx="1333761" cy="2516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64017">
                <a:spcAft>
                  <a:spcPts val="283"/>
                </a:spcAft>
                <a:buSzPct val="90000"/>
                <a:defRPr/>
              </a:pPr>
              <a:r>
                <a:rPr lang="en-US" sz="945" kern="0">
                  <a:solidFill>
                    <a:schemeClr val="tx2"/>
                  </a:solidFill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Azure Data Factory 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5C232D9-8587-4B59-92EE-AB90237ED33F}"/>
                </a:ext>
              </a:extLst>
            </p:cNvPr>
            <p:cNvGrpSpPr/>
            <p:nvPr/>
          </p:nvGrpSpPr>
          <p:grpSpPr>
            <a:xfrm>
              <a:off x="2935903" y="2198161"/>
              <a:ext cx="423284" cy="416651"/>
              <a:chOff x="5279190" y="5401430"/>
              <a:chExt cx="1101836" cy="1106637"/>
            </a:xfrm>
          </p:grpSpPr>
          <p:sp>
            <p:nvSpPr>
              <p:cNvPr id="132" name="Freeform: Shape 815">
                <a:extLst>
                  <a:ext uri="{FF2B5EF4-FFF2-40B4-BE49-F238E27FC236}">
                    <a16:creationId xmlns:a16="http://schemas.microsoft.com/office/drawing/2014/main" id="{B2978BD6-7221-476A-B876-D5313EF113BC}"/>
                  </a:ext>
                </a:extLst>
              </p:cNvPr>
              <p:cNvSpPr/>
              <p:nvPr/>
            </p:nvSpPr>
            <p:spPr bwMode="auto">
              <a:xfrm>
                <a:off x="5708249" y="6208019"/>
                <a:ext cx="122821" cy="122820"/>
              </a:xfrm>
              <a:custGeom>
                <a:avLst/>
                <a:gdLst>
                  <a:gd name="connsiteX0" fmla="*/ 0 w 122821"/>
                  <a:gd name="connsiteY0" fmla="*/ 0 h 122820"/>
                  <a:gd name="connsiteX1" fmla="*/ 122821 w 122821"/>
                  <a:gd name="connsiteY1" fmla="*/ 0 h 122820"/>
                  <a:gd name="connsiteX2" fmla="*/ 122821 w 122821"/>
                  <a:gd name="connsiteY2" fmla="*/ 122820 h 122820"/>
                  <a:gd name="connsiteX3" fmla="*/ 0 w 122821"/>
                  <a:gd name="connsiteY3" fmla="*/ 122820 h 122820"/>
                  <a:gd name="connsiteX4" fmla="*/ 0 w 122821"/>
                  <a:gd name="connsiteY4" fmla="*/ 0 h 122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821" h="122820">
                    <a:moveTo>
                      <a:pt x="0" y="0"/>
                    </a:moveTo>
                    <a:lnTo>
                      <a:pt x="122821" y="0"/>
                    </a:lnTo>
                    <a:lnTo>
                      <a:pt x="122821" y="122820"/>
                    </a:lnTo>
                    <a:lnTo>
                      <a:pt x="0" y="12282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2805" tIns="138244" rIns="172805" bIns="13824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810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890" b="1">
                  <a:solidFill>
                    <a:srgbClr val="505050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3" name="Freeform: Shape 816">
                <a:extLst>
                  <a:ext uri="{FF2B5EF4-FFF2-40B4-BE49-F238E27FC236}">
                    <a16:creationId xmlns:a16="http://schemas.microsoft.com/office/drawing/2014/main" id="{70FE244C-6901-4151-8D8B-F0C39DB6C956}"/>
                  </a:ext>
                </a:extLst>
              </p:cNvPr>
              <p:cNvSpPr/>
              <p:nvPr/>
            </p:nvSpPr>
            <p:spPr bwMode="auto">
              <a:xfrm>
                <a:off x="5921817" y="6208019"/>
                <a:ext cx="122821" cy="122820"/>
              </a:xfrm>
              <a:custGeom>
                <a:avLst/>
                <a:gdLst>
                  <a:gd name="connsiteX0" fmla="*/ 0 w 122821"/>
                  <a:gd name="connsiteY0" fmla="*/ 0 h 122820"/>
                  <a:gd name="connsiteX1" fmla="*/ 122821 w 122821"/>
                  <a:gd name="connsiteY1" fmla="*/ 0 h 122820"/>
                  <a:gd name="connsiteX2" fmla="*/ 122821 w 122821"/>
                  <a:gd name="connsiteY2" fmla="*/ 122820 h 122820"/>
                  <a:gd name="connsiteX3" fmla="*/ 0 w 122821"/>
                  <a:gd name="connsiteY3" fmla="*/ 122820 h 122820"/>
                  <a:gd name="connsiteX4" fmla="*/ 0 w 122821"/>
                  <a:gd name="connsiteY4" fmla="*/ 0 h 122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821" h="122820">
                    <a:moveTo>
                      <a:pt x="0" y="0"/>
                    </a:moveTo>
                    <a:lnTo>
                      <a:pt x="122821" y="0"/>
                    </a:lnTo>
                    <a:lnTo>
                      <a:pt x="122821" y="122820"/>
                    </a:lnTo>
                    <a:lnTo>
                      <a:pt x="0" y="12282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2805" tIns="138244" rIns="172805" bIns="13824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810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890" b="1">
                  <a:solidFill>
                    <a:srgbClr val="505050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4" name="Freeform: Shape 817">
                <a:extLst>
                  <a:ext uri="{FF2B5EF4-FFF2-40B4-BE49-F238E27FC236}">
                    <a16:creationId xmlns:a16="http://schemas.microsoft.com/office/drawing/2014/main" id="{408E3754-B7CE-4B90-AC1F-AD08EA859F4C}"/>
                  </a:ext>
                </a:extLst>
              </p:cNvPr>
              <p:cNvSpPr/>
              <p:nvPr/>
            </p:nvSpPr>
            <p:spPr bwMode="auto">
              <a:xfrm>
                <a:off x="6135385" y="6208019"/>
                <a:ext cx="122821" cy="122820"/>
              </a:xfrm>
              <a:custGeom>
                <a:avLst/>
                <a:gdLst>
                  <a:gd name="connsiteX0" fmla="*/ 0 w 122821"/>
                  <a:gd name="connsiteY0" fmla="*/ 0 h 122820"/>
                  <a:gd name="connsiteX1" fmla="*/ 122821 w 122821"/>
                  <a:gd name="connsiteY1" fmla="*/ 0 h 122820"/>
                  <a:gd name="connsiteX2" fmla="*/ 122821 w 122821"/>
                  <a:gd name="connsiteY2" fmla="*/ 122820 h 122820"/>
                  <a:gd name="connsiteX3" fmla="*/ 0 w 122821"/>
                  <a:gd name="connsiteY3" fmla="*/ 122820 h 122820"/>
                  <a:gd name="connsiteX4" fmla="*/ 0 w 122821"/>
                  <a:gd name="connsiteY4" fmla="*/ 0 h 122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821" h="122820">
                    <a:moveTo>
                      <a:pt x="0" y="0"/>
                    </a:moveTo>
                    <a:lnTo>
                      <a:pt x="122821" y="0"/>
                    </a:lnTo>
                    <a:lnTo>
                      <a:pt x="122821" y="122820"/>
                    </a:lnTo>
                    <a:lnTo>
                      <a:pt x="0" y="12282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2805" tIns="138244" rIns="172805" bIns="13824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810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890" b="1">
                  <a:solidFill>
                    <a:srgbClr val="505050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5" name="Freeform: Shape 818">
                <a:extLst>
                  <a:ext uri="{FF2B5EF4-FFF2-40B4-BE49-F238E27FC236}">
                    <a16:creationId xmlns:a16="http://schemas.microsoft.com/office/drawing/2014/main" id="{81385A25-8A37-4B9B-A190-F57DD60F375A}"/>
                  </a:ext>
                </a:extLst>
              </p:cNvPr>
              <p:cNvSpPr/>
              <p:nvPr/>
            </p:nvSpPr>
            <p:spPr bwMode="auto">
              <a:xfrm>
                <a:off x="5279191" y="5499596"/>
                <a:ext cx="1101835" cy="1008471"/>
              </a:xfrm>
              <a:custGeom>
                <a:avLst/>
                <a:gdLst>
                  <a:gd name="connsiteX0" fmla="*/ 245153 w 1101835"/>
                  <a:gd name="connsiteY0" fmla="*/ 0 h 1098248"/>
                  <a:gd name="connsiteX1" fmla="*/ 489041 w 1101835"/>
                  <a:gd name="connsiteY1" fmla="*/ 89777 h 1098248"/>
                  <a:gd name="connsiteX2" fmla="*/ 490307 w 1101835"/>
                  <a:gd name="connsiteY2" fmla="*/ 641334 h 1098248"/>
                  <a:gd name="connsiteX3" fmla="*/ 796071 w 1101835"/>
                  <a:gd name="connsiteY3" fmla="*/ 374222 h 1098248"/>
                  <a:gd name="connsiteX4" fmla="*/ 796071 w 1101835"/>
                  <a:gd name="connsiteY4" fmla="*/ 641334 h 1098248"/>
                  <a:gd name="connsiteX5" fmla="*/ 1101835 w 1101835"/>
                  <a:gd name="connsiteY5" fmla="*/ 374222 h 1098248"/>
                  <a:gd name="connsiteX6" fmla="*/ 1101835 w 1101835"/>
                  <a:gd name="connsiteY6" fmla="*/ 1098248 h 1098248"/>
                  <a:gd name="connsiteX7" fmla="*/ 0 w 1101835"/>
                  <a:gd name="connsiteY7" fmla="*/ 1098248 h 1098248"/>
                  <a:gd name="connsiteX8" fmla="*/ 1265 w 1101835"/>
                  <a:gd name="connsiteY8" fmla="*/ 89777 h 1098248"/>
                  <a:gd name="connsiteX9" fmla="*/ 245153 w 1101835"/>
                  <a:gd name="connsiteY9" fmla="*/ 0 h 1098248"/>
                  <a:gd name="connsiteX0" fmla="*/ 245153 w 1101835"/>
                  <a:gd name="connsiteY0" fmla="*/ 0 h 1098248"/>
                  <a:gd name="connsiteX1" fmla="*/ 489041 w 1101835"/>
                  <a:gd name="connsiteY1" fmla="*/ 89777 h 1098248"/>
                  <a:gd name="connsiteX2" fmla="*/ 490307 w 1101835"/>
                  <a:gd name="connsiteY2" fmla="*/ 641334 h 1098248"/>
                  <a:gd name="connsiteX3" fmla="*/ 796071 w 1101835"/>
                  <a:gd name="connsiteY3" fmla="*/ 374222 h 1098248"/>
                  <a:gd name="connsiteX4" fmla="*/ 796071 w 1101835"/>
                  <a:gd name="connsiteY4" fmla="*/ 641334 h 1098248"/>
                  <a:gd name="connsiteX5" fmla="*/ 1101835 w 1101835"/>
                  <a:gd name="connsiteY5" fmla="*/ 374222 h 1098248"/>
                  <a:gd name="connsiteX6" fmla="*/ 1101835 w 1101835"/>
                  <a:gd name="connsiteY6" fmla="*/ 1098248 h 1098248"/>
                  <a:gd name="connsiteX7" fmla="*/ 0 w 1101835"/>
                  <a:gd name="connsiteY7" fmla="*/ 1098248 h 1098248"/>
                  <a:gd name="connsiteX8" fmla="*/ 1265 w 1101835"/>
                  <a:gd name="connsiteY8" fmla="*/ 89777 h 1098248"/>
                  <a:gd name="connsiteX9" fmla="*/ 336593 w 1101835"/>
                  <a:gd name="connsiteY9" fmla="*/ 91440 h 1098248"/>
                  <a:gd name="connsiteX0" fmla="*/ 245153 w 1101835"/>
                  <a:gd name="connsiteY0" fmla="*/ 0 h 1098248"/>
                  <a:gd name="connsiteX1" fmla="*/ 489041 w 1101835"/>
                  <a:gd name="connsiteY1" fmla="*/ 89777 h 1098248"/>
                  <a:gd name="connsiteX2" fmla="*/ 490307 w 1101835"/>
                  <a:gd name="connsiteY2" fmla="*/ 641334 h 1098248"/>
                  <a:gd name="connsiteX3" fmla="*/ 796071 w 1101835"/>
                  <a:gd name="connsiteY3" fmla="*/ 374222 h 1098248"/>
                  <a:gd name="connsiteX4" fmla="*/ 796071 w 1101835"/>
                  <a:gd name="connsiteY4" fmla="*/ 641334 h 1098248"/>
                  <a:gd name="connsiteX5" fmla="*/ 1101835 w 1101835"/>
                  <a:gd name="connsiteY5" fmla="*/ 374222 h 1098248"/>
                  <a:gd name="connsiteX6" fmla="*/ 1101835 w 1101835"/>
                  <a:gd name="connsiteY6" fmla="*/ 1098248 h 1098248"/>
                  <a:gd name="connsiteX7" fmla="*/ 0 w 1101835"/>
                  <a:gd name="connsiteY7" fmla="*/ 1098248 h 1098248"/>
                  <a:gd name="connsiteX8" fmla="*/ 1265 w 1101835"/>
                  <a:gd name="connsiteY8" fmla="*/ 89777 h 1098248"/>
                  <a:gd name="connsiteX0" fmla="*/ 489041 w 1101835"/>
                  <a:gd name="connsiteY0" fmla="*/ 0 h 1008471"/>
                  <a:gd name="connsiteX1" fmla="*/ 490307 w 1101835"/>
                  <a:gd name="connsiteY1" fmla="*/ 551557 h 1008471"/>
                  <a:gd name="connsiteX2" fmla="*/ 796071 w 1101835"/>
                  <a:gd name="connsiteY2" fmla="*/ 284445 h 1008471"/>
                  <a:gd name="connsiteX3" fmla="*/ 796071 w 1101835"/>
                  <a:gd name="connsiteY3" fmla="*/ 551557 h 1008471"/>
                  <a:gd name="connsiteX4" fmla="*/ 1101835 w 1101835"/>
                  <a:gd name="connsiteY4" fmla="*/ 284445 h 1008471"/>
                  <a:gd name="connsiteX5" fmla="*/ 1101835 w 1101835"/>
                  <a:gd name="connsiteY5" fmla="*/ 1008471 h 1008471"/>
                  <a:gd name="connsiteX6" fmla="*/ 0 w 1101835"/>
                  <a:gd name="connsiteY6" fmla="*/ 1008471 h 1008471"/>
                  <a:gd name="connsiteX7" fmla="*/ 1265 w 1101835"/>
                  <a:gd name="connsiteY7" fmla="*/ 0 h 1008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01835" h="1008471">
                    <a:moveTo>
                      <a:pt x="489041" y="0"/>
                    </a:moveTo>
                    <a:lnTo>
                      <a:pt x="490307" y="551557"/>
                    </a:lnTo>
                    <a:lnTo>
                      <a:pt x="796071" y="284445"/>
                    </a:lnTo>
                    <a:lnTo>
                      <a:pt x="796071" y="551557"/>
                    </a:lnTo>
                    <a:lnTo>
                      <a:pt x="1101835" y="284445"/>
                    </a:lnTo>
                    <a:lnTo>
                      <a:pt x="1101835" y="1008471"/>
                    </a:lnTo>
                    <a:lnTo>
                      <a:pt x="0" y="1008471"/>
                    </a:lnTo>
                    <a:cubicBezTo>
                      <a:pt x="422" y="672314"/>
                      <a:pt x="843" y="336157"/>
                      <a:pt x="1265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2805" tIns="138244" rIns="172805" bIns="13824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810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890" b="1">
                  <a:solidFill>
                    <a:srgbClr val="505050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6" name="Freeform: Shape 819">
                <a:extLst>
                  <a:ext uri="{FF2B5EF4-FFF2-40B4-BE49-F238E27FC236}">
                    <a16:creationId xmlns:a16="http://schemas.microsoft.com/office/drawing/2014/main" id="{BE2DDFC7-62F9-45CB-944A-0534DD0C2D2E}"/>
                  </a:ext>
                </a:extLst>
              </p:cNvPr>
              <p:cNvSpPr/>
              <p:nvPr/>
            </p:nvSpPr>
            <p:spPr bwMode="auto">
              <a:xfrm>
                <a:off x="5279190" y="5401430"/>
                <a:ext cx="488333" cy="201776"/>
              </a:xfrm>
              <a:custGeom>
                <a:avLst/>
                <a:gdLst>
                  <a:gd name="connsiteX0" fmla="*/ 246301 w 492602"/>
                  <a:gd name="connsiteY0" fmla="*/ 0 h 201776"/>
                  <a:gd name="connsiteX1" fmla="*/ 492602 w 492602"/>
                  <a:gd name="connsiteY1" fmla="*/ 100888 h 201776"/>
                  <a:gd name="connsiteX2" fmla="*/ 246301 w 492602"/>
                  <a:gd name="connsiteY2" fmla="*/ 201776 h 201776"/>
                  <a:gd name="connsiteX3" fmla="*/ 0 w 492602"/>
                  <a:gd name="connsiteY3" fmla="*/ 100888 h 201776"/>
                  <a:gd name="connsiteX4" fmla="*/ 246301 w 492602"/>
                  <a:gd name="connsiteY4" fmla="*/ 0 h 201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2602" h="201776">
                    <a:moveTo>
                      <a:pt x="246301" y="0"/>
                    </a:moveTo>
                    <a:cubicBezTo>
                      <a:pt x="382329" y="0"/>
                      <a:pt x="492602" y="45169"/>
                      <a:pt x="492602" y="100888"/>
                    </a:cubicBezTo>
                    <a:cubicBezTo>
                      <a:pt x="492602" y="156607"/>
                      <a:pt x="382329" y="201776"/>
                      <a:pt x="246301" y="201776"/>
                    </a:cubicBezTo>
                    <a:cubicBezTo>
                      <a:pt x="110273" y="201776"/>
                      <a:pt x="0" y="156607"/>
                      <a:pt x="0" y="100888"/>
                    </a:cubicBezTo>
                    <a:cubicBezTo>
                      <a:pt x="0" y="45169"/>
                      <a:pt x="110273" y="0"/>
                      <a:pt x="246301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2805" tIns="138244" rIns="172805" bIns="13824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810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890" b="1">
                  <a:solidFill>
                    <a:srgbClr val="505050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F719160-48E3-4AD1-ADA0-4BCA7C14914E}"/>
              </a:ext>
            </a:extLst>
          </p:cNvPr>
          <p:cNvCxnSpPr>
            <a:cxnSpLocks/>
          </p:cNvCxnSpPr>
          <p:nvPr/>
        </p:nvCxnSpPr>
        <p:spPr>
          <a:xfrm>
            <a:off x="1750252" y="4004255"/>
            <a:ext cx="757991" cy="0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ight Bracket 137">
            <a:extLst>
              <a:ext uri="{FF2B5EF4-FFF2-40B4-BE49-F238E27FC236}">
                <a16:creationId xmlns:a16="http://schemas.microsoft.com/office/drawing/2014/main" id="{20D03CB7-8D93-46DB-9D17-92A67D356A9E}"/>
              </a:ext>
            </a:extLst>
          </p:cNvPr>
          <p:cNvSpPr/>
          <p:nvPr/>
        </p:nvSpPr>
        <p:spPr>
          <a:xfrm>
            <a:off x="1663972" y="1662779"/>
            <a:ext cx="86280" cy="4023912"/>
          </a:xfrm>
          <a:prstGeom prst="rightBracket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864017">
              <a:defRPr/>
            </a:pPr>
            <a:endParaRPr lang="en-US" sz="945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F4DE1FE-282E-427C-B7B7-1596B3E50171}"/>
              </a:ext>
            </a:extLst>
          </p:cNvPr>
          <p:cNvSpPr/>
          <p:nvPr/>
        </p:nvSpPr>
        <p:spPr>
          <a:xfrm>
            <a:off x="6570099" y="2721860"/>
            <a:ext cx="1349893" cy="232656"/>
          </a:xfrm>
          <a:prstGeom prst="rect">
            <a:avLst/>
          </a:prstGeom>
          <a:noFill/>
        </p:spPr>
        <p:txBody>
          <a:bodyPr wrap="square" lIns="86402" tIns="43201" rIns="86402" bIns="43201" rtlCol="0">
            <a:spAutoFit/>
          </a:bodyPr>
          <a:lstStyle/>
          <a:p>
            <a:pPr algn="ctr" defTabSz="881211">
              <a:defRPr/>
            </a:pPr>
            <a:r>
              <a:rPr lang="en-US" sz="945" kern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Azure Databricks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2FA75BB-64FF-4CD5-A4F0-79F1365088BC}"/>
              </a:ext>
            </a:extLst>
          </p:cNvPr>
          <p:cNvGrpSpPr/>
          <p:nvPr/>
        </p:nvGrpSpPr>
        <p:grpSpPr>
          <a:xfrm>
            <a:off x="6764135" y="2382503"/>
            <a:ext cx="385791" cy="314756"/>
            <a:chOff x="5818113" y="2550840"/>
            <a:chExt cx="529278" cy="431824"/>
          </a:xfrm>
        </p:grpSpPr>
        <p:sp>
          <p:nvSpPr>
            <p:cNvPr id="141" name="Diamond 140">
              <a:extLst>
                <a:ext uri="{FF2B5EF4-FFF2-40B4-BE49-F238E27FC236}">
                  <a16:creationId xmlns:a16="http://schemas.microsoft.com/office/drawing/2014/main" id="{CACD0F7F-4A17-4F44-90E1-1A7BB306DCEE}"/>
                </a:ext>
              </a:extLst>
            </p:cNvPr>
            <p:cNvSpPr/>
            <p:nvPr/>
          </p:nvSpPr>
          <p:spPr bwMode="auto">
            <a:xfrm>
              <a:off x="5818113" y="2550840"/>
              <a:ext cx="529278" cy="274527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2805" tIns="138244" rIns="172805" bIns="13824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810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68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DF96714-DCFC-4993-B8FF-C2855B7C2BA2}"/>
                </a:ext>
              </a:extLst>
            </p:cNvPr>
            <p:cNvSpPr/>
            <p:nvPr/>
          </p:nvSpPr>
          <p:spPr bwMode="auto">
            <a:xfrm>
              <a:off x="5818113" y="2797200"/>
              <a:ext cx="529278" cy="185464"/>
            </a:xfrm>
            <a:custGeom>
              <a:avLst/>
              <a:gdLst>
                <a:gd name="connsiteX0" fmla="*/ 92930 w 529278"/>
                <a:gd name="connsiteY0" fmla="*/ 0 h 185464"/>
                <a:gd name="connsiteX1" fmla="*/ 264639 w 529278"/>
                <a:gd name="connsiteY1" fmla="*/ 89062 h 185464"/>
                <a:gd name="connsiteX2" fmla="*/ 436348 w 529278"/>
                <a:gd name="connsiteY2" fmla="*/ 0 h 185464"/>
                <a:gd name="connsiteX3" fmla="*/ 529278 w 529278"/>
                <a:gd name="connsiteY3" fmla="*/ 48201 h 185464"/>
                <a:gd name="connsiteX4" fmla="*/ 264639 w 529278"/>
                <a:gd name="connsiteY4" fmla="*/ 185464 h 185464"/>
                <a:gd name="connsiteX5" fmla="*/ 0 w 529278"/>
                <a:gd name="connsiteY5" fmla="*/ 48201 h 185464"/>
                <a:gd name="connsiteX6" fmla="*/ 92930 w 529278"/>
                <a:gd name="connsiteY6" fmla="*/ 0 h 185464"/>
                <a:gd name="connsiteX0" fmla="*/ 264639 w 529278"/>
                <a:gd name="connsiteY0" fmla="*/ 89062 h 185464"/>
                <a:gd name="connsiteX1" fmla="*/ 436348 w 529278"/>
                <a:gd name="connsiteY1" fmla="*/ 0 h 185464"/>
                <a:gd name="connsiteX2" fmla="*/ 529278 w 529278"/>
                <a:gd name="connsiteY2" fmla="*/ 48201 h 185464"/>
                <a:gd name="connsiteX3" fmla="*/ 264639 w 529278"/>
                <a:gd name="connsiteY3" fmla="*/ 185464 h 185464"/>
                <a:gd name="connsiteX4" fmla="*/ 0 w 529278"/>
                <a:gd name="connsiteY4" fmla="*/ 48201 h 185464"/>
                <a:gd name="connsiteX5" fmla="*/ 92930 w 529278"/>
                <a:gd name="connsiteY5" fmla="*/ 0 h 185464"/>
                <a:gd name="connsiteX6" fmla="*/ 356079 w 529278"/>
                <a:gd name="connsiteY6" fmla="*/ 180502 h 185464"/>
                <a:gd name="connsiteX0" fmla="*/ 264639 w 529278"/>
                <a:gd name="connsiteY0" fmla="*/ 89062 h 185464"/>
                <a:gd name="connsiteX1" fmla="*/ 436348 w 529278"/>
                <a:gd name="connsiteY1" fmla="*/ 0 h 185464"/>
                <a:gd name="connsiteX2" fmla="*/ 529278 w 529278"/>
                <a:gd name="connsiteY2" fmla="*/ 48201 h 185464"/>
                <a:gd name="connsiteX3" fmla="*/ 264639 w 529278"/>
                <a:gd name="connsiteY3" fmla="*/ 185464 h 185464"/>
                <a:gd name="connsiteX4" fmla="*/ 0 w 529278"/>
                <a:gd name="connsiteY4" fmla="*/ 48201 h 185464"/>
                <a:gd name="connsiteX5" fmla="*/ 92930 w 529278"/>
                <a:gd name="connsiteY5" fmla="*/ 0 h 185464"/>
                <a:gd name="connsiteX0" fmla="*/ 436348 w 529278"/>
                <a:gd name="connsiteY0" fmla="*/ 0 h 185464"/>
                <a:gd name="connsiteX1" fmla="*/ 529278 w 529278"/>
                <a:gd name="connsiteY1" fmla="*/ 48201 h 185464"/>
                <a:gd name="connsiteX2" fmla="*/ 264639 w 529278"/>
                <a:gd name="connsiteY2" fmla="*/ 185464 h 185464"/>
                <a:gd name="connsiteX3" fmla="*/ 0 w 529278"/>
                <a:gd name="connsiteY3" fmla="*/ 48201 h 185464"/>
                <a:gd name="connsiteX4" fmla="*/ 92930 w 529278"/>
                <a:gd name="connsiteY4" fmla="*/ 0 h 18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278" h="185464">
                  <a:moveTo>
                    <a:pt x="436348" y="0"/>
                  </a:moveTo>
                  <a:lnTo>
                    <a:pt x="529278" y="48201"/>
                  </a:lnTo>
                  <a:lnTo>
                    <a:pt x="264639" y="185464"/>
                  </a:lnTo>
                  <a:lnTo>
                    <a:pt x="0" y="48201"/>
                  </a:lnTo>
                  <a:lnTo>
                    <a:pt x="9293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2805" tIns="138244" rIns="172805" bIns="13824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810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68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86F0FC9-3FA7-4C40-9137-023147D7AEB4}"/>
              </a:ext>
            </a:extLst>
          </p:cNvPr>
          <p:cNvSpPr/>
          <p:nvPr/>
        </p:nvSpPr>
        <p:spPr>
          <a:xfrm>
            <a:off x="1902182" y="5820733"/>
            <a:ext cx="9357181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64017">
              <a:defRPr/>
            </a:pPr>
            <a:r>
              <a:rPr lang="en-US" sz="945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Microsoft Azure also supports other Big Data services like Azure HDInsight and Azure Data Lake to allow customers to tailor the above architecture </a:t>
            </a:r>
          </a:p>
          <a:p>
            <a:pPr defTabSz="864017">
              <a:defRPr/>
            </a:pPr>
            <a:r>
              <a:rPr lang="en-US" sz="945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to meet their unique needs. </a:t>
            </a:r>
            <a:r>
              <a:rPr lang="en-US" sz="945" u="sng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Federation Trust</a:t>
            </a:r>
            <a:r>
              <a:rPr lang="en-US" sz="945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 needs to be enabled for AAD accesss to Snowflake, for login purposes. At the user level, only.</a:t>
            </a:r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5FD9A4A1-7E8D-487F-BC66-AECE7AC6A8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681" y="2957919"/>
            <a:ext cx="281787" cy="147389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6E0C1555-C608-4B1A-9478-B655E1E08FF1}"/>
              </a:ext>
            </a:extLst>
          </p:cNvPr>
          <p:cNvSpPr txBox="1"/>
          <p:nvPr/>
        </p:nvSpPr>
        <p:spPr>
          <a:xfrm>
            <a:off x="326361" y="3184961"/>
            <a:ext cx="1365195" cy="23775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 defTabSz="932597">
              <a:defRPr sz="900" kern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defTabSz="864017">
              <a:buSzPct val="90000"/>
              <a:defRPr/>
            </a:pPr>
            <a:r>
              <a:rPr lang="en-US" sz="945">
                <a:solidFill>
                  <a:schemeClr val="tx2"/>
                </a:solidFill>
              </a:rPr>
              <a:t>Media (unstructured)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2C2E2F3-BC18-40B7-956F-88D2B7DACFDA}"/>
              </a:ext>
            </a:extLst>
          </p:cNvPr>
          <p:cNvSpPr txBox="1"/>
          <p:nvPr/>
        </p:nvSpPr>
        <p:spPr>
          <a:xfrm>
            <a:off x="326584" y="4214580"/>
            <a:ext cx="1260015" cy="23775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 defTabSz="932597">
              <a:defRPr sz="900" kern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defTabSz="864017">
              <a:buSzPct val="90000"/>
              <a:defRPr/>
            </a:pPr>
            <a:r>
              <a:rPr lang="en-US" sz="945">
                <a:solidFill>
                  <a:schemeClr val="tx2"/>
                </a:solidFill>
              </a:rPr>
              <a:t>Files (unstructured)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A9518EE-FC1C-4F67-ADB9-E31356489041}"/>
              </a:ext>
            </a:extLst>
          </p:cNvPr>
          <p:cNvGrpSpPr/>
          <p:nvPr/>
        </p:nvGrpSpPr>
        <p:grpSpPr>
          <a:xfrm>
            <a:off x="499177" y="2765771"/>
            <a:ext cx="234073" cy="345886"/>
            <a:chOff x="9362108" y="1989394"/>
            <a:chExt cx="1356127" cy="2003921"/>
          </a:xfrm>
        </p:grpSpPr>
        <p:sp>
          <p:nvSpPr>
            <p:cNvPr id="148" name="Line 46">
              <a:extLst>
                <a:ext uri="{FF2B5EF4-FFF2-40B4-BE49-F238E27FC236}">
                  <a16:creationId xmlns:a16="http://schemas.microsoft.com/office/drawing/2014/main" id="{67021D2A-D705-4E8E-B710-6C054F605A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76390" y="1989395"/>
              <a:ext cx="541845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pPr defTabSz="864017">
                <a:defRPr/>
              </a:pPr>
              <a:endParaRPr lang="en-US" sz="1701">
                <a:solidFill>
                  <a:srgbClr val="505050"/>
                </a:solidFill>
                <a:latin typeface="Segoe UI Semilight"/>
              </a:endParaRPr>
            </a:p>
          </p:txBody>
        </p:sp>
        <p:sp>
          <p:nvSpPr>
            <p:cNvPr id="149" name="Line 47">
              <a:extLst>
                <a:ext uri="{FF2B5EF4-FFF2-40B4-BE49-F238E27FC236}">
                  <a16:creationId xmlns:a16="http://schemas.microsoft.com/office/drawing/2014/main" id="{B717CF3B-4A2B-41D2-94A5-F38D251FF6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176390" y="2258804"/>
              <a:ext cx="541845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pPr defTabSz="864017">
                <a:defRPr/>
              </a:pPr>
              <a:endParaRPr lang="en-US" sz="1701">
                <a:solidFill>
                  <a:srgbClr val="505050"/>
                </a:solidFill>
                <a:latin typeface="Segoe UI Semilight"/>
              </a:endParaRPr>
            </a:p>
          </p:txBody>
        </p:sp>
        <p:sp>
          <p:nvSpPr>
            <p:cNvPr id="150" name="Rectangle 48">
              <a:extLst>
                <a:ext uri="{FF2B5EF4-FFF2-40B4-BE49-F238E27FC236}">
                  <a16:creationId xmlns:a16="http://schemas.microsoft.com/office/drawing/2014/main" id="{9F1590FE-E6DF-4E38-A2AF-831F1099B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7358" y="2591782"/>
              <a:ext cx="811255" cy="732551"/>
            </a:xfrm>
            <a:prstGeom prst="rect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pPr defTabSz="864017">
                <a:defRPr/>
              </a:pPr>
              <a:endParaRPr lang="en-US" sz="1701">
                <a:solidFill>
                  <a:srgbClr val="505050"/>
                </a:solidFill>
                <a:latin typeface="Segoe UI Semilight"/>
              </a:endParaRPr>
            </a:p>
          </p:txBody>
        </p:sp>
        <p:sp>
          <p:nvSpPr>
            <p:cNvPr id="151" name="Freeform 49">
              <a:extLst>
                <a:ext uri="{FF2B5EF4-FFF2-40B4-BE49-F238E27FC236}">
                  <a16:creationId xmlns:a16="http://schemas.microsoft.com/office/drawing/2014/main" id="{60067D14-435D-473C-A8BE-FBA43A851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7358" y="2891462"/>
              <a:ext cx="811255" cy="399573"/>
            </a:xfrm>
            <a:custGeom>
              <a:avLst/>
              <a:gdLst>
                <a:gd name="T0" fmla="*/ 268 w 268"/>
                <a:gd name="T1" fmla="*/ 132 h 132"/>
                <a:gd name="T2" fmla="*/ 179 w 268"/>
                <a:gd name="T3" fmla="*/ 44 h 132"/>
                <a:gd name="T4" fmla="*/ 156 w 268"/>
                <a:gd name="T5" fmla="*/ 66 h 132"/>
                <a:gd name="T6" fmla="*/ 89 w 268"/>
                <a:gd name="T7" fmla="*/ 0 h 132"/>
                <a:gd name="T8" fmla="*/ 0 w 268"/>
                <a:gd name="T9" fmla="*/ 8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132">
                  <a:moveTo>
                    <a:pt x="268" y="132"/>
                  </a:moveTo>
                  <a:lnTo>
                    <a:pt x="179" y="44"/>
                  </a:lnTo>
                  <a:lnTo>
                    <a:pt x="156" y="66"/>
                  </a:lnTo>
                  <a:lnTo>
                    <a:pt x="89" y="0"/>
                  </a:lnTo>
                  <a:lnTo>
                    <a:pt x="0" y="88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pPr defTabSz="864017">
                <a:defRPr/>
              </a:pPr>
              <a:endParaRPr lang="en-US" sz="1701">
                <a:solidFill>
                  <a:srgbClr val="505050"/>
                </a:solidFill>
                <a:latin typeface="Segoe UI Semilight"/>
              </a:endParaRPr>
            </a:p>
          </p:txBody>
        </p:sp>
        <p:sp>
          <p:nvSpPr>
            <p:cNvPr id="152" name="Line 50">
              <a:extLst>
                <a:ext uri="{FF2B5EF4-FFF2-40B4-BE49-F238E27FC236}">
                  <a16:creationId xmlns:a16="http://schemas.microsoft.com/office/drawing/2014/main" id="{EAB55E20-9117-4C95-BE0F-E4C958850D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62108" y="2724973"/>
              <a:ext cx="272436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pPr defTabSz="864017">
                <a:defRPr/>
              </a:pPr>
              <a:endParaRPr lang="en-US" sz="1701">
                <a:solidFill>
                  <a:srgbClr val="505050"/>
                </a:solidFill>
                <a:latin typeface="Segoe UI Semilight"/>
              </a:endParaRPr>
            </a:p>
          </p:txBody>
        </p:sp>
        <p:sp>
          <p:nvSpPr>
            <p:cNvPr id="153" name="Line 51">
              <a:extLst>
                <a:ext uri="{FF2B5EF4-FFF2-40B4-BE49-F238E27FC236}">
                  <a16:creationId xmlns:a16="http://schemas.microsoft.com/office/drawing/2014/main" id="{B761CE5B-3F60-4791-B138-8AC0666C8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62108" y="2991355"/>
              <a:ext cx="272436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pPr defTabSz="864017">
                <a:defRPr/>
              </a:pPr>
              <a:endParaRPr lang="en-US" sz="1701">
                <a:solidFill>
                  <a:srgbClr val="505050"/>
                </a:solidFill>
                <a:latin typeface="Segoe UI Semilight"/>
              </a:endParaRPr>
            </a:p>
          </p:txBody>
        </p:sp>
        <p:sp>
          <p:nvSpPr>
            <p:cNvPr id="154" name="Line 52">
              <a:extLst>
                <a:ext uri="{FF2B5EF4-FFF2-40B4-BE49-F238E27FC236}">
                  <a16:creationId xmlns:a16="http://schemas.microsoft.com/office/drawing/2014/main" id="{E47DF7B8-4E75-438C-801C-980DB350D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62108" y="3257737"/>
              <a:ext cx="272436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pPr defTabSz="864017">
                <a:defRPr/>
              </a:pPr>
              <a:endParaRPr lang="en-US" sz="1701">
                <a:solidFill>
                  <a:srgbClr val="505050"/>
                </a:solidFill>
                <a:latin typeface="Segoe UI Semilight"/>
              </a:endParaRPr>
            </a:p>
          </p:txBody>
        </p:sp>
        <p:sp>
          <p:nvSpPr>
            <p:cNvPr id="155" name="Rectangle 53">
              <a:extLst>
                <a:ext uri="{FF2B5EF4-FFF2-40B4-BE49-F238E27FC236}">
                  <a16:creationId xmlns:a16="http://schemas.microsoft.com/office/drawing/2014/main" id="{2C1E31B6-15A6-4D88-BD90-D3525E6C6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1731" y="3590715"/>
              <a:ext cx="541845" cy="402600"/>
            </a:xfrm>
            <a:prstGeom prst="rect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pPr defTabSz="864017">
                <a:defRPr/>
              </a:pPr>
              <a:endParaRPr lang="en-US" sz="1701">
                <a:solidFill>
                  <a:srgbClr val="505050"/>
                </a:solidFill>
                <a:latin typeface="Segoe UI Semilight"/>
              </a:endParaRPr>
            </a:p>
          </p:txBody>
        </p:sp>
        <p:sp>
          <p:nvSpPr>
            <p:cNvPr id="156" name="Line 54">
              <a:extLst>
                <a:ext uri="{FF2B5EF4-FFF2-40B4-BE49-F238E27FC236}">
                  <a16:creationId xmlns:a16="http://schemas.microsoft.com/office/drawing/2014/main" id="{F7AB4A6F-F6DD-4643-973F-93EA2CD13E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76390" y="3657310"/>
              <a:ext cx="541845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pPr defTabSz="864017">
                <a:defRPr/>
              </a:pPr>
              <a:endParaRPr lang="en-US" sz="1701">
                <a:solidFill>
                  <a:srgbClr val="505050"/>
                </a:solidFill>
                <a:latin typeface="Segoe UI Semilight"/>
              </a:endParaRPr>
            </a:p>
          </p:txBody>
        </p:sp>
        <p:sp>
          <p:nvSpPr>
            <p:cNvPr id="157" name="Oval 56">
              <a:extLst>
                <a:ext uri="{FF2B5EF4-FFF2-40B4-BE49-F238E27FC236}">
                  <a16:creationId xmlns:a16="http://schemas.microsoft.com/office/drawing/2014/main" id="{2C9C6C83-9765-44D2-93B8-6704041F3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9203" y="2724973"/>
              <a:ext cx="136218" cy="13319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pPr defTabSz="864017">
                <a:defRPr/>
              </a:pPr>
              <a:endParaRPr lang="en-US" sz="1701">
                <a:solidFill>
                  <a:srgbClr val="505050"/>
                </a:solidFill>
                <a:latin typeface="Segoe UI Semilight"/>
              </a:endParaRPr>
            </a:p>
          </p:txBody>
        </p:sp>
        <p:sp>
          <p:nvSpPr>
            <p:cNvPr id="158" name="Freeform: Shape 442">
              <a:extLst>
                <a:ext uri="{FF2B5EF4-FFF2-40B4-BE49-F238E27FC236}">
                  <a16:creationId xmlns:a16="http://schemas.microsoft.com/office/drawing/2014/main" id="{A238B98F-3104-4B22-9D08-81D5CC345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1731" y="1989394"/>
              <a:ext cx="541845" cy="456200"/>
            </a:xfrm>
            <a:custGeom>
              <a:avLst/>
              <a:gdLst>
                <a:gd name="connsiteX0" fmla="*/ 0 w 541845"/>
                <a:gd name="connsiteY0" fmla="*/ 0 h 456200"/>
                <a:gd name="connsiteX1" fmla="*/ 541845 w 541845"/>
                <a:gd name="connsiteY1" fmla="*/ 0 h 456200"/>
                <a:gd name="connsiteX2" fmla="*/ 541845 w 541845"/>
                <a:gd name="connsiteY2" fmla="*/ 336005 h 456200"/>
                <a:gd name="connsiteX3" fmla="*/ 170403 w 541845"/>
                <a:gd name="connsiteY3" fmla="*/ 336005 h 456200"/>
                <a:gd name="connsiteX4" fmla="*/ 50208 w 541845"/>
                <a:gd name="connsiteY4" fmla="*/ 456200 h 456200"/>
                <a:gd name="connsiteX5" fmla="*/ 50208 w 541845"/>
                <a:gd name="connsiteY5" fmla="*/ 336005 h 456200"/>
                <a:gd name="connsiteX6" fmla="*/ 0 w 541845"/>
                <a:gd name="connsiteY6" fmla="*/ 336005 h 45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1845" h="456200">
                  <a:moveTo>
                    <a:pt x="0" y="0"/>
                  </a:moveTo>
                  <a:lnTo>
                    <a:pt x="541845" y="0"/>
                  </a:lnTo>
                  <a:lnTo>
                    <a:pt x="541845" y="336005"/>
                  </a:lnTo>
                  <a:lnTo>
                    <a:pt x="170403" y="336005"/>
                  </a:lnTo>
                  <a:lnTo>
                    <a:pt x="50208" y="456200"/>
                  </a:lnTo>
                  <a:lnTo>
                    <a:pt x="50208" y="336005"/>
                  </a:lnTo>
                  <a:lnTo>
                    <a:pt x="0" y="33600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864017">
                <a:defRPr/>
              </a:pPr>
              <a:endParaRPr lang="en-US" sz="1701">
                <a:solidFill>
                  <a:srgbClr val="505050"/>
                </a:solidFill>
                <a:latin typeface="Segoe UI Semilight"/>
              </a:endParaRPr>
            </a:p>
          </p:txBody>
        </p:sp>
      </p:grp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CD2E5D9C-8FA0-4400-A9EF-7B1C7BB83D16}"/>
              </a:ext>
            </a:extLst>
          </p:cNvPr>
          <p:cNvCxnSpPr>
            <a:cxnSpLocks/>
          </p:cNvCxnSpPr>
          <p:nvPr/>
        </p:nvCxnSpPr>
        <p:spPr>
          <a:xfrm>
            <a:off x="3425646" y="4004255"/>
            <a:ext cx="1109774" cy="0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Picture 2">
            <a:extLst>
              <a:ext uri="{FF2B5EF4-FFF2-40B4-BE49-F238E27FC236}">
                <a16:creationId xmlns:a16="http://schemas.microsoft.com/office/drawing/2014/main" id="{E18C8D2B-6BF8-42A4-93F4-174C5C711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5742" y="3004232"/>
            <a:ext cx="318029" cy="9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" name="Rectangle 160">
            <a:extLst>
              <a:ext uri="{FF2B5EF4-FFF2-40B4-BE49-F238E27FC236}">
                <a16:creationId xmlns:a16="http://schemas.microsoft.com/office/drawing/2014/main" id="{8D35981F-1661-4BA6-9FD8-F29EEDC58F8F}"/>
              </a:ext>
            </a:extLst>
          </p:cNvPr>
          <p:cNvSpPr/>
          <p:nvPr/>
        </p:nvSpPr>
        <p:spPr>
          <a:xfrm>
            <a:off x="6517694" y="3763894"/>
            <a:ext cx="947825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4017">
              <a:spcAft>
                <a:spcPts val="283"/>
              </a:spcAft>
              <a:buSzPct val="90000"/>
              <a:defRPr/>
            </a:pPr>
            <a:r>
              <a:rPr lang="en-US" sz="945" kern="0">
                <a:solidFill>
                  <a:srgbClr val="0078D7"/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Snowflake CLI</a:t>
            </a: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6DB7B501-23FD-4F63-9252-A8043936FD9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65936" y="3182364"/>
            <a:ext cx="1289409" cy="338964"/>
          </a:xfrm>
          <a:prstGeom prst="bentConnector3">
            <a:avLst>
              <a:gd name="adj1" fmla="val 99974"/>
            </a:avLst>
          </a:prstGeom>
          <a:ln w="19050">
            <a:solidFill>
              <a:schemeClr val="tx2"/>
            </a:solidFill>
            <a:prstDash val="dash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7DA3671F-DB7A-4CC1-929C-BA4621A3BC60}"/>
              </a:ext>
            </a:extLst>
          </p:cNvPr>
          <p:cNvSpPr txBox="1"/>
          <p:nvPr/>
        </p:nvSpPr>
        <p:spPr>
          <a:xfrm>
            <a:off x="327762" y="5254021"/>
            <a:ext cx="1414759" cy="3831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 defTabSz="932597">
              <a:defRPr sz="900" kern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algn="l" defTabSz="864017">
              <a:buSzPct val="90000"/>
              <a:defRPr/>
            </a:pPr>
            <a:r>
              <a:rPr lang="en-US" sz="945">
                <a:solidFill>
                  <a:schemeClr val="tx2"/>
                </a:solidFill>
              </a:rPr>
              <a:t>Business/custom apps</a:t>
            </a:r>
          </a:p>
          <a:p>
            <a:pPr algn="l" defTabSz="864017">
              <a:buSzPct val="90000"/>
              <a:defRPr/>
            </a:pPr>
            <a:r>
              <a:rPr lang="en-US" sz="945">
                <a:solidFill>
                  <a:schemeClr val="tx2"/>
                </a:solidFill>
              </a:rPr>
              <a:t>(structured)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890003E-D74D-4030-8534-5F876CA14DFA}"/>
              </a:ext>
            </a:extLst>
          </p:cNvPr>
          <p:cNvGrpSpPr/>
          <p:nvPr/>
        </p:nvGrpSpPr>
        <p:grpSpPr>
          <a:xfrm>
            <a:off x="499174" y="3833452"/>
            <a:ext cx="234076" cy="286541"/>
            <a:chOff x="965200" y="3436897"/>
            <a:chExt cx="528881" cy="647424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50DCDECE-1B1D-48F0-9D58-017A10C37544}"/>
                </a:ext>
              </a:extLst>
            </p:cNvPr>
            <p:cNvGrpSpPr/>
            <p:nvPr/>
          </p:nvGrpSpPr>
          <p:grpSpPr>
            <a:xfrm flipH="1">
              <a:off x="965200" y="3436897"/>
              <a:ext cx="528881" cy="647424"/>
              <a:chOff x="3003960" y="3685414"/>
              <a:chExt cx="403310" cy="493707"/>
            </a:xfrm>
          </p:grpSpPr>
          <p:sp>
            <p:nvSpPr>
              <p:cNvPr id="170" name="Snip Single Corner Rectangle 26">
                <a:extLst>
                  <a:ext uri="{FF2B5EF4-FFF2-40B4-BE49-F238E27FC236}">
                    <a16:creationId xmlns:a16="http://schemas.microsoft.com/office/drawing/2014/main" id="{78C333BD-6339-49F4-8545-D8AD5A2D7F6F}"/>
                  </a:ext>
                </a:extLst>
              </p:cNvPr>
              <p:cNvSpPr/>
              <p:nvPr/>
            </p:nvSpPr>
            <p:spPr bwMode="auto">
              <a:xfrm flipH="1">
                <a:off x="3003960" y="3685414"/>
                <a:ext cx="403310" cy="493707"/>
              </a:xfrm>
              <a:prstGeom prst="snip1Rect">
                <a:avLst>
                  <a:gd name="adj" fmla="val 28736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2805" tIns="138244" rIns="172805" bIns="13824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810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268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1" name="Triangle 27">
                <a:extLst>
                  <a:ext uri="{FF2B5EF4-FFF2-40B4-BE49-F238E27FC236}">
                    <a16:creationId xmlns:a16="http://schemas.microsoft.com/office/drawing/2014/main" id="{2C9DE80B-454F-40D9-87BC-5E5DEC639492}"/>
                  </a:ext>
                </a:extLst>
              </p:cNvPr>
              <p:cNvSpPr/>
              <p:nvPr/>
            </p:nvSpPr>
            <p:spPr bwMode="auto">
              <a:xfrm rot="8100000">
                <a:off x="3012552" y="3733609"/>
                <a:ext cx="160049" cy="80930"/>
              </a:xfrm>
              <a:prstGeom prst="triangle">
                <a:avLst/>
              </a:prstGeom>
              <a:noFill/>
              <a:ln w="19050">
                <a:solidFill>
                  <a:schemeClr val="tx1"/>
                </a:solidFill>
                <a:beve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2805" tIns="138244" rIns="172805" bIns="13824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810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268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AC29087-1080-469D-81B9-0387E4FD219C}"/>
                </a:ext>
              </a:extLst>
            </p:cNvPr>
            <p:cNvCxnSpPr/>
            <p:nvPr/>
          </p:nvCxnSpPr>
          <p:spPr>
            <a:xfrm>
              <a:off x="1047750" y="3578225"/>
              <a:ext cx="215900" cy="0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4C171E5-C025-4F6F-B832-F865276EF433}"/>
                </a:ext>
              </a:extLst>
            </p:cNvPr>
            <p:cNvCxnSpPr/>
            <p:nvPr/>
          </p:nvCxnSpPr>
          <p:spPr>
            <a:xfrm>
              <a:off x="1047750" y="3697817"/>
              <a:ext cx="368300" cy="0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F85CDA40-502C-4451-BAF3-F8AE0972BCD3}"/>
                </a:ext>
              </a:extLst>
            </p:cNvPr>
            <p:cNvCxnSpPr/>
            <p:nvPr/>
          </p:nvCxnSpPr>
          <p:spPr>
            <a:xfrm>
              <a:off x="1047750" y="3817409"/>
              <a:ext cx="368300" cy="0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8C0AEE2-FF37-4CF9-B7B7-B7F398D4B8D6}"/>
                </a:ext>
              </a:extLst>
            </p:cNvPr>
            <p:cNvCxnSpPr/>
            <p:nvPr/>
          </p:nvCxnSpPr>
          <p:spPr>
            <a:xfrm>
              <a:off x="1047750" y="3937000"/>
              <a:ext cx="368300" cy="0"/>
            </a:xfrm>
            <a:prstGeom prst="line">
              <a:avLst/>
            </a:prstGeom>
            <a:ln w="19050" cap="rnd">
              <a:solidFill>
                <a:schemeClr val="tx1"/>
              </a:solidFill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2B46B36C-46B5-4D0C-BF4B-51D828558D8E}"/>
              </a:ext>
            </a:extLst>
          </p:cNvPr>
          <p:cNvGrpSpPr/>
          <p:nvPr/>
        </p:nvGrpSpPr>
        <p:grpSpPr>
          <a:xfrm>
            <a:off x="431103" y="1757476"/>
            <a:ext cx="370220" cy="320677"/>
            <a:chOff x="5606650" y="4267932"/>
            <a:chExt cx="2764904" cy="2394908"/>
          </a:xfrm>
        </p:grpSpPr>
        <p:sp>
          <p:nvSpPr>
            <p:cNvPr id="173" name="Rounded Rectangle 19">
              <a:extLst>
                <a:ext uri="{FF2B5EF4-FFF2-40B4-BE49-F238E27FC236}">
                  <a16:creationId xmlns:a16="http://schemas.microsoft.com/office/drawing/2014/main" id="{D3959D80-62AC-495E-9F88-BF7B7ED563D0}"/>
                </a:ext>
              </a:extLst>
            </p:cNvPr>
            <p:cNvSpPr/>
            <p:nvPr/>
          </p:nvSpPr>
          <p:spPr bwMode="auto">
            <a:xfrm>
              <a:off x="5606650" y="4267932"/>
              <a:ext cx="2764904" cy="2394908"/>
            </a:xfrm>
            <a:prstGeom prst="roundRect">
              <a:avLst>
                <a:gd name="adj" fmla="val 5181"/>
              </a:avLst>
            </a:prstGeom>
            <a:noFill/>
            <a:ln w="19050" cap="rnd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defTabSz="864017">
                <a:defRPr/>
              </a:pPr>
              <a:endParaRPr lang="en-US" sz="170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A414786-96DE-45DD-8677-2B76E4183428}"/>
                </a:ext>
              </a:extLst>
            </p:cNvPr>
            <p:cNvSpPr/>
            <p:nvPr/>
          </p:nvSpPr>
          <p:spPr bwMode="auto">
            <a:xfrm>
              <a:off x="5819333" y="4893547"/>
              <a:ext cx="669416" cy="422031"/>
            </a:xfrm>
            <a:prstGeom prst="rect">
              <a:avLst/>
            </a:prstGeom>
            <a:noFill/>
            <a:ln w="19050" cap="rnd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defTabSz="864017">
                <a:defRPr/>
              </a:pPr>
              <a:endParaRPr lang="en-US" sz="170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744FF70F-61FB-41F2-962F-11EA39305C04}"/>
                </a:ext>
              </a:extLst>
            </p:cNvPr>
            <p:cNvSpPr/>
            <p:nvPr/>
          </p:nvSpPr>
          <p:spPr bwMode="auto">
            <a:xfrm>
              <a:off x="6660850" y="4893547"/>
              <a:ext cx="669416" cy="422031"/>
            </a:xfrm>
            <a:prstGeom prst="rect">
              <a:avLst/>
            </a:prstGeom>
            <a:noFill/>
            <a:ln w="19050" cap="rnd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defTabSz="864017">
                <a:defRPr/>
              </a:pPr>
              <a:endParaRPr lang="en-US" sz="170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F8D7E81F-F134-4D54-8874-83F93738DA18}"/>
                </a:ext>
              </a:extLst>
            </p:cNvPr>
            <p:cNvSpPr/>
            <p:nvPr/>
          </p:nvSpPr>
          <p:spPr bwMode="auto">
            <a:xfrm>
              <a:off x="7502367" y="4893547"/>
              <a:ext cx="669416" cy="422031"/>
            </a:xfrm>
            <a:prstGeom prst="rect">
              <a:avLst/>
            </a:prstGeom>
            <a:noFill/>
            <a:ln w="19050" cap="rnd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defTabSz="864017">
                <a:defRPr/>
              </a:pPr>
              <a:endParaRPr lang="en-US" sz="170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520279AE-A56D-4CB6-92DD-47B870F83C94}"/>
                </a:ext>
              </a:extLst>
            </p:cNvPr>
            <p:cNvSpPr/>
            <p:nvPr/>
          </p:nvSpPr>
          <p:spPr bwMode="auto">
            <a:xfrm>
              <a:off x="5819333" y="5463255"/>
              <a:ext cx="669416" cy="422031"/>
            </a:xfrm>
            <a:prstGeom prst="rect">
              <a:avLst/>
            </a:prstGeom>
            <a:noFill/>
            <a:ln w="19050" cap="rnd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defTabSz="864017">
                <a:defRPr/>
              </a:pPr>
              <a:endParaRPr lang="en-US" sz="170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464A687A-565E-4ADD-B832-0837A67ED21E}"/>
                </a:ext>
              </a:extLst>
            </p:cNvPr>
            <p:cNvSpPr/>
            <p:nvPr/>
          </p:nvSpPr>
          <p:spPr bwMode="auto">
            <a:xfrm>
              <a:off x="6660850" y="5463255"/>
              <a:ext cx="669416" cy="422031"/>
            </a:xfrm>
            <a:prstGeom prst="rect">
              <a:avLst/>
            </a:prstGeom>
            <a:noFill/>
            <a:ln w="19050" cap="rnd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defTabSz="864017">
                <a:defRPr/>
              </a:pPr>
              <a:endParaRPr lang="en-US" sz="170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17F9A4F3-84C7-4E64-991D-3F691E11679F}"/>
                </a:ext>
              </a:extLst>
            </p:cNvPr>
            <p:cNvSpPr/>
            <p:nvPr/>
          </p:nvSpPr>
          <p:spPr bwMode="auto">
            <a:xfrm>
              <a:off x="7502367" y="5463255"/>
              <a:ext cx="669416" cy="422031"/>
            </a:xfrm>
            <a:prstGeom prst="rect">
              <a:avLst/>
            </a:prstGeom>
            <a:noFill/>
            <a:ln w="19050" cap="rnd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defTabSz="864017">
                <a:defRPr/>
              </a:pPr>
              <a:endParaRPr lang="en-US" sz="170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D018769-A2A5-48F3-98C9-80D01BEB589D}"/>
                </a:ext>
              </a:extLst>
            </p:cNvPr>
            <p:cNvSpPr/>
            <p:nvPr/>
          </p:nvSpPr>
          <p:spPr bwMode="auto">
            <a:xfrm>
              <a:off x="5819333" y="6032963"/>
              <a:ext cx="669416" cy="422031"/>
            </a:xfrm>
            <a:prstGeom prst="rect">
              <a:avLst/>
            </a:prstGeom>
            <a:noFill/>
            <a:ln w="19050" cap="rnd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defTabSz="864017">
                <a:defRPr/>
              </a:pPr>
              <a:endParaRPr lang="en-US" sz="170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A1B061B7-C0E9-4AC8-8731-6DF8DB61F659}"/>
                </a:ext>
              </a:extLst>
            </p:cNvPr>
            <p:cNvSpPr/>
            <p:nvPr/>
          </p:nvSpPr>
          <p:spPr bwMode="auto">
            <a:xfrm>
              <a:off x="6660850" y="6032963"/>
              <a:ext cx="669416" cy="422031"/>
            </a:xfrm>
            <a:prstGeom prst="rect">
              <a:avLst/>
            </a:prstGeom>
            <a:noFill/>
            <a:ln w="19050" cap="rnd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defTabSz="864017">
                <a:defRPr/>
              </a:pPr>
              <a:endParaRPr lang="en-US" sz="170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52D428C0-BA17-4155-B697-F17A99285E8A}"/>
                </a:ext>
              </a:extLst>
            </p:cNvPr>
            <p:cNvSpPr/>
            <p:nvPr/>
          </p:nvSpPr>
          <p:spPr bwMode="auto">
            <a:xfrm>
              <a:off x="7502367" y="6032963"/>
              <a:ext cx="669416" cy="422031"/>
            </a:xfrm>
            <a:prstGeom prst="rect">
              <a:avLst/>
            </a:prstGeom>
            <a:noFill/>
            <a:ln w="19050" cap="rnd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defTabSz="864017">
                <a:defRPr/>
              </a:pPr>
              <a:endParaRPr lang="en-US" sz="170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F4B2F47-282A-4E1C-A618-FE72765E3901}"/>
                </a:ext>
              </a:extLst>
            </p:cNvPr>
            <p:cNvCxnSpPr/>
            <p:nvPr/>
          </p:nvCxnSpPr>
          <p:spPr>
            <a:xfrm>
              <a:off x="5606650" y="4702629"/>
              <a:ext cx="276490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D36CFE50-6AB4-42E4-AC29-169929F4FC08}"/>
              </a:ext>
            </a:extLst>
          </p:cNvPr>
          <p:cNvGrpSpPr/>
          <p:nvPr/>
        </p:nvGrpSpPr>
        <p:grpSpPr>
          <a:xfrm>
            <a:off x="426282" y="4938116"/>
            <a:ext cx="373082" cy="293628"/>
            <a:chOff x="919596" y="1154235"/>
            <a:chExt cx="3006714" cy="2366403"/>
          </a:xfrm>
        </p:grpSpPr>
        <p:sp>
          <p:nvSpPr>
            <p:cNvPr id="185" name="Freeform 18">
              <a:extLst>
                <a:ext uri="{FF2B5EF4-FFF2-40B4-BE49-F238E27FC236}">
                  <a16:creationId xmlns:a16="http://schemas.microsoft.com/office/drawing/2014/main" id="{46A29A1D-352E-4975-BDC1-C1CAC3F84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596" y="1154235"/>
              <a:ext cx="3006714" cy="2054473"/>
            </a:xfrm>
            <a:prstGeom prst="roundRect">
              <a:avLst>
                <a:gd name="adj" fmla="val 7988"/>
              </a:avLst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864017">
                <a:defRPr/>
              </a:pPr>
              <a:endParaRPr lang="en-US" sz="170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86" name="Line 19">
              <a:extLst>
                <a:ext uri="{FF2B5EF4-FFF2-40B4-BE49-F238E27FC236}">
                  <a16:creationId xmlns:a16="http://schemas.microsoft.com/office/drawing/2014/main" id="{77847158-6753-4B72-860C-E4FF7837A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890" y="3520638"/>
              <a:ext cx="1388127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864017">
                <a:defRPr/>
              </a:pPr>
              <a:endParaRPr lang="en-US" sz="170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87" name="Line 20">
              <a:extLst>
                <a:ext uri="{FF2B5EF4-FFF2-40B4-BE49-F238E27FC236}">
                  <a16:creationId xmlns:a16="http://schemas.microsoft.com/office/drawing/2014/main" id="{1FDE57BB-5AAB-4AD8-A288-6EFBF6D048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2956" y="3258700"/>
              <a:ext cx="0" cy="26193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864017">
                <a:defRPr/>
              </a:pPr>
              <a:endParaRPr lang="en-US" sz="170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88" name="Freeform 21">
              <a:extLst>
                <a:ext uri="{FF2B5EF4-FFF2-40B4-BE49-F238E27FC236}">
                  <a16:creationId xmlns:a16="http://schemas.microsoft.com/office/drawing/2014/main" id="{10E527C1-3918-4E76-B5AA-ACB1B993F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210" y="2973268"/>
              <a:ext cx="99486" cy="99486"/>
            </a:xfrm>
            <a:custGeom>
              <a:avLst/>
              <a:gdLst>
                <a:gd name="T0" fmla="*/ 205 w 206"/>
                <a:gd name="T1" fmla="*/ 103 h 207"/>
                <a:gd name="T2" fmla="*/ 192 w 206"/>
                <a:gd name="T3" fmla="*/ 155 h 207"/>
                <a:gd name="T4" fmla="*/ 154 w 206"/>
                <a:gd name="T5" fmla="*/ 192 h 207"/>
                <a:gd name="T6" fmla="*/ 103 w 206"/>
                <a:gd name="T7" fmla="*/ 206 h 207"/>
                <a:gd name="T8" fmla="*/ 51 w 206"/>
                <a:gd name="T9" fmla="*/ 192 h 207"/>
                <a:gd name="T10" fmla="*/ 13 w 206"/>
                <a:gd name="T11" fmla="*/ 155 h 207"/>
                <a:gd name="T12" fmla="*/ 0 w 206"/>
                <a:gd name="T13" fmla="*/ 103 h 207"/>
                <a:gd name="T14" fmla="*/ 13 w 206"/>
                <a:gd name="T15" fmla="*/ 52 h 207"/>
                <a:gd name="T16" fmla="*/ 51 w 206"/>
                <a:gd name="T17" fmla="*/ 14 h 207"/>
                <a:gd name="T18" fmla="*/ 103 w 206"/>
                <a:gd name="T19" fmla="*/ 0 h 207"/>
                <a:gd name="T20" fmla="*/ 154 w 206"/>
                <a:gd name="T21" fmla="*/ 14 h 207"/>
                <a:gd name="T22" fmla="*/ 192 w 206"/>
                <a:gd name="T23" fmla="*/ 52 h 207"/>
                <a:gd name="T24" fmla="*/ 205 w 206"/>
                <a:gd name="T25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6" h="207">
                  <a:moveTo>
                    <a:pt x="205" y="103"/>
                  </a:moveTo>
                  <a:cubicBezTo>
                    <a:pt x="205" y="122"/>
                    <a:pt x="201" y="139"/>
                    <a:pt x="192" y="155"/>
                  </a:cubicBezTo>
                  <a:cubicBezTo>
                    <a:pt x="182" y="172"/>
                    <a:pt x="170" y="183"/>
                    <a:pt x="154" y="192"/>
                  </a:cubicBezTo>
                  <a:cubicBezTo>
                    <a:pt x="138" y="202"/>
                    <a:pt x="121" y="206"/>
                    <a:pt x="103" y="206"/>
                  </a:cubicBezTo>
                  <a:cubicBezTo>
                    <a:pt x="84" y="206"/>
                    <a:pt x="67" y="202"/>
                    <a:pt x="51" y="192"/>
                  </a:cubicBezTo>
                  <a:cubicBezTo>
                    <a:pt x="35" y="183"/>
                    <a:pt x="22" y="172"/>
                    <a:pt x="13" y="155"/>
                  </a:cubicBezTo>
                  <a:cubicBezTo>
                    <a:pt x="3" y="139"/>
                    <a:pt x="0" y="122"/>
                    <a:pt x="0" y="103"/>
                  </a:cubicBezTo>
                  <a:cubicBezTo>
                    <a:pt x="0" y="84"/>
                    <a:pt x="3" y="69"/>
                    <a:pt x="13" y="52"/>
                  </a:cubicBezTo>
                  <a:cubicBezTo>
                    <a:pt x="22" y="36"/>
                    <a:pt x="35" y="24"/>
                    <a:pt x="51" y="14"/>
                  </a:cubicBezTo>
                  <a:cubicBezTo>
                    <a:pt x="67" y="5"/>
                    <a:pt x="84" y="0"/>
                    <a:pt x="103" y="0"/>
                  </a:cubicBezTo>
                  <a:cubicBezTo>
                    <a:pt x="121" y="0"/>
                    <a:pt x="138" y="5"/>
                    <a:pt x="154" y="14"/>
                  </a:cubicBezTo>
                  <a:cubicBezTo>
                    <a:pt x="170" y="24"/>
                    <a:pt x="182" y="36"/>
                    <a:pt x="192" y="52"/>
                  </a:cubicBezTo>
                  <a:cubicBezTo>
                    <a:pt x="201" y="69"/>
                    <a:pt x="205" y="84"/>
                    <a:pt x="205" y="103"/>
                  </a:cubicBezTo>
                </a:path>
              </a:pathLst>
            </a:cu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864017">
                <a:defRPr/>
              </a:pPr>
              <a:endParaRPr lang="en-US" sz="170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89" name="Line 22">
              <a:extLst>
                <a:ext uri="{FF2B5EF4-FFF2-40B4-BE49-F238E27FC236}">
                  <a16:creationId xmlns:a16="http://schemas.microsoft.com/office/drawing/2014/main" id="{59D3CDFC-0C3B-477E-A7AD-D75389333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596" y="2843415"/>
              <a:ext cx="300671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864017">
                <a:defRPr/>
              </a:pPr>
              <a:endParaRPr lang="en-US" sz="170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E835E6A2-5A23-45F7-BED8-9D29B3D41CDD}"/>
                </a:ext>
              </a:extLst>
            </p:cNvPr>
            <p:cNvGrpSpPr/>
            <p:nvPr/>
          </p:nvGrpSpPr>
          <p:grpSpPr>
            <a:xfrm>
              <a:off x="2672424" y="1614376"/>
              <a:ext cx="926769" cy="783035"/>
              <a:chOff x="2814465" y="1249743"/>
              <a:chExt cx="784728" cy="783035"/>
            </a:xfrm>
          </p:grpSpPr>
          <p:sp>
            <p:nvSpPr>
              <p:cNvPr id="195" name="Line 26">
                <a:extLst>
                  <a:ext uri="{FF2B5EF4-FFF2-40B4-BE49-F238E27FC236}">
                    <a16:creationId xmlns:a16="http://schemas.microsoft.com/office/drawing/2014/main" id="{85749433-C156-4BB6-9FBA-D6D47BF455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4465" y="1249743"/>
                <a:ext cx="78472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864017">
                  <a:defRPr/>
                </a:pPr>
                <a:endParaRPr lang="en-US" sz="1701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96" name="Line 27">
                <a:extLst>
                  <a:ext uri="{FF2B5EF4-FFF2-40B4-BE49-F238E27FC236}">
                    <a16:creationId xmlns:a16="http://schemas.microsoft.com/office/drawing/2014/main" id="{5CC0D810-A8AB-4420-B478-5466DF43FA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14465" y="1641261"/>
                <a:ext cx="78472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864017">
                  <a:defRPr/>
                </a:pPr>
                <a:endParaRPr lang="en-US" sz="1701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97" name="Line 28">
                <a:extLst>
                  <a:ext uri="{FF2B5EF4-FFF2-40B4-BE49-F238E27FC236}">
                    <a16:creationId xmlns:a16="http://schemas.microsoft.com/office/drawing/2014/main" id="{24B6AAC4-5127-40C0-8755-5B46E841AC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4465" y="2032778"/>
                <a:ext cx="78472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864017">
                  <a:defRPr/>
                </a:pPr>
                <a:endParaRPr lang="en-US" sz="1701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D762E927-CFEF-46B7-B137-101DDE9B1E4E}"/>
                </a:ext>
              </a:extLst>
            </p:cNvPr>
            <p:cNvGrpSpPr/>
            <p:nvPr/>
          </p:nvGrpSpPr>
          <p:grpSpPr>
            <a:xfrm>
              <a:off x="1224028" y="1407936"/>
              <a:ext cx="1177484" cy="1177484"/>
              <a:chOff x="222829" y="1122100"/>
              <a:chExt cx="1306361" cy="1306361"/>
            </a:xfrm>
          </p:grpSpPr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BBD71E09-B44B-46D1-BDC4-EB7464808E89}"/>
                  </a:ext>
                </a:extLst>
              </p:cNvPr>
              <p:cNvSpPr/>
              <p:nvPr/>
            </p:nvSpPr>
            <p:spPr bwMode="auto">
              <a:xfrm>
                <a:off x="222829" y="1122100"/>
                <a:ext cx="1306361" cy="1306361"/>
              </a:xfrm>
              <a:prstGeom prst="ellipse">
                <a:avLst/>
              </a:prstGeom>
              <a:noFill/>
              <a:ln w="19050" cap="rnd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64017">
                  <a:defRPr/>
                </a:pPr>
                <a:endParaRPr lang="en-US" sz="1701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E640B811-8226-46C5-A45A-A300758A7BFA}"/>
                  </a:ext>
                </a:extLst>
              </p:cNvPr>
              <p:cNvCxnSpPr>
                <a:cxnSpLocks/>
                <a:stCxn id="192" idx="2"/>
                <a:endCxn id="194" idx="1"/>
              </p:cNvCxnSpPr>
              <p:nvPr/>
            </p:nvCxnSpPr>
            <p:spPr>
              <a:xfrm>
                <a:off x="222829" y="1775281"/>
                <a:ext cx="6278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Diamond 306">
                <a:extLst>
                  <a:ext uri="{FF2B5EF4-FFF2-40B4-BE49-F238E27FC236}">
                    <a16:creationId xmlns:a16="http://schemas.microsoft.com/office/drawing/2014/main" id="{7043468F-F8EF-439C-8CFC-D9C701E355F9}"/>
                  </a:ext>
                </a:extLst>
              </p:cNvPr>
              <p:cNvSpPr/>
              <p:nvPr/>
            </p:nvSpPr>
            <p:spPr bwMode="auto">
              <a:xfrm>
                <a:off x="850641" y="1241106"/>
                <a:ext cx="389434" cy="1068350"/>
              </a:xfrm>
              <a:custGeom>
                <a:avLst/>
                <a:gdLst>
                  <a:gd name="connsiteX0" fmla="*/ 0 w 778868"/>
                  <a:gd name="connsiteY0" fmla="*/ 534175 h 1068350"/>
                  <a:gd name="connsiteX1" fmla="*/ 389434 w 778868"/>
                  <a:gd name="connsiteY1" fmla="*/ 0 h 1068350"/>
                  <a:gd name="connsiteX2" fmla="*/ 778868 w 778868"/>
                  <a:gd name="connsiteY2" fmla="*/ 534175 h 1068350"/>
                  <a:gd name="connsiteX3" fmla="*/ 389434 w 778868"/>
                  <a:gd name="connsiteY3" fmla="*/ 1068350 h 1068350"/>
                  <a:gd name="connsiteX4" fmla="*/ 0 w 778868"/>
                  <a:gd name="connsiteY4" fmla="*/ 534175 h 1068350"/>
                  <a:gd name="connsiteX0" fmla="*/ 778868 w 870308"/>
                  <a:gd name="connsiteY0" fmla="*/ 534175 h 1068350"/>
                  <a:gd name="connsiteX1" fmla="*/ 389434 w 870308"/>
                  <a:gd name="connsiteY1" fmla="*/ 1068350 h 1068350"/>
                  <a:gd name="connsiteX2" fmla="*/ 0 w 870308"/>
                  <a:gd name="connsiteY2" fmla="*/ 534175 h 1068350"/>
                  <a:gd name="connsiteX3" fmla="*/ 389434 w 870308"/>
                  <a:gd name="connsiteY3" fmla="*/ 0 h 1068350"/>
                  <a:gd name="connsiteX4" fmla="*/ 870308 w 870308"/>
                  <a:gd name="connsiteY4" fmla="*/ 625615 h 1068350"/>
                  <a:gd name="connsiteX0" fmla="*/ 389434 w 870308"/>
                  <a:gd name="connsiteY0" fmla="*/ 1068350 h 1068350"/>
                  <a:gd name="connsiteX1" fmla="*/ 0 w 870308"/>
                  <a:gd name="connsiteY1" fmla="*/ 534175 h 1068350"/>
                  <a:gd name="connsiteX2" fmla="*/ 389434 w 870308"/>
                  <a:gd name="connsiteY2" fmla="*/ 0 h 1068350"/>
                  <a:gd name="connsiteX3" fmla="*/ 870308 w 870308"/>
                  <a:gd name="connsiteY3" fmla="*/ 625615 h 1068350"/>
                  <a:gd name="connsiteX0" fmla="*/ 389434 w 389434"/>
                  <a:gd name="connsiteY0" fmla="*/ 1068350 h 1068350"/>
                  <a:gd name="connsiteX1" fmla="*/ 0 w 389434"/>
                  <a:gd name="connsiteY1" fmla="*/ 534175 h 1068350"/>
                  <a:gd name="connsiteX2" fmla="*/ 389434 w 389434"/>
                  <a:gd name="connsiteY2" fmla="*/ 0 h 106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9434" h="1068350">
                    <a:moveTo>
                      <a:pt x="389434" y="1068350"/>
                    </a:moveTo>
                    <a:lnTo>
                      <a:pt x="0" y="534175"/>
                    </a:lnTo>
                    <a:lnTo>
                      <a:pt x="389434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defTabSz="864017">
                  <a:defRPr/>
                </a:pPr>
                <a:endParaRPr lang="en-US" sz="1701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198" name="Rectangle 197">
            <a:extLst>
              <a:ext uri="{FF2B5EF4-FFF2-40B4-BE49-F238E27FC236}">
                <a16:creationId xmlns:a16="http://schemas.microsoft.com/office/drawing/2014/main" id="{59E515D7-93FC-424F-A1F8-7FC0025A5FE5}"/>
              </a:ext>
            </a:extLst>
          </p:cNvPr>
          <p:cNvSpPr/>
          <p:nvPr/>
        </p:nvSpPr>
        <p:spPr>
          <a:xfrm>
            <a:off x="10301604" y="4253029"/>
            <a:ext cx="957758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64017">
              <a:spcAft>
                <a:spcPts val="283"/>
              </a:spcAft>
              <a:buSzPct val="90000"/>
              <a:defRPr/>
            </a:pPr>
            <a:r>
              <a:rPr lang="en-US" sz="945" kern="0">
                <a:solidFill>
                  <a:schemeClr val="tx2"/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Power BI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B42DE1B8-9530-403C-B677-9F1260086B8A}"/>
              </a:ext>
            </a:extLst>
          </p:cNvPr>
          <p:cNvCxnSpPr>
            <a:cxnSpLocks/>
          </p:cNvCxnSpPr>
          <p:nvPr/>
        </p:nvCxnSpPr>
        <p:spPr>
          <a:xfrm>
            <a:off x="9326055" y="3982632"/>
            <a:ext cx="1042521" cy="21624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0A6E876-E3EA-4043-8748-F740190B4A8F}"/>
              </a:ext>
            </a:extLst>
          </p:cNvPr>
          <p:cNvGrpSpPr/>
          <p:nvPr/>
        </p:nvGrpSpPr>
        <p:grpSpPr>
          <a:xfrm>
            <a:off x="10510438" y="3870226"/>
            <a:ext cx="376205" cy="286392"/>
            <a:chOff x="2502877" y="2643553"/>
            <a:chExt cx="3651737" cy="2779942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7897BAE6-6C4D-441A-B883-3AE184FA4773}"/>
                </a:ext>
              </a:extLst>
            </p:cNvPr>
            <p:cNvCxnSpPr>
              <a:cxnSpLocks/>
            </p:cNvCxnSpPr>
            <p:nvPr/>
          </p:nvCxnSpPr>
          <p:spPr>
            <a:xfrm>
              <a:off x="3303655" y="4505747"/>
              <a:ext cx="0" cy="917748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36B2BF1-675A-41EC-8F74-CB7764C7B012}"/>
                </a:ext>
              </a:extLst>
            </p:cNvPr>
            <p:cNvCxnSpPr>
              <a:cxnSpLocks/>
            </p:cNvCxnSpPr>
            <p:nvPr/>
          </p:nvCxnSpPr>
          <p:spPr>
            <a:xfrm>
              <a:off x="3983069" y="3734649"/>
              <a:ext cx="0" cy="1688846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D99B1E5E-B57A-43BD-A6F3-415DC687B79E}"/>
                </a:ext>
              </a:extLst>
            </p:cNvPr>
            <p:cNvCxnSpPr>
              <a:cxnSpLocks/>
            </p:cNvCxnSpPr>
            <p:nvPr/>
          </p:nvCxnSpPr>
          <p:spPr>
            <a:xfrm>
              <a:off x="4662482" y="4051603"/>
              <a:ext cx="0" cy="1371892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418A4499-2468-449D-A938-EB51FB7319D4}"/>
                </a:ext>
              </a:extLst>
            </p:cNvPr>
            <p:cNvCxnSpPr>
              <a:cxnSpLocks/>
            </p:cNvCxnSpPr>
            <p:nvPr/>
          </p:nvCxnSpPr>
          <p:spPr>
            <a:xfrm>
              <a:off x="5330632" y="3185667"/>
              <a:ext cx="0" cy="2237828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Freeform: Shape 581">
              <a:extLst>
                <a:ext uri="{FF2B5EF4-FFF2-40B4-BE49-F238E27FC236}">
                  <a16:creationId xmlns:a16="http://schemas.microsoft.com/office/drawing/2014/main" id="{A9A9CE1E-9BE0-4465-9494-2E596384C45D}"/>
                </a:ext>
              </a:extLst>
            </p:cNvPr>
            <p:cNvSpPr/>
            <p:nvPr/>
          </p:nvSpPr>
          <p:spPr bwMode="auto">
            <a:xfrm>
              <a:off x="2502877" y="2643553"/>
              <a:ext cx="3651737" cy="2288931"/>
            </a:xfrm>
            <a:custGeom>
              <a:avLst/>
              <a:gdLst>
                <a:gd name="connsiteX0" fmla="*/ 396145 w 3651737"/>
                <a:gd name="connsiteY0" fmla="*/ 0 h 2582009"/>
                <a:gd name="connsiteX1" fmla="*/ 3255592 w 3651737"/>
                <a:gd name="connsiteY1" fmla="*/ 0 h 2582009"/>
                <a:gd name="connsiteX2" fmla="*/ 3651737 w 3651737"/>
                <a:gd name="connsiteY2" fmla="*/ 396145 h 2582009"/>
                <a:gd name="connsiteX3" fmla="*/ 3651737 w 3651737"/>
                <a:gd name="connsiteY3" fmla="*/ 1892786 h 2582009"/>
                <a:gd name="connsiteX4" fmla="*/ 3255592 w 3651737"/>
                <a:gd name="connsiteY4" fmla="*/ 2288931 h 2582009"/>
                <a:gd name="connsiteX5" fmla="*/ 3196003 w 3651737"/>
                <a:gd name="connsiteY5" fmla="*/ 2288931 h 2582009"/>
                <a:gd name="connsiteX6" fmla="*/ 3196003 w 3651737"/>
                <a:gd name="connsiteY6" fmla="*/ 2582009 h 2582009"/>
                <a:gd name="connsiteX7" fmla="*/ 455734 w 3651737"/>
                <a:gd name="connsiteY7" fmla="*/ 2582009 h 2582009"/>
                <a:gd name="connsiteX8" fmla="*/ 455734 w 3651737"/>
                <a:gd name="connsiteY8" fmla="*/ 2288931 h 2582009"/>
                <a:gd name="connsiteX9" fmla="*/ 396145 w 3651737"/>
                <a:gd name="connsiteY9" fmla="*/ 2288931 h 2582009"/>
                <a:gd name="connsiteX10" fmla="*/ 0 w 3651737"/>
                <a:gd name="connsiteY10" fmla="*/ 1892786 h 2582009"/>
                <a:gd name="connsiteX11" fmla="*/ 0 w 3651737"/>
                <a:gd name="connsiteY11" fmla="*/ 396145 h 2582009"/>
                <a:gd name="connsiteX12" fmla="*/ 396145 w 3651737"/>
                <a:gd name="connsiteY12" fmla="*/ 0 h 2582009"/>
                <a:gd name="connsiteX0" fmla="*/ 455734 w 3651737"/>
                <a:gd name="connsiteY0" fmla="*/ 2582009 h 2673449"/>
                <a:gd name="connsiteX1" fmla="*/ 455734 w 3651737"/>
                <a:gd name="connsiteY1" fmla="*/ 2288931 h 2673449"/>
                <a:gd name="connsiteX2" fmla="*/ 396145 w 3651737"/>
                <a:gd name="connsiteY2" fmla="*/ 2288931 h 2673449"/>
                <a:gd name="connsiteX3" fmla="*/ 0 w 3651737"/>
                <a:gd name="connsiteY3" fmla="*/ 1892786 h 2673449"/>
                <a:gd name="connsiteX4" fmla="*/ 0 w 3651737"/>
                <a:gd name="connsiteY4" fmla="*/ 396145 h 2673449"/>
                <a:gd name="connsiteX5" fmla="*/ 396145 w 3651737"/>
                <a:gd name="connsiteY5" fmla="*/ 0 h 2673449"/>
                <a:gd name="connsiteX6" fmla="*/ 3255592 w 3651737"/>
                <a:gd name="connsiteY6" fmla="*/ 0 h 2673449"/>
                <a:gd name="connsiteX7" fmla="*/ 3651737 w 3651737"/>
                <a:gd name="connsiteY7" fmla="*/ 396145 h 2673449"/>
                <a:gd name="connsiteX8" fmla="*/ 3651737 w 3651737"/>
                <a:gd name="connsiteY8" fmla="*/ 1892786 h 2673449"/>
                <a:gd name="connsiteX9" fmla="*/ 3255592 w 3651737"/>
                <a:gd name="connsiteY9" fmla="*/ 2288931 h 2673449"/>
                <a:gd name="connsiteX10" fmla="*/ 3196003 w 3651737"/>
                <a:gd name="connsiteY10" fmla="*/ 2288931 h 2673449"/>
                <a:gd name="connsiteX11" fmla="*/ 3196003 w 3651737"/>
                <a:gd name="connsiteY11" fmla="*/ 2582009 h 2673449"/>
                <a:gd name="connsiteX12" fmla="*/ 547174 w 3651737"/>
                <a:gd name="connsiteY12" fmla="*/ 2673449 h 2673449"/>
                <a:gd name="connsiteX0" fmla="*/ 455734 w 3651737"/>
                <a:gd name="connsiteY0" fmla="*/ 2582009 h 2582009"/>
                <a:gd name="connsiteX1" fmla="*/ 455734 w 3651737"/>
                <a:gd name="connsiteY1" fmla="*/ 2288931 h 2582009"/>
                <a:gd name="connsiteX2" fmla="*/ 396145 w 3651737"/>
                <a:gd name="connsiteY2" fmla="*/ 2288931 h 2582009"/>
                <a:gd name="connsiteX3" fmla="*/ 0 w 3651737"/>
                <a:gd name="connsiteY3" fmla="*/ 1892786 h 2582009"/>
                <a:gd name="connsiteX4" fmla="*/ 0 w 3651737"/>
                <a:gd name="connsiteY4" fmla="*/ 396145 h 2582009"/>
                <a:gd name="connsiteX5" fmla="*/ 396145 w 3651737"/>
                <a:gd name="connsiteY5" fmla="*/ 0 h 2582009"/>
                <a:gd name="connsiteX6" fmla="*/ 3255592 w 3651737"/>
                <a:gd name="connsiteY6" fmla="*/ 0 h 2582009"/>
                <a:gd name="connsiteX7" fmla="*/ 3651737 w 3651737"/>
                <a:gd name="connsiteY7" fmla="*/ 396145 h 2582009"/>
                <a:gd name="connsiteX8" fmla="*/ 3651737 w 3651737"/>
                <a:gd name="connsiteY8" fmla="*/ 1892786 h 2582009"/>
                <a:gd name="connsiteX9" fmla="*/ 3255592 w 3651737"/>
                <a:gd name="connsiteY9" fmla="*/ 2288931 h 2582009"/>
                <a:gd name="connsiteX10" fmla="*/ 3196003 w 3651737"/>
                <a:gd name="connsiteY10" fmla="*/ 2288931 h 2582009"/>
                <a:gd name="connsiteX11" fmla="*/ 3196003 w 3651737"/>
                <a:gd name="connsiteY11" fmla="*/ 2582009 h 2582009"/>
                <a:gd name="connsiteX0" fmla="*/ 455734 w 3651737"/>
                <a:gd name="connsiteY0" fmla="*/ 2288931 h 2582009"/>
                <a:gd name="connsiteX1" fmla="*/ 396145 w 3651737"/>
                <a:gd name="connsiteY1" fmla="*/ 2288931 h 2582009"/>
                <a:gd name="connsiteX2" fmla="*/ 0 w 3651737"/>
                <a:gd name="connsiteY2" fmla="*/ 1892786 h 2582009"/>
                <a:gd name="connsiteX3" fmla="*/ 0 w 3651737"/>
                <a:gd name="connsiteY3" fmla="*/ 396145 h 2582009"/>
                <a:gd name="connsiteX4" fmla="*/ 396145 w 3651737"/>
                <a:gd name="connsiteY4" fmla="*/ 0 h 2582009"/>
                <a:gd name="connsiteX5" fmla="*/ 3255592 w 3651737"/>
                <a:gd name="connsiteY5" fmla="*/ 0 h 2582009"/>
                <a:gd name="connsiteX6" fmla="*/ 3651737 w 3651737"/>
                <a:gd name="connsiteY6" fmla="*/ 396145 h 2582009"/>
                <a:gd name="connsiteX7" fmla="*/ 3651737 w 3651737"/>
                <a:gd name="connsiteY7" fmla="*/ 1892786 h 2582009"/>
                <a:gd name="connsiteX8" fmla="*/ 3255592 w 3651737"/>
                <a:gd name="connsiteY8" fmla="*/ 2288931 h 2582009"/>
                <a:gd name="connsiteX9" fmla="*/ 3196003 w 3651737"/>
                <a:gd name="connsiteY9" fmla="*/ 2288931 h 2582009"/>
                <a:gd name="connsiteX10" fmla="*/ 3196003 w 3651737"/>
                <a:gd name="connsiteY10" fmla="*/ 2582009 h 2582009"/>
                <a:gd name="connsiteX0" fmla="*/ 455734 w 3651737"/>
                <a:gd name="connsiteY0" fmla="*/ 2288931 h 2288931"/>
                <a:gd name="connsiteX1" fmla="*/ 396145 w 3651737"/>
                <a:gd name="connsiteY1" fmla="*/ 2288931 h 2288931"/>
                <a:gd name="connsiteX2" fmla="*/ 0 w 3651737"/>
                <a:gd name="connsiteY2" fmla="*/ 1892786 h 2288931"/>
                <a:gd name="connsiteX3" fmla="*/ 0 w 3651737"/>
                <a:gd name="connsiteY3" fmla="*/ 396145 h 2288931"/>
                <a:gd name="connsiteX4" fmla="*/ 396145 w 3651737"/>
                <a:gd name="connsiteY4" fmla="*/ 0 h 2288931"/>
                <a:gd name="connsiteX5" fmla="*/ 3255592 w 3651737"/>
                <a:gd name="connsiteY5" fmla="*/ 0 h 2288931"/>
                <a:gd name="connsiteX6" fmla="*/ 3651737 w 3651737"/>
                <a:gd name="connsiteY6" fmla="*/ 396145 h 2288931"/>
                <a:gd name="connsiteX7" fmla="*/ 3651737 w 3651737"/>
                <a:gd name="connsiteY7" fmla="*/ 1892786 h 2288931"/>
                <a:gd name="connsiteX8" fmla="*/ 3255592 w 3651737"/>
                <a:gd name="connsiteY8" fmla="*/ 2288931 h 2288931"/>
                <a:gd name="connsiteX9" fmla="*/ 3196003 w 3651737"/>
                <a:gd name="connsiteY9" fmla="*/ 2288931 h 22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51737" h="2288931">
                  <a:moveTo>
                    <a:pt x="455734" y="2288931"/>
                  </a:moveTo>
                  <a:lnTo>
                    <a:pt x="396145" y="2288931"/>
                  </a:lnTo>
                  <a:cubicBezTo>
                    <a:pt x="177360" y="2288931"/>
                    <a:pt x="0" y="2111571"/>
                    <a:pt x="0" y="1892786"/>
                  </a:cubicBezTo>
                  <a:lnTo>
                    <a:pt x="0" y="396145"/>
                  </a:lnTo>
                  <a:cubicBezTo>
                    <a:pt x="0" y="177360"/>
                    <a:pt x="177360" y="0"/>
                    <a:pt x="396145" y="0"/>
                  </a:cubicBezTo>
                  <a:lnTo>
                    <a:pt x="3255592" y="0"/>
                  </a:lnTo>
                  <a:cubicBezTo>
                    <a:pt x="3474377" y="0"/>
                    <a:pt x="3651737" y="177360"/>
                    <a:pt x="3651737" y="396145"/>
                  </a:cubicBezTo>
                  <a:lnTo>
                    <a:pt x="3651737" y="1892786"/>
                  </a:lnTo>
                  <a:cubicBezTo>
                    <a:pt x="3651737" y="2111571"/>
                    <a:pt x="3474377" y="2288931"/>
                    <a:pt x="3255592" y="2288931"/>
                  </a:cubicBezTo>
                  <a:lnTo>
                    <a:pt x="3196003" y="228893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2805" tIns="138244" rIns="172805" bIns="13824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810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68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89D89BAA-8A9B-4C8B-A808-CBA78E6307B3}"/>
              </a:ext>
            </a:extLst>
          </p:cNvPr>
          <p:cNvCxnSpPr>
            <a:cxnSpLocks/>
          </p:cNvCxnSpPr>
          <p:nvPr/>
        </p:nvCxnSpPr>
        <p:spPr>
          <a:xfrm>
            <a:off x="5376833" y="4004256"/>
            <a:ext cx="2895917" cy="3764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88475FB8-D88F-4F02-A1DB-42C7E668B26B}"/>
              </a:ext>
            </a:extLst>
          </p:cNvPr>
          <p:cNvCxnSpPr>
            <a:cxnSpLocks/>
          </p:cNvCxnSpPr>
          <p:nvPr/>
        </p:nvCxnSpPr>
        <p:spPr>
          <a:xfrm>
            <a:off x="7431313" y="2705760"/>
            <a:ext cx="3283288" cy="941653"/>
          </a:xfrm>
          <a:prstGeom prst="bentConnector3">
            <a:avLst>
              <a:gd name="adj1" fmla="val 100041"/>
            </a:avLst>
          </a:prstGeom>
          <a:ln w="19050">
            <a:solidFill>
              <a:schemeClr val="tx2"/>
            </a:solidFill>
            <a:prstDash val="dash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8" name="Picture 2" descr="Image result for snowflake logo dataware">
            <a:extLst>
              <a:ext uri="{FF2B5EF4-FFF2-40B4-BE49-F238E27FC236}">
                <a16:creationId xmlns:a16="http://schemas.microsoft.com/office/drawing/2014/main" id="{34BDED58-A748-43ED-9D8F-80222F266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545" y="3766107"/>
            <a:ext cx="915011" cy="48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9" name="Group 208">
            <a:extLst>
              <a:ext uri="{FF2B5EF4-FFF2-40B4-BE49-F238E27FC236}">
                <a16:creationId xmlns:a16="http://schemas.microsoft.com/office/drawing/2014/main" id="{AAB160B7-0CA9-4218-A5CC-A5691C6E4A7A}"/>
              </a:ext>
            </a:extLst>
          </p:cNvPr>
          <p:cNvGrpSpPr/>
          <p:nvPr/>
        </p:nvGrpSpPr>
        <p:grpSpPr>
          <a:xfrm>
            <a:off x="3624011" y="4881570"/>
            <a:ext cx="979228" cy="979228"/>
            <a:chOff x="3322682" y="906477"/>
            <a:chExt cx="1036322" cy="1036322"/>
          </a:xfrm>
        </p:grpSpPr>
        <p:pic>
          <p:nvPicPr>
            <p:cNvPr id="210" name="Picture 209">
              <a:extLst>
                <a:ext uri="{FF2B5EF4-FFF2-40B4-BE49-F238E27FC236}">
                  <a16:creationId xmlns:a16="http://schemas.microsoft.com/office/drawing/2014/main" id="{861EB47C-5D0D-4FB6-93E1-5AEA481CF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2682" y="906477"/>
              <a:ext cx="1036322" cy="1036322"/>
            </a:xfrm>
            <a:prstGeom prst="rect">
              <a:avLst/>
            </a:prstGeom>
          </p:spPr>
        </p:pic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322790E0-F4FF-4674-9EB3-9A4399A0C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856" y="1211287"/>
              <a:ext cx="386845" cy="386845"/>
            </a:xfrm>
            <a:prstGeom prst="rect">
              <a:avLst/>
            </a:prstGeom>
          </p:spPr>
        </p:pic>
      </p:grpSp>
      <p:sp>
        <p:nvSpPr>
          <p:cNvPr id="212" name="Right Brace 211">
            <a:extLst>
              <a:ext uri="{FF2B5EF4-FFF2-40B4-BE49-F238E27FC236}">
                <a16:creationId xmlns:a16="http://schemas.microsoft.com/office/drawing/2014/main" id="{5A61638B-EEF7-4949-AF8C-F5B221CD541C}"/>
              </a:ext>
            </a:extLst>
          </p:cNvPr>
          <p:cNvSpPr/>
          <p:nvPr/>
        </p:nvSpPr>
        <p:spPr>
          <a:xfrm rot="5400000">
            <a:off x="4001740" y="3141097"/>
            <a:ext cx="169137" cy="342763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B2F0DC7A-79AA-4530-86D8-2D49BA35D27E}"/>
              </a:ext>
            </a:extLst>
          </p:cNvPr>
          <p:cNvGrpSpPr/>
          <p:nvPr/>
        </p:nvGrpSpPr>
        <p:grpSpPr>
          <a:xfrm>
            <a:off x="6501993" y="3896002"/>
            <a:ext cx="979228" cy="979228"/>
            <a:chOff x="2396458" y="2761874"/>
            <a:chExt cx="1036322" cy="1036322"/>
          </a:xfrm>
        </p:grpSpPr>
        <p:pic>
          <p:nvPicPr>
            <p:cNvPr id="214" name="Picture 213">
              <a:extLst>
                <a:ext uri="{FF2B5EF4-FFF2-40B4-BE49-F238E27FC236}">
                  <a16:creationId xmlns:a16="http://schemas.microsoft.com/office/drawing/2014/main" id="{467423CC-8F81-4DE8-976D-4A4742260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6458" y="2761874"/>
              <a:ext cx="1036322" cy="1036322"/>
            </a:xfrm>
            <a:prstGeom prst="rect">
              <a:avLst/>
            </a:prstGeom>
          </p:spPr>
        </p:pic>
        <p:pic>
          <p:nvPicPr>
            <p:cNvPr id="215" name="Picture 214">
              <a:extLst>
                <a:ext uri="{FF2B5EF4-FFF2-40B4-BE49-F238E27FC236}">
                  <a16:creationId xmlns:a16="http://schemas.microsoft.com/office/drawing/2014/main" id="{CE7BB15F-99F1-43A3-911B-E3EDCD402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4672" y="3095171"/>
              <a:ext cx="354639" cy="354639"/>
            </a:xfrm>
            <a:prstGeom prst="rect">
              <a:avLst/>
            </a:prstGeom>
          </p:spPr>
        </p:pic>
      </p:grpSp>
      <p:sp>
        <p:nvSpPr>
          <p:cNvPr id="216" name="Rectangle: Rounded Corners 215">
            <a:extLst>
              <a:ext uri="{FF2B5EF4-FFF2-40B4-BE49-F238E27FC236}">
                <a16:creationId xmlns:a16="http://schemas.microsoft.com/office/drawing/2014/main" id="{329E348A-2F4B-4DC4-869A-F8010C059E96}"/>
              </a:ext>
            </a:extLst>
          </p:cNvPr>
          <p:cNvSpPr/>
          <p:nvPr/>
        </p:nvSpPr>
        <p:spPr>
          <a:xfrm>
            <a:off x="6387155" y="3494418"/>
            <a:ext cx="1212743" cy="128941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185EDB7F-DF64-4F0A-B48A-69BB277CFEDF}"/>
              </a:ext>
            </a:extLst>
          </p:cNvPr>
          <p:cNvSpPr/>
          <p:nvPr/>
        </p:nvSpPr>
        <p:spPr>
          <a:xfrm>
            <a:off x="6358008" y="4769430"/>
            <a:ext cx="1296584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64017">
              <a:spcAft>
                <a:spcPts val="283"/>
              </a:spcAft>
              <a:buSzPct val="90000"/>
              <a:defRPr/>
            </a:pPr>
            <a:r>
              <a:rPr lang="en-US" sz="945" kern="0">
                <a:solidFill>
                  <a:schemeClr val="tx2"/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Dedicated Compute</a:t>
            </a: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5E7335F8-09CC-48B8-8E8D-7CD9D1F2580A}"/>
              </a:ext>
            </a:extLst>
          </p:cNvPr>
          <p:cNvGrpSpPr/>
          <p:nvPr/>
        </p:nvGrpSpPr>
        <p:grpSpPr>
          <a:xfrm>
            <a:off x="4828092" y="1540687"/>
            <a:ext cx="979228" cy="979228"/>
            <a:chOff x="1402463" y="906477"/>
            <a:chExt cx="1036322" cy="1036322"/>
          </a:xfrm>
        </p:grpSpPr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DE15DB96-11CF-4A3B-8305-C9710E171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2463" y="906477"/>
              <a:ext cx="1036322" cy="1036322"/>
            </a:xfrm>
            <a:prstGeom prst="rect">
              <a:avLst/>
            </a:prstGeom>
          </p:spPr>
        </p:pic>
        <p:sp>
          <p:nvSpPr>
            <p:cNvPr id="220" name="server" title="Icon of a server tower">
              <a:extLst>
                <a:ext uri="{FF2B5EF4-FFF2-40B4-BE49-F238E27FC236}">
                  <a16:creationId xmlns:a16="http://schemas.microsoft.com/office/drawing/2014/main" id="{C0AD93F3-80E8-4566-B0B0-C62D6F3642A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847975" y="1300338"/>
              <a:ext cx="145682" cy="276705"/>
            </a:xfrm>
            <a:custGeom>
              <a:avLst/>
              <a:gdLst>
                <a:gd name="T0" fmla="*/ 318 w 318"/>
                <a:gd name="T1" fmla="*/ 283 h 604"/>
                <a:gd name="T2" fmla="*/ 318 w 318"/>
                <a:gd name="T3" fmla="*/ 604 h 604"/>
                <a:gd name="T4" fmla="*/ 0 w 318"/>
                <a:gd name="T5" fmla="*/ 604 h 604"/>
                <a:gd name="T6" fmla="*/ 0 w 318"/>
                <a:gd name="T7" fmla="*/ 0 h 604"/>
                <a:gd name="T8" fmla="*/ 318 w 318"/>
                <a:gd name="T9" fmla="*/ 0 h 604"/>
                <a:gd name="T10" fmla="*/ 318 w 318"/>
                <a:gd name="T11" fmla="*/ 283 h 604"/>
                <a:gd name="T12" fmla="*/ 67 w 318"/>
                <a:gd name="T13" fmla="*/ 97 h 604"/>
                <a:gd name="T14" fmla="*/ 249 w 318"/>
                <a:gd name="T15" fmla="*/ 97 h 604"/>
                <a:gd name="T16" fmla="*/ 67 w 318"/>
                <a:gd name="T17" fmla="*/ 414 h 604"/>
                <a:gd name="T18" fmla="*/ 249 w 318"/>
                <a:gd name="T19" fmla="*/ 414 h 604"/>
                <a:gd name="T20" fmla="*/ 67 w 318"/>
                <a:gd name="T21" fmla="*/ 504 h 604"/>
                <a:gd name="T22" fmla="*/ 249 w 318"/>
                <a:gd name="T23" fmla="*/ 5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604">
                  <a:moveTo>
                    <a:pt x="318" y="283"/>
                  </a:moveTo>
                  <a:lnTo>
                    <a:pt x="318" y="604"/>
                  </a:lnTo>
                  <a:lnTo>
                    <a:pt x="0" y="604"/>
                  </a:lnTo>
                  <a:lnTo>
                    <a:pt x="0" y="0"/>
                  </a:lnTo>
                  <a:lnTo>
                    <a:pt x="318" y="0"/>
                  </a:lnTo>
                  <a:lnTo>
                    <a:pt x="318" y="283"/>
                  </a:lnTo>
                  <a:moveTo>
                    <a:pt x="67" y="97"/>
                  </a:moveTo>
                  <a:lnTo>
                    <a:pt x="249" y="97"/>
                  </a:lnTo>
                  <a:moveTo>
                    <a:pt x="67" y="414"/>
                  </a:moveTo>
                  <a:lnTo>
                    <a:pt x="249" y="414"/>
                  </a:lnTo>
                  <a:moveTo>
                    <a:pt x="67" y="504"/>
                  </a:moveTo>
                  <a:lnTo>
                    <a:pt x="249" y="504"/>
                  </a:ln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en-US" sz="85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</a:endParaRPr>
            </a:p>
          </p:txBody>
        </p:sp>
      </p:grpSp>
      <p:sp>
        <p:nvSpPr>
          <p:cNvPr id="221" name="Rectangle 220">
            <a:extLst>
              <a:ext uri="{FF2B5EF4-FFF2-40B4-BE49-F238E27FC236}">
                <a16:creationId xmlns:a16="http://schemas.microsoft.com/office/drawing/2014/main" id="{99D4D7E9-7702-44A7-9582-29B3B5883D8D}"/>
              </a:ext>
            </a:extLst>
          </p:cNvPr>
          <p:cNvSpPr/>
          <p:nvPr/>
        </p:nvSpPr>
        <p:spPr>
          <a:xfrm>
            <a:off x="4184325" y="1785006"/>
            <a:ext cx="809397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864017">
              <a:spcAft>
                <a:spcPts val="283"/>
              </a:spcAft>
              <a:buSzPct val="90000"/>
              <a:defRPr/>
            </a:pPr>
            <a:r>
              <a:rPr lang="en-US" sz="945" kern="0">
                <a:solidFill>
                  <a:schemeClr val="tx2"/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Federation Service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5B85845F-2536-46FB-ABC4-491F552C023B}"/>
              </a:ext>
            </a:extLst>
          </p:cNvPr>
          <p:cNvCxnSpPr>
            <a:cxnSpLocks/>
          </p:cNvCxnSpPr>
          <p:nvPr/>
        </p:nvCxnSpPr>
        <p:spPr>
          <a:xfrm flipH="1">
            <a:off x="4259964" y="2393177"/>
            <a:ext cx="904390" cy="260203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705B0D84-0787-48D2-843A-33C8DA5A218C}"/>
              </a:ext>
            </a:extLst>
          </p:cNvPr>
          <p:cNvCxnSpPr>
            <a:cxnSpLocks/>
          </p:cNvCxnSpPr>
          <p:nvPr/>
        </p:nvCxnSpPr>
        <p:spPr>
          <a:xfrm>
            <a:off x="5578911" y="2300957"/>
            <a:ext cx="1252713" cy="149222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B4ED5B8C-8F7C-4916-B6D4-9A6CC178AB0F}"/>
              </a:ext>
            </a:extLst>
          </p:cNvPr>
          <p:cNvCxnSpPr>
            <a:cxnSpLocks/>
            <a:endCxn id="208" idx="0"/>
          </p:cNvCxnSpPr>
          <p:nvPr/>
        </p:nvCxnSpPr>
        <p:spPr>
          <a:xfrm>
            <a:off x="5669438" y="2175823"/>
            <a:ext cx="3066613" cy="159028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Right Brace 224">
            <a:extLst>
              <a:ext uri="{FF2B5EF4-FFF2-40B4-BE49-F238E27FC236}">
                <a16:creationId xmlns:a16="http://schemas.microsoft.com/office/drawing/2014/main" id="{358D78DC-8896-45B8-A30B-B2DAC05B4284}"/>
              </a:ext>
            </a:extLst>
          </p:cNvPr>
          <p:cNvSpPr/>
          <p:nvPr/>
        </p:nvSpPr>
        <p:spPr>
          <a:xfrm rot="5400000">
            <a:off x="10145086" y="3998801"/>
            <a:ext cx="152362" cy="16562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9E707DDF-48E6-4681-BF9C-B2D9D3FA6C3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85920" y="5028018"/>
            <a:ext cx="4932367" cy="288424"/>
          </a:xfrm>
          <a:prstGeom prst="bentConnector3">
            <a:avLst>
              <a:gd name="adj1" fmla="val -28"/>
            </a:avLst>
          </a:prstGeom>
          <a:ln w="19050">
            <a:solidFill>
              <a:schemeClr val="tx2"/>
            </a:solidFill>
            <a:prstDash val="dash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776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DW </a:t>
            </a:r>
            <a:br>
              <a:rPr lang="en-US" dirty="0"/>
            </a:br>
            <a:r>
              <a:rPr lang="en-US" dirty="0"/>
              <a:t>vs. Redshift</a:t>
            </a:r>
          </a:p>
        </p:txBody>
      </p:sp>
      <p:pic>
        <p:nvPicPr>
          <p:cNvPr id="6146" name="Picture 2" descr="Image result for redshift">
            <a:extLst>
              <a:ext uri="{FF2B5EF4-FFF2-40B4-BE49-F238E27FC236}">
                <a16:creationId xmlns:a16="http://schemas.microsoft.com/office/drawing/2014/main" id="{3EA1C94A-E049-493B-A655-96E62DAC5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4298393"/>
            <a:ext cx="2907270" cy="145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azure sql data warehouse">
            <a:extLst>
              <a:ext uri="{FF2B5EF4-FFF2-40B4-BE49-F238E27FC236}">
                <a16:creationId xmlns:a16="http://schemas.microsoft.com/office/drawing/2014/main" id="{20508C28-9B2A-45D1-8B50-583995432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656" y="26558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910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Redshift Architecture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layers</a:t>
            </a:r>
          </a:p>
          <a:p>
            <a:pPr marL="685800" lvl="1" defTabSz="914400">
              <a:lnSpc>
                <a:spcPct val="90000"/>
              </a:lnSpc>
              <a:spcBef>
                <a:spcPts val="500"/>
              </a:spcBef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Leader Node</a:t>
            </a:r>
          </a:p>
          <a:p>
            <a:pPr marL="685800" lvl="1" defTabSz="914400">
              <a:lnSpc>
                <a:spcPct val="90000"/>
              </a:lnSpc>
              <a:spcBef>
                <a:spcPts val="500"/>
              </a:spcBef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Compute Node</a:t>
            </a:r>
            <a:b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attached storage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0F9F10-77D2-4D4A-95FD-4351ABBB1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010" y="1127281"/>
            <a:ext cx="6958583" cy="488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13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Side by Side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E9ACB95-6F6B-475C-B80D-27D2B9216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843514"/>
              </p:ext>
            </p:extLst>
          </p:nvPr>
        </p:nvGraphicFramePr>
        <p:xfrm>
          <a:off x="360125" y="1085533"/>
          <a:ext cx="10623756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878">
                  <a:extLst>
                    <a:ext uri="{9D8B030D-6E8A-4147-A177-3AD203B41FA5}">
                      <a16:colId xmlns:a16="http://schemas.microsoft.com/office/drawing/2014/main" val="4253567270"/>
                    </a:ext>
                  </a:extLst>
                </a:gridCol>
                <a:gridCol w="5311878">
                  <a:extLst>
                    <a:ext uri="{9D8B030D-6E8A-4147-A177-3AD203B41FA5}">
                      <a16:colId xmlns:a16="http://schemas.microsoft.com/office/drawing/2014/main" val="3674956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Azure SQL DW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Redshift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8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Multiple Compute Nodes</a:t>
                      </a:r>
                    </a:p>
                    <a:p>
                      <a:r>
                        <a:rPr lang="en-US" sz="1800" dirty="0"/>
                        <a:t>1 Control Node</a:t>
                      </a:r>
                    </a:p>
                    <a:p>
                      <a:r>
                        <a:rPr lang="en-US" sz="1800" dirty="0"/>
                        <a:t>1 Cluster (up to 60 nodes)</a:t>
                      </a:r>
                    </a:p>
                    <a:p>
                      <a:r>
                        <a:rPr lang="en-US" sz="1800" dirty="0"/>
                        <a:t>Decoupled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Multiple Compute Nodes</a:t>
                      </a:r>
                    </a:p>
                    <a:p>
                      <a:r>
                        <a:rPr lang="en-US" sz="1800" dirty="0"/>
                        <a:t>1 Control Node</a:t>
                      </a:r>
                    </a:p>
                    <a:p>
                      <a:r>
                        <a:rPr lang="en-US" sz="1800" dirty="0"/>
                        <a:t>1 Cluster (up to 32 nodes)</a:t>
                      </a:r>
                    </a:p>
                    <a:p>
                      <a:r>
                        <a:rPr lang="en-US" sz="1800" dirty="0"/>
                        <a:t>Attached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490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32742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50+ Regions</a:t>
                      </a:r>
                    </a:p>
                    <a:p>
                      <a:pPr marL="0" algn="l" defTabSz="932742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Geo-Replication included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 Regions</a:t>
                      </a: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Multiple AZs replication included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972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Increase/decrease Compute Nodes: manual</a:t>
                      </a:r>
                    </a:p>
                    <a:p>
                      <a:r>
                        <a:rPr lang="en-US" sz="1800" dirty="0"/>
                        <a:t>Compute can be paused anytime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Node resizing is manual. </a:t>
                      </a:r>
                    </a:p>
                    <a:p>
                      <a:r>
                        <a:rPr lang="en-US" sz="1800" dirty="0"/>
                        <a:t>Data requires </a:t>
                      </a:r>
                      <a:r>
                        <a:rPr lang="en-US" sz="1800"/>
                        <a:t>redistribution @ </a:t>
                      </a:r>
                      <a:r>
                        <a:rPr lang="en-US" sz="1800" dirty="0"/>
                        <a:t>1 TB per hour.</a:t>
                      </a:r>
                    </a:p>
                    <a:p>
                      <a:r>
                        <a:rPr lang="en-US" sz="1800" dirty="0"/>
                        <a:t>Reserve instance pricing does not allow pause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241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Database Files accessed by Compute Node(s)</a:t>
                      </a:r>
                    </a:p>
                    <a:p>
                      <a:r>
                        <a:rPr lang="en-US" sz="1800" dirty="0"/>
                        <a:t>Database Files on Blob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Database objects attached to the Compute Node(s)</a:t>
                      </a:r>
                    </a:p>
                    <a:p>
                      <a:r>
                        <a:rPr lang="en-US" sz="1800" dirty="0"/>
                        <a:t>Database objects are not decoupled from compute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794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Insert, Update, Delete operations append and flag data within data files. Index maintenance cleans.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Update and deletes flag data. Vacuum required</a:t>
                      </a:r>
                    </a:p>
                    <a:p>
                      <a:r>
                        <a:rPr lang="en-US" sz="1800" dirty="0"/>
                        <a:t>Updates and </a:t>
                      </a:r>
                      <a:r>
                        <a:rPr lang="en-US" sz="1800" dirty="0" err="1"/>
                        <a:t>upserts</a:t>
                      </a:r>
                      <a:r>
                        <a:rPr lang="en-US" sz="1800" dirty="0"/>
                        <a:t> are not trivial operations.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054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Compression: Heap and Column-Store Indexes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Columnar data compression. Several algorithms available depending on type of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5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015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Side by Side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4E51FF-981C-441D-8B86-A06186FC1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040118"/>
              </p:ext>
            </p:extLst>
          </p:nvPr>
        </p:nvGraphicFramePr>
        <p:xfrm>
          <a:off x="316914" y="1135386"/>
          <a:ext cx="10623756" cy="450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878">
                  <a:extLst>
                    <a:ext uri="{9D8B030D-6E8A-4147-A177-3AD203B41FA5}">
                      <a16:colId xmlns:a16="http://schemas.microsoft.com/office/drawing/2014/main" val="4253567270"/>
                    </a:ext>
                  </a:extLst>
                </a:gridCol>
                <a:gridCol w="5311878">
                  <a:extLst>
                    <a:ext uri="{9D8B030D-6E8A-4147-A177-3AD203B41FA5}">
                      <a16:colId xmlns:a16="http://schemas.microsoft.com/office/drawing/2014/main" val="3674956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Azure SQL DW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Redshift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8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Automatic Distribution of Data. 3 options: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Hash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Round-Robin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Replicate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 options: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Key (like Hash)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Even (like Round-Robin)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All (like Replicate)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Auto (selected based on size of data)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490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Indexing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sort key 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972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Customized Partitioning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 partitioning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241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Statistics maintenance is possible and suggested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Vacuuming is required to keep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794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Clustered index column possible on heap and column store indexed tables.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 data clustering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054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32742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 Cluster Limit: Up to 125 queries running concurrently (gen 2).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 Cluster Limit: Up to 50 queries running concurrently</a:t>
                      </a:r>
                    </a:p>
                    <a:p>
                      <a:pPr marL="0" algn="l" defTabSz="932742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5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49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Models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F1351A-3B7C-47B9-ADC1-787752FF0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006254"/>
              </p:ext>
            </p:extLst>
          </p:nvPr>
        </p:nvGraphicFramePr>
        <p:xfrm>
          <a:off x="448247" y="1590981"/>
          <a:ext cx="10623756" cy="3222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878">
                  <a:extLst>
                    <a:ext uri="{9D8B030D-6E8A-4147-A177-3AD203B41FA5}">
                      <a16:colId xmlns:a16="http://schemas.microsoft.com/office/drawing/2014/main" val="4253567270"/>
                    </a:ext>
                  </a:extLst>
                </a:gridCol>
                <a:gridCol w="5311878">
                  <a:extLst>
                    <a:ext uri="{9D8B030D-6E8A-4147-A177-3AD203B41FA5}">
                      <a16:colId xmlns:a16="http://schemas.microsoft.com/office/drawing/2014/main" val="3674956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Azure SQL DW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8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Per-Hour Billing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Per-Hour Billing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85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Per-Terabyte pricing: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(compressed)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7-day incremental snapshots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Geo-replicated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is included per node</a:t>
                      </a:r>
                    </a:p>
                    <a:p>
                      <a:r>
                        <a:rPr lang="en-US" dirty="0"/>
                        <a:t>Dense compute: </a:t>
                      </a:r>
                      <a:r>
                        <a:rPr lang="en-US" sz="226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0.16TB / 2.56TB</a:t>
                      </a:r>
                    </a:p>
                    <a:p>
                      <a:r>
                        <a:rPr lang="en-US" dirty="0"/>
                        <a:t>Dense Storage: </a:t>
                      </a:r>
                      <a:r>
                        <a:rPr lang="en-US" sz="226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2TB HDD / 16TB HDD</a:t>
                      </a:r>
                    </a:p>
                    <a:p>
                      <a:r>
                        <a:rPr lang="en-US" sz="226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is replicated within AZs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184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 Ingress unlimited, no-cost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 Ingress unlimited, no-cost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509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Egress Charged per GB per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Egress Charged per GB per 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567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646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3B75-B5AF-40BD-BF12-0E5C1A14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Architecture - Redshift</a:t>
            </a:r>
          </a:p>
        </p:txBody>
      </p:sp>
      <p:pic>
        <p:nvPicPr>
          <p:cNvPr id="10242" name="Picture 2" descr="Image result for redshift big data architecture">
            <a:extLst>
              <a:ext uri="{FF2B5EF4-FFF2-40B4-BE49-F238E27FC236}">
                <a16:creationId xmlns:a16="http://schemas.microsoft.com/office/drawing/2014/main" id="{7C341794-CEB4-4D8A-BE20-DF28323D7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69" y="1255669"/>
            <a:ext cx="97536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060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Performance</a:t>
            </a:r>
            <a:br>
              <a:rPr lang="en-US" dirty="0"/>
            </a:br>
            <a:r>
              <a:rPr lang="en-US" dirty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1740357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80AD4F-042D-4C22-BBF7-A38A6FE8A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384" y="1194486"/>
            <a:ext cx="4153151" cy="51446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1E78CD-5D7D-4994-BEB6-ACE489BD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/>
              <a:t>1 TB Query Response Comparison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0B306DA-EB81-496B-B290-B438A8A0A9E6}"/>
              </a:ext>
            </a:extLst>
          </p:cNvPr>
          <p:cNvSpPr txBox="1">
            <a:spLocks/>
          </p:cNvSpPr>
          <p:nvPr/>
        </p:nvSpPr>
        <p:spPr>
          <a:xfrm>
            <a:off x="207622" y="1194486"/>
            <a:ext cx="5552621" cy="51778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46" dirty="0"/>
              <a:t>Source: </a:t>
            </a:r>
            <a:r>
              <a:rPr lang="en-US" sz="2646" dirty="0">
                <a:hlinkClick r:id="rId4"/>
              </a:rPr>
              <a:t>https://fivetran.com/blog/warehouse-benchmark</a:t>
            </a:r>
            <a:endParaRPr lang="en-US" sz="2646" dirty="0"/>
          </a:p>
          <a:p>
            <a:pPr marL="0" indent="0">
              <a:buNone/>
            </a:pPr>
            <a:endParaRPr lang="en-US" sz="2646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A22A06-BE44-4E63-BC77-ACDC1ADD828A}"/>
              </a:ext>
            </a:extLst>
          </p:cNvPr>
          <p:cNvCxnSpPr>
            <a:cxnSpLocks/>
          </p:cNvCxnSpPr>
          <p:nvPr/>
        </p:nvCxnSpPr>
        <p:spPr>
          <a:xfrm>
            <a:off x="5811674" y="2289939"/>
            <a:ext cx="1058785" cy="985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9F1E64-49D5-40EA-B31F-AEE6FB646EA0}"/>
              </a:ext>
            </a:extLst>
          </p:cNvPr>
          <p:cNvCxnSpPr>
            <a:cxnSpLocks/>
          </p:cNvCxnSpPr>
          <p:nvPr/>
        </p:nvCxnSpPr>
        <p:spPr>
          <a:xfrm>
            <a:off x="5760243" y="1307627"/>
            <a:ext cx="1272922" cy="1230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85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is Azure SQL Data Warehouse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Azure SQL Data Warehouse Architecture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Key differences with SQL Server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Compare against Snowflake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Compare against Redshift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Azure SQL DW T-SQL Sample for loading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Q &amp; A Session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048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EF657-974E-43AD-9DA6-A83C3175B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20" y="210320"/>
            <a:ext cx="11117379" cy="716261"/>
          </a:xfrm>
        </p:spPr>
        <p:txBody>
          <a:bodyPr vert="horz" lIns="0" tIns="0" rIns="0" bIns="0" rtlCol="0" anchor="ctr">
            <a:no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Industry-leading price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412AB-6EE5-46CB-B9E2-C018DEB49E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619"/>
          <a:stretch/>
        </p:blipFill>
        <p:spPr>
          <a:xfrm>
            <a:off x="253188" y="2000311"/>
            <a:ext cx="6577311" cy="43472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280A49-D7DE-4930-9003-4C515679FA42}"/>
              </a:ext>
            </a:extLst>
          </p:cNvPr>
          <p:cNvSpPr txBox="1"/>
          <p:nvPr/>
        </p:nvSpPr>
        <p:spPr>
          <a:xfrm>
            <a:off x="174639" y="1266473"/>
            <a:ext cx="5454693" cy="823022"/>
          </a:xfrm>
          <a:prstGeom prst="rect">
            <a:avLst/>
          </a:prstGeom>
          <a:noFill/>
        </p:spPr>
        <p:txBody>
          <a:bodyPr wrap="square" lIns="172805" tIns="138244" rIns="172805" bIns="138244" rtlCol="0">
            <a:spAutoFit/>
          </a:bodyPr>
          <a:lstStyle/>
          <a:p>
            <a:pPr algn="ctr" defTabSz="864017">
              <a:lnSpc>
                <a:spcPct val="90000"/>
              </a:lnSpc>
              <a:spcAft>
                <a:spcPts val="567"/>
              </a:spcAft>
              <a:defRPr/>
            </a:pPr>
            <a:r>
              <a:rPr lang="en-US" sz="1701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Segoe UI Semibold"/>
              </a:rPr>
              <a:t>Price-Performance @ 30TB ($ per Query per Hour)</a:t>
            </a:r>
          </a:p>
          <a:p>
            <a:pPr algn="ctr" defTabSz="864017">
              <a:lnSpc>
                <a:spcPct val="90000"/>
              </a:lnSpc>
              <a:spcAft>
                <a:spcPts val="567"/>
              </a:spcAft>
              <a:defRPr/>
            </a:pPr>
            <a:r>
              <a:rPr lang="en-US" sz="1701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Segoe UI Semibold"/>
              </a:rPr>
              <a:t>(Lower is Better)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1A050-F860-4B9F-BBE9-A201A221ED01}"/>
              </a:ext>
            </a:extLst>
          </p:cNvPr>
          <p:cNvSpPr txBox="1"/>
          <p:nvPr/>
        </p:nvSpPr>
        <p:spPr>
          <a:xfrm>
            <a:off x="253188" y="746461"/>
            <a:ext cx="6056890" cy="488579"/>
          </a:xfrm>
          <a:prstGeom prst="rect">
            <a:avLst/>
          </a:prstGeom>
          <a:noFill/>
        </p:spPr>
        <p:txBody>
          <a:bodyPr wrap="square" lIns="172805" tIns="138244" rIns="172805" bIns="138244" rtlCol="0">
            <a:spAutoFit/>
          </a:bodyPr>
          <a:lstStyle/>
          <a:p>
            <a:pPr defTabSz="864017">
              <a:lnSpc>
                <a:spcPct val="90000"/>
              </a:lnSpc>
              <a:spcAft>
                <a:spcPts val="567"/>
              </a:spcAft>
              <a:defRPr/>
            </a:pPr>
            <a:r>
              <a:rPr lang="en-US" sz="1512" i="1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Source: </a:t>
            </a:r>
            <a:r>
              <a:rPr lang="en-US" sz="1512" i="1" err="1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GigaOm</a:t>
            </a:r>
            <a:r>
              <a:rPr lang="en-US" sz="1512" i="1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 TPC-H 30TB Cloud DW Benchmark (February 2019)</a:t>
            </a:r>
          </a:p>
        </p:txBody>
      </p:sp>
      <p:pic>
        <p:nvPicPr>
          <p:cNvPr id="7" name="image11.png">
            <a:extLst>
              <a:ext uri="{FF2B5EF4-FFF2-40B4-BE49-F238E27FC236}">
                <a16:creationId xmlns:a16="http://schemas.microsoft.com/office/drawing/2014/main" id="{808F9A35-C578-4D0A-9895-246DF3543F08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6892623" y="3950983"/>
            <a:ext cx="4139532" cy="23966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image2.png">
            <a:extLst>
              <a:ext uri="{FF2B5EF4-FFF2-40B4-BE49-F238E27FC236}">
                <a16:creationId xmlns:a16="http://schemas.microsoft.com/office/drawing/2014/main" id="{E3AF3636-FEB7-44AD-B9A6-FE3CF0C220EB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6892623" y="1404885"/>
            <a:ext cx="4144892" cy="23966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54996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EF657-974E-43AD-9DA6-A83C3175B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20" y="210320"/>
            <a:ext cx="11117379" cy="716261"/>
          </a:xfrm>
        </p:spPr>
        <p:txBody>
          <a:bodyPr vert="horz" wrap="square" lIns="0" tIns="0" rIns="0" bIns="0" rtlCol="0" anchor="ctr">
            <a:no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Industry-leading price performance (TPC-DS)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1169E1-E424-47A7-8070-530E15379464}"/>
              </a:ext>
            </a:extLst>
          </p:cNvPr>
          <p:cNvSpPr txBox="1"/>
          <p:nvPr/>
        </p:nvSpPr>
        <p:spPr>
          <a:xfrm>
            <a:off x="253188" y="746461"/>
            <a:ext cx="6056890" cy="488579"/>
          </a:xfrm>
          <a:prstGeom prst="rect">
            <a:avLst/>
          </a:prstGeom>
          <a:noFill/>
        </p:spPr>
        <p:txBody>
          <a:bodyPr wrap="square" lIns="172805" tIns="138244" rIns="172805" bIns="138244" rtlCol="0">
            <a:spAutoFit/>
          </a:bodyPr>
          <a:lstStyle/>
          <a:p>
            <a:pPr defTabSz="864017">
              <a:lnSpc>
                <a:spcPct val="90000"/>
              </a:lnSpc>
              <a:spcAft>
                <a:spcPts val="567"/>
              </a:spcAft>
              <a:defRPr/>
            </a:pPr>
            <a:r>
              <a:rPr lang="en-US" sz="1512" i="1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Source: </a:t>
            </a:r>
            <a:r>
              <a:rPr lang="en-US" sz="1512" i="1" err="1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GigaOm</a:t>
            </a:r>
            <a:r>
              <a:rPr lang="en-US" sz="1512" i="1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 TPC-DS Cloud DW Benchmark (April 2019)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518481-7653-4948-B03E-98DCDAC8B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5" y="2060913"/>
            <a:ext cx="5039044" cy="34893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7AA46B-B56F-4EBC-91F6-4006309231F5}"/>
              </a:ext>
            </a:extLst>
          </p:cNvPr>
          <p:cNvSpPr txBox="1"/>
          <p:nvPr/>
        </p:nvSpPr>
        <p:spPr>
          <a:xfrm>
            <a:off x="253188" y="1153001"/>
            <a:ext cx="5323779" cy="823022"/>
          </a:xfrm>
          <a:prstGeom prst="rect">
            <a:avLst/>
          </a:prstGeom>
          <a:noFill/>
        </p:spPr>
        <p:txBody>
          <a:bodyPr wrap="square" lIns="172805" tIns="138244" rIns="172805" bIns="138244" rtlCol="0">
            <a:spAutoFit/>
          </a:bodyPr>
          <a:lstStyle/>
          <a:p>
            <a:pPr algn="ctr" defTabSz="864017">
              <a:lnSpc>
                <a:spcPct val="90000"/>
              </a:lnSpc>
              <a:spcAft>
                <a:spcPts val="567"/>
              </a:spcAft>
              <a:defRPr/>
            </a:pPr>
            <a:r>
              <a:rPr lang="en-US" sz="1701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Segoe UI Semibold"/>
              </a:rPr>
              <a:t>Price-Performance @ 30TB ($ per Query per Hour)</a:t>
            </a:r>
          </a:p>
          <a:p>
            <a:pPr algn="ctr" defTabSz="864017">
              <a:lnSpc>
                <a:spcPct val="90000"/>
              </a:lnSpc>
              <a:spcAft>
                <a:spcPts val="567"/>
              </a:spcAft>
              <a:defRPr/>
            </a:pPr>
            <a:r>
              <a:rPr lang="en-US" sz="1701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Segoe UI Semibold"/>
              </a:rPr>
              <a:t>(Lower is Better)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511323-FAFE-4346-9852-91160035C007}"/>
              </a:ext>
            </a:extLst>
          </p:cNvPr>
          <p:cNvSpPr txBox="1"/>
          <p:nvPr/>
        </p:nvSpPr>
        <p:spPr>
          <a:xfrm>
            <a:off x="5943520" y="1182872"/>
            <a:ext cx="5323780" cy="823022"/>
          </a:xfrm>
          <a:prstGeom prst="rect">
            <a:avLst/>
          </a:prstGeom>
          <a:noFill/>
        </p:spPr>
        <p:txBody>
          <a:bodyPr wrap="square" lIns="172805" tIns="138244" rIns="172805" bIns="138244" rtlCol="0">
            <a:spAutoFit/>
          </a:bodyPr>
          <a:lstStyle/>
          <a:p>
            <a:pPr algn="ctr" defTabSz="864017">
              <a:lnSpc>
                <a:spcPct val="90000"/>
              </a:lnSpc>
              <a:spcAft>
                <a:spcPts val="567"/>
              </a:spcAft>
              <a:defRPr/>
            </a:pPr>
            <a:r>
              <a:rPr lang="en-US" sz="1701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Segoe UI Semibold"/>
              </a:rPr>
              <a:t>Aggregate Execution Time for TPC-DS Queries</a:t>
            </a:r>
          </a:p>
          <a:p>
            <a:pPr algn="ctr" defTabSz="864017">
              <a:lnSpc>
                <a:spcPct val="90000"/>
              </a:lnSpc>
              <a:spcAft>
                <a:spcPts val="567"/>
              </a:spcAft>
              <a:defRPr/>
            </a:pPr>
            <a:r>
              <a:rPr lang="en-US" sz="1701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Segoe UI Semibold"/>
              </a:rPr>
              <a:t>(Lower is Better)</a:t>
            </a:r>
          </a:p>
        </p:txBody>
      </p:sp>
      <p:pic>
        <p:nvPicPr>
          <p:cNvPr id="11" name="Picture 2" descr="https://gigaom.com/wp-content/uploads/sites/1/2019/03/Wm-3-002.png">
            <a:extLst>
              <a:ext uri="{FF2B5EF4-FFF2-40B4-BE49-F238E27FC236}">
                <a16:creationId xmlns:a16="http://schemas.microsoft.com/office/drawing/2014/main" id="{5130FDB9-C7FD-46F3-8949-2D8F28465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717" y="2060913"/>
            <a:ext cx="5797478" cy="265521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71949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Azure </a:t>
            </a:r>
            <a:br>
              <a:rPr lang="en-US" dirty="0"/>
            </a:br>
            <a:r>
              <a:rPr lang="en-US" dirty="0"/>
              <a:t>SQL Data </a:t>
            </a:r>
            <a:br>
              <a:rPr lang="en-US" dirty="0"/>
            </a:br>
            <a:r>
              <a:rPr lang="en-US" dirty="0"/>
              <a:t>Warehouse?</a:t>
            </a:r>
          </a:p>
        </p:txBody>
      </p:sp>
    </p:spTree>
    <p:extLst>
      <p:ext uri="{BB962C8B-B14F-4D97-AF65-F5344CB8AC3E}">
        <p14:creationId xmlns:p14="http://schemas.microsoft.com/office/powerpoint/2010/main" val="2429543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Grade – Multi-Petabyte Scale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ADW has the suite of features needed to handle an enterprise-grade workload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ADW is a SQL-based fully managed, petabyte-scale cloud data warehouse.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It is highly elastic, enabling provision in minutes and scale capacity in seconds.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Independent scaling for compute and storage, allows you to burst compute for complex analytical workloads or scale down your warehouse for archival scenarios.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It integrates easily with products such as Azure Analysis services, HDInsight and Data Lake, offering an end-to-end solution for all your data warehousing needs.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Market leading 99.9% SLA combined with innovative security features provides additional reasons why enterprises should select SQL DW as their go-to cloud based DW product.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19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</a:t>
            </a:r>
            <a:br>
              <a:rPr lang="en-US" dirty="0"/>
            </a:br>
            <a:r>
              <a:rPr lang="en-US" dirty="0"/>
              <a:t>Data Warehouse</a:t>
            </a:r>
            <a:br>
              <a:rPr lang="en-US" dirty="0"/>
            </a:br>
            <a:r>
              <a:rPr lang="en-US" dirty="0"/>
              <a:t>Sample T-SQL</a:t>
            </a:r>
            <a:br>
              <a:rPr lang="en-US" dirty="0"/>
            </a:br>
            <a:r>
              <a:rPr lang="en-US" dirty="0"/>
              <a:t>Data Loading</a:t>
            </a:r>
          </a:p>
        </p:txBody>
      </p:sp>
    </p:spTree>
    <p:extLst>
      <p:ext uri="{BB962C8B-B14F-4D97-AF65-F5344CB8AC3E}">
        <p14:creationId xmlns:p14="http://schemas.microsoft.com/office/powerpoint/2010/main" val="33341939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DW – Create User for Data Load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 Execute on Master Database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LOGIN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ozamora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WITH PASSWORD = 'iujYTG855w0rd!';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USER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ozamora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LOGIN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ozamora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-- To create a SQL Server user based on a SQL Server authentication login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 Execute on target database [DBNAME]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USER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ozamora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LOGIN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ozamora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-- To create a SQL Server user based on a SQL Server authentication login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GRANT CONTROL ON DATABASE::[DBNAME]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ozamora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sp_droprolemember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xlargerc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ozamora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sp_addrolemember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'staticrc50',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ozamora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sp_droprolemember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'staticrc50',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ozamora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sp_addrolemember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'staticrc60',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ozamora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GRANT VIEW DATABASE STATE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ozamora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 Login as user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3488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DW – Create Table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[FINANCE].[TRXN_LINE_DIST]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[DIST_KEY_ID] BIGINT  NULL,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[DIST_DISCRIM_TYP] varchar(30)  NULL,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[GL_PERIOD_START_DT] datetime2(0)  NULL,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[ENTERED_AMT] numeric(28, 7)  NULL,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[ENTERED_CURRENCY_CD] varchar(15)  NULL,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[ACCOUNTED_AMT] numeric(28, 7)  NULL,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[DW_CREATE_DT] datetime2(0)  NULL,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[DW_LAST_MODIFY_DT] datetime2(0)  NULL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WITH ( CLUSTERED COLUMNSTORE INDEX, DISTRIBUTION = HASH(DIST_KEY_ID),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PARTITION ( GL_PERIOD_START_DT  RANGE RIGHT FOR VALUES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  ( '2018-01-01', '2018-04-01', '2018-07-01', '2018-10-01'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 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197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DW – Enable Polybase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MASTER KEY;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DATABASE SCOPED CREDENTIAL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MyKey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WITH IDENTITY = 'SHARED ACCESS SIGNATURE',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SECRET = 'A4uZYbv8xaYL+RNdAHSl6y/GpyuhvF4h8D7IUHPfcAeKlWwKoAch3Sn2etDaZu7gGtY/KoOhVF99Loh6yBhj0w==';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EXTERNAL DATA SOURCE EXTLLD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TYPE = HADOOP,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wasbs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://cilenstage@stage169887.blob.core.windows.net',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CREDENTIAL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MyKey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EXTERNAL FILE FORMAT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TextFileFormat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	(FORMAT_TYPE = DELIMITEDTEXT, FORMAT_OPTIONS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(FIELD_TERMINATOR = '0x01', STRING_DELIMITER = '"', Encoding = 'UTF8',-- DATE_FORMAT =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-MM-dd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HH:mm:ss.fff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USE_TYPE_DEFAULT = FALSE),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DATA_COMPRESSION =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org.apache.hadoop.io.compress.GzipCodec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18175627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DW – Create External Table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CREATE EXTERNAL TABLE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[FINANCE].[EXT_TRXN_LINE_DIST]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[DIST_KEY_ID] BIGINT  NULL,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[DIST_DISCRIM_TYP] varchar(30)  NULL,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[GL_PERIOD_START_DT] datetime2(0)  NULL,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[ENTERED_AMT] numeric(28, 7)  NULL,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[ENTERED_CURRENCY_CD] varchar(15)  NULL,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[ACCOUNTED_AMT] numeric(28, 7)  NULL,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[DW_CREATE_DT] datetime2(0)  NULL,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[DW_LAST_MODIFY_DT] datetime2(0)  NULL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 ( LOCATION='/FINANCE/LINE_DIST/', DATA_SOURCE = EXTLLD, FILE_FORMAT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TextFileFormat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 REJECT_TYPE = percentage, REJECT_VALUE = 30, REJECT_SAMPLE_VALUE = 100 );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628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DW – Load Data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[FINANCE].[TRXN_LINE_DIST]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[FINANCE].[EXT_TRXN_LINE_DIST];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 CTAS Alternative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[FINANCE].[TRXN_LINE_DIST]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 ( CLUSTERED COLUMNSTORE INDEX, DISTRIBUTION = HASH(DIST_KEY_ID),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PARTITION ( GL_PERIOD_START_DT  RANGE RIGHT FOR VALUES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  ( '2018-01-01', '2018-04-01', '2018-07-01', '2018-10-01'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 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[FINANCE].[EXT_TRXN_LINE_DIST];</a:t>
            </a:r>
          </a:p>
        </p:txBody>
      </p:sp>
    </p:spTree>
    <p:extLst>
      <p:ext uri="{BB962C8B-B14F-4D97-AF65-F5344CB8AC3E}">
        <p14:creationId xmlns:p14="http://schemas.microsoft.com/office/powerpoint/2010/main" val="483674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Azure SQL </a:t>
            </a:r>
            <a:br>
              <a:rPr lang="en-US" dirty="0"/>
            </a:br>
            <a:r>
              <a:rPr lang="en-US" dirty="0"/>
              <a:t>Data Warehouse</a:t>
            </a:r>
          </a:p>
        </p:txBody>
      </p:sp>
    </p:spTree>
    <p:extLst>
      <p:ext uri="{BB962C8B-B14F-4D97-AF65-F5344CB8AC3E}">
        <p14:creationId xmlns:p14="http://schemas.microsoft.com/office/powerpoint/2010/main" val="38505978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 Session</a:t>
            </a:r>
          </a:p>
        </p:txBody>
      </p:sp>
    </p:spTree>
    <p:extLst>
      <p:ext uri="{BB962C8B-B14F-4D97-AF65-F5344CB8AC3E}">
        <p14:creationId xmlns:p14="http://schemas.microsoft.com/office/powerpoint/2010/main" val="15377090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https://docs.microsoft.com/en-us/azure/sql-data-warehouse/release-notes-10-0-10106-0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https://azure.microsoft.com/en-us/blog/adaptive-caching-powers-azure-sql-data-warehouse-performance-gains/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https://docs.aws.amazon.com/general/latest/gr/rande.html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https://docs.microsoft.com/en-us/sql/t-sql/statements/create-external-file-format-transact-sql?view=sql-server-2017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https://azure.microsoft.com/en-us/blog/azure-sql-data-warehouse-releases-new-capabilities-for-performance-and-security/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https://docs.microsoft.com/en-us/azure/sql-database/sql-database-features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9"/>
              </a:rPr>
              <a:t>http://microsoft-bitools.blogspot.com/2017/07/azure-sql-database-vs-azure-sql-data.html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729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Image result for Thank you">
            <a:extLst>
              <a:ext uri="{FF2B5EF4-FFF2-40B4-BE49-F238E27FC236}">
                <a16:creationId xmlns:a16="http://schemas.microsoft.com/office/drawing/2014/main" id="{06C3FD03-F7E3-4178-8808-3EB3C17B58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41" y="492510"/>
            <a:ext cx="10430530" cy="534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805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Azure SQL Data Warehouse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 cloud iteration of APS (formerly PDW)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 cloud-based Enterprise Data Warehouse (EDW) that uses Massively Parallel Processing (MPP)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Allows running complex SQL across terabytes of data leveraging multiple nodes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Accepts fast ingestion of data using Polybase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With scalable compute and limitless storage</a:t>
            </a:r>
          </a:p>
        </p:txBody>
      </p:sp>
      <p:pic>
        <p:nvPicPr>
          <p:cNvPr id="2050" name="Picture 2" descr="https://static1.squarespace.com/static/52d1b75de4b0ed895b7e7de9/t/59fca8304192028bb4764ee5/1509730394987/Azure+Data+Warehouse_COLOR.png">
            <a:extLst>
              <a:ext uri="{FF2B5EF4-FFF2-40B4-BE49-F238E27FC236}">
                <a16:creationId xmlns:a16="http://schemas.microsoft.com/office/drawing/2014/main" id="{4EE20EEF-C2B2-419B-ABB6-A4C32433A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385" y="257180"/>
            <a:ext cx="1646366" cy="164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01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Azure SQL Data Warehouse</a:t>
            </a:r>
          </a:p>
        </p:txBody>
      </p:sp>
      <p:pic>
        <p:nvPicPr>
          <p:cNvPr id="4098" name="Picture 2" descr="Data warehouse solution">
            <a:extLst>
              <a:ext uri="{FF2B5EF4-FFF2-40B4-BE49-F238E27FC236}">
                <a16:creationId xmlns:a16="http://schemas.microsoft.com/office/drawing/2014/main" id="{73E31904-DEDC-4725-964C-0462A960D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25" y="1439813"/>
            <a:ext cx="10125075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E8FDD2B8-231C-4D43-A682-844FE598089C}"/>
              </a:ext>
            </a:extLst>
          </p:cNvPr>
          <p:cNvSpPr/>
          <p:nvPr/>
        </p:nvSpPr>
        <p:spPr>
          <a:xfrm>
            <a:off x="7413674" y="1556824"/>
            <a:ext cx="703385" cy="66118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3074" name="Picture 2" descr="Image result for azure sql data warehouse">
            <a:extLst>
              <a:ext uri="{FF2B5EF4-FFF2-40B4-BE49-F238E27FC236}">
                <a16:creationId xmlns:a16="http://schemas.microsoft.com/office/drawing/2014/main" id="{3C7640E5-E0D2-4194-9FA1-68B254BF7B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013" y="2041225"/>
            <a:ext cx="1187625" cy="107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lated image">
            <a:extLst>
              <a:ext uri="{FF2B5EF4-FFF2-40B4-BE49-F238E27FC236}">
                <a16:creationId xmlns:a16="http://schemas.microsoft.com/office/drawing/2014/main" id="{1585F37B-EC1B-404A-88A7-768C77CB8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752" y="4503181"/>
            <a:ext cx="2080140" cy="70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96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</a:t>
            </a:r>
            <a:br>
              <a:rPr lang="en-US" dirty="0"/>
            </a:br>
            <a:r>
              <a:rPr lang="en-US" dirty="0"/>
              <a:t>Data Warehouse </a:t>
            </a:r>
            <a:br>
              <a:rPr lang="en-US" dirty="0"/>
            </a:br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6977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SQL Data Warehouse Architecture">
            <a:extLst>
              <a:ext uri="{FF2B5EF4-FFF2-40B4-BE49-F238E27FC236}">
                <a16:creationId xmlns:a16="http://schemas.microsoft.com/office/drawing/2014/main" id="{8845C198-906F-4FF6-98F1-C756D7A98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667" y="1536879"/>
            <a:ext cx="5822364" cy="448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 Warehouse Architecture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 based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Control Node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Compute Nodes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Decoupled Storage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Distributed Datafiles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Blob Storage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Local </a:t>
            </a:r>
            <a:r>
              <a:rPr lang="en-US" dirty="0" err="1"/>
              <a:t>NVMe</a:t>
            </a:r>
            <a:r>
              <a:rPr lang="en-US" dirty="0"/>
              <a:t> caching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73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 Warehouse Compute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Control Node: 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Single Master (gen. 2) funnels queries and returns data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Governed by AAD for authentication and RBAC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Creates query plan and distributes queries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Aggregates/combines results and sends back to client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Compute Nodes: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Perform parallel work (1 to 60 nodes).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Interact with dedicated databases.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Caches data on local </a:t>
            </a:r>
            <a:r>
              <a:rPr lang="en-US" dirty="0" err="1"/>
              <a:t>NVMe</a:t>
            </a:r>
            <a:r>
              <a:rPr lang="en-US" dirty="0"/>
              <a:t> Storage (gen. 2)</a:t>
            </a:r>
          </a:p>
        </p:txBody>
      </p:sp>
    </p:spTree>
    <p:extLst>
      <p:ext uri="{BB962C8B-B14F-4D97-AF65-F5344CB8AC3E}">
        <p14:creationId xmlns:p14="http://schemas.microsoft.com/office/powerpoint/2010/main" val="1449758239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SS SQLSaturday">
    <a:dk1>
      <a:srgbClr val="101820"/>
    </a:dk1>
    <a:lt1>
      <a:srgbClr val="FFFFFF"/>
    </a:lt1>
    <a:dk2>
      <a:srgbClr val="414A54"/>
    </a:dk2>
    <a:lt2>
      <a:srgbClr val="F2F2F2"/>
    </a:lt2>
    <a:accent1>
      <a:srgbClr val="007A3E"/>
    </a:accent1>
    <a:accent2>
      <a:srgbClr val="00BF6F"/>
    </a:accent2>
    <a:accent3>
      <a:srgbClr val="2DCCD3"/>
    </a:accent3>
    <a:accent4>
      <a:srgbClr val="007377"/>
    </a:accent4>
    <a:accent5>
      <a:srgbClr val="6558B1"/>
    </a:accent5>
    <a:accent6>
      <a:srgbClr val="AF272F"/>
    </a:accent6>
    <a:hlink>
      <a:srgbClr val="00BF6F"/>
    </a:hlink>
    <a:folHlink>
      <a:srgbClr val="2DCCD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5422</TotalTime>
  <Words>2376</Words>
  <Application>Microsoft Office PowerPoint</Application>
  <PresentationFormat>Custom</PresentationFormat>
  <Paragraphs>417</Paragraphs>
  <Slides>42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Courier New</vt:lpstr>
      <vt:lpstr>Segoe UI</vt:lpstr>
      <vt:lpstr>Segoe UI Light</vt:lpstr>
      <vt:lpstr>Segoe UI Semibold</vt:lpstr>
      <vt:lpstr>Segoe UI Semilight</vt:lpstr>
      <vt:lpstr>Wingdings</vt:lpstr>
      <vt:lpstr>SQLSatOslo 2016</vt:lpstr>
      <vt:lpstr>Image</vt:lpstr>
      <vt:lpstr>Azure SQL Data Warehouse  Redefining MPP How it stacks against Snowflake &amp; RedShift</vt:lpstr>
      <vt:lpstr>Agenda</vt:lpstr>
      <vt:lpstr>Agenda</vt:lpstr>
      <vt:lpstr>What is Azure SQL  Data Warehouse</vt:lpstr>
      <vt:lpstr>What is Azure SQL Data Warehouse</vt:lpstr>
      <vt:lpstr>What is Azure SQL Data Warehouse</vt:lpstr>
      <vt:lpstr>Azure SQL  Data Warehouse  Architecture</vt:lpstr>
      <vt:lpstr>Azure SQL Data Warehouse Architecture</vt:lpstr>
      <vt:lpstr>Azure SQL Data Warehouse Compute</vt:lpstr>
      <vt:lpstr>Azure SQL Data Warehouse Storage</vt:lpstr>
      <vt:lpstr>Azure SQL DW Latest Optimizations (May)</vt:lpstr>
      <vt:lpstr>Key differences  with SQL Server</vt:lpstr>
      <vt:lpstr>Key Differences with SQL Server</vt:lpstr>
      <vt:lpstr>Key Differences with SQL Server</vt:lpstr>
      <vt:lpstr>Azure SQL DW  vs. Snowflake</vt:lpstr>
      <vt:lpstr>Snowflake Architecture</vt:lpstr>
      <vt:lpstr>Architecture Side by Side</vt:lpstr>
      <vt:lpstr>Architecture Side by Side</vt:lpstr>
      <vt:lpstr>Pricing Models</vt:lpstr>
      <vt:lpstr>Reference Architecture – Azure SQL DW</vt:lpstr>
      <vt:lpstr>Reference Architecture - Snowflake</vt:lpstr>
      <vt:lpstr>Azure SQL DW  vs. Redshift</vt:lpstr>
      <vt:lpstr>Redshift Architecture</vt:lpstr>
      <vt:lpstr>Architecture Side by Side</vt:lpstr>
      <vt:lpstr>Architecture Side by Side</vt:lpstr>
      <vt:lpstr>Pricing Models</vt:lpstr>
      <vt:lpstr>Reference Architecture - Redshift</vt:lpstr>
      <vt:lpstr>Price Performance Comparison</vt:lpstr>
      <vt:lpstr>1 TB Query Response Comparison</vt:lpstr>
      <vt:lpstr>Industry-leading price performance</vt:lpstr>
      <vt:lpstr>Industry-leading price performance (TPC-DS)</vt:lpstr>
      <vt:lpstr>Why Azure  SQL Data  Warehouse?</vt:lpstr>
      <vt:lpstr>Enterprise Grade – Multi-Petabyte Scale</vt:lpstr>
      <vt:lpstr>Azure SQL  Data Warehouse Sample T-SQL Data Loading</vt:lpstr>
      <vt:lpstr>Azure SQL DW – Create User for Data Load</vt:lpstr>
      <vt:lpstr>Azure SQL DW – Create Table</vt:lpstr>
      <vt:lpstr>Azure SQL DW – Enable Polybase</vt:lpstr>
      <vt:lpstr>Azure SQL DW – Create External Table</vt:lpstr>
      <vt:lpstr>Azure SQL DW – Load Data</vt:lpstr>
      <vt:lpstr>Q &amp; A Session</vt:lpstr>
      <vt:lpstr>References</vt:lpstr>
      <vt:lpstr>PowerPoint Presentation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Oscar Zamora</cp:lastModifiedBy>
  <cp:revision>47</cp:revision>
  <cp:lastPrinted>2019-06-09T15:56:56Z</cp:lastPrinted>
  <dcterms:created xsi:type="dcterms:W3CDTF">2011-08-19T20:30:49Z</dcterms:created>
  <dcterms:modified xsi:type="dcterms:W3CDTF">2019-07-18T23:42:49Z</dcterms:modified>
</cp:coreProperties>
</file>